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 id="2147483699" r:id="rId5"/>
  </p:sldMasterIdLst>
  <p:sldIdLst>
    <p:sldId id="4381" r:id="rId6"/>
    <p:sldId id="4567" r:id="rId7"/>
    <p:sldId id="4412" r:id="rId8"/>
    <p:sldId id="3965" r:id="rId9"/>
    <p:sldId id="3968" r:id="rId10"/>
    <p:sldId id="4530" r:id="rId11"/>
    <p:sldId id="4566" r:id="rId12"/>
    <p:sldId id="4460" r:id="rId13"/>
    <p:sldId id="4525" r:id="rId14"/>
    <p:sldId id="4477" r:id="rId15"/>
    <p:sldId id="4478" r:id="rId16"/>
    <p:sldId id="256" r:id="rId17"/>
    <p:sldId id="4571" r:id="rId18"/>
    <p:sldId id="4570" r:id="rId19"/>
    <p:sldId id="4572" r:id="rId20"/>
    <p:sldId id="4479" r:id="rId21"/>
    <p:sldId id="4480" r:id="rId22"/>
    <p:sldId id="4481" r:id="rId23"/>
    <p:sldId id="4482" r:id="rId24"/>
    <p:sldId id="4483" r:id="rId25"/>
    <p:sldId id="4484" r:id="rId26"/>
    <p:sldId id="4485" r:id="rId27"/>
    <p:sldId id="4486" r:id="rId28"/>
    <p:sldId id="4413" r:id="rId29"/>
    <p:sldId id="4414" r:id="rId30"/>
    <p:sldId id="45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95FA9-DE61-4164-A48E-71DB4D5840CF}" v="608" dt="2023-12-22T08:39:36.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48" autoAdjust="0"/>
    <p:restoredTop sz="94660"/>
  </p:normalViewPr>
  <p:slideViewPr>
    <p:cSldViewPr snapToGrid="0">
      <p:cViewPr varScale="1">
        <p:scale>
          <a:sx n="151" d="100"/>
          <a:sy n="151" d="100"/>
        </p:scale>
        <p:origin x="100" y="240"/>
      </p:cViewPr>
      <p:guideLst/>
    </p:cSldViewPr>
  </p:slid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AC6D03D7-4FCF-4D0C-A740-4A6F22683A12}"/>
    <pc:docChg chg="custSel addSld delSld modSld sldOrd">
      <pc:chgData name="Sudarshan Chakravarthi" userId="9632d19e-631d-46a5-9e9a-d9cc496f17d0" providerId="ADAL" clId="{AC6D03D7-4FCF-4D0C-A740-4A6F22683A12}" dt="2023-04-05T15:40:04.632" v="510" actId="403"/>
      <pc:docMkLst>
        <pc:docMk/>
      </pc:docMkLst>
      <pc:sldChg chg="del">
        <pc:chgData name="Sudarshan Chakravarthi" userId="9632d19e-631d-46a5-9e9a-d9cc496f17d0" providerId="ADAL" clId="{AC6D03D7-4FCF-4D0C-A740-4A6F22683A12}" dt="2022-07-22T16:20:40.516" v="1" actId="47"/>
        <pc:sldMkLst>
          <pc:docMk/>
          <pc:sldMk cId="4008810855" sldId="256"/>
        </pc:sldMkLst>
      </pc:sldChg>
      <pc:sldChg chg="add del">
        <pc:chgData name="Sudarshan Chakravarthi" userId="9632d19e-631d-46a5-9e9a-d9cc496f17d0" providerId="ADAL" clId="{AC6D03D7-4FCF-4D0C-A740-4A6F22683A12}" dt="2023-01-20T09:23:59.940" v="27"/>
        <pc:sldMkLst>
          <pc:docMk/>
          <pc:sldMk cId="3097043110" sldId="3965"/>
        </pc:sldMkLst>
      </pc:sldChg>
      <pc:sldChg chg="add del">
        <pc:chgData name="Sudarshan Chakravarthi" userId="9632d19e-631d-46a5-9e9a-d9cc496f17d0" providerId="ADAL" clId="{AC6D03D7-4FCF-4D0C-A740-4A6F22683A12}" dt="2023-01-20T09:23:59.940" v="27"/>
        <pc:sldMkLst>
          <pc:docMk/>
          <pc:sldMk cId="4149201057" sldId="3968"/>
        </pc:sldMkLst>
      </pc:sldChg>
      <pc:sldChg chg="del">
        <pc:chgData name="Sudarshan Chakravarthi" userId="9632d19e-631d-46a5-9e9a-d9cc496f17d0" providerId="ADAL" clId="{AC6D03D7-4FCF-4D0C-A740-4A6F22683A12}" dt="2023-01-19T12:11:12.063" v="13" actId="47"/>
        <pc:sldMkLst>
          <pc:docMk/>
          <pc:sldMk cId="2970925400" sldId="4214"/>
        </pc:sldMkLst>
      </pc:sldChg>
      <pc:sldChg chg="addSp delSp modSp mod">
        <pc:chgData name="Sudarshan Chakravarthi" userId="9632d19e-631d-46a5-9e9a-d9cc496f17d0" providerId="ADAL" clId="{AC6D03D7-4FCF-4D0C-A740-4A6F22683A12}" dt="2023-02-20T12:34:26.234" v="460" actId="1076"/>
        <pc:sldMkLst>
          <pc:docMk/>
          <pc:sldMk cId="367535065" sldId="4381"/>
        </pc:sldMkLst>
        <pc:spChg chg="mod">
          <ac:chgData name="Sudarshan Chakravarthi" userId="9632d19e-631d-46a5-9e9a-d9cc496f17d0" providerId="ADAL" clId="{AC6D03D7-4FCF-4D0C-A740-4A6F22683A12}" dt="2023-02-20T12:34:21.412" v="459"/>
          <ac:spMkLst>
            <pc:docMk/>
            <pc:sldMk cId="367535065" sldId="4381"/>
            <ac:spMk id="3" creationId="{59A14D0D-A2D5-7A9A-6974-2B13881B9DBF}"/>
          </ac:spMkLst>
        </pc:spChg>
        <pc:spChg chg="mod">
          <ac:chgData name="Sudarshan Chakravarthi" userId="9632d19e-631d-46a5-9e9a-d9cc496f17d0" providerId="ADAL" clId="{AC6D03D7-4FCF-4D0C-A740-4A6F22683A12}" dt="2023-02-20T12:34:21.412" v="459"/>
          <ac:spMkLst>
            <pc:docMk/>
            <pc:sldMk cId="367535065" sldId="4381"/>
            <ac:spMk id="5" creationId="{D166C8C8-3483-6B7E-23CF-A2BA5EC13C72}"/>
          </ac:spMkLst>
        </pc:spChg>
        <pc:spChg chg="mod">
          <ac:chgData name="Sudarshan Chakravarthi" userId="9632d19e-631d-46a5-9e9a-d9cc496f17d0" providerId="ADAL" clId="{AC6D03D7-4FCF-4D0C-A740-4A6F22683A12}" dt="2022-07-22T16:21:16.923" v="2" actId="21"/>
          <ac:spMkLst>
            <pc:docMk/>
            <pc:sldMk cId="367535065" sldId="4381"/>
            <ac:spMk id="15" creationId="{50709A3E-8602-46AD-B797-5EAFDCDBDC85}"/>
          </ac:spMkLst>
        </pc:spChg>
        <pc:spChg chg="mod">
          <ac:chgData name="Sudarshan Chakravarthi" userId="9632d19e-631d-46a5-9e9a-d9cc496f17d0" providerId="ADAL" clId="{AC6D03D7-4FCF-4D0C-A740-4A6F22683A12}" dt="2022-07-22T16:21:20.865" v="3"/>
          <ac:spMkLst>
            <pc:docMk/>
            <pc:sldMk cId="367535065" sldId="4381"/>
            <ac:spMk id="19" creationId="{19C1CEDE-1FDC-88D1-65D7-DFF91C6681A9}"/>
          </ac:spMkLst>
        </pc:spChg>
        <pc:grpChg chg="add mod">
          <ac:chgData name="Sudarshan Chakravarthi" userId="9632d19e-631d-46a5-9e9a-d9cc496f17d0" providerId="ADAL" clId="{AC6D03D7-4FCF-4D0C-A740-4A6F22683A12}" dt="2023-02-20T12:34:26.234" v="460" actId="1076"/>
          <ac:grpSpMkLst>
            <pc:docMk/>
            <pc:sldMk cId="367535065" sldId="4381"/>
            <ac:grpSpMk id="2" creationId="{777881FE-051A-B1CC-A98B-DC87B77DDD70}"/>
          </ac:grpSpMkLst>
        </pc:grpChg>
        <pc:picChg chg="del">
          <ac:chgData name="Sudarshan Chakravarthi" userId="9632d19e-631d-46a5-9e9a-d9cc496f17d0" providerId="ADAL" clId="{AC6D03D7-4FCF-4D0C-A740-4A6F22683A12}" dt="2022-07-22T16:22:03.676" v="4" actId="478"/>
          <ac:picMkLst>
            <pc:docMk/>
            <pc:sldMk cId="367535065" sldId="4381"/>
            <ac:picMk id="2" creationId="{24658507-6A7C-D29F-D009-D24F5C774524}"/>
          </ac:picMkLst>
        </pc:picChg>
        <pc:picChg chg="add mod">
          <ac:chgData name="Sudarshan Chakravarthi" userId="9632d19e-631d-46a5-9e9a-d9cc496f17d0" providerId="ADAL" clId="{AC6D03D7-4FCF-4D0C-A740-4A6F22683A12}" dt="2022-07-22T16:22:25.744" v="9" actId="167"/>
          <ac:picMkLst>
            <pc:docMk/>
            <pc:sldMk cId="367535065" sldId="4381"/>
            <ac:picMk id="1026" creationId="{0B6D507C-2FB9-1BFB-0856-5B21DF109FB7}"/>
          </ac:picMkLst>
        </pc:picChg>
      </pc:sldChg>
      <pc:sldChg chg="add del">
        <pc:chgData name="Sudarshan Chakravarthi" userId="9632d19e-631d-46a5-9e9a-d9cc496f17d0" providerId="ADAL" clId="{AC6D03D7-4FCF-4D0C-A740-4A6F22683A12}" dt="2023-02-20T12:34:14.518" v="457" actId="47"/>
        <pc:sldMkLst>
          <pc:docMk/>
          <pc:sldMk cId="683501595" sldId="4411"/>
        </pc:sldMkLst>
      </pc:sldChg>
      <pc:sldChg chg="add del">
        <pc:chgData name="Sudarshan Chakravarthi" userId="9632d19e-631d-46a5-9e9a-d9cc496f17d0" providerId="ADAL" clId="{AC6D03D7-4FCF-4D0C-A740-4A6F22683A12}" dt="2023-01-19T12:11:07.327" v="12"/>
        <pc:sldMkLst>
          <pc:docMk/>
          <pc:sldMk cId="2434400758" sldId="4412"/>
        </pc:sldMkLst>
      </pc:sldChg>
      <pc:sldChg chg="add del ord">
        <pc:chgData name="Sudarshan Chakravarthi" userId="9632d19e-631d-46a5-9e9a-d9cc496f17d0" providerId="ADAL" clId="{AC6D03D7-4FCF-4D0C-A740-4A6F22683A12}" dt="2023-01-19T12:11:23.444" v="15"/>
        <pc:sldMkLst>
          <pc:docMk/>
          <pc:sldMk cId="2586001998" sldId="4413"/>
        </pc:sldMkLst>
      </pc:sldChg>
      <pc:sldChg chg="add del ord">
        <pc:chgData name="Sudarshan Chakravarthi" userId="9632d19e-631d-46a5-9e9a-d9cc496f17d0" providerId="ADAL" clId="{AC6D03D7-4FCF-4D0C-A740-4A6F22683A12}" dt="2023-01-19T12:11:23.444" v="15"/>
        <pc:sldMkLst>
          <pc:docMk/>
          <pc:sldMk cId="842485834" sldId="4414"/>
        </pc:sldMkLst>
      </pc:sldChg>
      <pc:sldChg chg="add">
        <pc:chgData name="Sudarshan Chakravarthi" userId="9632d19e-631d-46a5-9e9a-d9cc496f17d0" providerId="ADAL" clId="{AC6D03D7-4FCF-4D0C-A740-4A6F22683A12}" dt="2022-07-22T10:52:21.327" v="0"/>
        <pc:sldMkLst>
          <pc:docMk/>
          <pc:sldMk cId="2435854070" sldId="4460"/>
        </pc:sldMkLst>
      </pc:sldChg>
      <pc:sldChg chg="modSp mod">
        <pc:chgData name="Sudarshan Chakravarthi" userId="9632d19e-631d-46a5-9e9a-d9cc496f17d0" providerId="ADAL" clId="{AC6D03D7-4FCF-4D0C-A740-4A6F22683A12}" dt="2023-04-05T15:40:04.632" v="510" actId="403"/>
        <pc:sldMkLst>
          <pc:docMk/>
          <pc:sldMk cId="523378772" sldId="4478"/>
        </pc:sldMkLst>
        <pc:spChg chg="mod">
          <ac:chgData name="Sudarshan Chakravarthi" userId="9632d19e-631d-46a5-9e9a-d9cc496f17d0" providerId="ADAL" clId="{AC6D03D7-4FCF-4D0C-A740-4A6F22683A12}" dt="2023-04-05T15:40:04.632" v="510" actId="403"/>
          <ac:spMkLst>
            <pc:docMk/>
            <pc:sldMk cId="523378772" sldId="4478"/>
            <ac:spMk id="3" creationId="{261CD8AB-3D42-682A-C92E-12C34EBCFAFA}"/>
          </ac:spMkLst>
        </pc:spChg>
        <pc:graphicFrameChg chg="mod modGraphic">
          <ac:chgData name="Sudarshan Chakravarthi" userId="9632d19e-631d-46a5-9e9a-d9cc496f17d0" providerId="ADAL" clId="{AC6D03D7-4FCF-4D0C-A740-4A6F22683A12}" dt="2023-04-05T15:39:17.559" v="484" actId="403"/>
          <ac:graphicFrameMkLst>
            <pc:docMk/>
            <pc:sldMk cId="523378772" sldId="4478"/>
            <ac:graphicFrameMk id="2" creationId="{0BC410A5-E8ED-F305-0CB1-35C8B4FE9FA7}"/>
          </ac:graphicFrameMkLst>
        </pc:graphicFrameChg>
      </pc:sldChg>
      <pc:sldChg chg="modSp mod">
        <pc:chgData name="Sudarshan Chakravarthi" userId="9632d19e-631d-46a5-9e9a-d9cc496f17d0" providerId="ADAL" clId="{AC6D03D7-4FCF-4D0C-A740-4A6F22683A12}" dt="2023-01-19T12:12:15.323" v="17" actId="1076"/>
        <pc:sldMkLst>
          <pc:docMk/>
          <pc:sldMk cId="1906897314" sldId="4479"/>
        </pc:sldMkLst>
        <pc:spChg chg="mod">
          <ac:chgData name="Sudarshan Chakravarthi" userId="9632d19e-631d-46a5-9e9a-d9cc496f17d0" providerId="ADAL" clId="{AC6D03D7-4FCF-4D0C-A740-4A6F22683A12}" dt="2023-01-19T12:12:15.323" v="17" actId="1076"/>
          <ac:spMkLst>
            <pc:docMk/>
            <pc:sldMk cId="1906897314" sldId="4479"/>
            <ac:spMk id="3" creationId="{261CD8AB-3D42-682A-C92E-12C34EBCFAFA}"/>
          </ac:spMkLst>
        </pc:spChg>
        <pc:grpChg chg="mod">
          <ac:chgData name="Sudarshan Chakravarthi" userId="9632d19e-631d-46a5-9e9a-d9cc496f17d0" providerId="ADAL" clId="{AC6D03D7-4FCF-4D0C-A740-4A6F22683A12}" dt="2023-01-19T12:12:15.323" v="17" actId="1076"/>
          <ac:grpSpMkLst>
            <pc:docMk/>
            <pc:sldMk cId="1906897314" sldId="4479"/>
            <ac:grpSpMk id="8" creationId="{80416576-FE8A-491A-3E0F-B68A44683872}"/>
          </ac:grpSpMkLst>
        </pc:grpChg>
      </pc:sldChg>
      <pc:sldChg chg="modSp mod">
        <pc:chgData name="Sudarshan Chakravarthi" userId="9632d19e-631d-46a5-9e9a-d9cc496f17d0" providerId="ADAL" clId="{AC6D03D7-4FCF-4D0C-A740-4A6F22683A12}" dt="2023-01-19T12:12:24.915" v="18" actId="1076"/>
        <pc:sldMkLst>
          <pc:docMk/>
          <pc:sldMk cId="823039417" sldId="4480"/>
        </pc:sldMkLst>
        <pc:spChg chg="mod">
          <ac:chgData name="Sudarshan Chakravarthi" userId="9632d19e-631d-46a5-9e9a-d9cc496f17d0" providerId="ADAL" clId="{AC6D03D7-4FCF-4D0C-A740-4A6F22683A12}" dt="2023-01-19T12:12:24.915" v="18" actId="1076"/>
          <ac:spMkLst>
            <pc:docMk/>
            <pc:sldMk cId="823039417" sldId="4480"/>
            <ac:spMk id="3" creationId="{261CD8AB-3D42-682A-C92E-12C34EBCFAFA}"/>
          </ac:spMkLst>
        </pc:spChg>
        <pc:picChg chg="mod">
          <ac:chgData name="Sudarshan Chakravarthi" userId="9632d19e-631d-46a5-9e9a-d9cc496f17d0" providerId="ADAL" clId="{AC6D03D7-4FCF-4D0C-A740-4A6F22683A12}" dt="2023-01-19T12:12:24.915" v="18" actId="1076"/>
          <ac:picMkLst>
            <pc:docMk/>
            <pc:sldMk cId="823039417" sldId="4480"/>
            <ac:picMk id="31" creationId="{E1B7D55F-4482-563E-BC9C-A5C316E1598D}"/>
          </ac:picMkLst>
        </pc:picChg>
      </pc:sldChg>
      <pc:sldChg chg="modSp">
        <pc:chgData name="Sudarshan Chakravarthi" userId="9632d19e-631d-46a5-9e9a-d9cc496f17d0" providerId="ADAL" clId="{AC6D03D7-4FCF-4D0C-A740-4A6F22683A12}" dt="2023-01-19T12:12:35.358" v="19" actId="1076"/>
        <pc:sldMkLst>
          <pc:docMk/>
          <pc:sldMk cId="347508785" sldId="4481"/>
        </pc:sldMkLst>
        <pc:spChg chg="mod">
          <ac:chgData name="Sudarshan Chakravarthi" userId="9632d19e-631d-46a5-9e9a-d9cc496f17d0" providerId="ADAL" clId="{AC6D03D7-4FCF-4D0C-A740-4A6F22683A12}" dt="2023-01-19T12:12:35.358" v="19" actId="1076"/>
          <ac:spMkLst>
            <pc:docMk/>
            <pc:sldMk cId="347508785" sldId="4481"/>
            <ac:spMk id="3" creationId="{261CD8AB-3D42-682A-C92E-12C34EBCFAFA}"/>
          </ac:spMkLst>
        </pc:spChg>
        <pc:picChg chg="mod">
          <ac:chgData name="Sudarshan Chakravarthi" userId="9632d19e-631d-46a5-9e9a-d9cc496f17d0" providerId="ADAL" clId="{AC6D03D7-4FCF-4D0C-A740-4A6F22683A12}" dt="2023-01-19T12:12:35.358" v="19" actId="1076"/>
          <ac:picMkLst>
            <pc:docMk/>
            <pc:sldMk cId="347508785" sldId="4481"/>
            <ac:picMk id="8" creationId="{7195B2CA-6194-EBE3-C63E-E9F55101762F}"/>
          </ac:picMkLst>
        </pc:picChg>
      </pc:sldChg>
      <pc:sldChg chg="modSp">
        <pc:chgData name="Sudarshan Chakravarthi" userId="9632d19e-631d-46a5-9e9a-d9cc496f17d0" providerId="ADAL" clId="{AC6D03D7-4FCF-4D0C-A740-4A6F22683A12}" dt="2023-01-19T12:12:40.376" v="20" actId="1076"/>
        <pc:sldMkLst>
          <pc:docMk/>
          <pc:sldMk cId="3041459014" sldId="4482"/>
        </pc:sldMkLst>
        <pc:spChg chg="mod">
          <ac:chgData name="Sudarshan Chakravarthi" userId="9632d19e-631d-46a5-9e9a-d9cc496f17d0" providerId="ADAL" clId="{AC6D03D7-4FCF-4D0C-A740-4A6F22683A12}" dt="2023-01-19T12:12:40.376" v="20" actId="1076"/>
          <ac:spMkLst>
            <pc:docMk/>
            <pc:sldMk cId="3041459014" sldId="4482"/>
            <ac:spMk id="3" creationId="{261CD8AB-3D42-682A-C92E-12C34EBCFAFA}"/>
          </ac:spMkLst>
        </pc:spChg>
        <pc:picChg chg="mod">
          <ac:chgData name="Sudarshan Chakravarthi" userId="9632d19e-631d-46a5-9e9a-d9cc496f17d0" providerId="ADAL" clId="{AC6D03D7-4FCF-4D0C-A740-4A6F22683A12}" dt="2023-01-19T12:12:40.376" v="20" actId="1076"/>
          <ac:picMkLst>
            <pc:docMk/>
            <pc:sldMk cId="3041459014" sldId="4482"/>
            <ac:picMk id="8" creationId="{9133DC5F-7D6F-0460-C898-38CD42F04ACB}"/>
          </ac:picMkLst>
        </pc:picChg>
      </pc:sldChg>
      <pc:sldChg chg="modSp">
        <pc:chgData name="Sudarshan Chakravarthi" userId="9632d19e-631d-46a5-9e9a-d9cc496f17d0" providerId="ADAL" clId="{AC6D03D7-4FCF-4D0C-A740-4A6F22683A12}" dt="2023-01-19T12:12:46.726" v="21" actId="1076"/>
        <pc:sldMkLst>
          <pc:docMk/>
          <pc:sldMk cId="3049386513" sldId="4483"/>
        </pc:sldMkLst>
        <pc:spChg chg="mod">
          <ac:chgData name="Sudarshan Chakravarthi" userId="9632d19e-631d-46a5-9e9a-d9cc496f17d0" providerId="ADAL" clId="{AC6D03D7-4FCF-4D0C-A740-4A6F22683A12}" dt="2023-01-19T12:12:46.726" v="21" actId="1076"/>
          <ac:spMkLst>
            <pc:docMk/>
            <pc:sldMk cId="3049386513" sldId="4483"/>
            <ac:spMk id="3" creationId="{261CD8AB-3D42-682A-C92E-12C34EBCFAFA}"/>
          </ac:spMkLst>
        </pc:spChg>
        <pc:picChg chg="mod">
          <ac:chgData name="Sudarshan Chakravarthi" userId="9632d19e-631d-46a5-9e9a-d9cc496f17d0" providerId="ADAL" clId="{AC6D03D7-4FCF-4D0C-A740-4A6F22683A12}" dt="2023-01-19T12:12:46.726" v="21" actId="1076"/>
          <ac:picMkLst>
            <pc:docMk/>
            <pc:sldMk cId="3049386513" sldId="4483"/>
            <ac:picMk id="2050" creationId="{6F7B8811-9DE6-7521-EA78-7C26E6FA31CA}"/>
          </ac:picMkLst>
        </pc:picChg>
      </pc:sldChg>
      <pc:sldChg chg="modSp">
        <pc:chgData name="Sudarshan Chakravarthi" userId="9632d19e-631d-46a5-9e9a-d9cc496f17d0" providerId="ADAL" clId="{AC6D03D7-4FCF-4D0C-A740-4A6F22683A12}" dt="2023-01-19T12:13:00.052" v="22" actId="1076"/>
        <pc:sldMkLst>
          <pc:docMk/>
          <pc:sldMk cId="287206766" sldId="4484"/>
        </pc:sldMkLst>
        <pc:spChg chg="mod">
          <ac:chgData name="Sudarshan Chakravarthi" userId="9632d19e-631d-46a5-9e9a-d9cc496f17d0" providerId="ADAL" clId="{AC6D03D7-4FCF-4D0C-A740-4A6F22683A12}" dt="2023-01-19T12:13:00.052" v="22" actId="1076"/>
          <ac:spMkLst>
            <pc:docMk/>
            <pc:sldMk cId="287206766" sldId="4484"/>
            <ac:spMk id="3" creationId="{261CD8AB-3D42-682A-C92E-12C34EBCFAFA}"/>
          </ac:spMkLst>
        </pc:spChg>
        <pc:picChg chg="mod">
          <ac:chgData name="Sudarshan Chakravarthi" userId="9632d19e-631d-46a5-9e9a-d9cc496f17d0" providerId="ADAL" clId="{AC6D03D7-4FCF-4D0C-A740-4A6F22683A12}" dt="2023-01-19T12:13:00.052" v="22" actId="1076"/>
          <ac:picMkLst>
            <pc:docMk/>
            <pc:sldMk cId="287206766" sldId="4484"/>
            <ac:picMk id="8" creationId="{17232394-218F-B506-A749-B26E4F6D8F6B}"/>
          </ac:picMkLst>
        </pc:picChg>
        <pc:picChg chg="mod">
          <ac:chgData name="Sudarshan Chakravarthi" userId="9632d19e-631d-46a5-9e9a-d9cc496f17d0" providerId="ADAL" clId="{AC6D03D7-4FCF-4D0C-A740-4A6F22683A12}" dt="2023-01-19T12:13:00.052" v="22" actId="1076"/>
          <ac:picMkLst>
            <pc:docMk/>
            <pc:sldMk cId="287206766" sldId="4484"/>
            <ac:picMk id="9" creationId="{BA96D837-443A-7439-FB46-E79B51D61BF2}"/>
          </ac:picMkLst>
        </pc:picChg>
      </pc:sldChg>
      <pc:sldChg chg="addSp modSp">
        <pc:chgData name="Sudarshan Chakravarthi" userId="9632d19e-631d-46a5-9e9a-d9cc496f17d0" providerId="ADAL" clId="{AC6D03D7-4FCF-4D0C-A740-4A6F22683A12}" dt="2023-01-20T09:29:06.488" v="438"/>
        <pc:sldMkLst>
          <pc:docMk/>
          <pc:sldMk cId="3378937331" sldId="4485"/>
        </pc:sldMkLst>
        <pc:spChg chg="mod">
          <ac:chgData name="Sudarshan Chakravarthi" userId="9632d19e-631d-46a5-9e9a-d9cc496f17d0" providerId="ADAL" clId="{AC6D03D7-4FCF-4D0C-A740-4A6F22683A12}" dt="2023-01-19T12:13:08.056" v="23" actId="1076"/>
          <ac:spMkLst>
            <pc:docMk/>
            <pc:sldMk cId="3378937331" sldId="4485"/>
            <ac:spMk id="3" creationId="{261CD8AB-3D42-682A-C92E-12C34EBCFAFA}"/>
          </ac:spMkLst>
        </pc:spChg>
        <pc:picChg chg="add mod">
          <ac:chgData name="Sudarshan Chakravarthi" userId="9632d19e-631d-46a5-9e9a-d9cc496f17d0" providerId="ADAL" clId="{AC6D03D7-4FCF-4D0C-A740-4A6F22683A12}" dt="2023-01-20T09:29:06.488" v="438"/>
          <ac:picMkLst>
            <pc:docMk/>
            <pc:sldMk cId="3378937331" sldId="4485"/>
            <ac:picMk id="2" creationId="{9F2BA103-CF8E-A6AE-C3C7-D4519D06C42B}"/>
          </ac:picMkLst>
        </pc:picChg>
        <pc:picChg chg="add mod">
          <ac:chgData name="Sudarshan Chakravarthi" userId="9632d19e-631d-46a5-9e9a-d9cc496f17d0" providerId="ADAL" clId="{AC6D03D7-4FCF-4D0C-A740-4A6F22683A12}" dt="2023-01-20T09:29:06.488" v="438"/>
          <ac:picMkLst>
            <pc:docMk/>
            <pc:sldMk cId="3378937331" sldId="4485"/>
            <ac:picMk id="5" creationId="{EA1D75D6-3B6D-3C87-5EB7-B6894AEC65D3}"/>
          </ac:picMkLst>
        </pc:picChg>
        <pc:picChg chg="mod">
          <ac:chgData name="Sudarshan Chakravarthi" userId="9632d19e-631d-46a5-9e9a-d9cc496f17d0" providerId="ADAL" clId="{AC6D03D7-4FCF-4D0C-A740-4A6F22683A12}" dt="2023-01-19T12:13:08.056" v="23" actId="1076"/>
          <ac:picMkLst>
            <pc:docMk/>
            <pc:sldMk cId="3378937331" sldId="4485"/>
            <ac:picMk id="1026" creationId="{DB693922-A5E8-91F7-BACB-74816F6E80F2}"/>
          </ac:picMkLst>
        </pc:picChg>
      </pc:sldChg>
      <pc:sldChg chg="modSp">
        <pc:chgData name="Sudarshan Chakravarthi" userId="9632d19e-631d-46a5-9e9a-d9cc496f17d0" providerId="ADAL" clId="{AC6D03D7-4FCF-4D0C-A740-4A6F22683A12}" dt="2023-01-19T12:13:14.865" v="24" actId="1076"/>
        <pc:sldMkLst>
          <pc:docMk/>
          <pc:sldMk cId="1806805317" sldId="4486"/>
        </pc:sldMkLst>
        <pc:spChg chg="mod">
          <ac:chgData name="Sudarshan Chakravarthi" userId="9632d19e-631d-46a5-9e9a-d9cc496f17d0" providerId="ADAL" clId="{AC6D03D7-4FCF-4D0C-A740-4A6F22683A12}" dt="2023-01-19T12:13:14.865" v="24" actId="1076"/>
          <ac:spMkLst>
            <pc:docMk/>
            <pc:sldMk cId="1806805317" sldId="4486"/>
            <ac:spMk id="3" creationId="{261CD8AB-3D42-682A-C92E-12C34EBCFAFA}"/>
          </ac:spMkLst>
        </pc:spChg>
        <pc:picChg chg="mod">
          <ac:chgData name="Sudarshan Chakravarthi" userId="9632d19e-631d-46a5-9e9a-d9cc496f17d0" providerId="ADAL" clId="{AC6D03D7-4FCF-4D0C-A740-4A6F22683A12}" dt="2023-01-19T12:13:14.865" v="24" actId="1076"/>
          <ac:picMkLst>
            <pc:docMk/>
            <pc:sldMk cId="1806805317" sldId="4486"/>
            <ac:picMk id="8" creationId="{934871F7-0D3F-ECB6-F5B7-D67CDDC7A754}"/>
          </ac:picMkLst>
        </pc:picChg>
      </pc:sldChg>
      <pc:sldChg chg="new del">
        <pc:chgData name="Sudarshan Chakravarthi" userId="9632d19e-631d-46a5-9e9a-d9cc496f17d0" providerId="ADAL" clId="{AC6D03D7-4FCF-4D0C-A740-4A6F22683A12}" dt="2023-01-20T09:24:33.073" v="30" actId="47"/>
        <pc:sldMkLst>
          <pc:docMk/>
          <pc:sldMk cId="4039973175" sldId="4526"/>
        </pc:sldMkLst>
      </pc:sldChg>
      <pc:sldChg chg="add del">
        <pc:chgData name="Sudarshan Chakravarthi" userId="9632d19e-631d-46a5-9e9a-d9cc496f17d0" providerId="ADAL" clId="{AC6D03D7-4FCF-4D0C-A740-4A6F22683A12}" dt="2023-02-28T13:12:52.906" v="464"/>
        <pc:sldMkLst>
          <pc:docMk/>
          <pc:sldMk cId="2708719641" sldId="4530"/>
        </pc:sldMkLst>
      </pc:sldChg>
      <pc:sldChg chg="addSp delSp modSp add mod">
        <pc:chgData name="Sudarshan Chakravarthi" userId="9632d19e-631d-46a5-9e9a-d9cc496f17d0" providerId="ADAL" clId="{AC6D03D7-4FCF-4D0C-A740-4A6F22683A12}" dt="2023-01-20T09:29:46.963" v="453" actId="1076"/>
        <pc:sldMkLst>
          <pc:docMk/>
          <pc:sldMk cId="3881748987" sldId="4566"/>
        </pc:sldMkLst>
        <pc:spChg chg="mod">
          <ac:chgData name="Sudarshan Chakravarthi" userId="9632d19e-631d-46a5-9e9a-d9cc496f17d0" providerId="ADAL" clId="{AC6D03D7-4FCF-4D0C-A740-4A6F22683A12}" dt="2023-01-20T09:28:10.310" v="436" actId="14100"/>
          <ac:spMkLst>
            <pc:docMk/>
            <pc:sldMk cId="3881748987" sldId="4566"/>
            <ac:spMk id="12" creationId="{B0D527A7-9BFD-8B3C-B2AA-16150CD6C636}"/>
          </ac:spMkLst>
        </pc:spChg>
        <pc:picChg chg="add mod">
          <ac:chgData name="Sudarshan Chakravarthi" userId="9632d19e-631d-46a5-9e9a-d9cc496f17d0" providerId="ADAL" clId="{AC6D03D7-4FCF-4D0C-A740-4A6F22683A12}" dt="2023-01-20T09:29:45.650" v="452" actId="1076"/>
          <ac:picMkLst>
            <pc:docMk/>
            <pc:sldMk cId="3881748987" sldId="4566"/>
            <ac:picMk id="2" creationId="{824893F5-20FE-BE6C-A8F0-6F8C79DC6030}"/>
          </ac:picMkLst>
        </pc:picChg>
        <pc:picChg chg="add mod">
          <ac:chgData name="Sudarshan Chakravarthi" userId="9632d19e-631d-46a5-9e9a-d9cc496f17d0" providerId="ADAL" clId="{AC6D03D7-4FCF-4D0C-A740-4A6F22683A12}" dt="2023-01-20T09:29:39.883" v="449" actId="1076"/>
          <ac:picMkLst>
            <pc:docMk/>
            <pc:sldMk cId="3881748987" sldId="4566"/>
            <ac:picMk id="3" creationId="{86B94F6B-078F-4311-CEED-3446CFDA4F3F}"/>
          </ac:picMkLst>
        </pc:picChg>
        <pc:picChg chg="add mod">
          <ac:chgData name="Sudarshan Chakravarthi" userId="9632d19e-631d-46a5-9e9a-d9cc496f17d0" providerId="ADAL" clId="{AC6D03D7-4FCF-4D0C-A740-4A6F22683A12}" dt="2023-01-20T09:29:46.963" v="453" actId="1076"/>
          <ac:picMkLst>
            <pc:docMk/>
            <pc:sldMk cId="3881748987" sldId="4566"/>
            <ac:picMk id="4" creationId="{A6510CFB-2C5F-E96D-FE24-3EF22B7C627B}"/>
          </ac:picMkLst>
        </pc:picChg>
        <pc:picChg chg="del">
          <ac:chgData name="Sudarshan Chakravarthi" userId="9632d19e-631d-46a5-9e9a-d9cc496f17d0" providerId="ADAL" clId="{AC6D03D7-4FCF-4D0C-A740-4A6F22683A12}" dt="2023-01-20T09:28:13.563" v="437" actId="478"/>
          <ac:picMkLst>
            <pc:docMk/>
            <pc:sldMk cId="3881748987" sldId="4566"/>
            <ac:picMk id="1026" creationId="{F1C0539A-909D-DD84-0122-A55BA2F56608}"/>
          </ac:picMkLst>
        </pc:picChg>
      </pc:sldChg>
      <pc:sldChg chg="delSp add mod">
        <pc:chgData name="Sudarshan Chakravarthi" userId="9632d19e-631d-46a5-9e9a-d9cc496f17d0" providerId="ADAL" clId="{AC6D03D7-4FCF-4D0C-A740-4A6F22683A12}" dt="2023-02-20T12:34:19.494" v="458" actId="21"/>
        <pc:sldMkLst>
          <pc:docMk/>
          <pc:sldMk cId="444901084" sldId="4567"/>
        </pc:sldMkLst>
        <pc:grpChg chg="del">
          <ac:chgData name="Sudarshan Chakravarthi" userId="9632d19e-631d-46a5-9e9a-d9cc496f17d0" providerId="ADAL" clId="{AC6D03D7-4FCF-4D0C-A740-4A6F22683A12}" dt="2023-02-20T12:34:19.494" v="458" actId="21"/>
          <ac:grpSpMkLst>
            <pc:docMk/>
            <pc:sldMk cId="444901084" sldId="4567"/>
            <ac:grpSpMk id="7" creationId="{BA1B565A-E045-6D20-AE09-A5459769E6A8}"/>
          </ac:grpSpMkLst>
        </pc:grpChg>
      </pc:sldChg>
      <pc:sldChg chg="add del">
        <pc:chgData name="Sudarshan Chakravarthi" userId="9632d19e-631d-46a5-9e9a-d9cc496f17d0" providerId="ADAL" clId="{AC6D03D7-4FCF-4D0C-A740-4A6F22683A12}" dt="2023-02-20T12:34:12.347" v="455"/>
        <pc:sldMkLst>
          <pc:docMk/>
          <pc:sldMk cId="1528202327" sldId="4567"/>
        </pc:sldMkLst>
      </pc:sldChg>
      <pc:sldChg chg="add">
        <pc:chgData name="Sudarshan Chakravarthi" userId="9632d19e-631d-46a5-9e9a-d9cc496f17d0" providerId="ADAL" clId="{AC6D03D7-4FCF-4D0C-A740-4A6F22683A12}" dt="2023-02-20T12:34:42.193" v="461"/>
        <pc:sldMkLst>
          <pc:docMk/>
          <pc:sldMk cId="1988081637" sldId="4568"/>
        </pc:sldMkLst>
      </pc:sldChg>
      <pc:sldMasterChg chg="delSldLayout">
        <pc:chgData name="Sudarshan Chakravarthi" userId="9632d19e-631d-46a5-9e9a-d9cc496f17d0" providerId="ADAL" clId="{AC6D03D7-4FCF-4D0C-A740-4A6F22683A12}" dt="2023-01-19T12:11:12.063" v="13" actId="47"/>
        <pc:sldMasterMkLst>
          <pc:docMk/>
          <pc:sldMasterMk cId="2322030185" sldId="2147483648"/>
        </pc:sldMasterMkLst>
        <pc:sldLayoutChg chg="del">
          <pc:chgData name="Sudarshan Chakravarthi" userId="9632d19e-631d-46a5-9e9a-d9cc496f17d0" providerId="ADAL" clId="{AC6D03D7-4FCF-4D0C-A740-4A6F22683A12}" dt="2023-01-19T12:11:12.063" v="13" actId="47"/>
          <pc:sldLayoutMkLst>
            <pc:docMk/>
            <pc:sldMasterMk cId="2322030185" sldId="2147483648"/>
            <pc:sldLayoutMk cId="2787472832" sldId="2147483660"/>
          </pc:sldLayoutMkLst>
        </pc:sldLayoutChg>
      </pc:sldMasterChg>
      <pc:sldMasterChg chg="delSldLayout">
        <pc:chgData name="Sudarshan Chakravarthi" userId="9632d19e-631d-46a5-9e9a-d9cc496f17d0" providerId="ADAL" clId="{AC6D03D7-4FCF-4D0C-A740-4A6F22683A12}" dt="2023-02-20T12:34:14.518" v="457" actId="47"/>
        <pc:sldMasterMkLst>
          <pc:docMk/>
          <pc:sldMasterMk cId="4220238040" sldId="2147483661"/>
        </pc:sldMasterMkLst>
        <pc:sldLayoutChg chg="del">
          <pc:chgData name="Sudarshan Chakravarthi" userId="9632d19e-631d-46a5-9e9a-d9cc496f17d0" providerId="ADAL" clId="{AC6D03D7-4FCF-4D0C-A740-4A6F22683A12}" dt="2023-02-20T12:34:14.518" v="457" actId="47"/>
          <pc:sldLayoutMkLst>
            <pc:docMk/>
            <pc:sldMasterMk cId="4220238040" sldId="2147483661"/>
            <pc:sldLayoutMk cId="1350215804" sldId="2147483673"/>
          </pc:sldLayoutMkLst>
        </pc:sldLayoutChg>
      </pc:sldMasterChg>
    </pc:docChg>
  </pc:docChgLst>
  <pc:docChgLst>
    <pc:chgData name="Sudarshan Chakravarthi" userId="9632d19e-631d-46a5-9e9a-d9cc496f17d0" providerId="ADAL" clId="{F7C95FA9-DE61-4164-A48E-71DB4D5840CF}"/>
    <pc:docChg chg="undo custSel addSld delSld modSld delMainMaster">
      <pc:chgData name="Sudarshan Chakravarthi" userId="9632d19e-631d-46a5-9e9a-d9cc496f17d0" providerId="ADAL" clId="{F7C95FA9-DE61-4164-A48E-71DB4D5840CF}" dt="2023-12-22T08:39:36.601" v="5954"/>
      <pc:docMkLst>
        <pc:docMk/>
      </pc:docMkLst>
      <pc:sldChg chg="addSp delSp modSp add mod modTransition modAnim modShow">
        <pc:chgData name="Sudarshan Chakravarthi" userId="9632d19e-631d-46a5-9e9a-d9cc496f17d0" providerId="ADAL" clId="{F7C95FA9-DE61-4164-A48E-71DB4D5840CF}" dt="2023-10-20T06:42:44.197" v="4916" actId="1076"/>
        <pc:sldMkLst>
          <pc:docMk/>
          <pc:sldMk cId="1625847547" sldId="256"/>
        </pc:sldMkLst>
        <pc:spChg chg="add del mod">
          <ac:chgData name="Sudarshan Chakravarthi" userId="9632d19e-631d-46a5-9e9a-d9cc496f17d0" providerId="ADAL" clId="{F7C95FA9-DE61-4164-A48E-71DB4D5840CF}" dt="2023-10-19T12:32:29.692" v="3179" actId="478"/>
          <ac:spMkLst>
            <pc:docMk/>
            <pc:sldMk cId="1625847547" sldId="256"/>
            <ac:spMk id="2" creationId="{C6389E91-13D8-96B3-EDC9-9B92B6159471}"/>
          </ac:spMkLst>
        </pc:spChg>
        <pc:spChg chg="add mod">
          <ac:chgData name="Sudarshan Chakravarthi" userId="9632d19e-631d-46a5-9e9a-d9cc496f17d0" providerId="ADAL" clId="{F7C95FA9-DE61-4164-A48E-71DB4D5840CF}" dt="2023-10-19T13:01:28.518" v="4498" actId="6549"/>
          <ac:spMkLst>
            <pc:docMk/>
            <pc:sldMk cId="1625847547" sldId="256"/>
            <ac:spMk id="3" creationId="{00A66767-ABB0-D1D2-8493-3DCE7F9F1B55}"/>
          </ac:spMkLst>
        </pc:spChg>
        <pc:spChg chg="add del mod">
          <ac:chgData name="Sudarshan Chakravarthi" userId="9632d19e-631d-46a5-9e9a-d9cc496f17d0" providerId="ADAL" clId="{F7C95FA9-DE61-4164-A48E-71DB4D5840CF}" dt="2023-10-19T12:32:29.692" v="3179" actId="478"/>
          <ac:spMkLst>
            <pc:docMk/>
            <pc:sldMk cId="1625847547" sldId="256"/>
            <ac:spMk id="5" creationId="{F9ABA6D1-D536-02B7-C23F-ED00B7093FE7}"/>
          </ac:spMkLst>
        </pc:spChg>
        <pc:spChg chg="del mod">
          <ac:chgData name="Sudarshan Chakravarthi" userId="9632d19e-631d-46a5-9e9a-d9cc496f17d0" providerId="ADAL" clId="{F7C95FA9-DE61-4164-A48E-71DB4D5840CF}" dt="2023-10-19T12:32:29.692" v="3179" actId="478"/>
          <ac:spMkLst>
            <pc:docMk/>
            <pc:sldMk cId="1625847547" sldId="256"/>
            <ac:spMk id="6" creationId="{27D41BDA-BA1F-546F-BE55-1A595F832956}"/>
          </ac:spMkLst>
        </pc:spChg>
        <pc:spChg chg="del mod">
          <ac:chgData name="Sudarshan Chakravarthi" userId="9632d19e-631d-46a5-9e9a-d9cc496f17d0" providerId="ADAL" clId="{F7C95FA9-DE61-4164-A48E-71DB4D5840CF}" dt="2023-10-19T12:32:29.692" v="3179" actId="478"/>
          <ac:spMkLst>
            <pc:docMk/>
            <pc:sldMk cId="1625847547" sldId="256"/>
            <ac:spMk id="7" creationId="{FC935768-27F0-73C6-32B4-B8C1C77F71B6}"/>
          </ac:spMkLst>
        </pc:spChg>
        <pc:spChg chg="del mod">
          <ac:chgData name="Sudarshan Chakravarthi" userId="9632d19e-631d-46a5-9e9a-d9cc496f17d0" providerId="ADAL" clId="{F7C95FA9-DE61-4164-A48E-71DB4D5840CF}" dt="2023-10-19T12:32:29.692" v="3179" actId="478"/>
          <ac:spMkLst>
            <pc:docMk/>
            <pc:sldMk cId="1625847547" sldId="256"/>
            <ac:spMk id="8" creationId="{F56BB137-AB25-2DA3-DED1-D3452786CA84}"/>
          </ac:spMkLst>
        </pc:spChg>
        <pc:spChg chg="del mod">
          <ac:chgData name="Sudarshan Chakravarthi" userId="9632d19e-631d-46a5-9e9a-d9cc496f17d0" providerId="ADAL" clId="{F7C95FA9-DE61-4164-A48E-71DB4D5840CF}" dt="2023-10-19T12:32:29.692" v="3179" actId="478"/>
          <ac:spMkLst>
            <pc:docMk/>
            <pc:sldMk cId="1625847547" sldId="256"/>
            <ac:spMk id="9" creationId="{BE7EB18B-404D-E674-1A3D-F9A71BBEEC2B}"/>
          </ac:spMkLst>
        </pc:spChg>
        <pc:spChg chg="del mod">
          <ac:chgData name="Sudarshan Chakravarthi" userId="9632d19e-631d-46a5-9e9a-d9cc496f17d0" providerId="ADAL" clId="{F7C95FA9-DE61-4164-A48E-71DB4D5840CF}" dt="2023-10-19T12:32:29.692" v="3179" actId="478"/>
          <ac:spMkLst>
            <pc:docMk/>
            <pc:sldMk cId="1625847547" sldId="256"/>
            <ac:spMk id="10" creationId="{6A2897CE-70A9-0562-3D08-1ED80C7BE8A2}"/>
          </ac:spMkLst>
        </pc:spChg>
        <pc:spChg chg="del mod">
          <ac:chgData name="Sudarshan Chakravarthi" userId="9632d19e-631d-46a5-9e9a-d9cc496f17d0" providerId="ADAL" clId="{F7C95FA9-DE61-4164-A48E-71DB4D5840CF}" dt="2023-10-17T12:36:23.513" v="1153" actId="478"/>
          <ac:spMkLst>
            <pc:docMk/>
            <pc:sldMk cId="1625847547" sldId="256"/>
            <ac:spMk id="11" creationId="{65A54C04-0A7C-42CD-AE21-AA2E7FBBE4DD}"/>
          </ac:spMkLst>
        </pc:spChg>
        <pc:spChg chg="add mod">
          <ac:chgData name="Sudarshan Chakravarthi" userId="9632d19e-631d-46a5-9e9a-d9cc496f17d0" providerId="ADAL" clId="{F7C95FA9-DE61-4164-A48E-71DB4D5840CF}" dt="2023-10-19T13:04:28.818" v="4757" actId="164"/>
          <ac:spMkLst>
            <pc:docMk/>
            <pc:sldMk cId="1625847547" sldId="256"/>
            <ac:spMk id="11" creationId="{F62BDB3E-A188-A462-60B8-F4155C77E1B0}"/>
          </ac:spMkLst>
        </pc:spChg>
        <pc:spChg chg="add mod">
          <ac:chgData name="Sudarshan Chakravarthi" userId="9632d19e-631d-46a5-9e9a-d9cc496f17d0" providerId="ADAL" clId="{F7C95FA9-DE61-4164-A48E-71DB4D5840CF}" dt="2023-10-17T12:23:38.304" v="654"/>
          <ac:spMkLst>
            <pc:docMk/>
            <pc:sldMk cId="1625847547" sldId="256"/>
            <ac:spMk id="12" creationId="{70F3881D-8B67-EE40-F2BA-24C9470F67D3}"/>
          </ac:spMkLst>
        </pc:spChg>
        <pc:spChg chg="add del mod">
          <ac:chgData name="Sudarshan Chakravarthi" userId="9632d19e-631d-46a5-9e9a-d9cc496f17d0" providerId="ADAL" clId="{F7C95FA9-DE61-4164-A48E-71DB4D5840CF}" dt="2023-10-19T12:32:29.692" v="3179" actId="478"/>
          <ac:spMkLst>
            <pc:docMk/>
            <pc:sldMk cId="1625847547" sldId="256"/>
            <ac:spMk id="14" creationId="{20A38694-92CE-251B-382B-AFF43D35CAAB}"/>
          </ac:spMkLst>
        </pc:spChg>
        <pc:spChg chg="add mod">
          <ac:chgData name="Sudarshan Chakravarthi" userId="9632d19e-631d-46a5-9e9a-d9cc496f17d0" providerId="ADAL" clId="{F7C95FA9-DE61-4164-A48E-71DB4D5840CF}" dt="2023-10-19T13:04:28.818" v="4757" actId="164"/>
          <ac:spMkLst>
            <pc:docMk/>
            <pc:sldMk cId="1625847547" sldId="256"/>
            <ac:spMk id="15" creationId="{942093D6-9B1C-03A9-CABD-FB38BBCD688B}"/>
          </ac:spMkLst>
        </pc:spChg>
        <pc:spChg chg="add del mod">
          <ac:chgData name="Sudarshan Chakravarthi" userId="9632d19e-631d-46a5-9e9a-d9cc496f17d0" providerId="ADAL" clId="{F7C95FA9-DE61-4164-A48E-71DB4D5840CF}" dt="2023-10-19T12:32:29.692" v="3179" actId="478"/>
          <ac:spMkLst>
            <pc:docMk/>
            <pc:sldMk cId="1625847547" sldId="256"/>
            <ac:spMk id="16" creationId="{E3CF0C00-E750-7617-9707-887D42BC4F3D}"/>
          </ac:spMkLst>
        </pc:spChg>
        <pc:spChg chg="add mod">
          <ac:chgData name="Sudarshan Chakravarthi" userId="9632d19e-631d-46a5-9e9a-d9cc496f17d0" providerId="ADAL" clId="{F7C95FA9-DE61-4164-A48E-71DB4D5840CF}" dt="2023-10-18T07:45:45.291" v="2567" actId="207"/>
          <ac:spMkLst>
            <pc:docMk/>
            <pc:sldMk cId="1625847547" sldId="256"/>
            <ac:spMk id="18" creationId="{15786350-D4AE-8CAB-A02B-8E26E94313FB}"/>
          </ac:spMkLst>
        </pc:spChg>
        <pc:spChg chg="add mod">
          <ac:chgData name="Sudarshan Chakravarthi" userId="9632d19e-631d-46a5-9e9a-d9cc496f17d0" providerId="ADAL" clId="{F7C95FA9-DE61-4164-A48E-71DB4D5840CF}" dt="2023-10-18T07:45:45.291" v="2567" actId="207"/>
          <ac:spMkLst>
            <pc:docMk/>
            <pc:sldMk cId="1625847547" sldId="256"/>
            <ac:spMk id="19" creationId="{4CF47393-79CC-6123-B43C-F48E3A384AD3}"/>
          </ac:spMkLst>
        </pc:spChg>
        <pc:spChg chg="add mod">
          <ac:chgData name="Sudarshan Chakravarthi" userId="9632d19e-631d-46a5-9e9a-d9cc496f17d0" providerId="ADAL" clId="{F7C95FA9-DE61-4164-A48E-71DB4D5840CF}" dt="2023-10-19T13:04:28.818" v="4757" actId="164"/>
          <ac:spMkLst>
            <pc:docMk/>
            <pc:sldMk cId="1625847547" sldId="256"/>
            <ac:spMk id="20" creationId="{BEB3DC45-C2F6-6B27-C86E-0615EB2DA4F9}"/>
          </ac:spMkLst>
        </pc:spChg>
        <pc:spChg chg="add mod">
          <ac:chgData name="Sudarshan Chakravarthi" userId="9632d19e-631d-46a5-9e9a-d9cc496f17d0" providerId="ADAL" clId="{F7C95FA9-DE61-4164-A48E-71DB4D5840CF}" dt="2023-10-19T13:04:28.818" v="4757" actId="164"/>
          <ac:spMkLst>
            <pc:docMk/>
            <pc:sldMk cId="1625847547" sldId="256"/>
            <ac:spMk id="22" creationId="{B62CDBE8-83E5-8D05-BFCA-3A5A1CD4766D}"/>
          </ac:spMkLst>
        </pc:spChg>
        <pc:spChg chg="add mod">
          <ac:chgData name="Sudarshan Chakravarthi" userId="9632d19e-631d-46a5-9e9a-d9cc496f17d0" providerId="ADAL" clId="{F7C95FA9-DE61-4164-A48E-71DB4D5840CF}" dt="2023-10-20T06:26:22.271" v="4908" actId="207"/>
          <ac:spMkLst>
            <pc:docMk/>
            <pc:sldMk cId="1625847547" sldId="256"/>
            <ac:spMk id="23" creationId="{236769B0-D29F-AA11-0094-D888DDF21619}"/>
          </ac:spMkLst>
        </pc:spChg>
        <pc:spChg chg="add mod">
          <ac:chgData name="Sudarshan Chakravarthi" userId="9632d19e-631d-46a5-9e9a-d9cc496f17d0" providerId="ADAL" clId="{F7C95FA9-DE61-4164-A48E-71DB4D5840CF}" dt="2023-10-20T06:26:22.271" v="4908" actId="207"/>
          <ac:spMkLst>
            <pc:docMk/>
            <pc:sldMk cId="1625847547" sldId="256"/>
            <ac:spMk id="24" creationId="{7009F8F8-BA00-9443-E213-DB4EC4392EAC}"/>
          </ac:spMkLst>
        </pc:spChg>
        <pc:spChg chg="add mod">
          <ac:chgData name="Sudarshan Chakravarthi" userId="9632d19e-631d-46a5-9e9a-d9cc496f17d0" providerId="ADAL" clId="{F7C95FA9-DE61-4164-A48E-71DB4D5840CF}" dt="2023-10-20T06:26:22.271" v="4908" actId="207"/>
          <ac:spMkLst>
            <pc:docMk/>
            <pc:sldMk cId="1625847547" sldId="256"/>
            <ac:spMk id="25" creationId="{EC247772-899D-DFE8-DB8C-1288A83B9BCA}"/>
          </ac:spMkLst>
        </pc:spChg>
        <pc:spChg chg="add mod">
          <ac:chgData name="Sudarshan Chakravarthi" userId="9632d19e-631d-46a5-9e9a-d9cc496f17d0" providerId="ADAL" clId="{F7C95FA9-DE61-4164-A48E-71DB4D5840CF}" dt="2023-10-20T06:26:22.271" v="4908" actId="207"/>
          <ac:spMkLst>
            <pc:docMk/>
            <pc:sldMk cId="1625847547" sldId="256"/>
            <ac:spMk id="26" creationId="{5A945FF5-292B-D655-5157-E3C1E747A24B}"/>
          </ac:spMkLst>
        </pc:spChg>
        <pc:spChg chg="add mod">
          <ac:chgData name="Sudarshan Chakravarthi" userId="9632d19e-631d-46a5-9e9a-d9cc496f17d0" providerId="ADAL" clId="{F7C95FA9-DE61-4164-A48E-71DB4D5840CF}" dt="2023-10-19T13:04:28.818" v="4757" actId="164"/>
          <ac:spMkLst>
            <pc:docMk/>
            <pc:sldMk cId="1625847547" sldId="256"/>
            <ac:spMk id="33" creationId="{76126273-EBDE-14C5-15A9-EF857E1FEBD7}"/>
          </ac:spMkLst>
        </pc:spChg>
        <pc:spChg chg="add mod">
          <ac:chgData name="Sudarshan Chakravarthi" userId="9632d19e-631d-46a5-9e9a-d9cc496f17d0" providerId="ADAL" clId="{F7C95FA9-DE61-4164-A48E-71DB4D5840CF}" dt="2023-10-19T13:04:28.818" v="4757" actId="164"/>
          <ac:spMkLst>
            <pc:docMk/>
            <pc:sldMk cId="1625847547" sldId="256"/>
            <ac:spMk id="34" creationId="{94D0FFD6-A199-86C4-4E3B-CEF5F2491E95}"/>
          </ac:spMkLst>
        </pc:spChg>
        <pc:spChg chg="add mod">
          <ac:chgData name="Sudarshan Chakravarthi" userId="9632d19e-631d-46a5-9e9a-d9cc496f17d0" providerId="ADAL" clId="{F7C95FA9-DE61-4164-A48E-71DB4D5840CF}" dt="2023-10-19T13:04:28.818" v="4757" actId="164"/>
          <ac:spMkLst>
            <pc:docMk/>
            <pc:sldMk cId="1625847547" sldId="256"/>
            <ac:spMk id="35" creationId="{DC09F09F-113A-FA2F-DBB7-482EE8235BB6}"/>
          </ac:spMkLst>
        </pc:spChg>
        <pc:spChg chg="add mod">
          <ac:chgData name="Sudarshan Chakravarthi" userId="9632d19e-631d-46a5-9e9a-d9cc496f17d0" providerId="ADAL" clId="{F7C95FA9-DE61-4164-A48E-71DB4D5840CF}" dt="2023-10-19T13:04:28.818" v="4757" actId="164"/>
          <ac:spMkLst>
            <pc:docMk/>
            <pc:sldMk cId="1625847547" sldId="256"/>
            <ac:spMk id="36" creationId="{AD8E4E07-8735-A7D7-D768-16175C04B722}"/>
          </ac:spMkLst>
        </pc:spChg>
        <pc:spChg chg="add mod">
          <ac:chgData name="Sudarshan Chakravarthi" userId="9632d19e-631d-46a5-9e9a-d9cc496f17d0" providerId="ADAL" clId="{F7C95FA9-DE61-4164-A48E-71DB4D5840CF}" dt="2023-10-19T13:04:28.818" v="4757" actId="164"/>
          <ac:spMkLst>
            <pc:docMk/>
            <pc:sldMk cId="1625847547" sldId="256"/>
            <ac:spMk id="37" creationId="{04E50CBA-7814-D7DA-6135-AB3952DFC7B2}"/>
          </ac:spMkLst>
        </pc:spChg>
        <pc:spChg chg="add mod">
          <ac:chgData name="Sudarshan Chakravarthi" userId="9632d19e-631d-46a5-9e9a-d9cc496f17d0" providerId="ADAL" clId="{F7C95FA9-DE61-4164-A48E-71DB4D5840CF}" dt="2023-10-19T13:04:28.818" v="4757" actId="164"/>
          <ac:spMkLst>
            <pc:docMk/>
            <pc:sldMk cId="1625847547" sldId="256"/>
            <ac:spMk id="38" creationId="{4C2254D3-8712-F982-AE8A-FE9D361B6116}"/>
          </ac:spMkLst>
        </pc:spChg>
        <pc:spChg chg="add mod">
          <ac:chgData name="Sudarshan Chakravarthi" userId="9632d19e-631d-46a5-9e9a-d9cc496f17d0" providerId="ADAL" clId="{F7C95FA9-DE61-4164-A48E-71DB4D5840CF}" dt="2023-10-20T06:42:43.244" v="4915" actId="404"/>
          <ac:spMkLst>
            <pc:docMk/>
            <pc:sldMk cId="1625847547" sldId="256"/>
            <ac:spMk id="39" creationId="{DC905922-DA90-F706-4BDE-96E5D07807BC}"/>
          </ac:spMkLst>
        </pc:spChg>
        <pc:spChg chg="add mod">
          <ac:chgData name="Sudarshan Chakravarthi" userId="9632d19e-631d-46a5-9e9a-d9cc496f17d0" providerId="ADAL" clId="{F7C95FA9-DE61-4164-A48E-71DB4D5840CF}" dt="2023-10-19T13:29:48.785" v="4904" actId="1076"/>
          <ac:spMkLst>
            <pc:docMk/>
            <pc:sldMk cId="1625847547" sldId="256"/>
            <ac:spMk id="43" creationId="{2E647674-D3DD-F086-BC91-61BAD5813E64}"/>
          </ac:spMkLst>
        </pc:spChg>
        <pc:spChg chg="add mod">
          <ac:chgData name="Sudarshan Chakravarthi" userId="9632d19e-631d-46a5-9e9a-d9cc496f17d0" providerId="ADAL" clId="{F7C95FA9-DE61-4164-A48E-71DB4D5840CF}" dt="2023-10-20T06:42:44.197" v="4916" actId="1076"/>
          <ac:spMkLst>
            <pc:docMk/>
            <pc:sldMk cId="1625847547" sldId="256"/>
            <ac:spMk id="46" creationId="{B6AE3EC9-6667-CD17-7AD7-09913EBE2506}"/>
          </ac:spMkLst>
        </pc:spChg>
        <pc:grpChg chg="add del mod">
          <ac:chgData name="Sudarshan Chakravarthi" userId="9632d19e-631d-46a5-9e9a-d9cc496f17d0" providerId="ADAL" clId="{F7C95FA9-DE61-4164-A48E-71DB4D5840CF}" dt="2023-10-19T12:32:29.692" v="3179" actId="478"/>
          <ac:grpSpMkLst>
            <pc:docMk/>
            <pc:sldMk cId="1625847547" sldId="256"/>
            <ac:grpSpMk id="17" creationId="{3C7B7B02-E506-224B-E3A4-78929339964A}"/>
          </ac:grpSpMkLst>
        </pc:grpChg>
        <pc:grpChg chg="add mod">
          <ac:chgData name="Sudarshan Chakravarthi" userId="9632d19e-631d-46a5-9e9a-d9cc496f17d0" providerId="ADAL" clId="{F7C95FA9-DE61-4164-A48E-71DB4D5840CF}" dt="2023-10-19T13:29:48.785" v="4904" actId="1076"/>
          <ac:grpSpMkLst>
            <pc:docMk/>
            <pc:sldMk cId="1625847547" sldId="256"/>
            <ac:grpSpMk id="40" creationId="{0C390C62-AD71-C0A7-5535-CF1B899F6003}"/>
          </ac:grpSpMkLst>
        </pc:grpChg>
        <pc:grpChg chg="add mod">
          <ac:chgData name="Sudarshan Chakravarthi" userId="9632d19e-631d-46a5-9e9a-d9cc496f17d0" providerId="ADAL" clId="{F7C95FA9-DE61-4164-A48E-71DB4D5840CF}" dt="2023-10-19T13:29:48.785" v="4904" actId="1076"/>
          <ac:grpSpMkLst>
            <pc:docMk/>
            <pc:sldMk cId="1625847547" sldId="256"/>
            <ac:grpSpMk id="41" creationId="{42A29BFB-A2AB-BE48-A4D1-3DCB48605E71}"/>
          </ac:grpSpMkLst>
        </pc:grpChg>
        <pc:graphicFrameChg chg="del mod modGraphic">
          <ac:chgData name="Sudarshan Chakravarthi" userId="9632d19e-631d-46a5-9e9a-d9cc496f17d0" providerId="ADAL" clId="{F7C95FA9-DE61-4164-A48E-71DB4D5840CF}" dt="2023-10-19T12:32:29.692" v="3179" actId="478"/>
          <ac:graphicFrameMkLst>
            <pc:docMk/>
            <pc:sldMk cId="1625847547" sldId="256"/>
            <ac:graphicFrameMk id="4" creationId="{4A649E7E-08CF-82C6-0FC3-F0E62D373F34}"/>
          </ac:graphicFrameMkLst>
        </pc:graphicFrameChg>
        <pc:picChg chg="add del mod">
          <ac:chgData name="Sudarshan Chakravarthi" userId="9632d19e-631d-46a5-9e9a-d9cc496f17d0" providerId="ADAL" clId="{F7C95FA9-DE61-4164-A48E-71DB4D5840CF}" dt="2023-10-17T12:36:25.853" v="1154" actId="478"/>
          <ac:picMkLst>
            <pc:docMk/>
            <pc:sldMk cId="1625847547" sldId="256"/>
            <ac:picMk id="2" creationId="{15D3266C-9EE1-509A-FB27-67F0032AC271}"/>
          </ac:picMkLst>
        </pc:picChg>
        <pc:picChg chg="add del">
          <ac:chgData name="Sudarshan Chakravarthi" userId="9632d19e-631d-46a5-9e9a-d9cc496f17d0" providerId="ADAL" clId="{F7C95FA9-DE61-4164-A48E-71DB4D5840CF}" dt="2023-10-20T06:39:08.730" v="4912" actId="21"/>
          <ac:picMkLst>
            <pc:docMk/>
            <pc:sldMk cId="1625847547" sldId="256"/>
            <ac:picMk id="2" creationId="{54CD4499-577F-78ED-4C11-C288DCC22093}"/>
          </ac:picMkLst>
        </pc:picChg>
        <pc:picChg chg="add del">
          <ac:chgData name="Sudarshan Chakravarthi" userId="9632d19e-631d-46a5-9e9a-d9cc496f17d0" providerId="ADAL" clId="{F7C95FA9-DE61-4164-A48E-71DB4D5840CF}" dt="2023-10-18T07:51:29.887" v="3139" actId="21"/>
          <ac:picMkLst>
            <pc:docMk/>
            <pc:sldMk cId="1625847547" sldId="256"/>
            <ac:picMk id="11" creationId="{B94BDFE6-3831-EDD4-D030-D5D97894BFCA}"/>
          </ac:picMkLst>
        </pc:picChg>
        <pc:picChg chg="add mod">
          <ac:chgData name="Sudarshan Chakravarthi" userId="9632d19e-631d-46a5-9e9a-d9cc496f17d0" providerId="ADAL" clId="{F7C95FA9-DE61-4164-A48E-71DB4D5840CF}" dt="2023-10-17T12:23:38.304" v="654"/>
          <ac:picMkLst>
            <pc:docMk/>
            <pc:sldMk cId="1625847547" sldId="256"/>
            <ac:picMk id="13" creationId="{4CAB61E4-55E1-94F1-A3D9-59A130DE21C7}"/>
          </ac:picMkLst>
        </pc:picChg>
        <pc:picChg chg="del mod">
          <ac:chgData name="Sudarshan Chakravarthi" userId="9632d19e-631d-46a5-9e9a-d9cc496f17d0" providerId="ADAL" clId="{F7C95FA9-DE61-4164-A48E-71DB4D5840CF}" dt="2023-10-17T12:36:38.411" v="1156" actId="478"/>
          <ac:picMkLst>
            <pc:docMk/>
            <pc:sldMk cId="1625847547" sldId="256"/>
            <ac:picMk id="15" creationId="{200E8A55-1D36-E30B-D114-62BBDA321C2B}"/>
          </ac:picMkLst>
        </pc:picChg>
        <pc:picChg chg="add del mod">
          <ac:chgData name="Sudarshan Chakravarthi" userId="9632d19e-631d-46a5-9e9a-d9cc496f17d0" providerId="ADAL" clId="{F7C95FA9-DE61-4164-A48E-71DB4D5840CF}" dt="2023-10-19T07:13:19.961" v="3145"/>
          <ac:picMkLst>
            <pc:docMk/>
            <pc:sldMk cId="1625847547" sldId="256"/>
            <ac:picMk id="22" creationId="{F30B2ACA-EEAC-33E0-1F18-71539E76276C}"/>
          </ac:picMkLst>
        </pc:picChg>
        <pc:picChg chg="add del">
          <ac:chgData name="Sudarshan Chakravarthi" userId="9632d19e-631d-46a5-9e9a-d9cc496f17d0" providerId="ADAL" clId="{F7C95FA9-DE61-4164-A48E-71DB4D5840CF}" dt="2023-10-19T13:05:11.418" v="4765" actId="21"/>
          <ac:picMkLst>
            <pc:docMk/>
            <pc:sldMk cId="1625847547" sldId="256"/>
            <ac:picMk id="42" creationId="{14BAAF9F-413F-BC21-88FC-232E7B81D009}"/>
          </ac:picMkLst>
        </pc:picChg>
        <pc:picChg chg="add del">
          <ac:chgData name="Sudarshan Chakravarthi" userId="9632d19e-631d-46a5-9e9a-d9cc496f17d0" providerId="ADAL" clId="{F7C95FA9-DE61-4164-A48E-71DB4D5840CF}" dt="2023-10-19T13:26:59.625" v="4891" actId="21"/>
          <ac:picMkLst>
            <pc:docMk/>
            <pc:sldMk cId="1625847547" sldId="256"/>
            <ac:picMk id="44" creationId="{CD5C08D8-E0F3-1223-481B-FC64BBBC76E5}"/>
          </ac:picMkLst>
        </pc:picChg>
        <pc:picChg chg="add del">
          <ac:chgData name="Sudarshan Chakravarthi" userId="9632d19e-631d-46a5-9e9a-d9cc496f17d0" providerId="ADAL" clId="{F7C95FA9-DE61-4164-A48E-71DB4D5840CF}" dt="2023-10-19T13:30:00.295" v="4907" actId="21"/>
          <ac:picMkLst>
            <pc:docMk/>
            <pc:sldMk cId="1625847547" sldId="256"/>
            <ac:picMk id="47" creationId="{7DB3339D-8D44-E554-BFA7-72EBD75612B8}"/>
          </ac:picMkLst>
        </pc:picChg>
        <pc:cxnChg chg="add del mod">
          <ac:chgData name="Sudarshan Chakravarthi" userId="9632d19e-631d-46a5-9e9a-d9cc496f17d0" providerId="ADAL" clId="{F7C95FA9-DE61-4164-A48E-71DB4D5840CF}" dt="2023-10-19T12:32:29.692" v="3179" actId="478"/>
          <ac:cxnSpMkLst>
            <pc:docMk/>
            <pc:sldMk cId="1625847547" sldId="256"/>
            <ac:cxnSpMk id="21" creationId="{838431C2-275A-2CC5-2FB2-F80048C96B23}"/>
          </ac:cxnSpMkLst>
        </pc:cxnChg>
        <pc:cxnChg chg="add mod">
          <ac:chgData name="Sudarshan Chakravarthi" userId="9632d19e-631d-46a5-9e9a-d9cc496f17d0" providerId="ADAL" clId="{F7C95FA9-DE61-4164-A48E-71DB4D5840CF}" dt="2023-10-19T13:04:28.818" v="4757" actId="164"/>
          <ac:cxnSpMkLst>
            <pc:docMk/>
            <pc:sldMk cId="1625847547" sldId="256"/>
            <ac:cxnSpMk id="28" creationId="{66B1D84B-AA57-65E2-42B8-FAE6853C1BC9}"/>
          </ac:cxnSpMkLst>
        </pc:cxnChg>
        <pc:cxnChg chg="add mod">
          <ac:chgData name="Sudarshan Chakravarthi" userId="9632d19e-631d-46a5-9e9a-d9cc496f17d0" providerId="ADAL" clId="{F7C95FA9-DE61-4164-A48E-71DB4D5840CF}" dt="2023-10-19T13:04:28.818" v="4757" actId="164"/>
          <ac:cxnSpMkLst>
            <pc:docMk/>
            <pc:sldMk cId="1625847547" sldId="256"/>
            <ac:cxnSpMk id="30" creationId="{09D59693-CCE0-8961-9AFD-2742DA55D3C6}"/>
          </ac:cxnSpMkLst>
        </pc:cxnChg>
      </pc:sldChg>
      <pc:sldChg chg="add del">
        <pc:chgData name="Sudarshan Chakravarthi" userId="9632d19e-631d-46a5-9e9a-d9cc496f17d0" providerId="ADAL" clId="{F7C95FA9-DE61-4164-A48E-71DB4D5840CF}" dt="2023-10-19T13:01:32.949" v="4499" actId="47"/>
        <pc:sldMkLst>
          <pc:docMk/>
          <pc:sldMk cId="4276134961" sldId="3360"/>
        </pc:sldMkLst>
      </pc:sldChg>
      <pc:sldChg chg="addSp delSp modSp mod modTransition modAnim modShow">
        <pc:chgData name="Sudarshan Chakravarthi" userId="9632d19e-631d-46a5-9e9a-d9cc496f17d0" providerId="ADAL" clId="{F7C95FA9-DE61-4164-A48E-71DB4D5840CF}" dt="2023-10-19T12:32:14.802" v="3177" actId="729"/>
        <pc:sldMkLst>
          <pc:docMk/>
          <pc:sldMk cId="3097043110" sldId="3965"/>
        </pc:sldMkLst>
        <pc:picChg chg="add del mod">
          <ac:chgData name="Sudarshan Chakravarthi" userId="9632d19e-631d-46a5-9e9a-d9cc496f17d0" providerId="ADAL" clId="{F7C95FA9-DE61-4164-A48E-71DB4D5840CF}" dt="2023-10-19T07:13:19.961" v="3145"/>
          <ac:picMkLst>
            <pc:docMk/>
            <pc:sldMk cId="3097043110" sldId="3965"/>
            <ac:picMk id="20" creationId="{3117321A-5FCB-B17F-819A-4D3009943D79}"/>
          </ac:picMkLst>
        </pc:picChg>
      </pc:sldChg>
      <pc:sldChg chg="addSp delSp modSp mod modTransition modAnim modShow">
        <pc:chgData name="Sudarshan Chakravarthi" userId="9632d19e-631d-46a5-9e9a-d9cc496f17d0" providerId="ADAL" clId="{F7C95FA9-DE61-4164-A48E-71DB4D5840CF}" dt="2023-10-19T12:32:14.802" v="3177" actId="729"/>
        <pc:sldMkLst>
          <pc:docMk/>
          <pc:sldMk cId="4149201057" sldId="3968"/>
        </pc:sldMkLst>
        <pc:picChg chg="add del mod">
          <ac:chgData name="Sudarshan Chakravarthi" userId="9632d19e-631d-46a5-9e9a-d9cc496f17d0" providerId="ADAL" clId="{F7C95FA9-DE61-4164-A48E-71DB4D5840CF}" dt="2023-10-19T07:13:19.961" v="3145"/>
          <ac:picMkLst>
            <pc:docMk/>
            <pc:sldMk cId="4149201057" sldId="3968"/>
            <ac:picMk id="6" creationId="{45D0D113-32A6-7CD7-E19C-234BB03AC971}"/>
          </ac:picMkLst>
        </pc:picChg>
      </pc:sldChg>
      <pc:sldChg chg="modSp mod modTransition modShow">
        <pc:chgData name="Sudarshan Chakravarthi" userId="9632d19e-631d-46a5-9e9a-d9cc496f17d0" providerId="ADAL" clId="{F7C95FA9-DE61-4164-A48E-71DB4D5840CF}" dt="2023-10-19T12:32:14.802" v="3177" actId="729"/>
        <pc:sldMkLst>
          <pc:docMk/>
          <pc:sldMk cId="367535065" sldId="4381"/>
        </pc:sldMkLst>
        <pc:spChg chg="mod">
          <ac:chgData name="Sudarshan Chakravarthi" userId="9632d19e-631d-46a5-9e9a-d9cc496f17d0" providerId="ADAL" clId="{F7C95FA9-DE61-4164-A48E-71DB4D5840CF}" dt="2023-10-19T07:31:17.701" v="3152" actId="1036"/>
          <ac:spMkLst>
            <pc:docMk/>
            <pc:sldMk cId="367535065" sldId="4381"/>
            <ac:spMk id="4" creationId="{506242F6-CA1E-42FB-BB1A-B13E71A7D987}"/>
          </ac:spMkLst>
        </pc:spChg>
      </pc:sldChg>
      <pc:sldChg chg="mod modTransition modShow">
        <pc:chgData name="Sudarshan Chakravarthi" userId="9632d19e-631d-46a5-9e9a-d9cc496f17d0" providerId="ADAL" clId="{F7C95FA9-DE61-4164-A48E-71DB4D5840CF}" dt="2023-10-19T12:32:14.802" v="3177" actId="729"/>
        <pc:sldMkLst>
          <pc:docMk/>
          <pc:sldMk cId="2434400758" sldId="4412"/>
        </pc:sldMkLst>
      </pc:sldChg>
      <pc:sldChg chg="addSp delSp modSp mod modTransition delAnim modAnim modShow">
        <pc:chgData name="Sudarshan Chakravarthi" userId="9632d19e-631d-46a5-9e9a-d9cc496f17d0" providerId="ADAL" clId="{F7C95FA9-DE61-4164-A48E-71DB4D5840CF}" dt="2023-12-22T08:37:37.540" v="5903" actId="478"/>
        <pc:sldMkLst>
          <pc:docMk/>
          <pc:sldMk cId="2586001998" sldId="4413"/>
        </pc:sldMkLst>
        <pc:picChg chg="add del mod">
          <ac:chgData name="Sudarshan Chakravarthi" userId="9632d19e-631d-46a5-9e9a-d9cc496f17d0" providerId="ADAL" clId="{F7C95FA9-DE61-4164-A48E-71DB4D5840CF}" dt="2023-10-19T10:58:32.038" v="3174"/>
          <ac:picMkLst>
            <pc:docMk/>
            <pc:sldMk cId="2586001998" sldId="4413"/>
            <ac:picMk id="4" creationId="{D7868E9F-4652-47DD-3443-FF3BF56133C7}"/>
          </ac:picMkLst>
        </pc:picChg>
        <pc:picChg chg="add del mod">
          <ac:chgData name="Sudarshan Chakravarthi" userId="9632d19e-631d-46a5-9e9a-d9cc496f17d0" providerId="ADAL" clId="{F7C95FA9-DE61-4164-A48E-71DB4D5840CF}" dt="2023-12-22T08:37:37.540" v="5903" actId="478"/>
          <ac:picMkLst>
            <pc:docMk/>
            <pc:sldMk cId="2586001998" sldId="4413"/>
            <ac:picMk id="7" creationId="{6C885DC8-B0FF-B43A-DD73-F3BE87BE9517}"/>
          </ac:picMkLst>
        </pc:picChg>
      </pc:sldChg>
      <pc:sldChg chg="addSp delSp modSp mod modTransition delAnim modShow">
        <pc:chgData name="Sudarshan Chakravarthi" userId="9632d19e-631d-46a5-9e9a-d9cc496f17d0" providerId="ADAL" clId="{F7C95FA9-DE61-4164-A48E-71DB4D5840CF}" dt="2023-12-22T08:37:40.766" v="5904" actId="478"/>
        <pc:sldMkLst>
          <pc:docMk/>
          <pc:sldMk cId="842485834" sldId="4414"/>
        </pc:sldMkLst>
        <pc:picChg chg="add del mod">
          <ac:chgData name="Sudarshan Chakravarthi" userId="9632d19e-631d-46a5-9e9a-d9cc496f17d0" providerId="ADAL" clId="{F7C95FA9-DE61-4164-A48E-71DB4D5840CF}" dt="2023-12-22T08:37:40.766" v="5904" actId="478"/>
          <ac:picMkLst>
            <pc:docMk/>
            <pc:sldMk cId="842485834" sldId="4414"/>
            <ac:picMk id="35" creationId="{C9E78A7A-EF49-4501-A1A0-C273B8A8CF2F}"/>
          </ac:picMkLst>
        </pc:picChg>
      </pc:sldChg>
      <pc:sldChg chg="addSp delSp modSp mod modTransition modAnim modShow">
        <pc:chgData name="Sudarshan Chakravarthi" userId="9632d19e-631d-46a5-9e9a-d9cc496f17d0" providerId="ADAL" clId="{F7C95FA9-DE61-4164-A48E-71DB4D5840CF}" dt="2023-10-19T12:32:14.802" v="3177" actId="729"/>
        <pc:sldMkLst>
          <pc:docMk/>
          <pc:sldMk cId="2435854070" sldId="4460"/>
        </pc:sldMkLst>
        <pc:picChg chg="add del mod">
          <ac:chgData name="Sudarshan Chakravarthi" userId="9632d19e-631d-46a5-9e9a-d9cc496f17d0" providerId="ADAL" clId="{F7C95FA9-DE61-4164-A48E-71DB4D5840CF}" dt="2023-10-19T07:20:00.331" v="3147"/>
          <ac:picMkLst>
            <pc:docMk/>
            <pc:sldMk cId="2435854070" sldId="4460"/>
            <ac:picMk id="9" creationId="{28A70194-DF25-9834-1745-14C35A968872}"/>
          </ac:picMkLst>
        </pc:picChg>
        <pc:picChg chg="add del mod">
          <ac:chgData name="Sudarshan Chakravarthi" userId="9632d19e-631d-46a5-9e9a-d9cc496f17d0" providerId="ADAL" clId="{F7C95FA9-DE61-4164-A48E-71DB4D5840CF}" dt="2023-10-19T10:38:24.205" v="3155"/>
          <ac:picMkLst>
            <pc:docMk/>
            <pc:sldMk cId="2435854070" sldId="4460"/>
            <ac:picMk id="9" creationId="{58702569-9A89-816F-160A-589F0FD927CE}"/>
          </ac:picMkLst>
        </pc:picChg>
        <pc:picChg chg="add del mod">
          <ac:chgData name="Sudarshan Chakravarthi" userId="9632d19e-631d-46a5-9e9a-d9cc496f17d0" providerId="ADAL" clId="{F7C95FA9-DE61-4164-A48E-71DB4D5840CF}" dt="2023-10-18T07:40:28.320" v="2523"/>
          <ac:picMkLst>
            <pc:docMk/>
            <pc:sldMk cId="2435854070" sldId="4460"/>
            <ac:picMk id="10" creationId="{F8857E8D-7110-4377-7E09-C2386A9118A0}"/>
          </ac:picMkLst>
        </pc:picChg>
        <pc:picChg chg="add del mod">
          <ac:chgData name="Sudarshan Chakravarthi" userId="9632d19e-631d-46a5-9e9a-d9cc496f17d0" providerId="ADAL" clId="{F7C95FA9-DE61-4164-A48E-71DB4D5840CF}" dt="2023-10-19T10:50:12.800" v="3169"/>
          <ac:picMkLst>
            <pc:docMk/>
            <pc:sldMk cId="2435854070" sldId="4460"/>
            <ac:picMk id="12" creationId="{6833929C-4F8E-A5DB-2F36-CEECF01AEA6E}"/>
          </ac:picMkLst>
        </pc:picChg>
        <pc:picChg chg="add del mod">
          <ac:chgData name="Sudarshan Chakravarthi" userId="9632d19e-631d-46a5-9e9a-d9cc496f17d0" providerId="ADAL" clId="{F7C95FA9-DE61-4164-A48E-71DB4D5840CF}" dt="2023-10-19T10:58:32.038" v="3174"/>
          <ac:picMkLst>
            <pc:docMk/>
            <pc:sldMk cId="2435854070" sldId="4460"/>
            <ac:picMk id="18" creationId="{3062CB44-FEB9-82AB-0990-2D92B7F2EFE3}"/>
          </ac:picMkLst>
        </pc:picChg>
      </pc:sldChg>
      <pc:sldChg chg="addSp delSp modSp mod modTransition modAnim modShow">
        <pc:chgData name="Sudarshan Chakravarthi" userId="9632d19e-631d-46a5-9e9a-d9cc496f17d0" providerId="ADAL" clId="{F7C95FA9-DE61-4164-A48E-71DB4D5840CF}" dt="2023-10-19T12:32:14.802" v="3177" actId="729"/>
        <pc:sldMkLst>
          <pc:docMk/>
          <pc:sldMk cId="2397927400" sldId="4477"/>
        </pc:sldMkLst>
        <pc:picChg chg="add del mod">
          <ac:chgData name="Sudarshan Chakravarthi" userId="9632d19e-631d-46a5-9e9a-d9cc496f17d0" providerId="ADAL" clId="{F7C95FA9-DE61-4164-A48E-71DB4D5840CF}" dt="2023-10-18T07:40:28.320" v="2523"/>
          <ac:picMkLst>
            <pc:docMk/>
            <pc:sldMk cId="2397927400" sldId="4477"/>
            <ac:picMk id="10" creationId="{E9A64FCE-BC37-40BC-B172-CA13278A91D3}"/>
          </ac:picMkLst>
        </pc:picChg>
      </pc:sldChg>
      <pc:sldChg chg="addSp delSp modSp mod modTransition modAnim modShow">
        <pc:chgData name="Sudarshan Chakravarthi" userId="9632d19e-631d-46a5-9e9a-d9cc496f17d0" providerId="ADAL" clId="{F7C95FA9-DE61-4164-A48E-71DB4D5840CF}" dt="2023-10-19T12:32:14.802" v="3177" actId="729"/>
        <pc:sldMkLst>
          <pc:docMk/>
          <pc:sldMk cId="523378772" sldId="4478"/>
        </pc:sldMkLst>
        <pc:spChg chg="mod">
          <ac:chgData name="Sudarshan Chakravarthi" userId="9632d19e-631d-46a5-9e9a-d9cc496f17d0" providerId="ADAL" clId="{F7C95FA9-DE61-4164-A48E-71DB4D5840CF}" dt="2023-10-18T07:40:00.530" v="2521" actId="404"/>
          <ac:spMkLst>
            <pc:docMk/>
            <pc:sldMk cId="523378772" sldId="4478"/>
            <ac:spMk id="3" creationId="{261CD8AB-3D42-682A-C92E-12C34EBCFAFA}"/>
          </ac:spMkLst>
        </pc:spChg>
        <pc:graphicFrameChg chg="mod">
          <ac:chgData name="Sudarshan Chakravarthi" userId="9632d19e-631d-46a5-9e9a-d9cc496f17d0" providerId="ADAL" clId="{F7C95FA9-DE61-4164-A48E-71DB4D5840CF}" dt="2023-10-18T07:40:03.446" v="2522" actId="1076"/>
          <ac:graphicFrameMkLst>
            <pc:docMk/>
            <pc:sldMk cId="523378772" sldId="4478"/>
            <ac:graphicFrameMk id="2" creationId="{0BC410A5-E8ED-F305-0CB1-35C8B4FE9FA7}"/>
          </ac:graphicFrameMkLst>
        </pc:graphicFrameChg>
        <pc:picChg chg="add del mod">
          <ac:chgData name="Sudarshan Chakravarthi" userId="9632d19e-631d-46a5-9e9a-d9cc496f17d0" providerId="ADAL" clId="{F7C95FA9-DE61-4164-A48E-71DB4D5840CF}" dt="2023-10-18T07:40:28.320" v="2523"/>
          <ac:picMkLst>
            <pc:docMk/>
            <pc:sldMk cId="523378772" sldId="4478"/>
            <ac:picMk id="8" creationId="{F2DB756A-6AD3-C25A-A0F6-3D87AB8A0771}"/>
          </ac:picMkLst>
        </pc:picChg>
        <pc:picChg chg="add del mod">
          <ac:chgData name="Sudarshan Chakravarthi" userId="9632d19e-631d-46a5-9e9a-d9cc496f17d0" providerId="ADAL" clId="{F7C95FA9-DE61-4164-A48E-71DB4D5840CF}" dt="2023-10-19T07:13:19.961" v="3145"/>
          <ac:picMkLst>
            <pc:docMk/>
            <pc:sldMk cId="523378772" sldId="4478"/>
            <ac:picMk id="10" creationId="{5DC5F125-AD8C-6FD3-F5D4-AA8F9B735D07}"/>
          </ac:picMkLst>
        </pc:picChg>
      </pc:sldChg>
      <pc:sldChg chg="mod modTransition modShow">
        <pc:chgData name="Sudarshan Chakravarthi" userId="9632d19e-631d-46a5-9e9a-d9cc496f17d0" providerId="ADAL" clId="{F7C95FA9-DE61-4164-A48E-71DB4D5840CF}" dt="2023-10-19T12:32:14.802" v="3177" actId="729"/>
        <pc:sldMkLst>
          <pc:docMk/>
          <pc:sldMk cId="1906897314" sldId="4479"/>
        </pc:sldMkLst>
      </pc:sldChg>
      <pc:sldChg chg="mod modTransition modShow">
        <pc:chgData name="Sudarshan Chakravarthi" userId="9632d19e-631d-46a5-9e9a-d9cc496f17d0" providerId="ADAL" clId="{F7C95FA9-DE61-4164-A48E-71DB4D5840CF}" dt="2023-10-19T12:32:14.802" v="3177" actId="729"/>
        <pc:sldMkLst>
          <pc:docMk/>
          <pc:sldMk cId="823039417" sldId="4480"/>
        </pc:sldMkLst>
      </pc:sldChg>
      <pc:sldChg chg="mod modTransition modShow">
        <pc:chgData name="Sudarshan Chakravarthi" userId="9632d19e-631d-46a5-9e9a-d9cc496f17d0" providerId="ADAL" clId="{F7C95FA9-DE61-4164-A48E-71DB4D5840CF}" dt="2023-10-19T12:32:14.802" v="3177" actId="729"/>
        <pc:sldMkLst>
          <pc:docMk/>
          <pc:sldMk cId="347508785" sldId="4481"/>
        </pc:sldMkLst>
      </pc:sldChg>
      <pc:sldChg chg="modSp mod modTransition modShow">
        <pc:chgData name="Sudarshan Chakravarthi" userId="9632d19e-631d-46a5-9e9a-d9cc496f17d0" providerId="ADAL" clId="{F7C95FA9-DE61-4164-A48E-71DB4D5840CF}" dt="2023-12-22T08:36:15.913" v="5897" actId="20577"/>
        <pc:sldMkLst>
          <pc:docMk/>
          <pc:sldMk cId="3041459014" sldId="4482"/>
        </pc:sldMkLst>
        <pc:spChg chg="mod">
          <ac:chgData name="Sudarshan Chakravarthi" userId="9632d19e-631d-46a5-9e9a-d9cc496f17d0" providerId="ADAL" clId="{F7C95FA9-DE61-4164-A48E-71DB4D5840CF}" dt="2023-12-22T08:36:15.913" v="5897" actId="20577"/>
          <ac:spMkLst>
            <pc:docMk/>
            <pc:sldMk cId="3041459014" sldId="4482"/>
            <ac:spMk id="3" creationId="{261CD8AB-3D42-682A-C92E-12C34EBCFAFA}"/>
          </ac:spMkLst>
        </pc:spChg>
        <pc:picChg chg="mod">
          <ac:chgData name="Sudarshan Chakravarthi" userId="9632d19e-631d-46a5-9e9a-d9cc496f17d0" providerId="ADAL" clId="{F7C95FA9-DE61-4164-A48E-71DB4D5840CF}" dt="2023-12-22T08:35:39.863" v="5809" actId="1076"/>
          <ac:picMkLst>
            <pc:docMk/>
            <pc:sldMk cId="3041459014" sldId="4482"/>
            <ac:picMk id="8" creationId="{9133DC5F-7D6F-0460-C898-38CD42F04ACB}"/>
          </ac:picMkLst>
        </pc:picChg>
      </pc:sldChg>
      <pc:sldChg chg="modSp mod modTransition modShow">
        <pc:chgData name="Sudarshan Chakravarthi" userId="9632d19e-631d-46a5-9e9a-d9cc496f17d0" providerId="ADAL" clId="{F7C95FA9-DE61-4164-A48E-71DB4D5840CF}" dt="2023-12-22T08:36:50.470" v="5899" actId="6549"/>
        <pc:sldMkLst>
          <pc:docMk/>
          <pc:sldMk cId="3049386513" sldId="4483"/>
        </pc:sldMkLst>
        <pc:spChg chg="mod">
          <ac:chgData name="Sudarshan Chakravarthi" userId="9632d19e-631d-46a5-9e9a-d9cc496f17d0" providerId="ADAL" clId="{F7C95FA9-DE61-4164-A48E-71DB4D5840CF}" dt="2023-12-22T08:36:50.470" v="5899" actId="6549"/>
          <ac:spMkLst>
            <pc:docMk/>
            <pc:sldMk cId="3049386513" sldId="4483"/>
            <ac:spMk id="3" creationId="{261CD8AB-3D42-682A-C92E-12C34EBCFAFA}"/>
          </ac:spMkLst>
        </pc:spChg>
      </pc:sldChg>
      <pc:sldChg chg="mod modTransition modShow">
        <pc:chgData name="Sudarshan Chakravarthi" userId="9632d19e-631d-46a5-9e9a-d9cc496f17d0" providerId="ADAL" clId="{F7C95FA9-DE61-4164-A48E-71DB4D5840CF}" dt="2023-10-19T12:32:14.802" v="3177" actId="729"/>
        <pc:sldMkLst>
          <pc:docMk/>
          <pc:sldMk cId="287206766" sldId="4484"/>
        </pc:sldMkLst>
      </pc:sldChg>
      <pc:sldChg chg="addSp delSp modSp mod modTransition modShow">
        <pc:chgData name="Sudarshan Chakravarthi" userId="9632d19e-631d-46a5-9e9a-d9cc496f17d0" providerId="ADAL" clId="{F7C95FA9-DE61-4164-A48E-71DB4D5840CF}" dt="2023-12-22T08:37:28.514" v="5902" actId="1076"/>
        <pc:sldMkLst>
          <pc:docMk/>
          <pc:sldMk cId="3378937331" sldId="4485"/>
        </pc:sldMkLst>
        <pc:spChg chg="mod">
          <ac:chgData name="Sudarshan Chakravarthi" userId="9632d19e-631d-46a5-9e9a-d9cc496f17d0" providerId="ADAL" clId="{F7C95FA9-DE61-4164-A48E-71DB4D5840CF}" dt="2023-12-22T08:37:28.514" v="5902" actId="1076"/>
          <ac:spMkLst>
            <pc:docMk/>
            <pc:sldMk cId="3378937331" sldId="4485"/>
            <ac:spMk id="3" creationId="{261CD8AB-3D42-682A-C92E-12C34EBCFAFA}"/>
          </ac:spMkLst>
        </pc:spChg>
        <pc:spChg chg="add mod">
          <ac:chgData name="Sudarshan Chakravarthi" userId="9632d19e-631d-46a5-9e9a-d9cc496f17d0" providerId="ADAL" clId="{F7C95FA9-DE61-4164-A48E-71DB4D5840CF}" dt="2023-12-22T08:37:25.144" v="5901" actId="1076"/>
          <ac:spMkLst>
            <pc:docMk/>
            <pc:sldMk cId="3378937331" sldId="4485"/>
            <ac:spMk id="10" creationId="{7B696FB4-AAA9-BB54-6B95-3BB610912B9A}"/>
          </ac:spMkLst>
        </pc:spChg>
        <pc:grpChg chg="add mod">
          <ac:chgData name="Sudarshan Chakravarthi" userId="9632d19e-631d-46a5-9e9a-d9cc496f17d0" providerId="ADAL" clId="{F7C95FA9-DE61-4164-A48E-71DB4D5840CF}" dt="2023-12-22T08:37:25.144" v="5901" actId="1076"/>
          <ac:grpSpMkLst>
            <pc:docMk/>
            <pc:sldMk cId="3378937331" sldId="4485"/>
            <ac:grpSpMk id="11" creationId="{A13ACD96-58E8-BF3C-9C7C-DDCA29034111}"/>
          </ac:grpSpMkLst>
        </pc:grpChg>
        <pc:picChg chg="del">
          <ac:chgData name="Sudarshan Chakravarthi" userId="9632d19e-631d-46a5-9e9a-d9cc496f17d0" providerId="ADAL" clId="{F7C95FA9-DE61-4164-A48E-71DB4D5840CF}" dt="2023-12-22T08:17:56.655" v="5198" actId="478"/>
          <ac:picMkLst>
            <pc:docMk/>
            <pc:sldMk cId="3378937331" sldId="4485"/>
            <ac:picMk id="2" creationId="{9F2BA103-CF8E-A6AE-C3C7-D4519D06C42B}"/>
          </ac:picMkLst>
        </pc:picChg>
        <pc:picChg chg="del">
          <ac:chgData name="Sudarshan Chakravarthi" userId="9632d19e-631d-46a5-9e9a-d9cc496f17d0" providerId="ADAL" clId="{F7C95FA9-DE61-4164-A48E-71DB4D5840CF}" dt="2023-12-22T08:17:57.600" v="5199" actId="478"/>
          <ac:picMkLst>
            <pc:docMk/>
            <pc:sldMk cId="3378937331" sldId="4485"/>
            <ac:picMk id="5" creationId="{EA1D75D6-3B6D-3C87-5EB7-B6894AEC65D3}"/>
          </ac:picMkLst>
        </pc:picChg>
        <pc:picChg chg="add mod">
          <ac:chgData name="Sudarshan Chakravarthi" userId="9632d19e-631d-46a5-9e9a-d9cc496f17d0" providerId="ADAL" clId="{F7C95FA9-DE61-4164-A48E-71DB4D5840CF}" dt="2023-12-22T08:37:25.144" v="5901" actId="1076"/>
          <ac:picMkLst>
            <pc:docMk/>
            <pc:sldMk cId="3378937331" sldId="4485"/>
            <ac:picMk id="8" creationId="{CE9C1F55-F7FB-25EF-395E-65AF8A4A89DB}"/>
          </ac:picMkLst>
        </pc:picChg>
        <pc:picChg chg="del">
          <ac:chgData name="Sudarshan Chakravarthi" userId="9632d19e-631d-46a5-9e9a-d9cc496f17d0" providerId="ADAL" clId="{F7C95FA9-DE61-4164-A48E-71DB4D5840CF}" dt="2023-12-22T08:17:59.140" v="5200" actId="478"/>
          <ac:picMkLst>
            <pc:docMk/>
            <pc:sldMk cId="3378937331" sldId="4485"/>
            <ac:picMk id="1026" creationId="{DB693922-A5E8-91F7-BACB-74816F6E80F2}"/>
          </ac:picMkLst>
        </pc:picChg>
        <pc:picChg chg="add mod">
          <ac:chgData name="Sudarshan Chakravarthi" userId="9632d19e-631d-46a5-9e9a-d9cc496f17d0" providerId="ADAL" clId="{F7C95FA9-DE61-4164-A48E-71DB4D5840CF}" dt="2023-12-22T08:37:25.144" v="5901" actId="1076"/>
          <ac:picMkLst>
            <pc:docMk/>
            <pc:sldMk cId="3378937331" sldId="4485"/>
            <ac:picMk id="1028" creationId="{3E2D5B02-FB92-B474-0292-EACD5033FC10}"/>
          </ac:picMkLst>
        </pc:picChg>
      </pc:sldChg>
      <pc:sldChg chg="mod modTransition modShow">
        <pc:chgData name="Sudarshan Chakravarthi" userId="9632d19e-631d-46a5-9e9a-d9cc496f17d0" providerId="ADAL" clId="{F7C95FA9-DE61-4164-A48E-71DB4D5840CF}" dt="2023-10-19T12:32:14.802" v="3177" actId="729"/>
        <pc:sldMkLst>
          <pc:docMk/>
          <pc:sldMk cId="1806805317" sldId="4486"/>
        </pc:sldMkLst>
      </pc:sldChg>
      <pc:sldChg chg="addSp delSp modSp mod modTransition modAnim modShow">
        <pc:chgData name="Sudarshan Chakravarthi" userId="9632d19e-631d-46a5-9e9a-d9cc496f17d0" providerId="ADAL" clId="{F7C95FA9-DE61-4164-A48E-71DB4D5840CF}" dt="2023-12-22T08:38:17.751" v="5908" actId="1076"/>
        <pc:sldMkLst>
          <pc:docMk/>
          <pc:sldMk cId="3508046614" sldId="4525"/>
        </pc:sldMkLst>
        <pc:spChg chg="mod">
          <ac:chgData name="Sudarshan Chakravarthi" userId="9632d19e-631d-46a5-9e9a-d9cc496f17d0" providerId="ADAL" clId="{F7C95FA9-DE61-4164-A48E-71DB4D5840CF}" dt="2023-12-22T08:38:17.751" v="5908" actId="1076"/>
          <ac:spMkLst>
            <pc:docMk/>
            <pc:sldMk cId="3508046614" sldId="4525"/>
            <ac:spMk id="9" creationId="{661F7F67-F350-AB13-9B58-2A19E09B00E5}"/>
          </ac:spMkLst>
        </pc:spChg>
        <pc:picChg chg="add del mod">
          <ac:chgData name="Sudarshan Chakravarthi" userId="9632d19e-631d-46a5-9e9a-d9cc496f17d0" providerId="ADAL" clId="{F7C95FA9-DE61-4164-A48E-71DB4D5840CF}" dt="2023-10-18T07:40:28.320" v="2523"/>
          <ac:picMkLst>
            <pc:docMk/>
            <pc:sldMk cId="3508046614" sldId="4525"/>
            <ac:picMk id="12" creationId="{00253FCA-D6B6-1986-7FBC-6E6E8F6D05A8}"/>
          </ac:picMkLst>
        </pc:picChg>
        <pc:picChg chg="add del mod">
          <ac:chgData name="Sudarshan Chakravarthi" userId="9632d19e-631d-46a5-9e9a-d9cc496f17d0" providerId="ADAL" clId="{F7C95FA9-DE61-4164-A48E-71DB4D5840CF}" dt="2023-10-19T10:38:24.205" v="3155"/>
          <ac:picMkLst>
            <pc:docMk/>
            <pc:sldMk cId="3508046614" sldId="4525"/>
            <ac:picMk id="12" creationId="{3FD23AA3-14CA-727B-0509-6E9B6D25F16B}"/>
          </ac:picMkLst>
        </pc:picChg>
        <pc:picChg chg="add del mod">
          <ac:chgData name="Sudarshan Chakravarthi" userId="9632d19e-631d-46a5-9e9a-d9cc496f17d0" providerId="ADAL" clId="{F7C95FA9-DE61-4164-A48E-71DB4D5840CF}" dt="2023-10-19T10:50:12.800" v="3169"/>
          <ac:picMkLst>
            <pc:docMk/>
            <pc:sldMk cId="3508046614" sldId="4525"/>
            <ac:picMk id="17" creationId="{C3BC086C-4049-54F5-6949-562F383E3C16}"/>
          </ac:picMkLst>
        </pc:picChg>
        <pc:picChg chg="add del mod">
          <ac:chgData name="Sudarshan Chakravarthi" userId="9632d19e-631d-46a5-9e9a-d9cc496f17d0" providerId="ADAL" clId="{F7C95FA9-DE61-4164-A48E-71DB4D5840CF}" dt="2023-10-19T10:58:32.038" v="3174"/>
          <ac:picMkLst>
            <pc:docMk/>
            <pc:sldMk cId="3508046614" sldId="4525"/>
            <ac:picMk id="24" creationId="{AD1CEC43-316D-CC97-9760-D058E8DF6D37}"/>
          </ac:picMkLst>
        </pc:picChg>
      </pc:sldChg>
      <pc:sldChg chg="addSp delSp modSp mod modTransition modAnim modShow">
        <pc:chgData name="Sudarshan Chakravarthi" userId="9632d19e-631d-46a5-9e9a-d9cc496f17d0" providerId="ADAL" clId="{F7C95FA9-DE61-4164-A48E-71DB4D5840CF}" dt="2023-10-19T12:32:14.802" v="3177" actId="729"/>
        <pc:sldMkLst>
          <pc:docMk/>
          <pc:sldMk cId="2708719641" sldId="4530"/>
        </pc:sldMkLst>
        <pc:picChg chg="add del mod">
          <ac:chgData name="Sudarshan Chakravarthi" userId="9632d19e-631d-46a5-9e9a-d9cc496f17d0" providerId="ADAL" clId="{F7C95FA9-DE61-4164-A48E-71DB4D5840CF}" dt="2023-10-19T07:13:19.961" v="3145"/>
          <ac:picMkLst>
            <pc:docMk/>
            <pc:sldMk cId="2708719641" sldId="4530"/>
            <ac:picMk id="8" creationId="{C2F29E88-EE75-FC11-43DA-6B950F11293F}"/>
          </ac:picMkLst>
        </pc:picChg>
        <pc:picChg chg="add del mod">
          <ac:chgData name="Sudarshan Chakravarthi" userId="9632d19e-631d-46a5-9e9a-d9cc496f17d0" providerId="ADAL" clId="{F7C95FA9-DE61-4164-A48E-71DB4D5840CF}" dt="2023-10-19T10:38:24.205" v="3155"/>
          <ac:picMkLst>
            <pc:docMk/>
            <pc:sldMk cId="2708719641" sldId="4530"/>
            <ac:picMk id="9" creationId="{0E95CF1C-809A-568C-B2FE-F9F386CC4B77}"/>
          </ac:picMkLst>
        </pc:picChg>
        <pc:picChg chg="add del mod">
          <ac:chgData name="Sudarshan Chakravarthi" userId="9632d19e-631d-46a5-9e9a-d9cc496f17d0" providerId="ADAL" clId="{F7C95FA9-DE61-4164-A48E-71DB4D5840CF}" dt="2023-10-19T07:20:00.331" v="3147"/>
          <ac:picMkLst>
            <pc:docMk/>
            <pc:sldMk cId="2708719641" sldId="4530"/>
            <ac:picMk id="31" creationId="{6C7B9618-D01C-2BBB-7AFB-FF0E82AB83D4}"/>
          </ac:picMkLst>
        </pc:picChg>
        <pc:picChg chg="add del mod">
          <ac:chgData name="Sudarshan Chakravarthi" userId="9632d19e-631d-46a5-9e9a-d9cc496f17d0" providerId="ADAL" clId="{F7C95FA9-DE61-4164-A48E-71DB4D5840CF}" dt="2023-10-19T10:50:12.800" v="3169"/>
          <ac:picMkLst>
            <pc:docMk/>
            <pc:sldMk cId="2708719641" sldId="4530"/>
            <ac:picMk id="32" creationId="{D68612BF-D4D0-6B2B-B30D-2A5D15EC1F0E}"/>
          </ac:picMkLst>
        </pc:picChg>
        <pc:picChg chg="add del mod">
          <ac:chgData name="Sudarshan Chakravarthi" userId="9632d19e-631d-46a5-9e9a-d9cc496f17d0" providerId="ADAL" clId="{F7C95FA9-DE61-4164-A48E-71DB4D5840CF}" dt="2023-10-19T10:58:32.038" v="3174"/>
          <ac:picMkLst>
            <pc:docMk/>
            <pc:sldMk cId="2708719641" sldId="4530"/>
            <ac:picMk id="39" creationId="{9D79FD53-3875-F70F-BF16-FE144D57BFE5}"/>
          </ac:picMkLst>
        </pc:picChg>
      </pc:sldChg>
      <pc:sldChg chg="addSp delSp modSp mod modTransition modAnim modShow">
        <pc:chgData name="Sudarshan Chakravarthi" userId="9632d19e-631d-46a5-9e9a-d9cc496f17d0" providerId="ADAL" clId="{F7C95FA9-DE61-4164-A48E-71DB4D5840CF}" dt="2023-10-19T12:32:14.802" v="3177" actId="729"/>
        <pc:sldMkLst>
          <pc:docMk/>
          <pc:sldMk cId="3881748987" sldId="4566"/>
        </pc:sldMkLst>
        <pc:picChg chg="add del mod">
          <ac:chgData name="Sudarshan Chakravarthi" userId="9632d19e-631d-46a5-9e9a-d9cc496f17d0" providerId="ADAL" clId="{F7C95FA9-DE61-4164-A48E-71DB4D5840CF}" dt="2023-10-19T10:38:24.205" v="3155"/>
          <ac:picMkLst>
            <pc:docMk/>
            <pc:sldMk cId="3881748987" sldId="4566"/>
            <ac:picMk id="7" creationId="{A899418D-2C97-4044-4AAE-C2EF5DF2EDCA}"/>
          </ac:picMkLst>
        </pc:picChg>
        <pc:picChg chg="add del mod">
          <ac:chgData name="Sudarshan Chakravarthi" userId="9632d19e-631d-46a5-9e9a-d9cc496f17d0" providerId="ADAL" clId="{F7C95FA9-DE61-4164-A48E-71DB4D5840CF}" dt="2023-10-19T07:20:00.331" v="3147"/>
          <ac:picMkLst>
            <pc:docMk/>
            <pc:sldMk cId="3881748987" sldId="4566"/>
            <ac:picMk id="7" creationId="{A907FE81-77DE-12B7-78D7-FF0BD6C657EE}"/>
          </ac:picMkLst>
        </pc:picChg>
        <pc:picChg chg="add del mod">
          <ac:chgData name="Sudarshan Chakravarthi" userId="9632d19e-631d-46a5-9e9a-d9cc496f17d0" providerId="ADAL" clId="{F7C95FA9-DE61-4164-A48E-71DB4D5840CF}" dt="2023-10-18T07:40:28.320" v="2523"/>
          <ac:picMkLst>
            <pc:docMk/>
            <pc:sldMk cId="3881748987" sldId="4566"/>
            <ac:picMk id="8" creationId="{886ED66E-9E7D-3F53-B725-EB7DDB06F444}"/>
          </ac:picMkLst>
        </pc:picChg>
        <pc:picChg chg="add del mod">
          <ac:chgData name="Sudarshan Chakravarthi" userId="9632d19e-631d-46a5-9e9a-d9cc496f17d0" providerId="ADAL" clId="{F7C95FA9-DE61-4164-A48E-71DB4D5840CF}" dt="2023-10-19T10:50:12.800" v="3169"/>
          <ac:picMkLst>
            <pc:docMk/>
            <pc:sldMk cId="3881748987" sldId="4566"/>
            <ac:picMk id="11" creationId="{C28627B1-1962-0D04-BCF9-70DD1345B84D}"/>
          </ac:picMkLst>
        </pc:picChg>
        <pc:picChg chg="add del mod">
          <ac:chgData name="Sudarshan Chakravarthi" userId="9632d19e-631d-46a5-9e9a-d9cc496f17d0" providerId="ADAL" clId="{F7C95FA9-DE61-4164-A48E-71DB4D5840CF}" dt="2023-10-19T10:58:32.038" v="3174"/>
          <ac:picMkLst>
            <pc:docMk/>
            <pc:sldMk cId="3881748987" sldId="4566"/>
            <ac:picMk id="21" creationId="{BA42BDFB-DFB8-5EAD-132D-F902A59B3A7A}"/>
          </ac:picMkLst>
        </pc:picChg>
      </pc:sldChg>
      <pc:sldChg chg="mod modTransition modShow">
        <pc:chgData name="Sudarshan Chakravarthi" userId="9632d19e-631d-46a5-9e9a-d9cc496f17d0" providerId="ADAL" clId="{F7C95FA9-DE61-4164-A48E-71DB4D5840CF}" dt="2023-10-19T12:32:14.802" v="3177" actId="729"/>
        <pc:sldMkLst>
          <pc:docMk/>
          <pc:sldMk cId="444901084" sldId="4567"/>
        </pc:sldMkLst>
      </pc:sldChg>
      <pc:sldChg chg="addSp delSp modSp mod modTransition delAnim modShow">
        <pc:chgData name="Sudarshan Chakravarthi" userId="9632d19e-631d-46a5-9e9a-d9cc496f17d0" providerId="ADAL" clId="{F7C95FA9-DE61-4164-A48E-71DB4D5840CF}" dt="2023-12-22T08:37:44.101" v="5905" actId="478"/>
        <pc:sldMkLst>
          <pc:docMk/>
          <pc:sldMk cId="1988081637" sldId="4568"/>
        </pc:sldMkLst>
        <pc:picChg chg="add del mod">
          <ac:chgData name="Sudarshan Chakravarthi" userId="9632d19e-631d-46a5-9e9a-d9cc496f17d0" providerId="ADAL" clId="{F7C95FA9-DE61-4164-A48E-71DB4D5840CF}" dt="2023-12-22T08:37:44.101" v="5905" actId="478"/>
          <ac:picMkLst>
            <pc:docMk/>
            <pc:sldMk cId="1988081637" sldId="4568"/>
            <ac:picMk id="7" creationId="{29FC0E1E-D7B3-0461-A027-901CF94B2448}"/>
          </ac:picMkLst>
        </pc:picChg>
      </pc:sldChg>
      <pc:sldChg chg="addSp modSp new del mod modTransition">
        <pc:chgData name="Sudarshan Chakravarthi" userId="9632d19e-631d-46a5-9e9a-d9cc496f17d0" providerId="ADAL" clId="{F7C95FA9-DE61-4164-A48E-71DB4D5840CF}" dt="2023-10-18T07:45:04.592" v="2563" actId="47"/>
        <pc:sldMkLst>
          <pc:docMk/>
          <pc:sldMk cId="1971191013" sldId="4569"/>
        </pc:sldMkLst>
        <pc:spChg chg="add mod">
          <ac:chgData name="Sudarshan Chakravarthi" userId="9632d19e-631d-46a5-9e9a-d9cc496f17d0" providerId="ADAL" clId="{F7C95FA9-DE61-4164-A48E-71DB4D5840CF}" dt="2023-10-15T13:07:58.064" v="628"/>
          <ac:spMkLst>
            <pc:docMk/>
            <pc:sldMk cId="1971191013" sldId="4569"/>
            <ac:spMk id="3" creationId="{4222E3B8-88D1-489F-EE66-0CD1E63E5725}"/>
          </ac:spMkLst>
        </pc:spChg>
        <pc:spChg chg="add mod">
          <ac:chgData name="Sudarshan Chakravarthi" userId="9632d19e-631d-46a5-9e9a-d9cc496f17d0" providerId="ADAL" clId="{F7C95FA9-DE61-4164-A48E-71DB4D5840CF}" dt="2023-10-15T13:09:59.844" v="649" actId="1076"/>
          <ac:spMkLst>
            <pc:docMk/>
            <pc:sldMk cId="1971191013" sldId="4569"/>
            <ac:spMk id="4" creationId="{52D93B8A-E37C-7E6F-CA5A-DC42E3EDC2B9}"/>
          </ac:spMkLst>
        </pc:spChg>
        <pc:spChg chg="add mod">
          <ac:chgData name="Sudarshan Chakravarthi" userId="9632d19e-631d-46a5-9e9a-d9cc496f17d0" providerId="ADAL" clId="{F7C95FA9-DE61-4164-A48E-71DB4D5840CF}" dt="2023-10-15T13:10:04.065" v="650" actId="1076"/>
          <ac:spMkLst>
            <pc:docMk/>
            <pc:sldMk cId="1971191013" sldId="4569"/>
            <ac:spMk id="5" creationId="{F175959B-B5E2-5421-0E32-21522F955C52}"/>
          </ac:spMkLst>
        </pc:spChg>
        <pc:spChg chg="add mod">
          <ac:chgData name="Sudarshan Chakravarthi" userId="9632d19e-631d-46a5-9e9a-d9cc496f17d0" providerId="ADAL" clId="{F7C95FA9-DE61-4164-A48E-71DB4D5840CF}" dt="2023-10-15T13:10:21.862" v="653" actId="1076"/>
          <ac:spMkLst>
            <pc:docMk/>
            <pc:sldMk cId="1971191013" sldId="4569"/>
            <ac:spMk id="6" creationId="{646B78DC-92FC-CD67-7EC9-5BE5F7016F91}"/>
          </ac:spMkLst>
        </pc:spChg>
        <pc:spChg chg="add mod">
          <ac:chgData name="Sudarshan Chakravarthi" userId="9632d19e-631d-46a5-9e9a-d9cc496f17d0" providerId="ADAL" clId="{F7C95FA9-DE61-4164-A48E-71DB4D5840CF}" dt="2023-10-15T13:10:07.874" v="651" actId="1076"/>
          <ac:spMkLst>
            <pc:docMk/>
            <pc:sldMk cId="1971191013" sldId="4569"/>
            <ac:spMk id="7" creationId="{54C3ED9F-FF46-83B0-F88C-B827404C3883}"/>
          </ac:spMkLst>
        </pc:spChg>
        <pc:spChg chg="add mod">
          <ac:chgData name="Sudarshan Chakravarthi" userId="9632d19e-631d-46a5-9e9a-d9cc496f17d0" providerId="ADAL" clId="{F7C95FA9-DE61-4164-A48E-71DB4D5840CF}" dt="2023-10-15T13:09:56.986" v="648" actId="1076"/>
          <ac:spMkLst>
            <pc:docMk/>
            <pc:sldMk cId="1971191013" sldId="4569"/>
            <ac:spMk id="8" creationId="{ADB3BAB7-759A-FF65-05A3-E900B2FF3354}"/>
          </ac:spMkLst>
        </pc:spChg>
        <pc:spChg chg="add mod">
          <ac:chgData name="Sudarshan Chakravarthi" userId="9632d19e-631d-46a5-9e9a-d9cc496f17d0" providerId="ADAL" clId="{F7C95FA9-DE61-4164-A48E-71DB4D5840CF}" dt="2023-10-17T12:24:41.464" v="708"/>
          <ac:spMkLst>
            <pc:docMk/>
            <pc:sldMk cId="1971191013" sldId="4569"/>
            <ac:spMk id="9" creationId="{C0FEF3B6-23F4-0E40-E92E-405F12F592D8}"/>
          </ac:spMkLst>
        </pc:spChg>
        <pc:spChg chg="add mod">
          <ac:chgData name="Sudarshan Chakravarthi" userId="9632d19e-631d-46a5-9e9a-d9cc496f17d0" providerId="ADAL" clId="{F7C95FA9-DE61-4164-A48E-71DB4D5840CF}" dt="2023-10-17T12:24:41.464" v="708"/>
          <ac:spMkLst>
            <pc:docMk/>
            <pc:sldMk cId="1971191013" sldId="4569"/>
            <ac:spMk id="10" creationId="{D5C75643-5199-8B75-FDB3-77B46F71B89E}"/>
          </ac:spMkLst>
        </pc:spChg>
        <pc:graphicFrameChg chg="add mod modGraphic">
          <ac:chgData name="Sudarshan Chakravarthi" userId="9632d19e-631d-46a5-9e9a-d9cc496f17d0" providerId="ADAL" clId="{F7C95FA9-DE61-4164-A48E-71DB4D5840CF}" dt="2023-10-15T13:08:49.961" v="646" actId="20577"/>
          <ac:graphicFrameMkLst>
            <pc:docMk/>
            <pc:sldMk cId="1971191013" sldId="4569"/>
            <ac:graphicFrameMk id="2" creationId="{7970B563-AA04-85DA-7AAC-F96E714CDFFF}"/>
          </ac:graphicFrameMkLst>
        </pc:graphicFrameChg>
        <pc:picChg chg="add mod">
          <ac:chgData name="Sudarshan Chakravarthi" userId="9632d19e-631d-46a5-9e9a-d9cc496f17d0" providerId="ADAL" clId="{F7C95FA9-DE61-4164-A48E-71DB4D5840CF}" dt="2023-10-17T12:24:41.464" v="708"/>
          <ac:picMkLst>
            <pc:docMk/>
            <pc:sldMk cId="1971191013" sldId="4569"/>
            <ac:picMk id="11" creationId="{BB7AFB06-9409-1CA2-1446-E3FCBC7B2BB5}"/>
          </ac:picMkLst>
        </pc:picChg>
      </pc:sldChg>
      <pc:sldChg chg="addSp delSp modSp add mod modTransition modAnim modShow">
        <pc:chgData name="Sudarshan Chakravarthi" userId="9632d19e-631d-46a5-9e9a-d9cc496f17d0" providerId="ADAL" clId="{F7C95FA9-DE61-4164-A48E-71DB4D5840CF}" dt="2023-10-20T07:55:14.992" v="5197" actId="21"/>
        <pc:sldMkLst>
          <pc:docMk/>
          <pc:sldMk cId="2940754115" sldId="4570"/>
        </pc:sldMkLst>
        <pc:spChg chg="mod">
          <ac:chgData name="Sudarshan Chakravarthi" userId="9632d19e-631d-46a5-9e9a-d9cc496f17d0" providerId="ADAL" clId="{F7C95FA9-DE61-4164-A48E-71DB4D5840CF}" dt="2023-10-18T07:41:37.311" v="2543" actId="1076"/>
          <ac:spMkLst>
            <pc:docMk/>
            <pc:sldMk cId="2940754115" sldId="4570"/>
            <ac:spMk id="3" creationId="{00A66767-ABB0-D1D2-8493-3DCE7F9F1B55}"/>
          </ac:spMkLst>
        </pc:spChg>
        <pc:spChg chg="mod">
          <ac:chgData name="Sudarshan Chakravarthi" userId="9632d19e-631d-46a5-9e9a-d9cc496f17d0" providerId="ADAL" clId="{F7C95FA9-DE61-4164-A48E-71DB4D5840CF}" dt="2023-10-20T07:52:38.305" v="5091" actId="14100"/>
          <ac:spMkLst>
            <pc:docMk/>
            <pc:sldMk cId="2940754115" sldId="4570"/>
            <ac:spMk id="5" creationId="{F9ABA6D1-D536-02B7-C23F-ED00B7093FE7}"/>
          </ac:spMkLst>
        </pc:spChg>
        <pc:spChg chg="mod">
          <ac:chgData name="Sudarshan Chakravarthi" userId="9632d19e-631d-46a5-9e9a-d9cc496f17d0" providerId="ADAL" clId="{F7C95FA9-DE61-4164-A48E-71DB4D5840CF}" dt="2023-10-20T07:54:28.948" v="5181" actId="1076"/>
          <ac:spMkLst>
            <pc:docMk/>
            <pc:sldMk cId="2940754115" sldId="4570"/>
            <ac:spMk id="7" creationId="{FC935768-27F0-73C6-32B4-B8C1C77F71B6}"/>
          </ac:spMkLst>
        </pc:spChg>
        <pc:spChg chg="mod">
          <ac:chgData name="Sudarshan Chakravarthi" userId="9632d19e-631d-46a5-9e9a-d9cc496f17d0" providerId="ADAL" clId="{F7C95FA9-DE61-4164-A48E-71DB4D5840CF}" dt="2023-10-20T07:53:52.905" v="5149" actId="20577"/>
          <ac:spMkLst>
            <pc:docMk/>
            <pc:sldMk cId="2940754115" sldId="4570"/>
            <ac:spMk id="8" creationId="{F56BB137-AB25-2DA3-DED1-D3452786CA84}"/>
          </ac:spMkLst>
        </pc:spChg>
        <pc:spChg chg="mod">
          <ac:chgData name="Sudarshan Chakravarthi" userId="9632d19e-631d-46a5-9e9a-d9cc496f17d0" providerId="ADAL" clId="{F7C95FA9-DE61-4164-A48E-71DB4D5840CF}" dt="2023-10-20T07:54:49.449" v="5194" actId="20577"/>
          <ac:spMkLst>
            <pc:docMk/>
            <pc:sldMk cId="2940754115" sldId="4570"/>
            <ac:spMk id="9" creationId="{BE7EB18B-404D-E674-1A3D-F9A71BBEEC2B}"/>
          </ac:spMkLst>
        </pc:spChg>
        <pc:spChg chg="mod">
          <ac:chgData name="Sudarshan Chakravarthi" userId="9632d19e-631d-46a5-9e9a-d9cc496f17d0" providerId="ADAL" clId="{F7C95FA9-DE61-4164-A48E-71DB4D5840CF}" dt="2023-10-20T07:53:08.867" v="5103" actId="6549"/>
          <ac:spMkLst>
            <pc:docMk/>
            <pc:sldMk cId="2940754115" sldId="4570"/>
            <ac:spMk id="10" creationId="{6A2897CE-70A9-0562-3D08-1ED80C7BE8A2}"/>
          </ac:spMkLst>
        </pc:spChg>
        <pc:spChg chg="add mod">
          <ac:chgData name="Sudarshan Chakravarthi" userId="9632d19e-631d-46a5-9e9a-d9cc496f17d0" providerId="ADAL" clId="{F7C95FA9-DE61-4164-A48E-71DB4D5840CF}" dt="2023-10-20T07:54:59.055" v="5195" actId="33524"/>
          <ac:spMkLst>
            <pc:docMk/>
            <pc:sldMk cId="2940754115" sldId="4570"/>
            <ac:spMk id="11" creationId="{B2D04D60-D7EA-9A41-5D5E-A243E79E2CBC}"/>
          </ac:spMkLst>
        </pc:spChg>
        <pc:spChg chg="add mod">
          <ac:chgData name="Sudarshan Chakravarthi" userId="9632d19e-631d-46a5-9e9a-d9cc496f17d0" providerId="ADAL" clId="{F7C95FA9-DE61-4164-A48E-71DB4D5840CF}" dt="2023-10-20T06:43:38.205" v="4920" actId="1076"/>
          <ac:spMkLst>
            <pc:docMk/>
            <pc:sldMk cId="2940754115" sldId="4570"/>
            <ac:spMk id="15" creationId="{140B213A-B6BF-E0C0-BA7E-191DA1B41786}"/>
          </ac:spMkLst>
        </pc:spChg>
        <pc:graphicFrameChg chg="mod">
          <ac:chgData name="Sudarshan Chakravarthi" userId="9632d19e-631d-46a5-9e9a-d9cc496f17d0" providerId="ADAL" clId="{F7C95FA9-DE61-4164-A48E-71DB4D5840CF}" dt="2023-10-20T07:53:18.386" v="5115" actId="20577"/>
          <ac:graphicFrameMkLst>
            <pc:docMk/>
            <pc:sldMk cId="2940754115" sldId="4570"/>
            <ac:graphicFrameMk id="4" creationId="{4A649E7E-08CF-82C6-0FC3-F0E62D373F34}"/>
          </ac:graphicFrameMkLst>
        </pc:graphicFrameChg>
        <pc:picChg chg="add mod">
          <ac:chgData name="Sudarshan Chakravarthi" userId="9632d19e-631d-46a5-9e9a-d9cc496f17d0" providerId="ADAL" clId="{F7C95FA9-DE61-4164-A48E-71DB4D5840CF}" dt="2023-10-18T07:44:22.456" v="2548" actId="1076"/>
          <ac:picMkLst>
            <pc:docMk/>
            <pc:sldMk cId="2940754115" sldId="4570"/>
            <ac:picMk id="2" creationId="{1858FB36-6B0E-F1F5-726F-9380A4B95A8C}"/>
          </ac:picMkLst>
        </pc:picChg>
        <pc:picChg chg="add del">
          <ac:chgData name="Sudarshan Chakravarthi" userId="9632d19e-631d-46a5-9e9a-d9cc496f17d0" providerId="ADAL" clId="{F7C95FA9-DE61-4164-A48E-71DB4D5840CF}" dt="2023-10-18T07:53:05.700" v="3142" actId="21"/>
          <ac:picMkLst>
            <pc:docMk/>
            <pc:sldMk cId="2940754115" sldId="4570"/>
            <ac:picMk id="15" creationId="{3D522328-A7AD-C20F-B7CF-7879C0D30A24}"/>
          </ac:picMkLst>
        </pc:picChg>
        <pc:picChg chg="add del">
          <ac:chgData name="Sudarshan Chakravarthi" userId="9632d19e-631d-46a5-9e9a-d9cc496f17d0" providerId="ADAL" clId="{F7C95FA9-DE61-4164-A48E-71DB4D5840CF}" dt="2023-10-20T07:55:14.992" v="5197" actId="21"/>
          <ac:picMkLst>
            <pc:docMk/>
            <pc:sldMk cId="2940754115" sldId="4570"/>
            <ac:picMk id="20" creationId="{67B559DC-1AA7-5A95-9F8F-7D040769EA69}"/>
          </ac:picMkLst>
        </pc:picChg>
        <pc:picChg chg="add del mod">
          <ac:chgData name="Sudarshan Chakravarthi" userId="9632d19e-631d-46a5-9e9a-d9cc496f17d0" providerId="ADAL" clId="{F7C95FA9-DE61-4164-A48E-71DB4D5840CF}" dt="2023-10-19T07:13:19.961" v="3145"/>
          <ac:picMkLst>
            <pc:docMk/>
            <pc:sldMk cId="2940754115" sldId="4570"/>
            <ac:picMk id="23" creationId="{3D0F5982-76E1-267C-65DB-302BF07EE815}"/>
          </ac:picMkLst>
        </pc:picChg>
        <pc:picChg chg="add mod">
          <ac:chgData name="Sudarshan Chakravarthi" userId="9632d19e-631d-46a5-9e9a-d9cc496f17d0" providerId="ADAL" clId="{F7C95FA9-DE61-4164-A48E-71DB4D5840CF}" dt="2023-10-18T07:41:33.699" v="2541" actId="167"/>
          <ac:picMkLst>
            <pc:docMk/>
            <pc:sldMk cId="2940754115" sldId="4570"/>
            <ac:picMk id="1026" creationId="{F3244A86-EC62-9792-9DB0-5D7CD28A6E1B}"/>
          </ac:picMkLst>
        </pc:picChg>
        <pc:picChg chg="add mod">
          <ac:chgData name="Sudarshan Chakravarthi" userId="9632d19e-631d-46a5-9e9a-d9cc496f17d0" providerId="ADAL" clId="{F7C95FA9-DE61-4164-A48E-71DB4D5840CF}" dt="2023-10-20T07:52:32.978" v="5090" actId="1076"/>
          <ac:picMkLst>
            <pc:docMk/>
            <pc:sldMk cId="2940754115" sldId="4570"/>
            <ac:picMk id="1028" creationId="{B565D674-9B9B-336D-0DD7-9C08CEC87772}"/>
          </ac:picMkLst>
        </pc:picChg>
        <pc:picChg chg="add del mod">
          <ac:chgData name="Sudarshan Chakravarthi" userId="9632d19e-631d-46a5-9e9a-d9cc496f17d0" providerId="ADAL" clId="{F7C95FA9-DE61-4164-A48E-71DB4D5840CF}" dt="2023-10-18T07:41:48.544" v="2545" actId="478"/>
          <ac:picMkLst>
            <pc:docMk/>
            <pc:sldMk cId="2940754115" sldId="4570"/>
            <ac:picMk id="1030" creationId="{AFD599FF-16DD-C93C-04E7-843D7F1ECF79}"/>
          </ac:picMkLst>
        </pc:picChg>
        <pc:picChg chg="add mod">
          <ac:chgData name="Sudarshan Chakravarthi" userId="9632d19e-631d-46a5-9e9a-d9cc496f17d0" providerId="ADAL" clId="{F7C95FA9-DE61-4164-A48E-71DB4D5840CF}" dt="2023-10-18T07:44:35.315" v="2552" actId="1076"/>
          <ac:picMkLst>
            <pc:docMk/>
            <pc:sldMk cId="2940754115" sldId="4570"/>
            <ac:picMk id="1032" creationId="{759EFB23-8763-1D37-66FB-297284C05987}"/>
          </ac:picMkLst>
        </pc:picChg>
        <pc:picChg chg="add mod">
          <ac:chgData name="Sudarshan Chakravarthi" userId="9632d19e-631d-46a5-9e9a-d9cc496f17d0" providerId="ADAL" clId="{F7C95FA9-DE61-4164-A48E-71DB4D5840CF}" dt="2023-10-20T07:53:10.295" v="5104" actId="1076"/>
          <ac:picMkLst>
            <pc:docMk/>
            <pc:sldMk cId="2940754115" sldId="4570"/>
            <ac:picMk id="1034" creationId="{DB2102BF-62D0-8B7C-6943-5AFA341E7CCB}"/>
          </ac:picMkLst>
        </pc:picChg>
        <pc:picChg chg="add del mod">
          <ac:chgData name="Sudarshan Chakravarthi" userId="9632d19e-631d-46a5-9e9a-d9cc496f17d0" providerId="ADAL" clId="{F7C95FA9-DE61-4164-A48E-71DB4D5840CF}" dt="2023-10-17T12:56:12.825" v="2481" actId="478"/>
          <ac:picMkLst>
            <pc:docMk/>
            <pc:sldMk cId="2940754115" sldId="4570"/>
            <ac:picMk id="1036" creationId="{4FBA6070-EC7B-957F-0B69-EA2D398C6A7D}"/>
          </ac:picMkLst>
        </pc:picChg>
        <pc:picChg chg="add del mod">
          <ac:chgData name="Sudarshan Chakravarthi" userId="9632d19e-631d-46a5-9e9a-d9cc496f17d0" providerId="ADAL" clId="{F7C95FA9-DE61-4164-A48E-71DB4D5840CF}" dt="2023-10-17T13:00:45.721" v="2517" actId="478"/>
          <ac:picMkLst>
            <pc:docMk/>
            <pc:sldMk cId="2940754115" sldId="4570"/>
            <ac:picMk id="1038" creationId="{785E27E5-5310-5274-2279-7903A4E91148}"/>
          </ac:picMkLst>
        </pc:picChg>
        <pc:picChg chg="add del mod">
          <ac:chgData name="Sudarshan Chakravarthi" userId="9632d19e-631d-46a5-9e9a-d9cc496f17d0" providerId="ADAL" clId="{F7C95FA9-DE61-4164-A48E-71DB4D5840CF}" dt="2023-10-17T12:57:23.612" v="2488" actId="478"/>
          <ac:picMkLst>
            <pc:docMk/>
            <pc:sldMk cId="2940754115" sldId="4570"/>
            <ac:picMk id="1040" creationId="{0A3172EF-6EA0-CA81-A943-F566F0526ACA}"/>
          </ac:picMkLst>
        </pc:picChg>
        <pc:picChg chg="add del mod">
          <ac:chgData name="Sudarshan Chakravarthi" userId="9632d19e-631d-46a5-9e9a-d9cc496f17d0" providerId="ADAL" clId="{F7C95FA9-DE61-4164-A48E-71DB4D5840CF}" dt="2023-10-17T12:59:58.583" v="2511" actId="478"/>
          <ac:picMkLst>
            <pc:docMk/>
            <pc:sldMk cId="2940754115" sldId="4570"/>
            <ac:picMk id="1042" creationId="{76A3EDF6-DD4D-662A-12B1-C3FCF8948DCD}"/>
          </ac:picMkLst>
        </pc:picChg>
        <pc:picChg chg="add mod">
          <ac:chgData name="Sudarshan Chakravarthi" userId="9632d19e-631d-46a5-9e9a-d9cc496f17d0" providerId="ADAL" clId="{F7C95FA9-DE61-4164-A48E-71DB4D5840CF}" dt="2023-10-18T07:44:48.540" v="2560" actId="1076"/>
          <ac:picMkLst>
            <pc:docMk/>
            <pc:sldMk cId="2940754115" sldId="4570"/>
            <ac:picMk id="1044" creationId="{659072CF-357C-78F9-A475-5D469E5C8BCC}"/>
          </ac:picMkLst>
        </pc:picChg>
        <pc:picChg chg="add mod">
          <ac:chgData name="Sudarshan Chakravarthi" userId="9632d19e-631d-46a5-9e9a-d9cc496f17d0" providerId="ADAL" clId="{F7C95FA9-DE61-4164-A48E-71DB4D5840CF}" dt="2023-10-18T07:44:49.798" v="2561" actId="1076"/>
          <ac:picMkLst>
            <pc:docMk/>
            <pc:sldMk cId="2940754115" sldId="4570"/>
            <ac:picMk id="1046" creationId="{E9523C3C-8FC6-45EA-BEA7-196BF32F8930}"/>
          </ac:picMkLst>
        </pc:picChg>
        <pc:picChg chg="add mod">
          <ac:chgData name="Sudarshan Chakravarthi" userId="9632d19e-631d-46a5-9e9a-d9cc496f17d0" providerId="ADAL" clId="{F7C95FA9-DE61-4164-A48E-71DB4D5840CF}" dt="2023-10-18T07:44:45.002" v="2558" actId="1076"/>
          <ac:picMkLst>
            <pc:docMk/>
            <pc:sldMk cId="2940754115" sldId="4570"/>
            <ac:picMk id="1048" creationId="{CBEF2722-2BC4-945C-95E0-B311BB9C36FA}"/>
          </ac:picMkLst>
        </pc:picChg>
        <pc:picChg chg="add mod">
          <ac:chgData name="Sudarshan Chakravarthi" userId="9632d19e-631d-46a5-9e9a-d9cc496f17d0" providerId="ADAL" clId="{F7C95FA9-DE61-4164-A48E-71DB4D5840CF}" dt="2023-10-18T07:44:41.799" v="2556" actId="1076"/>
          <ac:picMkLst>
            <pc:docMk/>
            <pc:sldMk cId="2940754115" sldId="4570"/>
            <ac:picMk id="1050" creationId="{B24B3493-970D-36D1-E22A-A1F98E16ACFF}"/>
          </ac:picMkLst>
        </pc:picChg>
      </pc:sldChg>
      <pc:sldChg chg="addSp delSp modSp add mod">
        <pc:chgData name="Sudarshan Chakravarthi" userId="9632d19e-631d-46a5-9e9a-d9cc496f17d0" providerId="ADAL" clId="{F7C95FA9-DE61-4164-A48E-71DB4D5840CF}" dt="2023-10-20T06:44:58.378" v="4927" actId="21"/>
        <pc:sldMkLst>
          <pc:docMk/>
          <pc:sldMk cId="4184140922" sldId="4571"/>
        </pc:sldMkLst>
        <pc:spChg chg="mod">
          <ac:chgData name="Sudarshan Chakravarthi" userId="9632d19e-631d-46a5-9e9a-d9cc496f17d0" providerId="ADAL" clId="{F7C95FA9-DE61-4164-A48E-71DB4D5840CF}" dt="2023-10-20T06:43:43.481" v="4921" actId="1076"/>
          <ac:spMkLst>
            <pc:docMk/>
            <pc:sldMk cId="4184140922" sldId="4571"/>
            <ac:spMk id="2" creationId="{C6389E91-13D8-96B3-EDC9-9B92B6159471}"/>
          </ac:spMkLst>
        </pc:spChg>
        <pc:spChg chg="add mod">
          <ac:chgData name="Sudarshan Chakravarthi" userId="9632d19e-631d-46a5-9e9a-d9cc496f17d0" providerId="ADAL" clId="{F7C95FA9-DE61-4164-A48E-71DB4D5840CF}" dt="2023-10-20T06:43:28.459" v="4918" actId="1076"/>
          <ac:spMkLst>
            <pc:docMk/>
            <pc:sldMk cId="4184140922" sldId="4571"/>
            <ac:spMk id="11" creationId="{83E97002-35EF-B9B1-C3AD-8B5973802A84}"/>
          </ac:spMkLst>
        </pc:spChg>
        <pc:picChg chg="add del">
          <ac:chgData name="Sudarshan Chakravarthi" userId="9632d19e-631d-46a5-9e9a-d9cc496f17d0" providerId="ADAL" clId="{F7C95FA9-DE61-4164-A48E-71DB4D5840CF}" dt="2023-10-20T06:43:55.021" v="4923" actId="21"/>
          <ac:picMkLst>
            <pc:docMk/>
            <pc:sldMk cId="4184140922" sldId="4571"/>
            <ac:picMk id="15" creationId="{938E5780-5223-C277-2499-C846BFFC187D}"/>
          </ac:picMkLst>
        </pc:picChg>
        <pc:picChg chg="add del">
          <ac:chgData name="Sudarshan Chakravarthi" userId="9632d19e-631d-46a5-9e9a-d9cc496f17d0" providerId="ADAL" clId="{F7C95FA9-DE61-4164-A48E-71DB4D5840CF}" dt="2023-10-20T06:44:23.870" v="4925" actId="21"/>
          <ac:picMkLst>
            <pc:docMk/>
            <pc:sldMk cId="4184140922" sldId="4571"/>
            <ac:picMk id="20" creationId="{4DECBDF9-2FBD-469F-3308-1676A0DB2FCE}"/>
          </ac:picMkLst>
        </pc:picChg>
        <pc:picChg chg="add del">
          <ac:chgData name="Sudarshan Chakravarthi" userId="9632d19e-631d-46a5-9e9a-d9cc496f17d0" providerId="ADAL" clId="{F7C95FA9-DE61-4164-A48E-71DB4D5840CF}" dt="2023-10-20T06:44:58.378" v="4927" actId="21"/>
          <ac:picMkLst>
            <pc:docMk/>
            <pc:sldMk cId="4184140922" sldId="4571"/>
            <ac:picMk id="22" creationId="{9AE4381B-E291-45CB-B234-C241CCA88B4A}"/>
          </ac:picMkLst>
        </pc:picChg>
      </pc:sldChg>
      <pc:sldChg chg="addSp modSp new mod">
        <pc:chgData name="Sudarshan Chakravarthi" userId="9632d19e-631d-46a5-9e9a-d9cc496f17d0" providerId="ADAL" clId="{F7C95FA9-DE61-4164-A48E-71DB4D5840CF}" dt="2023-12-22T08:39:36.601" v="5954"/>
        <pc:sldMkLst>
          <pc:docMk/>
          <pc:sldMk cId="1457182190" sldId="4572"/>
        </pc:sldMkLst>
        <pc:spChg chg="add mod">
          <ac:chgData name="Sudarshan Chakravarthi" userId="9632d19e-631d-46a5-9e9a-d9cc496f17d0" providerId="ADAL" clId="{F7C95FA9-DE61-4164-A48E-71DB4D5840CF}" dt="2023-12-22T08:39:14.645" v="5952" actId="20577"/>
          <ac:spMkLst>
            <pc:docMk/>
            <pc:sldMk cId="1457182190" sldId="4572"/>
            <ac:spMk id="2" creationId="{5D758B00-1A13-7F6A-CA70-9385CA624D85}"/>
          </ac:spMkLst>
        </pc:spChg>
        <pc:spChg chg="add mod">
          <ac:chgData name="Sudarshan Chakravarthi" userId="9632d19e-631d-46a5-9e9a-d9cc496f17d0" providerId="ADAL" clId="{F7C95FA9-DE61-4164-A48E-71DB4D5840CF}" dt="2023-12-22T08:38:50.805" v="5928" actId="14100"/>
          <ac:spMkLst>
            <pc:docMk/>
            <pc:sldMk cId="1457182190" sldId="4572"/>
            <ac:spMk id="3" creationId="{B43D43CD-F370-C187-9318-BA2EAABF8F09}"/>
          </ac:spMkLst>
        </pc:spChg>
        <pc:spChg chg="add mod">
          <ac:chgData name="Sudarshan Chakravarthi" userId="9632d19e-631d-46a5-9e9a-d9cc496f17d0" providerId="ADAL" clId="{F7C95FA9-DE61-4164-A48E-71DB4D5840CF}" dt="2023-12-22T08:39:36.601" v="5954"/>
          <ac:spMkLst>
            <pc:docMk/>
            <pc:sldMk cId="1457182190" sldId="4572"/>
            <ac:spMk id="5" creationId="{1193106A-B9C0-5DAA-46EE-D20E0D6E4D4D}"/>
          </ac:spMkLst>
        </pc:spChg>
        <pc:picChg chg="add mod">
          <ac:chgData name="Sudarshan Chakravarthi" userId="9632d19e-631d-46a5-9e9a-d9cc496f17d0" providerId="ADAL" clId="{F7C95FA9-DE61-4164-A48E-71DB4D5840CF}" dt="2023-12-22T08:39:26.405" v="5953"/>
          <ac:picMkLst>
            <pc:docMk/>
            <pc:sldMk cId="1457182190" sldId="4572"/>
            <ac:picMk id="4" creationId="{71BE788B-E90C-2C0D-84A9-7CE2F97958D6}"/>
          </ac:picMkLst>
        </pc:picChg>
      </pc:sldChg>
      <pc:sldChg chg="addSp new del">
        <pc:chgData name="Sudarshan Chakravarthi" userId="9632d19e-631d-46a5-9e9a-d9cc496f17d0" providerId="ADAL" clId="{F7C95FA9-DE61-4164-A48E-71DB4D5840CF}" dt="2023-10-19T13:01:36.968" v="4500" actId="47"/>
        <pc:sldMkLst>
          <pc:docMk/>
          <pc:sldMk cId="2712796760" sldId="4572"/>
        </pc:sldMkLst>
        <pc:picChg chg="add">
          <ac:chgData name="Sudarshan Chakravarthi" userId="9632d19e-631d-46a5-9e9a-d9cc496f17d0" providerId="ADAL" clId="{F7C95FA9-DE61-4164-A48E-71DB4D5840CF}" dt="2023-10-19T12:35:35.521" v="3181"/>
          <ac:picMkLst>
            <pc:docMk/>
            <pc:sldMk cId="2712796760" sldId="4572"/>
            <ac:picMk id="1026" creationId="{1D87D134-D017-330C-C33C-6AC58C882EAF}"/>
          </ac:picMkLst>
        </pc:picChg>
      </pc:sldChg>
      <pc:sldMasterChg chg="del delSldLayout">
        <pc:chgData name="Sudarshan Chakravarthi" userId="9632d19e-631d-46a5-9e9a-d9cc496f17d0" providerId="ADAL" clId="{F7C95FA9-DE61-4164-A48E-71DB4D5840CF}" dt="2023-10-19T13:01:32.949" v="4499" actId="47"/>
        <pc:sldMasterMkLst>
          <pc:docMk/>
          <pc:sldMasterMk cId="4146882810" sldId="2147483714"/>
        </pc:sldMasterMkLst>
        <pc:sldLayoutChg chg="del">
          <pc:chgData name="Sudarshan Chakravarthi" userId="9632d19e-631d-46a5-9e9a-d9cc496f17d0" providerId="ADAL" clId="{F7C95FA9-DE61-4164-A48E-71DB4D5840CF}" dt="2023-10-19T13:01:32.949" v="4499" actId="47"/>
          <pc:sldLayoutMkLst>
            <pc:docMk/>
            <pc:sldMasterMk cId="4146882810" sldId="2147483714"/>
            <pc:sldLayoutMk cId="1265999438" sldId="214748371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5D38B-E635-4016-8C35-7BFF47DB33D3}"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6AC24EC6-5DEE-4E7A-B391-5A32B7F8ABF0}">
      <dgm:prSet phldrT="[Text]" custT="1"/>
      <dgm:spPr>
        <a:solidFill>
          <a:schemeClr val="tx1">
            <a:lumMod val="50000"/>
            <a:lumOff val="50000"/>
            <a:alpha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34290" tIns="34290" rIns="34290" bIns="34290" numCol="1" spcCol="1270" anchor="ctr" anchorCtr="0"/>
        <a:lstStyle/>
        <a:p>
          <a:pPr marL="0" lvl="0" indent="0" algn="ctr" defTabSz="400050">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Incentives &amp; engagement</a:t>
          </a:r>
        </a:p>
      </dgm:t>
    </dgm:pt>
    <dgm:pt modelId="{5A15E64F-F7FD-4340-B7E6-1941F610224E}" type="parTrans" cxnId="{6C592B35-23FE-44CE-B9F2-72076BA0B694}">
      <dgm:prSet/>
      <dgm:spPr/>
      <dgm:t>
        <a:bodyPr/>
        <a:lstStyle/>
        <a:p>
          <a:endParaRPr lang="en-GB"/>
        </a:p>
      </dgm:t>
    </dgm:pt>
    <dgm:pt modelId="{00FBB35D-5078-4E06-8510-D1883CCF294D}" type="sibTrans" cxnId="{6C592B35-23FE-44CE-B9F2-72076BA0B694}">
      <dgm:prSet/>
      <dgm:spPr/>
      <dgm:t>
        <a:bodyPr/>
        <a:lstStyle/>
        <a:p>
          <a:endParaRPr lang="en-GB"/>
        </a:p>
      </dgm:t>
    </dgm:pt>
    <dgm:pt modelId="{3F8D5A90-A5A1-48F7-B1AD-B1BFBD18B9B5}">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noFill/>
        </a:ln>
      </dgm:spPr>
      <dgm:t>
        <a:bodyPr spcFirstLastPara="0" vert="horz" wrap="square" lIns="34290" tIns="34290" rIns="34290" bIns="34290" numCol="1" spcCol="1270" rtlCol="0" anchor="ctr" anchorCtr="0"/>
        <a:lstStyle/>
        <a:p>
          <a:pPr marL="0" lvl="0" indent="0" algn="ctr" defTabSz="400050" rtl="0" eaLnBrk="1" latinLnBrk="0" hangingPunct="1">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Promotion </a:t>
          </a:r>
        </a:p>
      </dgm:t>
    </dgm:pt>
    <dgm:pt modelId="{5EF88A97-FAAC-4D61-800B-E8F62FA49B3D}" type="parTrans" cxnId="{E35D6C77-39EF-4793-A39F-3C3EBDF62671}">
      <dgm:prSet/>
      <dgm:spPr/>
      <dgm:t>
        <a:bodyPr/>
        <a:lstStyle/>
        <a:p>
          <a:endParaRPr lang="en-GB"/>
        </a:p>
      </dgm:t>
    </dgm:pt>
    <dgm:pt modelId="{22211F4C-5318-4EC8-A591-F725B3321FED}" type="sibTrans" cxnId="{E35D6C77-39EF-4793-A39F-3C3EBDF62671}">
      <dgm:prSet/>
      <dgm:spPr/>
      <dgm:t>
        <a:bodyPr/>
        <a:lstStyle/>
        <a:p>
          <a:endParaRPr lang="en-GB"/>
        </a:p>
      </dgm:t>
    </dgm:pt>
    <dgm:pt modelId="{089B6302-6214-4746-BB93-FB2A9BDA6374}">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noFill/>
        </a:ln>
      </dgm:spPr>
      <dgm:t>
        <a:bodyPr spcFirstLastPara="0" vert="horz" wrap="square" lIns="34290" tIns="34290" rIns="34290" bIns="34290" numCol="1" spcCol="1270" rtlCol="0" anchor="ctr" anchorCtr="0"/>
        <a:lstStyle/>
        <a:p>
          <a:pPr marL="0" lvl="0" indent="0" algn="ctr" defTabSz="914400" rtl="0" eaLnBrk="1" latinLnBrk="0" hangingPunct="1">
            <a:lnSpc>
              <a:spcPct val="90000"/>
            </a:lnSpc>
            <a:spcBef>
              <a:spcPct val="0"/>
            </a:spcBef>
            <a:spcAft>
              <a:spcPct val="35000"/>
            </a:spcAft>
            <a:buNone/>
          </a:pPr>
          <a:r>
            <a:rPr lang="en-GB" sz="800" b="0" kern="1200" dirty="0">
              <a:solidFill>
                <a:schemeClr val="tx1"/>
              </a:solidFill>
              <a:latin typeface="Poppins" panose="00000500000000000000" pitchFamily="2" charset="0"/>
              <a:ea typeface="+mn-ea"/>
              <a:cs typeface="Poppins" panose="00000500000000000000" pitchFamily="2" charset="0"/>
            </a:rPr>
            <a:t>Research </a:t>
          </a:r>
        </a:p>
      </dgm:t>
    </dgm:pt>
    <dgm:pt modelId="{0F16F953-160D-467D-B3A4-8099F3682102}" type="parTrans" cxnId="{46413F08-4498-4432-82B4-C30B1C6FFA9A}">
      <dgm:prSet/>
      <dgm:spPr/>
      <dgm:t>
        <a:bodyPr/>
        <a:lstStyle/>
        <a:p>
          <a:endParaRPr lang="en-GB"/>
        </a:p>
      </dgm:t>
    </dgm:pt>
    <dgm:pt modelId="{33775656-231D-485C-ACB8-355009BE6FEC}" type="sibTrans" cxnId="{46413F08-4498-4432-82B4-C30B1C6FFA9A}">
      <dgm:prSet/>
      <dgm:spPr/>
      <dgm:t>
        <a:bodyPr/>
        <a:lstStyle/>
        <a:p>
          <a:endParaRPr lang="en-GB"/>
        </a:p>
      </dgm:t>
    </dgm:pt>
    <dgm:pt modelId="{2AFB96AE-2917-478F-896B-80EC6E87FC4C}">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noFill/>
        </a:ln>
      </dgm:spPr>
      <dgm:t>
        <a:bodyPr spcFirstLastPara="0" vert="horz" wrap="square" lIns="34290" tIns="34290" rIns="34290" bIns="34290" numCol="1" spcCol="1270" rtlCol="0" anchor="ctr" anchorCtr="0"/>
        <a:lstStyle/>
        <a:p>
          <a:pPr marL="0" lvl="0" indent="0" algn="ctr" defTabSz="400050" rtl="0" eaLnBrk="1" latinLnBrk="0" hangingPunct="1">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Channel </a:t>
          </a:r>
        </a:p>
      </dgm:t>
    </dgm:pt>
    <dgm:pt modelId="{562F8B94-B0FA-45C1-B372-A6573569B061}" type="parTrans" cxnId="{7C33DCE6-971C-4EE0-9CC1-CDB0CD1FC068}">
      <dgm:prSet/>
      <dgm:spPr/>
      <dgm:t>
        <a:bodyPr/>
        <a:lstStyle/>
        <a:p>
          <a:endParaRPr lang="en-GB"/>
        </a:p>
      </dgm:t>
    </dgm:pt>
    <dgm:pt modelId="{AEBC2E2C-682D-4666-8C45-D67410D8A0C8}" type="sibTrans" cxnId="{7C33DCE6-971C-4EE0-9CC1-CDB0CD1FC068}">
      <dgm:prSet/>
      <dgm:spPr/>
      <dgm:t>
        <a:bodyPr/>
        <a:lstStyle/>
        <a:p>
          <a:endParaRPr lang="en-GB"/>
        </a:p>
      </dgm:t>
    </dgm:pt>
    <dgm:pt modelId="{EF2FC2CF-51AC-46D1-82A2-198B2D82790A}">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noFill/>
        </a:ln>
      </dgm:spPr>
      <dgm:t>
        <a:bodyPr spcFirstLastPara="0" vert="horz" wrap="square" lIns="34290" tIns="34290" rIns="34290" bIns="34290" numCol="1" spcCol="1270" rtlCol="0" anchor="ctr" anchorCtr="0"/>
        <a:lstStyle/>
        <a:p>
          <a:pPr marL="0" lvl="0" indent="0" algn="ctr" defTabSz="914400" rtl="0" eaLnBrk="1" latinLnBrk="0" hangingPunct="1">
            <a:lnSpc>
              <a:spcPct val="90000"/>
            </a:lnSpc>
            <a:spcBef>
              <a:spcPct val="0"/>
            </a:spcBef>
            <a:spcAft>
              <a:spcPct val="35000"/>
            </a:spcAft>
            <a:buNone/>
          </a:pPr>
          <a:r>
            <a:rPr lang="en-GB" sz="800" b="0" kern="1200" dirty="0">
              <a:solidFill>
                <a:schemeClr val="tx1"/>
              </a:solidFill>
              <a:latin typeface="Poppins" panose="00000500000000000000" pitchFamily="2" charset="0"/>
              <a:ea typeface="+mn-ea"/>
              <a:cs typeface="Poppins" panose="00000500000000000000" pitchFamily="2" charset="0"/>
            </a:rPr>
            <a:t>Communication </a:t>
          </a:r>
        </a:p>
      </dgm:t>
    </dgm:pt>
    <dgm:pt modelId="{013666E3-890B-4AA9-B47C-32CC52CADB13}" type="parTrans" cxnId="{A727ECD9-5E07-4099-B8E8-F63176AC5599}">
      <dgm:prSet/>
      <dgm:spPr/>
      <dgm:t>
        <a:bodyPr/>
        <a:lstStyle/>
        <a:p>
          <a:endParaRPr lang="en-GB"/>
        </a:p>
      </dgm:t>
    </dgm:pt>
    <dgm:pt modelId="{EA7B3F8E-FAD4-40C9-BF74-C7633E3613D4}" type="sibTrans" cxnId="{A727ECD9-5E07-4099-B8E8-F63176AC5599}">
      <dgm:prSet/>
      <dgm:spPr/>
      <dgm:t>
        <a:bodyPr/>
        <a:lstStyle/>
        <a:p>
          <a:endParaRPr lang="en-GB"/>
        </a:p>
      </dgm:t>
    </dgm:pt>
    <dgm:pt modelId="{2D67715F-4B43-453A-9B45-ED6115A97335}">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noFill/>
        </a:ln>
      </dgm:spPr>
      <dgm:t>
        <a:bodyPr spcFirstLastPara="0" vert="horz" wrap="square" lIns="34290" tIns="34290" rIns="34290" bIns="34290" numCol="1" spcCol="1270" rtlCol="0" anchor="ctr" anchorCtr="0"/>
        <a:lstStyle/>
        <a:p>
          <a:pPr marL="0" lvl="0" indent="0" algn="ctr" defTabSz="914400" rtl="0" eaLnBrk="1" latinLnBrk="0" hangingPunct="1">
            <a:lnSpc>
              <a:spcPct val="90000"/>
            </a:lnSpc>
            <a:spcBef>
              <a:spcPct val="0"/>
            </a:spcBef>
            <a:spcAft>
              <a:spcPct val="35000"/>
            </a:spcAft>
            <a:buNone/>
          </a:pPr>
          <a:r>
            <a:rPr lang="en-GB" sz="800" b="0" kern="1200" dirty="0">
              <a:solidFill>
                <a:schemeClr val="tx1"/>
              </a:solidFill>
              <a:latin typeface="Poppins" panose="00000500000000000000" pitchFamily="2" charset="0"/>
              <a:ea typeface="+mn-ea"/>
              <a:cs typeface="Poppins" panose="00000500000000000000" pitchFamily="2" charset="0"/>
            </a:rPr>
            <a:t>Pricing</a:t>
          </a:r>
        </a:p>
      </dgm:t>
    </dgm:pt>
    <dgm:pt modelId="{AD72F389-1DE8-4570-81C8-BA35280E3A3E}" type="parTrans" cxnId="{EC6B4815-C6EE-4BEB-943F-D211DEE13FB7}">
      <dgm:prSet/>
      <dgm:spPr/>
      <dgm:t>
        <a:bodyPr/>
        <a:lstStyle/>
        <a:p>
          <a:endParaRPr lang="en-GB"/>
        </a:p>
      </dgm:t>
    </dgm:pt>
    <dgm:pt modelId="{2DC91460-D76F-4DC7-990E-C8D0B99DBF3E}" type="sibTrans" cxnId="{EC6B4815-C6EE-4BEB-943F-D211DEE13FB7}">
      <dgm:prSet/>
      <dgm:spPr/>
      <dgm:t>
        <a:bodyPr/>
        <a:lstStyle/>
        <a:p>
          <a:endParaRPr lang="en-GB"/>
        </a:p>
      </dgm:t>
    </dgm:pt>
    <dgm:pt modelId="{990450A9-92D7-47EC-83DD-9B7F29D0DBEF}">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prstClr val="black">
            <a:lumMod val="50000"/>
            <a:lumOff val="50000"/>
            <a:alpha val="50000"/>
          </a:prstClr>
        </a:solidFill>
        <a:ln w="12700" cap="flat" cmpd="sng" algn="ctr">
          <a:solidFill>
            <a:prstClr val="white">
              <a:hueOff val="0"/>
              <a:satOff val="0"/>
              <a:lumOff val="0"/>
              <a:alphaOff val="0"/>
            </a:prstClr>
          </a:solidFill>
          <a:prstDash val="solid"/>
          <a:miter lim="800000"/>
        </a:ln>
        <a:effectLst/>
      </dgm:spPr>
      <dgm:t>
        <a:bodyPr spcFirstLastPara="0" vert="horz" wrap="square" lIns="34290" tIns="34290" rIns="34290" bIns="34290" numCol="1" spcCol="1270" rtlCol="0" anchor="ctr" anchorCtr="0"/>
        <a:lstStyle/>
        <a:p>
          <a:pPr marL="0" lvl="0" indent="0" algn="ctr" defTabSz="400050" rtl="0" eaLnBrk="1" latinLnBrk="0" hangingPunct="1">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Branding &amp; </a:t>
          </a:r>
        </a:p>
        <a:p>
          <a:pPr marL="0" lvl="0" indent="0" algn="ctr" defTabSz="400050">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Comm</a:t>
          </a:r>
        </a:p>
      </dgm:t>
    </dgm:pt>
    <dgm:pt modelId="{B7EF8910-7316-4D1E-89D7-D4E7C34C2349}" type="parTrans" cxnId="{B55D329C-A6BB-4BC7-9AED-0AB13344882F}">
      <dgm:prSet/>
      <dgm:spPr/>
      <dgm:t>
        <a:bodyPr/>
        <a:lstStyle/>
        <a:p>
          <a:endParaRPr lang="en-GB"/>
        </a:p>
      </dgm:t>
    </dgm:pt>
    <dgm:pt modelId="{83192D37-655D-41EA-9911-A114D49D4F10}" type="sibTrans" cxnId="{B55D329C-A6BB-4BC7-9AED-0AB13344882F}">
      <dgm:prSet/>
      <dgm:spPr/>
      <dgm:t>
        <a:bodyPr/>
        <a:lstStyle/>
        <a:p>
          <a:endParaRPr lang="en-GB"/>
        </a:p>
      </dgm:t>
    </dgm:pt>
    <dgm:pt modelId="{91900F28-ECB0-45F9-A9EE-0B0F47DB5BBB}" type="pres">
      <dgm:prSet presAssocID="{D4E5D38B-E635-4016-8C35-7BFF47DB33D3}" presName="Name0" presStyleCnt="0">
        <dgm:presLayoutVars>
          <dgm:chMax val="7"/>
          <dgm:dir/>
          <dgm:resizeHandles val="exact"/>
        </dgm:presLayoutVars>
      </dgm:prSet>
      <dgm:spPr/>
    </dgm:pt>
    <dgm:pt modelId="{B454CCD0-7E59-46EF-8921-F55E447A91B7}" type="pres">
      <dgm:prSet presAssocID="{D4E5D38B-E635-4016-8C35-7BFF47DB33D3}" presName="ellipse1" presStyleLbl="vennNode1" presStyleIdx="0" presStyleCnt="7" custScaleX="58672" custScaleY="58672" custLinFactNeighborX="75409" custLinFactNeighborY="6997">
        <dgm:presLayoutVars>
          <dgm:bulletEnabled val="1"/>
        </dgm:presLayoutVars>
      </dgm:prSet>
      <dgm:spPr>
        <a:xfrm>
          <a:off x="358643" y="278941"/>
          <a:ext cx="791993" cy="792006"/>
        </a:xfrm>
        <a:prstGeom prst="ellipse">
          <a:avLst/>
        </a:prstGeom>
      </dgm:spPr>
    </dgm:pt>
    <dgm:pt modelId="{30686600-643B-4A74-A4AA-C9F4BB7228D6}" type="pres">
      <dgm:prSet presAssocID="{D4E5D38B-E635-4016-8C35-7BFF47DB33D3}" presName="ellipse2" presStyleLbl="vennNode1" presStyleIdx="1" presStyleCnt="7" custScaleX="58672" custScaleY="58672" custLinFactNeighborX="4266" custLinFactNeighborY="-8190">
        <dgm:presLayoutVars>
          <dgm:bulletEnabled val="1"/>
        </dgm:presLayoutVars>
      </dgm:prSet>
      <dgm:spPr>
        <a:xfrm>
          <a:off x="1181831" y="1810705"/>
          <a:ext cx="999996" cy="1000013"/>
        </a:xfrm>
        <a:prstGeom prst="ellipse">
          <a:avLst/>
        </a:prstGeom>
      </dgm:spPr>
    </dgm:pt>
    <dgm:pt modelId="{B22017A3-1553-4BF7-9974-83A515D2DFBB}" type="pres">
      <dgm:prSet presAssocID="{D4E5D38B-E635-4016-8C35-7BFF47DB33D3}" presName="ellipse3" presStyleLbl="vennNode1" presStyleIdx="2" presStyleCnt="7" custScaleX="58672" custScaleY="58672" custLinFactNeighborX="32945" custLinFactNeighborY="-18431">
        <dgm:presLayoutVars>
          <dgm:bulletEnabled val="1"/>
        </dgm:presLayoutVars>
      </dgm:prSet>
      <dgm:spPr>
        <a:xfrm>
          <a:off x="2144644" y="280772"/>
          <a:ext cx="999996" cy="1000013"/>
        </a:xfrm>
        <a:prstGeom prst="ellipse">
          <a:avLst/>
        </a:prstGeom>
      </dgm:spPr>
    </dgm:pt>
    <dgm:pt modelId="{162516D3-087C-411B-A000-FF4E792A9C9F}" type="pres">
      <dgm:prSet presAssocID="{D4E5D38B-E635-4016-8C35-7BFF47DB33D3}" presName="ellipse4" presStyleLbl="vennNode1" presStyleIdx="3" presStyleCnt="7" custScaleX="58672" custScaleY="58672" custLinFactNeighborX="-46410" custLinFactNeighborY="30994">
        <dgm:presLayoutVars>
          <dgm:bulletEnabled val="1"/>
        </dgm:presLayoutVars>
      </dgm:prSet>
      <dgm:spPr>
        <a:xfrm>
          <a:off x="1838488" y="1559291"/>
          <a:ext cx="807595" cy="807608"/>
        </a:xfrm>
        <a:prstGeom prst="ellipse">
          <a:avLst/>
        </a:prstGeom>
      </dgm:spPr>
    </dgm:pt>
    <dgm:pt modelId="{FB1D71D0-91D1-4CD0-944A-F170C2078956}" type="pres">
      <dgm:prSet presAssocID="{D4E5D38B-E635-4016-8C35-7BFF47DB33D3}" presName="ellipse5" presStyleLbl="vennNode1" presStyleIdx="4" presStyleCnt="7" custScaleX="58672" custScaleY="58672" custLinFactNeighborX="-6580" custLinFactNeighborY="1740">
        <dgm:presLayoutVars>
          <dgm:bulletEnabled val="1"/>
        </dgm:presLayoutVars>
      </dgm:prSet>
      <dgm:spPr>
        <a:xfrm>
          <a:off x="3355951" y="233935"/>
          <a:ext cx="999996" cy="1000013"/>
        </a:xfrm>
        <a:prstGeom prst="ellipse">
          <a:avLst/>
        </a:prstGeom>
      </dgm:spPr>
    </dgm:pt>
    <dgm:pt modelId="{ACF505F1-7155-4560-B305-E22290712673}" type="pres">
      <dgm:prSet presAssocID="{D4E5D38B-E635-4016-8C35-7BFF47DB33D3}" presName="ellipse6" presStyleLbl="vennNode1" presStyleIdx="5" presStyleCnt="7" custScaleX="58672" custScaleY="58672" custLinFactNeighborX="-77197" custLinFactNeighborY="55725">
        <dgm:presLayoutVars>
          <dgm:bulletEnabled val="1"/>
        </dgm:presLayoutVars>
      </dgm:prSet>
      <dgm:spPr>
        <a:xfrm>
          <a:off x="2832676" y="1241709"/>
          <a:ext cx="807595" cy="807608"/>
        </a:xfrm>
        <a:prstGeom prst="ellipse">
          <a:avLst/>
        </a:prstGeom>
      </dgm:spPr>
    </dgm:pt>
    <dgm:pt modelId="{F1596955-1F05-4A6E-8B9E-806D73FF77C8}" type="pres">
      <dgm:prSet presAssocID="{D4E5D38B-E635-4016-8C35-7BFF47DB33D3}" presName="ellipse7" presStyleLbl="vennNode1" presStyleIdx="6" presStyleCnt="7" custScaleX="58672" custScaleY="58672" custLinFactNeighborX="-78279" custLinFactNeighborY="61822">
        <dgm:presLayoutVars>
          <dgm:bulletEnabled val="1"/>
        </dgm:presLayoutVars>
      </dgm:prSet>
      <dgm:spPr>
        <a:xfrm>
          <a:off x="3914699" y="621399"/>
          <a:ext cx="999996" cy="1000013"/>
        </a:xfrm>
        <a:prstGeom prst="ellipse">
          <a:avLst/>
        </a:prstGeom>
      </dgm:spPr>
    </dgm:pt>
  </dgm:ptLst>
  <dgm:cxnLst>
    <dgm:cxn modelId="{46413F08-4498-4432-82B4-C30B1C6FFA9A}" srcId="{D4E5D38B-E635-4016-8C35-7BFF47DB33D3}" destId="{089B6302-6214-4746-BB93-FB2A9BDA6374}" srcOrd="3" destOrd="0" parTransId="{0F16F953-160D-467D-B3A4-8099F3682102}" sibTransId="{33775656-231D-485C-ACB8-355009BE6FEC}"/>
    <dgm:cxn modelId="{EC6B4815-C6EE-4BEB-943F-D211DEE13FB7}" srcId="{D4E5D38B-E635-4016-8C35-7BFF47DB33D3}" destId="{2D67715F-4B43-453A-9B45-ED6115A97335}" srcOrd="6" destOrd="0" parTransId="{AD72F389-1DE8-4570-81C8-BA35280E3A3E}" sibTransId="{2DC91460-D76F-4DC7-990E-C8D0B99DBF3E}"/>
    <dgm:cxn modelId="{6C592B35-23FE-44CE-B9F2-72076BA0B694}" srcId="{D4E5D38B-E635-4016-8C35-7BFF47DB33D3}" destId="{6AC24EC6-5DEE-4E7A-B391-5A32B7F8ABF0}" srcOrd="0" destOrd="0" parTransId="{5A15E64F-F7FD-4340-B7E6-1941F610224E}" sibTransId="{00FBB35D-5078-4E06-8510-D1883CCF294D}"/>
    <dgm:cxn modelId="{E8E86A35-15F5-4A2F-8BD5-C79551074A68}" type="presOf" srcId="{990450A9-92D7-47EC-83DD-9B7F29D0DBEF}" destId="{B22017A3-1553-4BF7-9974-83A515D2DFBB}" srcOrd="0" destOrd="0" presId="urn:microsoft.com/office/officeart/2005/8/layout/rings+Icon"/>
    <dgm:cxn modelId="{6DF6D249-586D-4D3D-B5ED-78CCFA10DD6C}" type="presOf" srcId="{2AFB96AE-2917-478F-896B-80EC6E87FC4C}" destId="{FB1D71D0-91D1-4CD0-944A-F170C2078956}" srcOrd="0" destOrd="0" presId="urn:microsoft.com/office/officeart/2005/8/layout/rings+Icon"/>
    <dgm:cxn modelId="{E35D6C77-39EF-4793-A39F-3C3EBDF62671}" srcId="{D4E5D38B-E635-4016-8C35-7BFF47DB33D3}" destId="{3F8D5A90-A5A1-48F7-B1AD-B1BFBD18B9B5}" srcOrd="1" destOrd="0" parTransId="{5EF88A97-FAAC-4D61-800B-E8F62FA49B3D}" sibTransId="{22211F4C-5318-4EC8-A591-F725B3321FED}"/>
    <dgm:cxn modelId="{D3B23E7C-755A-435E-B483-C60E31404B9B}" type="presOf" srcId="{2D67715F-4B43-453A-9B45-ED6115A97335}" destId="{F1596955-1F05-4A6E-8B9E-806D73FF77C8}" srcOrd="0" destOrd="0" presId="urn:microsoft.com/office/officeart/2005/8/layout/rings+Icon"/>
    <dgm:cxn modelId="{14E09087-FC41-48CA-BA8B-A8ED04C4EA19}" type="presOf" srcId="{3F8D5A90-A5A1-48F7-B1AD-B1BFBD18B9B5}" destId="{30686600-643B-4A74-A4AA-C9F4BB7228D6}" srcOrd="0" destOrd="0" presId="urn:microsoft.com/office/officeart/2005/8/layout/rings+Icon"/>
    <dgm:cxn modelId="{93B9488E-0638-4B61-9FEB-72853CEFFE83}" type="presOf" srcId="{D4E5D38B-E635-4016-8C35-7BFF47DB33D3}" destId="{91900F28-ECB0-45F9-A9EE-0B0F47DB5BBB}" srcOrd="0" destOrd="0" presId="urn:microsoft.com/office/officeart/2005/8/layout/rings+Icon"/>
    <dgm:cxn modelId="{B55D329C-A6BB-4BC7-9AED-0AB13344882F}" srcId="{D4E5D38B-E635-4016-8C35-7BFF47DB33D3}" destId="{990450A9-92D7-47EC-83DD-9B7F29D0DBEF}" srcOrd="2" destOrd="0" parTransId="{B7EF8910-7316-4D1E-89D7-D4E7C34C2349}" sibTransId="{83192D37-655D-41EA-9911-A114D49D4F10}"/>
    <dgm:cxn modelId="{5ADF93B0-6F8F-4BC5-BA5D-6C9633274C9C}" type="presOf" srcId="{089B6302-6214-4746-BB93-FB2A9BDA6374}" destId="{162516D3-087C-411B-A000-FF4E792A9C9F}" srcOrd="0" destOrd="0" presId="urn:microsoft.com/office/officeart/2005/8/layout/rings+Icon"/>
    <dgm:cxn modelId="{D8D9FFC5-1696-41F4-9890-129A8756EC14}" type="presOf" srcId="{EF2FC2CF-51AC-46D1-82A2-198B2D82790A}" destId="{ACF505F1-7155-4560-B305-E22290712673}" srcOrd="0" destOrd="0" presId="urn:microsoft.com/office/officeart/2005/8/layout/rings+Icon"/>
    <dgm:cxn modelId="{A727ECD9-5E07-4099-B8E8-F63176AC5599}" srcId="{D4E5D38B-E635-4016-8C35-7BFF47DB33D3}" destId="{EF2FC2CF-51AC-46D1-82A2-198B2D82790A}" srcOrd="5" destOrd="0" parTransId="{013666E3-890B-4AA9-B47C-32CC52CADB13}" sibTransId="{EA7B3F8E-FAD4-40C9-BF74-C7633E3613D4}"/>
    <dgm:cxn modelId="{7C33DCE6-971C-4EE0-9CC1-CDB0CD1FC068}" srcId="{D4E5D38B-E635-4016-8C35-7BFF47DB33D3}" destId="{2AFB96AE-2917-478F-896B-80EC6E87FC4C}" srcOrd="4" destOrd="0" parTransId="{562F8B94-B0FA-45C1-B372-A6573569B061}" sibTransId="{AEBC2E2C-682D-4666-8C45-D67410D8A0C8}"/>
    <dgm:cxn modelId="{399C38FB-D928-4E02-80DB-2DBC815D38FF}" type="presOf" srcId="{6AC24EC6-5DEE-4E7A-B391-5A32B7F8ABF0}" destId="{B454CCD0-7E59-46EF-8921-F55E447A91B7}" srcOrd="0" destOrd="0" presId="urn:microsoft.com/office/officeart/2005/8/layout/rings+Icon"/>
    <dgm:cxn modelId="{19924C1A-E174-4E74-B55B-2C270D9E265E}" type="presParOf" srcId="{91900F28-ECB0-45F9-A9EE-0B0F47DB5BBB}" destId="{B454CCD0-7E59-46EF-8921-F55E447A91B7}" srcOrd="0" destOrd="0" presId="urn:microsoft.com/office/officeart/2005/8/layout/rings+Icon"/>
    <dgm:cxn modelId="{A027B98B-6C91-4ACB-9E4F-AC984F84A67A}" type="presParOf" srcId="{91900F28-ECB0-45F9-A9EE-0B0F47DB5BBB}" destId="{30686600-643B-4A74-A4AA-C9F4BB7228D6}" srcOrd="1" destOrd="0" presId="urn:microsoft.com/office/officeart/2005/8/layout/rings+Icon"/>
    <dgm:cxn modelId="{87BD964D-C92E-4DA6-A06B-3736F2E7B2C9}" type="presParOf" srcId="{91900F28-ECB0-45F9-A9EE-0B0F47DB5BBB}" destId="{B22017A3-1553-4BF7-9974-83A515D2DFBB}" srcOrd="2" destOrd="0" presId="urn:microsoft.com/office/officeart/2005/8/layout/rings+Icon"/>
    <dgm:cxn modelId="{E7E49665-2B3E-4C1C-BA85-169821989F08}" type="presParOf" srcId="{91900F28-ECB0-45F9-A9EE-0B0F47DB5BBB}" destId="{162516D3-087C-411B-A000-FF4E792A9C9F}" srcOrd="3" destOrd="0" presId="urn:microsoft.com/office/officeart/2005/8/layout/rings+Icon"/>
    <dgm:cxn modelId="{2126F6AC-6876-4DFA-BC70-F269DF285623}" type="presParOf" srcId="{91900F28-ECB0-45F9-A9EE-0B0F47DB5BBB}" destId="{FB1D71D0-91D1-4CD0-944A-F170C2078956}" srcOrd="4" destOrd="0" presId="urn:microsoft.com/office/officeart/2005/8/layout/rings+Icon"/>
    <dgm:cxn modelId="{CFEFC4C3-10AD-4DE5-A8E9-3AFFC7CFE9AB}" type="presParOf" srcId="{91900F28-ECB0-45F9-A9EE-0B0F47DB5BBB}" destId="{ACF505F1-7155-4560-B305-E22290712673}" srcOrd="5" destOrd="0" presId="urn:microsoft.com/office/officeart/2005/8/layout/rings+Icon"/>
    <dgm:cxn modelId="{7B7C8CE0-AC72-4F0E-854F-0E917A7E084D}" type="presParOf" srcId="{91900F28-ECB0-45F9-A9EE-0B0F47DB5BBB}" destId="{F1596955-1F05-4A6E-8B9E-806D73FF77C8}" srcOrd="6"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5D38B-E635-4016-8C35-7BFF47DB33D3}"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6AC24EC6-5DEE-4E7A-B391-5A32B7F8ABF0}">
      <dgm:prSet phldrT="[Text]" custT="1"/>
      <dgm:spPr>
        <a:solidFill>
          <a:schemeClr val="tx1">
            <a:lumMod val="50000"/>
            <a:lumOff val="50000"/>
            <a:alpha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34290" tIns="34290" rIns="34290" bIns="34290" numCol="1" spcCol="1270" anchor="ctr" anchorCtr="0"/>
        <a:lstStyle/>
        <a:p>
          <a:pPr marL="0" lvl="0" indent="0" algn="ctr" defTabSz="400050">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Incentives &amp; engagement</a:t>
          </a:r>
        </a:p>
      </dgm:t>
    </dgm:pt>
    <dgm:pt modelId="{5A15E64F-F7FD-4340-B7E6-1941F610224E}" type="parTrans" cxnId="{6C592B35-23FE-44CE-B9F2-72076BA0B694}">
      <dgm:prSet/>
      <dgm:spPr/>
      <dgm:t>
        <a:bodyPr/>
        <a:lstStyle/>
        <a:p>
          <a:endParaRPr lang="en-GB"/>
        </a:p>
      </dgm:t>
    </dgm:pt>
    <dgm:pt modelId="{00FBB35D-5078-4E06-8510-D1883CCF294D}" type="sibTrans" cxnId="{6C592B35-23FE-44CE-B9F2-72076BA0B694}">
      <dgm:prSet/>
      <dgm:spPr/>
      <dgm:t>
        <a:bodyPr/>
        <a:lstStyle/>
        <a:p>
          <a:endParaRPr lang="en-GB"/>
        </a:p>
      </dgm:t>
    </dgm:pt>
    <dgm:pt modelId="{3F8D5A90-A5A1-48F7-B1AD-B1BFBD18B9B5}">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noFill/>
        </a:ln>
      </dgm:spPr>
      <dgm:t>
        <a:bodyPr spcFirstLastPara="0" vert="horz" wrap="square" lIns="34290" tIns="34290" rIns="34290" bIns="34290" numCol="1" spcCol="1270" rtlCol="0" anchor="ctr" anchorCtr="0"/>
        <a:lstStyle/>
        <a:p>
          <a:pPr marL="0" lvl="0" indent="0" algn="ctr" defTabSz="400050" rtl="0" eaLnBrk="1" latinLnBrk="0" hangingPunct="1">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Promotion </a:t>
          </a:r>
        </a:p>
      </dgm:t>
    </dgm:pt>
    <dgm:pt modelId="{5EF88A97-FAAC-4D61-800B-E8F62FA49B3D}" type="parTrans" cxnId="{E35D6C77-39EF-4793-A39F-3C3EBDF62671}">
      <dgm:prSet/>
      <dgm:spPr/>
      <dgm:t>
        <a:bodyPr/>
        <a:lstStyle/>
        <a:p>
          <a:endParaRPr lang="en-GB"/>
        </a:p>
      </dgm:t>
    </dgm:pt>
    <dgm:pt modelId="{22211F4C-5318-4EC8-A591-F725B3321FED}" type="sibTrans" cxnId="{E35D6C77-39EF-4793-A39F-3C3EBDF62671}">
      <dgm:prSet/>
      <dgm:spPr/>
      <dgm:t>
        <a:bodyPr/>
        <a:lstStyle/>
        <a:p>
          <a:endParaRPr lang="en-GB"/>
        </a:p>
      </dgm:t>
    </dgm:pt>
    <dgm:pt modelId="{089B6302-6214-4746-BB93-FB2A9BDA6374}">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noFill/>
        </a:ln>
      </dgm:spPr>
      <dgm:t>
        <a:bodyPr spcFirstLastPara="0" vert="horz" wrap="square" lIns="34290" tIns="34290" rIns="34290" bIns="34290" numCol="1" spcCol="1270" rtlCol="0" anchor="ctr" anchorCtr="0"/>
        <a:lstStyle/>
        <a:p>
          <a:pPr marL="0" lvl="0" indent="0" algn="ctr" defTabSz="914400" rtl="0" eaLnBrk="1" latinLnBrk="0" hangingPunct="1">
            <a:lnSpc>
              <a:spcPct val="90000"/>
            </a:lnSpc>
            <a:spcBef>
              <a:spcPct val="0"/>
            </a:spcBef>
            <a:spcAft>
              <a:spcPct val="35000"/>
            </a:spcAft>
            <a:buNone/>
          </a:pPr>
          <a:r>
            <a:rPr lang="en-GB" sz="800" b="0" kern="1200" dirty="0">
              <a:solidFill>
                <a:schemeClr val="tx1"/>
              </a:solidFill>
              <a:latin typeface="Poppins" panose="00000500000000000000" pitchFamily="2" charset="0"/>
              <a:ea typeface="+mn-ea"/>
              <a:cs typeface="Poppins" panose="00000500000000000000" pitchFamily="2" charset="0"/>
            </a:rPr>
            <a:t>Research </a:t>
          </a:r>
        </a:p>
      </dgm:t>
    </dgm:pt>
    <dgm:pt modelId="{0F16F953-160D-467D-B3A4-8099F3682102}" type="parTrans" cxnId="{46413F08-4498-4432-82B4-C30B1C6FFA9A}">
      <dgm:prSet/>
      <dgm:spPr/>
      <dgm:t>
        <a:bodyPr/>
        <a:lstStyle/>
        <a:p>
          <a:endParaRPr lang="en-GB"/>
        </a:p>
      </dgm:t>
    </dgm:pt>
    <dgm:pt modelId="{33775656-231D-485C-ACB8-355009BE6FEC}" type="sibTrans" cxnId="{46413F08-4498-4432-82B4-C30B1C6FFA9A}">
      <dgm:prSet/>
      <dgm:spPr/>
      <dgm:t>
        <a:bodyPr/>
        <a:lstStyle/>
        <a:p>
          <a:endParaRPr lang="en-GB"/>
        </a:p>
      </dgm:t>
    </dgm:pt>
    <dgm:pt modelId="{2AFB96AE-2917-478F-896B-80EC6E87FC4C}">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noFill/>
        </a:ln>
      </dgm:spPr>
      <dgm:t>
        <a:bodyPr spcFirstLastPara="0" vert="horz" wrap="square" lIns="34290" tIns="34290" rIns="34290" bIns="34290" numCol="1" spcCol="1270" rtlCol="0" anchor="ctr" anchorCtr="0"/>
        <a:lstStyle/>
        <a:p>
          <a:pPr marL="0" lvl="0" indent="0" algn="ctr" defTabSz="400050" rtl="0" eaLnBrk="1" latinLnBrk="0" hangingPunct="1">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Channel &amp; Customer </a:t>
          </a:r>
        </a:p>
      </dgm:t>
    </dgm:pt>
    <dgm:pt modelId="{562F8B94-B0FA-45C1-B372-A6573569B061}" type="parTrans" cxnId="{7C33DCE6-971C-4EE0-9CC1-CDB0CD1FC068}">
      <dgm:prSet/>
      <dgm:spPr/>
      <dgm:t>
        <a:bodyPr/>
        <a:lstStyle/>
        <a:p>
          <a:endParaRPr lang="en-GB"/>
        </a:p>
      </dgm:t>
    </dgm:pt>
    <dgm:pt modelId="{AEBC2E2C-682D-4666-8C45-D67410D8A0C8}" type="sibTrans" cxnId="{7C33DCE6-971C-4EE0-9CC1-CDB0CD1FC068}">
      <dgm:prSet/>
      <dgm:spPr/>
      <dgm:t>
        <a:bodyPr/>
        <a:lstStyle/>
        <a:p>
          <a:endParaRPr lang="en-GB"/>
        </a:p>
      </dgm:t>
    </dgm:pt>
    <dgm:pt modelId="{EF2FC2CF-51AC-46D1-82A2-198B2D82790A}">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noFill/>
        </a:ln>
      </dgm:spPr>
      <dgm:t>
        <a:bodyPr spcFirstLastPara="0" vert="horz" wrap="square" lIns="34290" tIns="34290" rIns="34290" bIns="34290" numCol="1" spcCol="1270" rtlCol="0" anchor="ctr" anchorCtr="0"/>
        <a:lstStyle/>
        <a:p>
          <a:pPr marL="0" lvl="0" indent="0" algn="ctr" defTabSz="914400" rtl="0" eaLnBrk="1" latinLnBrk="0" hangingPunct="1">
            <a:lnSpc>
              <a:spcPct val="90000"/>
            </a:lnSpc>
            <a:spcBef>
              <a:spcPct val="0"/>
            </a:spcBef>
            <a:spcAft>
              <a:spcPct val="35000"/>
            </a:spcAft>
            <a:buNone/>
          </a:pPr>
          <a:r>
            <a:rPr lang="en-GB" sz="800" b="0" kern="1200" dirty="0">
              <a:solidFill>
                <a:schemeClr val="tx1"/>
              </a:solidFill>
              <a:latin typeface="Poppins" panose="00000500000000000000" pitchFamily="2" charset="0"/>
              <a:ea typeface="+mn-ea"/>
              <a:cs typeface="Poppins" panose="00000500000000000000" pitchFamily="2" charset="0"/>
            </a:rPr>
            <a:t>Communication </a:t>
          </a:r>
        </a:p>
      </dgm:t>
    </dgm:pt>
    <dgm:pt modelId="{013666E3-890B-4AA9-B47C-32CC52CADB13}" type="parTrans" cxnId="{A727ECD9-5E07-4099-B8E8-F63176AC5599}">
      <dgm:prSet/>
      <dgm:spPr/>
      <dgm:t>
        <a:bodyPr/>
        <a:lstStyle/>
        <a:p>
          <a:endParaRPr lang="en-GB"/>
        </a:p>
      </dgm:t>
    </dgm:pt>
    <dgm:pt modelId="{EA7B3F8E-FAD4-40C9-BF74-C7633E3613D4}" type="sibTrans" cxnId="{A727ECD9-5E07-4099-B8E8-F63176AC5599}">
      <dgm:prSet/>
      <dgm:spPr/>
      <dgm:t>
        <a:bodyPr/>
        <a:lstStyle/>
        <a:p>
          <a:endParaRPr lang="en-GB"/>
        </a:p>
      </dgm:t>
    </dgm:pt>
    <dgm:pt modelId="{2D67715F-4B43-453A-9B45-ED6115A97335}">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noFill/>
        </a:ln>
      </dgm:spPr>
      <dgm:t>
        <a:bodyPr spcFirstLastPara="0" vert="horz" wrap="square" lIns="34290" tIns="34290" rIns="34290" bIns="34290" numCol="1" spcCol="1270" rtlCol="0" anchor="ctr" anchorCtr="0"/>
        <a:lstStyle/>
        <a:p>
          <a:pPr marL="0" lvl="0" indent="0" algn="ctr" defTabSz="914400" rtl="0" eaLnBrk="1" latinLnBrk="0" hangingPunct="1">
            <a:lnSpc>
              <a:spcPct val="90000"/>
            </a:lnSpc>
            <a:spcBef>
              <a:spcPct val="0"/>
            </a:spcBef>
            <a:spcAft>
              <a:spcPct val="35000"/>
            </a:spcAft>
            <a:buNone/>
          </a:pPr>
          <a:r>
            <a:rPr lang="en-GB" sz="800" b="0" kern="1200" dirty="0">
              <a:solidFill>
                <a:schemeClr val="tx1"/>
              </a:solidFill>
              <a:latin typeface="Poppins" panose="00000500000000000000" pitchFamily="2" charset="0"/>
              <a:ea typeface="+mn-ea"/>
              <a:cs typeface="Poppins" panose="00000500000000000000" pitchFamily="2" charset="0"/>
            </a:rPr>
            <a:t>Pricing</a:t>
          </a:r>
        </a:p>
      </dgm:t>
    </dgm:pt>
    <dgm:pt modelId="{AD72F389-1DE8-4570-81C8-BA35280E3A3E}" type="parTrans" cxnId="{EC6B4815-C6EE-4BEB-943F-D211DEE13FB7}">
      <dgm:prSet/>
      <dgm:spPr/>
      <dgm:t>
        <a:bodyPr/>
        <a:lstStyle/>
        <a:p>
          <a:endParaRPr lang="en-GB"/>
        </a:p>
      </dgm:t>
    </dgm:pt>
    <dgm:pt modelId="{2DC91460-D76F-4DC7-990E-C8D0B99DBF3E}" type="sibTrans" cxnId="{EC6B4815-C6EE-4BEB-943F-D211DEE13FB7}">
      <dgm:prSet/>
      <dgm:spPr/>
      <dgm:t>
        <a:bodyPr/>
        <a:lstStyle/>
        <a:p>
          <a:endParaRPr lang="en-GB"/>
        </a:p>
      </dgm:t>
    </dgm:pt>
    <dgm:pt modelId="{990450A9-92D7-47EC-83DD-9B7F29D0DBEF}">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prstClr val="black">
            <a:lumMod val="50000"/>
            <a:lumOff val="50000"/>
            <a:alpha val="50000"/>
          </a:prstClr>
        </a:solidFill>
        <a:ln w="12700" cap="flat" cmpd="sng" algn="ctr">
          <a:solidFill>
            <a:prstClr val="white">
              <a:hueOff val="0"/>
              <a:satOff val="0"/>
              <a:lumOff val="0"/>
              <a:alphaOff val="0"/>
            </a:prstClr>
          </a:solidFill>
          <a:prstDash val="solid"/>
          <a:miter lim="800000"/>
        </a:ln>
        <a:effectLst/>
      </dgm:spPr>
      <dgm:t>
        <a:bodyPr spcFirstLastPara="0" vert="horz" wrap="square" lIns="34290" tIns="34290" rIns="34290" bIns="34290" numCol="1" spcCol="1270" rtlCol="0" anchor="ctr" anchorCtr="0"/>
        <a:lstStyle/>
        <a:p>
          <a:pPr marL="0" lvl="0" indent="0" algn="ctr" defTabSz="400050" rtl="0" eaLnBrk="1" latinLnBrk="0" hangingPunct="1">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Branding &amp; </a:t>
          </a:r>
        </a:p>
        <a:p>
          <a:pPr marL="0" lvl="0" indent="0" algn="ctr" defTabSz="400050">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Comm</a:t>
          </a:r>
        </a:p>
      </dgm:t>
    </dgm:pt>
    <dgm:pt modelId="{B7EF8910-7316-4D1E-89D7-D4E7C34C2349}" type="parTrans" cxnId="{B55D329C-A6BB-4BC7-9AED-0AB13344882F}">
      <dgm:prSet/>
      <dgm:spPr/>
      <dgm:t>
        <a:bodyPr/>
        <a:lstStyle/>
        <a:p>
          <a:endParaRPr lang="en-GB"/>
        </a:p>
      </dgm:t>
    </dgm:pt>
    <dgm:pt modelId="{83192D37-655D-41EA-9911-A114D49D4F10}" type="sibTrans" cxnId="{B55D329C-A6BB-4BC7-9AED-0AB13344882F}">
      <dgm:prSet/>
      <dgm:spPr/>
      <dgm:t>
        <a:bodyPr/>
        <a:lstStyle/>
        <a:p>
          <a:endParaRPr lang="en-GB"/>
        </a:p>
      </dgm:t>
    </dgm:pt>
    <dgm:pt modelId="{91900F28-ECB0-45F9-A9EE-0B0F47DB5BBB}" type="pres">
      <dgm:prSet presAssocID="{D4E5D38B-E635-4016-8C35-7BFF47DB33D3}" presName="Name0" presStyleCnt="0">
        <dgm:presLayoutVars>
          <dgm:chMax val="7"/>
          <dgm:dir/>
          <dgm:resizeHandles val="exact"/>
        </dgm:presLayoutVars>
      </dgm:prSet>
      <dgm:spPr/>
    </dgm:pt>
    <dgm:pt modelId="{B454CCD0-7E59-46EF-8921-F55E447A91B7}" type="pres">
      <dgm:prSet presAssocID="{D4E5D38B-E635-4016-8C35-7BFF47DB33D3}" presName="ellipse1" presStyleLbl="vennNode1" presStyleIdx="0" presStyleCnt="7" custScaleX="58672" custScaleY="58672" custLinFactNeighborX="75409" custLinFactNeighborY="6997">
        <dgm:presLayoutVars>
          <dgm:bulletEnabled val="1"/>
        </dgm:presLayoutVars>
      </dgm:prSet>
      <dgm:spPr>
        <a:xfrm>
          <a:off x="358643" y="278941"/>
          <a:ext cx="791993" cy="792006"/>
        </a:xfrm>
        <a:prstGeom prst="ellipse">
          <a:avLst/>
        </a:prstGeom>
      </dgm:spPr>
    </dgm:pt>
    <dgm:pt modelId="{30686600-643B-4A74-A4AA-C9F4BB7228D6}" type="pres">
      <dgm:prSet presAssocID="{D4E5D38B-E635-4016-8C35-7BFF47DB33D3}" presName="ellipse2" presStyleLbl="vennNode1" presStyleIdx="1" presStyleCnt="7" custScaleX="58672" custScaleY="58672" custLinFactNeighborX="4266" custLinFactNeighborY="-8190">
        <dgm:presLayoutVars>
          <dgm:bulletEnabled val="1"/>
        </dgm:presLayoutVars>
      </dgm:prSet>
      <dgm:spPr>
        <a:xfrm>
          <a:off x="1181831" y="1810705"/>
          <a:ext cx="999996" cy="1000013"/>
        </a:xfrm>
        <a:prstGeom prst="ellipse">
          <a:avLst/>
        </a:prstGeom>
      </dgm:spPr>
    </dgm:pt>
    <dgm:pt modelId="{B22017A3-1553-4BF7-9974-83A515D2DFBB}" type="pres">
      <dgm:prSet presAssocID="{D4E5D38B-E635-4016-8C35-7BFF47DB33D3}" presName="ellipse3" presStyleLbl="vennNode1" presStyleIdx="2" presStyleCnt="7" custScaleX="58672" custScaleY="58672" custLinFactNeighborX="32945" custLinFactNeighborY="-18431">
        <dgm:presLayoutVars>
          <dgm:bulletEnabled val="1"/>
        </dgm:presLayoutVars>
      </dgm:prSet>
      <dgm:spPr>
        <a:xfrm>
          <a:off x="2144644" y="280772"/>
          <a:ext cx="999996" cy="1000013"/>
        </a:xfrm>
        <a:prstGeom prst="ellipse">
          <a:avLst/>
        </a:prstGeom>
      </dgm:spPr>
    </dgm:pt>
    <dgm:pt modelId="{162516D3-087C-411B-A000-FF4E792A9C9F}" type="pres">
      <dgm:prSet presAssocID="{D4E5D38B-E635-4016-8C35-7BFF47DB33D3}" presName="ellipse4" presStyleLbl="vennNode1" presStyleIdx="3" presStyleCnt="7" custScaleX="58672" custScaleY="58672" custLinFactNeighborX="-46410" custLinFactNeighborY="30994">
        <dgm:presLayoutVars>
          <dgm:bulletEnabled val="1"/>
        </dgm:presLayoutVars>
      </dgm:prSet>
      <dgm:spPr>
        <a:xfrm>
          <a:off x="1838488" y="1559291"/>
          <a:ext cx="807595" cy="807608"/>
        </a:xfrm>
        <a:prstGeom prst="ellipse">
          <a:avLst/>
        </a:prstGeom>
      </dgm:spPr>
    </dgm:pt>
    <dgm:pt modelId="{FB1D71D0-91D1-4CD0-944A-F170C2078956}" type="pres">
      <dgm:prSet presAssocID="{D4E5D38B-E635-4016-8C35-7BFF47DB33D3}" presName="ellipse5" presStyleLbl="vennNode1" presStyleIdx="4" presStyleCnt="7" custScaleX="58672" custScaleY="58672" custLinFactNeighborX="-6580" custLinFactNeighborY="1740">
        <dgm:presLayoutVars>
          <dgm:bulletEnabled val="1"/>
        </dgm:presLayoutVars>
      </dgm:prSet>
      <dgm:spPr>
        <a:xfrm>
          <a:off x="3355951" y="233935"/>
          <a:ext cx="999996" cy="1000013"/>
        </a:xfrm>
        <a:prstGeom prst="ellipse">
          <a:avLst/>
        </a:prstGeom>
      </dgm:spPr>
    </dgm:pt>
    <dgm:pt modelId="{ACF505F1-7155-4560-B305-E22290712673}" type="pres">
      <dgm:prSet presAssocID="{D4E5D38B-E635-4016-8C35-7BFF47DB33D3}" presName="ellipse6" presStyleLbl="vennNode1" presStyleIdx="5" presStyleCnt="7" custScaleX="58672" custScaleY="58672" custLinFactNeighborX="-77197" custLinFactNeighborY="55725">
        <dgm:presLayoutVars>
          <dgm:bulletEnabled val="1"/>
        </dgm:presLayoutVars>
      </dgm:prSet>
      <dgm:spPr>
        <a:xfrm>
          <a:off x="2832676" y="1241709"/>
          <a:ext cx="807595" cy="807608"/>
        </a:xfrm>
        <a:prstGeom prst="ellipse">
          <a:avLst/>
        </a:prstGeom>
      </dgm:spPr>
    </dgm:pt>
    <dgm:pt modelId="{F1596955-1F05-4A6E-8B9E-806D73FF77C8}" type="pres">
      <dgm:prSet presAssocID="{D4E5D38B-E635-4016-8C35-7BFF47DB33D3}" presName="ellipse7" presStyleLbl="vennNode1" presStyleIdx="6" presStyleCnt="7" custScaleX="58672" custScaleY="58672" custLinFactNeighborX="-78279" custLinFactNeighborY="61822">
        <dgm:presLayoutVars>
          <dgm:bulletEnabled val="1"/>
        </dgm:presLayoutVars>
      </dgm:prSet>
      <dgm:spPr>
        <a:xfrm>
          <a:off x="3914699" y="621399"/>
          <a:ext cx="999996" cy="1000013"/>
        </a:xfrm>
        <a:prstGeom prst="ellipse">
          <a:avLst/>
        </a:prstGeom>
      </dgm:spPr>
    </dgm:pt>
  </dgm:ptLst>
  <dgm:cxnLst>
    <dgm:cxn modelId="{46413F08-4498-4432-82B4-C30B1C6FFA9A}" srcId="{D4E5D38B-E635-4016-8C35-7BFF47DB33D3}" destId="{089B6302-6214-4746-BB93-FB2A9BDA6374}" srcOrd="3" destOrd="0" parTransId="{0F16F953-160D-467D-B3A4-8099F3682102}" sibTransId="{33775656-231D-485C-ACB8-355009BE6FEC}"/>
    <dgm:cxn modelId="{EC6B4815-C6EE-4BEB-943F-D211DEE13FB7}" srcId="{D4E5D38B-E635-4016-8C35-7BFF47DB33D3}" destId="{2D67715F-4B43-453A-9B45-ED6115A97335}" srcOrd="6" destOrd="0" parTransId="{AD72F389-1DE8-4570-81C8-BA35280E3A3E}" sibTransId="{2DC91460-D76F-4DC7-990E-C8D0B99DBF3E}"/>
    <dgm:cxn modelId="{6C592B35-23FE-44CE-B9F2-72076BA0B694}" srcId="{D4E5D38B-E635-4016-8C35-7BFF47DB33D3}" destId="{6AC24EC6-5DEE-4E7A-B391-5A32B7F8ABF0}" srcOrd="0" destOrd="0" parTransId="{5A15E64F-F7FD-4340-B7E6-1941F610224E}" sibTransId="{00FBB35D-5078-4E06-8510-D1883CCF294D}"/>
    <dgm:cxn modelId="{E8E86A35-15F5-4A2F-8BD5-C79551074A68}" type="presOf" srcId="{990450A9-92D7-47EC-83DD-9B7F29D0DBEF}" destId="{B22017A3-1553-4BF7-9974-83A515D2DFBB}" srcOrd="0" destOrd="0" presId="urn:microsoft.com/office/officeart/2005/8/layout/rings+Icon"/>
    <dgm:cxn modelId="{6DF6D249-586D-4D3D-B5ED-78CCFA10DD6C}" type="presOf" srcId="{2AFB96AE-2917-478F-896B-80EC6E87FC4C}" destId="{FB1D71D0-91D1-4CD0-944A-F170C2078956}" srcOrd="0" destOrd="0" presId="urn:microsoft.com/office/officeart/2005/8/layout/rings+Icon"/>
    <dgm:cxn modelId="{E35D6C77-39EF-4793-A39F-3C3EBDF62671}" srcId="{D4E5D38B-E635-4016-8C35-7BFF47DB33D3}" destId="{3F8D5A90-A5A1-48F7-B1AD-B1BFBD18B9B5}" srcOrd="1" destOrd="0" parTransId="{5EF88A97-FAAC-4D61-800B-E8F62FA49B3D}" sibTransId="{22211F4C-5318-4EC8-A591-F725B3321FED}"/>
    <dgm:cxn modelId="{D3B23E7C-755A-435E-B483-C60E31404B9B}" type="presOf" srcId="{2D67715F-4B43-453A-9B45-ED6115A97335}" destId="{F1596955-1F05-4A6E-8B9E-806D73FF77C8}" srcOrd="0" destOrd="0" presId="urn:microsoft.com/office/officeart/2005/8/layout/rings+Icon"/>
    <dgm:cxn modelId="{14E09087-FC41-48CA-BA8B-A8ED04C4EA19}" type="presOf" srcId="{3F8D5A90-A5A1-48F7-B1AD-B1BFBD18B9B5}" destId="{30686600-643B-4A74-A4AA-C9F4BB7228D6}" srcOrd="0" destOrd="0" presId="urn:microsoft.com/office/officeart/2005/8/layout/rings+Icon"/>
    <dgm:cxn modelId="{93B9488E-0638-4B61-9FEB-72853CEFFE83}" type="presOf" srcId="{D4E5D38B-E635-4016-8C35-7BFF47DB33D3}" destId="{91900F28-ECB0-45F9-A9EE-0B0F47DB5BBB}" srcOrd="0" destOrd="0" presId="urn:microsoft.com/office/officeart/2005/8/layout/rings+Icon"/>
    <dgm:cxn modelId="{B55D329C-A6BB-4BC7-9AED-0AB13344882F}" srcId="{D4E5D38B-E635-4016-8C35-7BFF47DB33D3}" destId="{990450A9-92D7-47EC-83DD-9B7F29D0DBEF}" srcOrd="2" destOrd="0" parTransId="{B7EF8910-7316-4D1E-89D7-D4E7C34C2349}" sibTransId="{83192D37-655D-41EA-9911-A114D49D4F10}"/>
    <dgm:cxn modelId="{5ADF93B0-6F8F-4BC5-BA5D-6C9633274C9C}" type="presOf" srcId="{089B6302-6214-4746-BB93-FB2A9BDA6374}" destId="{162516D3-087C-411B-A000-FF4E792A9C9F}" srcOrd="0" destOrd="0" presId="urn:microsoft.com/office/officeart/2005/8/layout/rings+Icon"/>
    <dgm:cxn modelId="{D8D9FFC5-1696-41F4-9890-129A8756EC14}" type="presOf" srcId="{EF2FC2CF-51AC-46D1-82A2-198B2D82790A}" destId="{ACF505F1-7155-4560-B305-E22290712673}" srcOrd="0" destOrd="0" presId="urn:microsoft.com/office/officeart/2005/8/layout/rings+Icon"/>
    <dgm:cxn modelId="{A727ECD9-5E07-4099-B8E8-F63176AC5599}" srcId="{D4E5D38B-E635-4016-8C35-7BFF47DB33D3}" destId="{EF2FC2CF-51AC-46D1-82A2-198B2D82790A}" srcOrd="5" destOrd="0" parTransId="{013666E3-890B-4AA9-B47C-32CC52CADB13}" sibTransId="{EA7B3F8E-FAD4-40C9-BF74-C7633E3613D4}"/>
    <dgm:cxn modelId="{7C33DCE6-971C-4EE0-9CC1-CDB0CD1FC068}" srcId="{D4E5D38B-E635-4016-8C35-7BFF47DB33D3}" destId="{2AFB96AE-2917-478F-896B-80EC6E87FC4C}" srcOrd="4" destOrd="0" parTransId="{562F8B94-B0FA-45C1-B372-A6573569B061}" sibTransId="{AEBC2E2C-682D-4666-8C45-D67410D8A0C8}"/>
    <dgm:cxn modelId="{399C38FB-D928-4E02-80DB-2DBC815D38FF}" type="presOf" srcId="{6AC24EC6-5DEE-4E7A-B391-5A32B7F8ABF0}" destId="{B454CCD0-7E59-46EF-8921-F55E447A91B7}" srcOrd="0" destOrd="0" presId="urn:microsoft.com/office/officeart/2005/8/layout/rings+Icon"/>
    <dgm:cxn modelId="{19924C1A-E174-4E74-B55B-2C270D9E265E}" type="presParOf" srcId="{91900F28-ECB0-45F9-A9EE-0B0F47DB5BBB}" destId="{B454CCD0-7E59-46EF-8921-F55E447A91B7}" srcOrd="0" destOrd="0" presId="urn:microsoft.com/office/officeart/2005/8/layout/rings+Icon"/>
    <dgm:cxn modelId="{A027B98B-6C91-4ACB-9E4F-AC984F84A67A}" type="presParOf" srcId="{91900F28-ECB0-45F9-A9EE-0B0F47DB5BBB}" destId="{30686600-643B-4A74-A4AA-C9F4BB7228D6}" srcOrd="1" destOrd="0" presId="urn:microsoft.com/office/officeart/2005/8/layout/rings+Icon"/>
    <dgm:cxn modelId="{87BD964D-C92E-4DA6-A06B-3736F2E7B2C9}" type="presParOf" srcId="{91900F28-ECB0-45F9-A9EE-0B0F47DB5BBB}" destId="{B22017A3-1553-4BF7-9974-83A515D2DFBB}" srcOrd="2" destOrd="0" presId="urn:microsoft.com/office/officeart/2005/8/layout/rings+Icon"/>
    <dgm:cxn modelId="{E7E49665-2B3E-4C1C-BA85-169821989F08}" type="presParOf" srcId="{91900F28-ECB0-45F9-A9EE-0B0F47DB5BBB}" destId="{162516D3-087C-411B-A000-FF4E792A9C9F}" srcOrd="3" destOrd="0" presId="urn:microsoft.com/office/officeart/2005/8/layout/rings+Icon"/>
    <dgm:cxn modelId="{2126F6AC-6876-4DFA-BC70-F269DF285623}" type="presParOf" srcId="{91900F28-ECB0-45F9-A9EE-0B0F47DB5BBB}" destId="{FB1D71D0-91D1-4CD0-944A-F170C2078956}" srcOrd="4" destOrd="0" presId="urn:microsoft.com/office/officeart/2005/8/layout/rings+Icon"/>
    <dgm:cxn modelId="{CFEFC4C3-10AD-4DE5-A8E9-3AFFC7CFE9AB}" type="presParOf" srcId="{91900F28-ECB0-45F9-A9EE-0B0F47DB5BBB}" destId="{ACF505F1-7155-4560-B305-E22290712673}" srcOrd="5" destOrd="0" presId="urn:microsoft.com/office/officeart/2005/8/layout/rings+Icon"/>
    <dgm:cxn modelId="{7B7C8CE0-AC72-4F0E-854F-0E917A7E084D}" type="presParOf" srcId="{91900F28-ECB0-45F9-A9EE-0B0F47DB5BBB}" destId="{F1596955-1F05-4A6E-8B9E-806D73FF77C8}" srcOrd="6"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4CCD0-7E59-46EF-8921-F55E447A91B7}">
      <dsp:nvSpPr>
        <dsp:cNvPr id="0" name=""/>
        <dsp:cNvSpPr/>
      </dsp:nvSpPr>
      <dsp:spPr>
        <a:xfrm>
          <a:off x="1637454" y="647528"/>
          <a:ext cx="999996" cy="1000013"/>
        </a:xfrm>
        <a:prstGeom prst="ellipse">
          <a:avLst/>
        </a:prstGeom>
        <a:solidFill>
          <a:schemeClr val="tx1">
            <a:lumMod val="50000"/>
            <a:lumOff val="50000"/>
            <a:alpha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Incentives &amp; engagement</a:t>
          </a:r>
        </a:p>
      </dsp:txBody>
      <dsp:txXfrm>
        <a:off x="1783900" y="793977"/>
        <a:ext cx="707104" cy="707115"/>
      </dsp:txXfrm>
    </dsp:sp>
    <dsp:sp modelId="{30686600-643B-4A74-A4AA-C9F4BB7228D6}">
      <dsp:nvSpPr>
        <dsp:cNvPr id="0" name=""/>
        <dsp:cNvSpPr/>
      </dsp:nvSpPr>
      <dsp:spPr>
        <a:xfrm>
          <a:off x="1297576" y="1642803"/>
          <a:ext cx="999996" cy="1000013"/>
        </a:xfrm>
        <a:prstGeom prst="ellipse">
          <a:avLst/>
        </a:prstGeom>
        <a:solidFill>
          <a:schemeClr val="bg1">
            <a:lumMod val="75000"/>
          </a:schemeClr>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4290" tIns="34290" rIns="34290" bIns="34290" numCol="1" spcCol="1270" rtlCol="0" anchor="ctr" anchorCtr="0">
          <a:noAutofit/>
        </a:bodyPr>
        <a:lstStyle/>
        <a:p>
          <a:pPr marL="0" lvl="0" indent="0" algn="ctr" defTabSz="400050" rtl="0" eaLnBrk="1" latinLnBrk="0" hangingPunct="1">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Promotion </a:t>
          </a:r>
        </a:p>
      </dsp:txBody>
      <dsp:txXfrm>
        <a:off x="1444022" y="1789252"/>
        <a:ext cx="707104" cy="707115"/>
      </dsp:txXfrm>
    </dsp:sp>
    <dsp:sp modelId="{B22017A3-1553-4BF7-9974-83A515D2DFBB}">
      <dsp:nvSpPr>
        <dsp:cNvPr id="0" name=""/>
        <dsp:cNvSpPr/>
      </dsp:nvSpPr>
      <dsp:spPr>
        <a:xfrm>
          <a:off x="2659744" y="214129"/>
          <a:ext cx="999996" cy="1000013"/>
        </a:xfrm>
        <a:prstGeom prst="ellipse">
          <a:avLst/>
        </a:prstGeom>
        <a:solidFill>
          <a:prstClr val="black">
            <a:lumMod val="50000"/>
            <a:lumOff val="50000"/>
            <a:alpha val="50000"/>
          </a:prstClr>
        </a:solidFill>
        <a:ln w="12700" cap="flat" cmpd="sng" algn="ctr">
          <a:solidFill>
            <a:prstClr val="white">
              <a:hueOff val="0"/>
              <a:satOff val="0"/>
              <a:lumOff val="0"/>
              <a:alphaOff val="0"/>
            </a:prst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4290" tIns="34290" rIns="34290" bIns="34290" numCol="1" spcCol="1270" rtlCol="0" anchor="ctr" anchorCtr="0">
          <a:noAutofit/>
        </a:bodyPr>
        <a:lstStyle/>
        <a:p>
          <a:pPr marL="0" lvl="0" indent="0" algn="ctr" defTabSz="400050" rtl="0" eaLnBrk="1" latinLnBrk="0" hangingPunct="1">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Branding &amp; </a:t>
          </a:r>
        </a:p>
        <a:p>
          <a:pPr marL="0" lvl="0" indent="0" algn="ctr" defTabSz="400050">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Comm</a:t>
          </a:r>
        </a:p>
      </dsp:txBody>
      <dsp:txXfrm>
        <a:off x="2806190" y="360578"/>
        <a:ext cx="707104" cy="707115"/>
      </dsp:txXfrm>
    </dsp:sp>
    <dsp:sp modelId="{162516D3-087C-411B-A000-FF4E792A9C9F}">
      <dsp:nvSpPr>
        <dsp:cNvPr id="0" name=""/>
        <dsp:cNvSpPr/>
      </dsp:nvSpPr>
      <dsp:spPr>
        <a:xfrm>
          <a:off x="2179902" y="2310660"/>
          <a:ext cx="999996" cy="1000013"/>
        </a:xfrm>
        <a:prstGeom prst="ellipse">
          <a:avLst/>
        </a:prstGeom>
        <a:solidFill>
          <a:schemeClr val="bg1">
            <a:lumMod val="75000"/>
          </a:schemeClr>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4290" tIns="34290" rIns="34290" bIns="3429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GB" sz="800" b="0" kern="1200" dirty="0">
              <a:solidFill>
                <a:schemeClr val="tx1"/>
              </a:solidFill>
              <a:latin typeface="Poppins" panose="00000500000000000000" pitchFamily="2" charset="0"/>
              <a:ea typeface="+mn-ea"/>
              <a:cs typeface="Poppins" panose="00000500000000000000" pitchFamily="2" charset="0"/>
            </a:rPr>
            <a:t>Research </a:t>
          </a:r>
        </a:p>
      </dsp:txBody>
      <dsp:txXfrm>
        <a:off x="2326348" y="2457109"/>
        <a:ext cx="707104" cy="707115"/>
      </dsp:txXfrm>
    </dsp:sp>
    <dsp:sp modelId="{FB1D71D0-91D1-4CD0-944A-F170C2078956}">
      <dsp:nvSpPr>
        <dsp:cNvPr id="0" name=""/>
        <dsp:cNvSpPr/>
      </dsp:nvSpPr>
      <dsp:spPr>
        <a:xfrm>
          <a:off x="3732126" y="557927"/>
          <a:ext cx="999996" cy="1000013"/>
        </a:xfrm>
        <a:prstGeom prst="ellipse">
          <a:avLst/>
        </a:prstGeom>
        <a:solidFill>
          <a:schemeClr val="bg1">
            <a:lumMod val="75000"/>
          </a:schemeClr>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4290" tIns="34290" rIns="34290" bIns="34290" numCol="1" spcCol="1270" rtlCol="0" anchor="ctr" anchorCtr="0">
          <a:noAutofit/>
        </a:bodyPr>
        <a:lstStyle/>
        <a:p>
          <a:pPr marL="0" lvl="0" indent="0" algn="ctr" defTabSz="400050" rtl="0" eaLnBrk="1" latinLnBrk="0" hangingPunct="1">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Channel </a:t>
          </a:r>
        </a:p>
      </dsp:txBody>
      <dsp:txXfrm>
        <a:off x="3878572" y="704376"/>
        <a:ext cx="707104" cy="707115"/>
      </dsp:txXfrm>
    </dsp:sp>
    <dsp:sp modelId="{ACF505F1-7155-4560-B305-E22290712673}">
      <dsp:nvSpPr>
        <dsp:cNvPr id="0" name=""/>
        <dsp:cNvSpPr/>
      </dsp:nvSpPr>
      <dsp:spPr>
        <a:xfrm>
          <a:off x="3401213" y="2310665"/>
          <a:ext cx="999996" cy="1000013"/>
        </a:xfrm>
        <a:prstGeom prst="ellipse">
          <a:avLst/>
        </a:prstGeom>
        <a:solidFill>
          <a:schemeClr val="bg1">
            <a:lumMod val="75000"/>
          </a:schemeClr>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4290" tIns="34290" rIns="34290" bIns="3429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GB" sz="800" b="0" kern="1200" dirty="0">
              <a:solidFill>
                <a:schemeClr val="tx1"/>
              </a:solidFill>
              <a:latin typeface="Poppins" panose="00000500000000000000" pitchFamily="2" charset="0"/>
              <a:ea typeface="+mn-ea"/>
              <a:cs typeface="Poppins" panose="00000500000000000000" pitchFamily="2" charset="0"/>
            </a:rPr>
            <a:t>Communication </a:t>
          </a:r>
        </a:p>
      </dsp:txBody>
      <dsp:txXfrm>
        <a:off x="3547659" y="2457114"/>
        <a:ext cx="707104" cy="707115"/>
      </dsp:txXfrm>
    </dsp:sp>
    <dsp:sp modelId="{F1596955-1F05-4A6E-8B9E-806D73FF77C8}">
      <dsp:nvSpPr>
        <dsp:cNvPr id="0" name=""/>
        <dsp:cNvSpPr/>
      </dsp:nvSpPr>
      <dsp:spPr>
        <a:xfrm>
          <a:off x="4256139" y="1581973"/>
          <a:ext cx="999996" cy="1000013"/>
        </a:xfrm>
        <a:prstGeom prst="ellipse">
          <a:avLst/>
        </a:prstGeom>
        <a:solidFill>
          <a:schemeClr val="bg1">
            <a:lumMod val="75000"/>
          </a:schemeClr>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4290" tIns="34290" rIns="34290" bIns="3429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GB" sz="800" b="0" kern="1200" dirty="0">
              <a:solidFill>
                <a:schemeClr val="tx1"/>
              </a:solidFill>
              <a:latin typeface="Poppins" panose="00000500000000000000" pitchFamily="2" charset="0"/>
              <a:ea typeface="+mn-ea"/>
              <a:cs typeface="Poppins" panose="00000500000000000000" pitchFamily="2" charset="0"/>
            </a:rPr>
            <a:t>Pricing</a:t>
          </a:r>
        </a:p>
      </dsp:txBody>
      <dsp:txXfrm>
        <a:off x="4402585" y="1728422"/>
        <a:ext cx="707104" cy="707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4CCD0-7E59-46EF-8921-F55E447A91B7}">
      <dsp:nvSpPr>
        <dsp:cNvPr id="0" name=""/>
        <dsp:cNvSpPr/>
      </dsp:nvSpPr>
      <dsp:spPr>
        <a:xfrm>
          <a:off x="1637454" y="647528"/>
          <a:ext cx="999996" cy="1000013"/>
        </a:xfrm>
        <a:prstGeom prst="ellipse">
          <a:avLst/>
        </a:prstGeom>
        <a:solidFill>
          <a:schemeClr val="tx1">
            <a:lumMod val="50000"/>
            <a:lumOff val="50000"/>
            <a:alpha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Incentives &amp; engagement</a:t>
          </a:r>
        </a:p>
      </dsp:txBody>
      <dsp:txXfrm>
        <a:off x="1783900" y="793977"/>
        <a:ext cx="707104" cy="707115"/>
      </dsp:txXfrm>
    </dsp:sp>
    <dsp:sp modelId="{30686600-643B-4A74-A4AA-C9F4BB7228D6}">
      <dsp:nvSpPr>
        <dsp:cNvPr id="0" name=""/>
        <dsp:cNvSpPr/>
      </dsp:nvSpPr>
      <dsp:spPr>
        <a:xfrm>
          <a:off x="1297576" y="1642803"/>
          <a:ext cx="999996" cy="1000013"/>
        </a:xfrm>
        <a:prstGeom prst="ellipse">
          <a:avLst/>
        </a:prstGeom>
        <a:solidFill>
          <a:schemeClr val="bg1">
            <a:lumMod val="75000"/>
          </a:schemeClr>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4290" tIns="34290" rIns="34290" bIns="34290" numCol="1" spcCol="1270" rtlCol="0" anchor="ctr" anchorCtr="0">
          <a:noAutofit/>
        </a:bodyPr>
        <a:lstStyle/>
        <a:p>
          <a:pPr marL="0" lvl="0" indent="0" algn="ctr" defTabSz="400050" rtl="0" eaLnBrk="1" latinLnBrk="0" hangingPunct="1">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Promotion </a:t>
          </a:r>
        </a:p>
      </dsp:txBody>
      <dsp:txXfrm>
        <a:off x="1444022" y="1789252"/>
        <a:ext cx="707104" cy="707115"/>
      </dsp:txXfrm>
    </dsp:sp>
    <dsp:sp modelId="{B22017A3-1553-4BF7-9974-83A515D2DFBB}">
      <dsp:nvSpPr>
        <dsp:cNvPr id="0" name=""/>
        <dsp:cNvSpPr/>
      </dsp:nvSpPr>
      <dsp:spPr>
        <a:xfrm>
          <a:off x="2659744" y="214129"/>
          <a:ext cx="999996" cy="1000013"/>
        </a:xfrm>
        <a:prstGeom prst="ellipse">
          <a:avLst/>
        </a:prstGeom>
        <a:solidFill>
          <a:prstClr val="black">
            <a:lumMod val="50000"/>
            <a:lumOff val="50000"/>
            <a:alpha val="50000"/>
          </a:prstClr>
        </a:solidFill>
        <a:ln w="12700" cap="flat" cmpd="sng" algn="ctr">
          <a:solidFill>
            <a:prstClr val="white">
              <a:hueOff val="0"/>
              <a:satOff val="0"/>
              <a:lumOff val="0"/>
              <a:alphaOff val="0"/>
            </a:prst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4290" tIns="34290" rIns="34290" bIns="34290" numCol="1" spcCol="1270" rtlCol="0" anchor="ctr" anchorCtr="0">
          <a:noAutofit/>
        </a:bodyPr>
        <a:lstStyle/>
        <a:p>
          <a:pPr marL="0" lvl="0" indent="0" algn="ctr" defTabSz="400050" rtl="0" eaLnBrk="1" latinLnBrk="0" hangingPunct="1">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Branding &amp; </a:t>
          </a:r>
        </a:p>
        <a:p>
          <a:pPr marL="0" lvl="0" indent="0" algn="ctr" defTabSz="400050">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Comm</a:t>
          </a:r>
        </a:p>
      </dsp:txBody>
      <dsp:txXfrm>
        <a:off x="2806190" y="360578"/>
        <a:ext cx="707104" cy="707115"/>
      </dsp:txXfrm>
    </dsp:sp>
    <dsp:sp modelId="{162516D3-087C-411B-A000-FF4E792A9C9F}">
      <dsp:nvSpPr>
        <dsp:cNvPr id="0" name=""/>
        <dsp:cNvSpPr/>
      </dsp:nvSpPr>
      <dsp:spPr>
        <a:xfrm>
          <a:off x="2179902" y="2310660"/>
          <a:ext cx="999996" cy="1000013"/>
        </a:xfrm>
        <a:prstGeom prst="ellipse">
          <a:avLst/>
        </a:prstGeom>
        <a:solidFill>
          <a:schemeClr val="bg1">
            <a:lumMod val="75000"/>
          </a:schemeClr>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4290" tIns="34290" rIns="34290" bIns="3429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GB" sz="800" b="0" kern="1200" dirty="0">
              <a:solidFill>
                <a:schemeClr val="tx1"/>
              </a:solidFill>
              <a:latin typeface="Poppins" panose="00000500000000000000" pitchFamily="2" charset="0"/>
              <a:ea typeface="+mn-ea"/>
              <a:cs typeface="Poppins" panose="00000500000000000000" pitchFamily="2" charset="0"/>
            </a:rPr>
            <a:t>Research </a:t>
          </a:r>
        </a:p>
      </dsp:txBody>
      <dsp:txXfrm>
        <a:off x="2326348" y="2457109"/>
        <a:ext cx="707104" cy="707115"/>
      </dsp:txXfrm>
    </dsp:sp>
    <dsp:sp modelId="{FB1D71D0-91D1-4CD0-944A-F170C2078956}">
      <dsp:nvSpPr>
        <dsp:cNvPr id="0" name=""/>
        <dsp:cNvSpPr/>
      </dsp:nvSpPr>
      <dsp:spPr>
        <a:xfrm>
          <a:off x="3732126" y="557927"/>
          <a:ext cx="999996" cy="1000013"/>
        </a:xfrm>
        <a:prstGeom prst="ellipse">
          <a:avLst/>
        </a:prstGeom>
        <a:solidFill>
          <a:schemeClr val="bg1">
            <a:lumMod val="75000"/>
          </a:schemeClr>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4290" tIns="34290" rIns="34290" bIns="34290" numCol="1" spcCol="1270" rtlCol="0" anchor="ctr" anchorCtr="0">
          <a:noAutofit/>
        </a:bodyPr>
        <a:lstStyle/>
        <a:p>
          <a:pPr marL="0" lvl="0" indent="0" algn="ctr" defTabSz="400050" rtl="0" eaLnBrk="1" latinLnBrk="0" hangingPunct="1">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Channel &amp; Customer </a:t>
          </a:r>
        </a:p>
      </dsp:txBody>
      <dsp:txXfrm>
        <a:off x="3878572" y="704376"/>
        <a:ext cx="707104" cy="707115"/>
      </dsp:txXfrm>
    </dsp:sp>
    <dsp:sp modelId="{ACF505F1-7155-4560-B305-E22290712673}">
      <dsp:nvSpPr>
        <dsp:cNvPr id="0" name=""/>
        <dsp:cNvSpPr/>
      </dsp:nvSpPr>
      <dsp:spPr>
        <a:xfrm>
          <a:off x="3401213" y="2310665"/>
          <a:ext cx="999996" cy="1000013"/>
        </a:xfrm>
        <a:prstGeom prst="ellipse">
          <a:avLst/>
        </a:prstGeom>
        <a:solidFill>
          <a:schemeClr val="bg1">
            <a:lumMod val="75000"/>
          </a:schemeClr>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4290" tIns="34290" rIns="34290" bIns="3429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GB" sz="800" b="0" kern="1200" dirty="0">
              <a:solidFill>
                <a:schemeClr val="tx1"/>
              </a:solidFill>
              <a:latin typeface="Poppins" panose="00000500000000000000" pitchFamily="2" charset="0"/>
              <a:ea typeface="+mn-ea"/>
              <a:cs typeface="Poppins" panose="00000500000000000000" pitchFamily="2" charset="0"/>
            </a:rPr>
            <a:t>Communication </a:t>
          </a:r>
        </a:p>
      </dsp:txBody>
      <dsp:txXfrm>
        <a:off x="3547659" y="2457114"/>
        <a:ext cx="707104" cy="707115"/>
      </dsp:txXfrm>
    </dsp:sp>
    <dsp:sp modelId="{F1596955-1F05-4A6E-8B9E-806D73FF77C8}">
      <dsp:nvSpPr>
        <dsp:cNvPr id="0" name=""/>
        <dsp:cNvSpPr/>
      </dsp:nvSpPr>
      <dsp:spPr>
        <a:xfrm>
          <a:off x="4256139" y="1581973"/>
          <a:ext cx="999996" cy="1000013"/>
        </a:xfrm>
        <a:prstGeom prst="ellipse">
          <a:avLst/>
        </a:prstGeom>
        <a:solidFill>
          <a:schemeClr val="bg1">
            <a:lumMod val="75000"/>
          </a:schemeClr>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4290" tIns="34290" rIns="34290" bIns="3429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GB" sz="800" b="0" kern="1200" dirty="0">
              <a:solidFill>
                <a:schemeClr val="tx1"/>
              </a:solidFill>
              <a:latin typeface="Poppins" panose="00000500000000000000" pitchFamily="2" charset="0"/>
              <a:ea typeface="+mn-ea"/>
              <a:cs typeface="Poppins" panose="00000500000000000000" pitchFamily="2" charset="0"/>
            </a:rPr>
            <a:t>Pricing</a:t>
          </a:r>
        </a:p>
      </dsp:txBody>
      <dsp:txXfrm>
        <a:off x="4402585" y="1728422"/>
        <a:ext cx="707104" cy="707115"/>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15BA1-09D9-4DA2-95A7-9BD4D44E72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3EC64B-D71D-3614-A371-48EC421C29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4176C1-E8B4-8DFB-DC44-8F2A3D7B7775}"/>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5" name="Footer Placeholder 4">
            <a:extLst>
              <a:ext uri="{FF2B5EF4-FFF2-40B4-BE49-F238E27FC236}">
                <a16:creationId xmlns:a16="http://schemas.microsoft.com/office/drawing/2014/main" id="{57A84EF5-04A7-877B-5E70-CF2B1770B9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8E4374-AD62-8EA5-8759-F30598E8D924}"/>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113721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5911-3E11-9554-3A0C-2365D61A36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F82F41-DF0A-B883-FB64-E942BE82A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322371-085B-A199-A0E8-746394E068F3}"/>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5" name="Footer Placeholder 4">
            <a:extLst>
              <a:ext uri="{FF2B5EF4-FFF2-40B4-BE49-F238E27FC236}">
                <a16:creationId xmlns:a16="http://schemas.microsoft.com/office/drawing/2014/main" id="{7D100A52-B940-64DF-DEBB-9E5657AAC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62C557-9F84-5C2A-E9BC-65671D57136F}"/>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17390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B8C038-4DDE-C7C0-7443-19B266E64A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A395FB-E652-C10F-38BC-0F414F567D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FCC346-8E42-BFB9-9ECC-BDE8BFABDEFD}"/>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5" name="Footer Placeholder 4">
            <a:extLst>
              <a:ext uri="{FF2B5EF4-FFF2-40B4-BE49-F238E27FC236}">
                <a16:creationId xmlns:a16="http://schemas.microsoft.com/office/drawing/2014/main" id="{52E423F9-4303-5BAE-4157-8F2F331C29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77DA5B-834D-DDF0-25A3-087B6A1EBDD3}"/>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85657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237525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74215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53059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0026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941708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17925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69742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86048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9F00-46FA-10F0-07C6-4EA8BBC1DB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C6E18F-A98B-719E-C6B6-08D10E9D13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537395-20B2-465E-3426-05CAEACB57A4}"/>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5" name="Footer Placeholder 4">
            <a:extLst>
              <a:ext uri="{FF2B5EF4-FFF2-40B4-BE49-F238E27FC236}">
                <a16:creationId xmlns:a16="http://schemas.microsoft.com/office/drawing/2014/main" id="{8F681B3F-48C0-5CC4-FBF6-40437F0CB6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F91A6-B6B2-2900-C495-1A65B1746BC6}"/>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3080044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553808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73934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472704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53570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79943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051052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526687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47368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218503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52183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BDC7-F912-7A75-3686-D82D7794E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2455FC-54AA-060E-4774-06B8E7E761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154D3A-5E21-75BF-9082-98A6705FB86F}"/>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5" name="Footer Placeholder 4">
            <a:extLst>
              <a:ext uri="{FF2B5EF4-FFF2-40B4-BE49-F238E27FC236}">
                <a16:creationId xmlns:a16="http://schemas.microsoft.com/office/drawing/2014/main" id="{9C241239-58DC-EB08-5BCD-D701AE9D2D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977FA7-0D01-DDA3-8975-AF871758B216}"/>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2986627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76977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717503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31720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769105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67313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630160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0261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70419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92570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1004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29DF-8624-213D-FCFD-9ABF5F1A47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B5F7E3-EBA7-F2FD-14F9-0B9296E946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F44E48-847A-440B-15A8-4CAEFF1842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9AA2E1C-BD3A-E279-0B0F-47FAE9D8334B}"/>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6" name="Footer Placeholder 5">
            <a:extLst>
              <a:ext uri="{FF2B5EF4-FFF2-40B4-BE49-F238E27FC236}">
                <a16:creationId xmlns:a16="http://schemas.microsoft.com/office/drawing/2014/main" id="{2AF85C39-BAC7-1EFC-0EA5-124E014D9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35328A-6106-7F6D-34B7-D18F1A46284E}"/>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4124760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2625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54730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16488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3744938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383229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22/12/2023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5779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22/12/2023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22323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22/12/2023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97857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22/12/2023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678809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22/12/2023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2593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3956-304F-D820-621A-56E4655A97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33AD8C-6FC0-8214-36B5-98F286A519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322F0-49BB-FCD9-4B23-F486A45133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A08390-193C-1AC1-F97A-05D97AE713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0A0FE-AB8E-4651-2986-FD08895E6D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EC7B70-AC91-C931-4282-DF96577C7EF3}"/>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8" name="Footer Placeholder 7">
            <a:extLst>
              <a:ext uri="{FF2B5EF4-FFF2-40B4-BE49-F238E27FC236}">
                <a16:creationId xmlns:a16="http://schemas.microsoft.com/office/drawing/2014/main" id="{327401DC-1494-552F-BEE4-BCC99EF74C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04C6DF-AB18-2E1C-F5BA-006F2F0ECE82}"/>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1516841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22/12/2023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921951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22/12/2023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844727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22/12/2023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479234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22/12/2023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78560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22/12/2023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625515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22/12/2023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88938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22/12/2023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37684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22/12/2023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490754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22/12/2023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68339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22/12/2023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182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1650-56CE-23F7-094B-A6B066AA6E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72050E-2F83-A892-E41E-B5E175AA123A}"/>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4" name="Footer Placeholder 3">
            <a:extLst>
              <a:ext uri="{FF2B5EF4-FFF2-40B4-BE49-F238E27FC236}">
                <a16:creationId xmlns:a16="http://schemas.microsoft.com/office/drawing/2014/main" id="{B9858ABB-3C9E-997E-6B51-32117CADAE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AD09E7-B946-A385-C14D-40C086C9CAFD}"/>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396409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189B98-CAE9-5DEE-0158-9256E98F8099}"/>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3" name="Footer Placeholder 2">
            <a:extLst>
              <a:ext uri="{FF2B5EF4-FFF2-40B4-BE49-F238E27FC236}">
                <a16:creationId xmlns:a16="http://schemas.microsoft.com/office/drawing/2014/main" id="{2EED0B59-C7D5-D8B9-574F-CA307A2CEE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310156-F183-F394-F82D-E9100AF8BC04}"/>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38645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CA9C-E071-A648-ECC4-46EB90437B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40C8F2-7993-4AB7-55C5-8690888D0D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69F32C-5E6A-36D2-110F-480C28A52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0187DE-28F8-D747-ACD0-3FE35F8F8D34}"/>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6" name="Footer Placeholder 5">
            <a:extLst>
              <a:ext uri="{FF2B5EF4-FFF2-40B4-BE49-F238E27FC236}">
                <a16:creationId xmlns:a16="http://schemas.microsoft.com/office/drawing/2014/main" id="{05BA8FB1-B025-E534-2769-730844EC27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EDFFCD-BB50-0E70-B068-6E5467517741}"/>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245845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52C0-DEBE-B039-309E-E268CB043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162625-4955-9361-9DD8-EB02FF1346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B6EF7B-4F23-17C7-8A1C-067AD4A39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8B62B-DEB7-3FD3-7557-24667FABFF45}"/>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6" name="Footer Placeholder 5">
            <a:extLst>
              <a:ext uri="{FF2B5EF4-FFF2-40B4-BE49-F238E27FC236}">
                <a16:creationId xmlns:a16="http://schemas.microsoft.com/office/drawing/2014/main" id="{6098E16D-0DEA-9BA7-3EAF-4FC4506EAF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A2C689-39B1-5ACC-257A-5850F09C686C}"/>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78879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8AC3E1-628C-44CA-A8D8-AE04116BA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9AACA7-8649-E7D8-B33B-F5D6264E66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4B3C93-ED70-98DC-2B72-30AD5C0FD1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E9D4C-BF64-479F-92DD-A8ACD740D3AD}" type="datetimeFigureOut">
              <a:rPr lang="en-GB" smtClean="0"/>
              <a:t>22/12/2023</a:t>
            </a:fld>
            <a:endParaRPr lang="en-GB"/>
          </a:p>
        </p:txBody>
      </p:sp>
      <p:sp>
        <p:nvSpPr>
          <p:cNvPr id="5" name="Footer Placeholder 4">
            <a:extLst>
              <a:ext uri="{FF2B5EF4-FFF2-40B4-BE49-F238E27FC236}">
                <a16:creationId xmlns:a16="http://schemas.microsoft.com/office/drawing/2014/main" id="{79534AD5-1057-411A-CD8E-E5962AFDD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94BA21-2019-D147-1B00-8CBA47FF6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80820-5389-4D64-BC01-CF97CC2170A9}" type="slidenum">
              <a:rPr lang="en-GB" smtClean="0"/>
              <a:t>‹#›</a:t>
            </a:fld>
            <a:endParaRPr lang="en-GB"/>
          </a:p>
        </p:txBody>
      </p:sp>
    </p:spTree>
    <p:extLst>
      <p:ext uri="{BB962C8B-B14F-4D97-AF65-F5344CB8AC3E}">
        <p14:creationId xmlns:p14="http://schemas.microsoft.com/office/powerpoint/2010/main" val="2322030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42202380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29163566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13643289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22/12/2023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240100141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diagramColors" Target="../diagrams/colors2.xml"/><Relationship Id="rId12" Type="http://schemas.openxmlformats.org/officeDocument/2006/relationships/image" Target="../media/image34.jpeg"/><Relationship Id="rId2" Type="http://schemas.openxmlformats.org/officeDocument/2006/relationships/image" Target="../media/image30.jpeg"/><Relationship Id="rId16"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33.jpeg"/><Relationship Id="rId5" Type="http://schemas.openxmlformats.org/officeDocument/2006/relationships/diagramLayout" Target="../diagrams/layout2.xml"/><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diagramData" Target="../diagrams/data2.xml"/><Relationship Id="rId9" Type="http://schemas.openxmlformats.org/officeDocument/2006/relationships/image" Target="../media/image2.png"/><Relationship Id="rId14"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9.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40.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9.xml"/><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40.xml"/><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ccer tactics on chalkboard">
            <a:extLst>
              <a:ext uri="{FF2B5EF4-FFF2-40B4-BE49-F238E27FC236}">
                <a16:creationId xmlns:a16="http://schemas.microsoft.com/office/drawing/2014/main" id="{0B6D507C-2FB9-1BFB-0856-5B21DF109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112" y="1682495"/>
            <a:ext cx="6723888" cy="37704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22651"/>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Tactics</a:t>
            </a:r>
            <a:endPar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777881FE-051A-B1CC-A98B-DC87B77DDD70}"/>
              </a:ext>
            </a:extLst>
          </p:cNvPr>
          <p:cNvGrpSpPr/>
          <p:nvPr/>
        </p:nvGrpSpPr>
        <p:grpSpPr>
          <a:xfrm>
            <a:off x="5152813" y="4010030"/>
            <a:ext cx="1055370" cy="1055370"/>
            <a:chOff x="7108613" y="4124330"/>
            <a:chExt cx="1055370" cy="1055370"/>
          </a:xfrm>
        </p:grpSpPr>
        <p:sp>
          <p:nvSpPr>
            <p:cNvPr id="3" name="Oval 2">
              <a:extLst>
                <a:ext uri="{FF2B5EF4-FFF2-40B4-BE49-F238E27FC236}">
                  <a16:creationId xmlns:a16="http://schemas.microsoft.com/office/drawing/2014/main" id="{59A14D0D-A2D5-7A9A-6974-2B13881B9DB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D166C8C8-3483-6B7E-23CF-A2BA5EC13C72}"/>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6753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176BB9-29BD-F935-F0F3-9232D5BAE4E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defRPr/>
            </a:pPr>
            <a:r>
              <a:rPr lang="en-US" sz="3600" b="1" dirty="0">
                <a:solidFill>
                  <a:schemeClr val="bg1"/>
                </a:solidFill>
                <a:latin typeface="Poppins" panose="00000500000000000000" pitchFamily="2" charset="0"/>
                <a:ea typeface="+mj-ea"/>
                <a:cs typeface="Poppins" panose="00000500000000000000" pitchFamily="2" charset="0"/>
              </a:rPr>
              <a:t>Relativity </a:t>
            </a:r>
            <a:r>
              <a:rPr lang="en-US" sz="3600" b="1" kern="1200" dirty="0">
                <a:solidFill>
                  <a:schemeClr val="bg1"/>
                </a:solidFill>
                <a:effectLst/>
                <a:latin typeface="Poppins" panose="00000500000000000000" pitchFamily="2" charset="0"/>
                <a:ea typeface="+mj-ea"/>
                <a:cs typeface="Poppins" panose="00000500000000000000" pitchFamily="2" charset="0"/>
              </a:rPr>
              <a:t>of</a:t>
            </a:r>
            <a:r>
              <a:rPr lang="en-GB" sz="3600" b="1" kern="1200" dirty="0">
                <a:solidFill>
                  <a:schemeClr val="bg1"/>
                </a:solidFill>
                <a:effectLst/>
                <a:latin typeface="Poppins" panose="00000500000000000000" pitchFamily="2" charset="0"/>
                <a:ea typeface="+mj-ea"/>
                <a:cs typeface="Poppins" panose="00000500000000000000" pitchFamily="2" charset="0"/>
              </a:rPr>
              <a:t> </a:t>
            </a:r>
          </a:p>
          <a:p>
            <a:pPr algn="ctr">
              <a:lnSpc>
                <a:spcPct val="90000"/>
              </a:lnSpc>
              <a:spcBef>
                <a:spcPct val="0"/>
              </a:spcBef>
              <a:defRPr/>
            </a:pPr>
            <a:r>
              <a:rPr lang="en-US" sz="3600" b="1" kern="1200" dirty="0">
                <a:solidFill>
                  <a:schemeClr val="bg1"/>
                </a:solidFill>
                <a:effectLst/>
                <a:latin typeface="Poppins" panose="00000500000000000000" pitchFamily="2" charset="0"/>
                <a:ea typeface="+mj-ea"/>
                <a:cs typeface="Poppins" panose="00000500000000000000" pitchFamily="2" charset="0"/>
              </a:rPr>
              <a:t>Trade marketing</a:t>
            </a:r>
            <a:endParaRPr lang="en-GB" sz="3600" dirty="0">
              <a:latin typeface="Poppins" panose="00000500000000000000" pitchFamily="2" charset="0"/>
              <a:cs typeface="Poppins" panose="00000500000000000000" pitchFamily="2" charset="0"/>
            </a:endParaRPr>
          </a:p>
        </p:txBody>
      </p:sp>
      <p:sp>
        <p:nvSpPr>
          <p:cNvPr id="2" name="Footer Placeholder 3">
            <a:extLst>
              <a:ext uri="{FF2B5EF4-FFF2-40B4-BE49-F238E27FC236}">
                <a16:creationId xmlns:a16="http://schemas.microsoft.com/office/drawing/2014/main" id="{6F0C5EF4-5772-9CDD-1ABB-BC0814B779D8}"/>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sp>
        <p:nvSpPr>
          <p:cNvPr id="3" name="TextBox 2">
            <a:extLst>
              <a:ext uri="{FF2B5EF4-FFF2-40B4-BE49-F238E27FC236}">
                <a16:creationId xmlns:a16="http://schemas.microsoft.com/office/drawing/2014/main" id="{971FD14F-FCA4-180A-58A3-2D6FE42EA917}"/>
              </a:ext>
            </a:extLst>
          </p:cNvPr>
          <p:cNvSpPr txBox="1"/>
          <p:nvPr/>
        </p:nvSpPr>
        <p:spPr>
          <a:xfrm>
            <a:off x="4877413" y="980397"/>
            <a:ext cx="7108110" cy="5546047"/>
          </a:xfrm>
          <a:prstGeom prst="rect">
            <a:avLst/>
          </a:prstGeom>
        </p:spPr>
        <p:txBody>
          <a:bodyPr vert="horz" lIns="91440" tIns="45720" rIns="91440" bIns="45720" rtlCol="0" anchor="ctr">
            <a:normAutofit/>
          </a:bodyPr>
          <a:lstStyle/>
          <a:p>
            <a:pPr>
              <a:lnSpc>
                <a:spcPct val="90000"/>
              </a:lnSpc>
              <a:spcAft>
                <a:spcPts val="600"/>
              </a:spcAft>
            </a:pPr>
            <a:r>
              <a:rPr lang="en-US" sz="1200" i="0" dirty="0">
                <a:effectLst/>
                <a:latin typeface="Lato Light" panose="020F0502020204030203" pitchFamily="34" charset="0"/>
                <a:ea typeface="Lato Light" panose="020F0502020204030203" pitchFamily="34" charset="0"/>
                <a:cs typeface="Lato Light" panose="020F0502020204030203" pitchFamily="34" charset="0"/>
              </a:rPr>
              <a:t>To understand trade marketing, it must be placed in context and application .</a:t>
            </a:r>
          </a:p>
          <a:p>
            <a:pPr>
              <a:lnSpc>
                <a:spcPct val="90000"/>
              </a:lnSpc>
              <a:spcAft>
                <a:spcPts val="600"/>
              </a:spcAft>
            </a:pPr>
            <a:r>
              <a:rPr lang="en-US" sz="1200" dirty="0">
                <a:latin typeface="Lato Light" panose="020F0502020204030203" pitchFamily="34" charset="0"/>
                <a:ea typeface="Lato Light" panose="020F0502020204030203" pitchFamily="34" charset="0"/>
                <a:cs typeface="Lato Light" panose="020F0502020204030203" pitchFamily="34" charset="0"/>
              </a:rPr>
              <a:t>Sa</a:t>
            </a:r>
            <a:r>
              <a:rPr lang="en-US" sz="1200" i="0" dirty="0">
                <a:effectLst/>
                <a:latin typeface="Lato Light" panose="020F0502020204030203" pitchFamily="34" charset="0"/>
                <a:ea typeface="Lato Light" panose="020F0502020204030203" pitchFamily="34" charset="0"/>
                <a:cs typeface="Lato Light" panose="020F0502020204030203" pitchFamily="34" charset="0"/>
              </a:rPr>
              <a:t>les as a function manages distribution channel and distributors whilst marketing handles the aspect of how to influence the consumer directly using research , product portfolio and media reach , this in turn leaves the aspect of how to identify communicate and manage the consumer at the point of sale .this responsibility is what we called trade marketing .</a:t>
            </a:r>
          </a:p>
          <a:p>
            <a:pPr>
              <a:lnSpc>
                <a:spcPct val="90000"/>
              </a:lnSpc>
              <a:spcAft>
                <a:spcPts val="600"/>
              </a:spcAft>
            </a:pPr>
            <a:r>
              <a:rPr lang="en-US" sz="1200" i="0" dirty="0">
                <a:effectLst/>
                <a:latin typeface="Lato Light" panose="020F0502020204030203" pitchFamily="34" charset="0"/>
                <a:ea typeface="Lato Light" panose="020F0502020204030203" pitchFamily="34" charset="0"/>
                <a:cs typeface="Lato Light" panose="020F0502020204030203" pitchFamily="34" charset="0"/>
              </a:rPr>
              <a:t>the emphasis of trade marketing relies on 4 areas </a:t>
            </a:r>
          </a:p>
          <a:p>
            <a:pPr lvl="1">
              <a:lnSpc>
                <a:spcPct val="90000"/>
              </a:lnSpc>
              <a:spcAft>
                <a:spcPts val="600"/>
              </a:spcAft>
            </a:pPr>
            <a:r>
              <a:rPr lang="en-US" sz="1200" b="1" i="0" dirty="0">
                <a:effectLst/>
                <a:latin typeface="Lato Light" panose="020F0502020204030203" pitchFamily="34" charset="0"/>
                <a:ea typeface="Lato Light" panose="020F0502020204030203" pitchFamily="34" charset="0"/>
                <a:cs typeface="Lato Light" panose="020F0502020204030203" pitchFamily="34" charset="0"/>
              </a:rPr>
              <a:t>A </a:t>
            </a:r>
            <a:r>
              <a:rPr lang="en-US" sz="1200" b="1" i="1" dirty="0">
                <a:effectLst/>
                <a:latin typeface="Lato Light" panose="020F0502020204030203" pitchFamily="34" charset="0"/>
                <a:ea typeface="Lato Light" panose="020F0502020204030203" pitchFamily="34" charset="0"/>
                <a:cs typeface="Lato Light" panose="020F0502020204030203" pitchFamily="34" charset="0"/>
              </a:rPr>
              <a:t>Promotional activity at the point-of-sale </a:t>
            </a:r>
          </a:p>
          <a:p>
            <a:pPr lvl="1">
              <a:lnSpc>
                <a:spcPct val="90000"/>
              </a:lnSpc>
              <a:spcAft>
                <a:spcPts val="600"/>
              </a:spcAft>
            </a:pPr>
            <a:r>
              <a:rPr lang="en-US" sz="1200" b="1" i="1" dirty="0">
                <a:effectLst/>
                <a:latin typeface="Lato Light" panose="020F0502020204030203" pitchFamily="34" charset="0"/>
                <a:ea typeface="Lato Light" panose="020F0502020204030203" pitchFamily="34" charset="0"/>
                <a:cs typeface="Lato Light" panose="020F0502020204030203" pitchFamily="34" charset="0"/>
              </a:rPr>
              <a:t>B In store communication </a:t>
            </a:r>
          </a:p>
          <a:p>
            <a:pPr lvl="1">
              <a:lnSpc>
                <a:spcPct val="90000"/>
              </a:lnSpc>
              <a:spcAft>
                <a:spcPts val="600"/>
              </a:spcAft>
            </a:pPr>
            <a:r>
              <a:rPr lang="en-US" sz="1200" b="1" i="1" dirty="0">
                <a:effectLst/>
                <a:latin typeface="Lato Light" panose="020F0502020204030203" pitchFamily="34" charset="0"/>
                <a:ea typeface="Lato Light" panose="020F0502020204030203" pitchFamily="34" charset="0"/>
                <a:cs typeface="Lato Light" panose="020F0502020204030203" pitchFamily="34" charset="0"/>
              </a:rPr>
              <a:t>C Brand and product visibility </a:t>
            </a:r>
          </a:p>
          <a:p>
            <a:pPr lvl="1">
              <a:lnSpc>
                <a:spcPct val="90000"/>
              </a:lnSpc>
              <a:spcAft>
                <a:spcPts val="600"/>
              </a:spcAft>
            </a:pPr>
            <a:r>
              <a:rPr lang="en-US" sz="1200" b="1" i="1" dirty="0">
                <a:effectLst/>
                <a:latin typeface="Lato Light" panose="020F0502020204030203" pitchFamily="34" charset="0"/>
                <a:ea typeface="Lato Light" panose="020F0502020204030203" pitchFamily="34" charset="0"/>
                <a:cs typeface="Lato Light" panose="020F0502020204030203" pitchFamily="34" charset="0"/>
              </a:rPr>
              <a:t>D Influencing the consumer at the point POS.</a:t>
            </a:r>
          </a:p>
          <a:p>
            <a:pPr>
              <a:lnSpc>
                <a:spcPct val="90000"/>
              </a:lnSpc>
              <a:spcAft>
                <a:spcPts val="600"/>
              </a:spcAft>
            </a:pPr>
            <a:r>
              <a:rPr lang="en-US" sz="1200" i="0" dirty="0">
                <a:effectLst/>
                <a:latin typeface="Lato Light" panose="020F0502020204030203" pitchFamily="34" charset="0"/>
                <a:ea typeface="Lato Light" panose="020F0502020204030203" pitchFamily="34" charset="0"/>
                <a:cs typeface="Lato Light" panose="020F0502020204030203" pitchFamily="34" charset="0"/>
              </a:rPr>
              <a:t>Executing trade marketing at the point of sale gives manufacturers a sustainable competitive advantage and helped deliver marketing messaging and sales engagement smoothly .</a:t>
            </a:r>
          </a:p>
          <a:p>
            <a:pPr>
              <a:lnSpc>
                <a:spcPct val="90000"/>
              </a:lnSpc>
              <a:spcAft>
                <a:spcPts val="600"/>
              </a:spcAft>
            </a:pPr>
            <a:r>
              <a:rPr lang="en-US" sz="1200" dirty="0">
                <a:latin typeface="Lato Light" panose="020F0502020204030203" pitchFamily="34" charset="0"/>
                <a:ea typeface="Lato Light" panose="020F0502020204030203" pitchFamily="34" charset="0"/>
                <a:cs typeface="Lato Light" panose="020F0502020204030203" pitchFamily="34" charset="0"/>
              </a:rPr>
              <a:t>T</a:t>
            </a:r>
            <a:r>
              <a:rPr lang="en-US" sz="1200" i="0" dirty="0">
                <a:effectLst/>
                <a:latin typeface="Lato Light" panose="020F0502020204030203" pitchFamily="34" charset="0"/>
                <a:ea typeface="Lato Light" panose="020F0502020204030203" pitchFamily="34" charset="0"/>
                <a:cs typeface="Lato Light" panose="020F0502020204030203" pitchFamily="34" charset="0"/>
              </a:rPr>
              <a:t>rade marketing is not the exclusive domain of any channel but applicable both from a B2B &amp; B2C irrespective of which the principles are wholly adoptable and executable across countries channels customers and consumers.   </a:t>
            </a:r>
          </a:p>
          <a:p>
            <a:pPr>
              <a:lnSpc>
                <a:spcPct val="90000"/>
              </a:lnSpc>
              <a:spcAft>
                <a:spcPts val="600"/>
              </a:spcAft>
            </a:pPr>
            <a:endParaRPr lang="en-US" sz="1200" dirty="0">
              <a:latin typeface="Lato Light" panose="020F0502020204030203" pitchFamily="34" charset="0"/>
              <a:ea typeface="Lato Light" panose="020F0502020204030203" pitchFamily="34" charset="0"/>
              <a:cs typeface="Lato Light" panose="020F0502020204030203" pitchFamily="34" charset="0"/>
            </a:endParaRPr>
          </a:p>
          <a:p>
            <a:pPr indent="-228600">
              <a:lnSpc>
                <a:spcPct val="90000"/>
              </a:lnSpc>
              <a:spcAft>
                <a:spcPts val="600"/>
              </a:spcAft>
              <a:buFont typeface="Arial" panose="020B0604020202020204" pitchFamily="34" charset="0"/>
              <a:buChar char="•"/>
            </a:pPr>
            <a:endParaRPr lang="en-US" sz="1200" i="0" dirty="0">
              <a:effectLst/>
              <a:latin typeface="Lato Light" panose="020F0502020204030203" pitchFamily="34" charset="0"/>
              <a:ea typeface="Lato Light" panose="020F0502020204030203" pitchFamily="34" charset="0"/>
              <a:cs typeface="Lato Light" panose="020F0502020204030203" pitchFamily="34" charset="0"/>
            </a:endParaRPr>
          </a:p>
          <a:p>
            <a:pPr indent="-228600">
              <a:lnSpc>
                <a:spcPct val="90000"/>
              </a:lnSpc>
              <a:spcAft>
                <a:spcPts val="600"/>
              </a:spcAft>
              <a:buFont typeface="Arial" panose="020B0604020202020204" pitchFamily="34" charset="0"/>
              <a:buChar char="•"/>
            </a:pPr>
            <a:endParaRPr lang="en-US" sz="1200" dirty="0">
              <a:latin typeface="Lato Light" panose="020F0502020204030203" pitchFamily="34" charset="0"/>
              <a:ea typeface="Lato Light" panose="020F0502020204030203" pitchFamily="34" charset="0"/>
              <a:cs typeface="Lato Light" panose="020F0502020204030203" pitchFamily="34" charset="0"/>
            </a:endParaRPr>
          </a:p>
          <a:p>
            <a:pPr indent="-228600">
              <a:lnSpc>
                <a:spcPct val="90000"/>
              </a:lnSpc>
              <a:spcAft>
                <a:spcPts val="600"/>
              </a:spcAft>
              <a:buFont typeface="Arial" panose="020B0604020202020204" pitchFamily="34" charset="0"/>
              <a:buChar char="•"/>
            </a:pPr>
            <a:endParaRPr lang="en-US" sz="1200" i="0" dirty="0">
              <a:effectLst/>
              <a:latin typeface="Lato Light" panose="020F0502020204030203" pitchFamily="34" charset="0"/>
              <a:ea typeface="Lato Light" panose="020F0502020204030203" pitchFamily="34" charset="0"/>
              <a:cs typeface="Lato Light" panose="020F0502020204030203" pitchFamily="34" charset="0"/>
            </a:endParaRPr>
          </a:p>
        </p:txBody>
      </p:sp>
      <p:pic>
        <p:nvPicPr>
          <p:cNvPr id="4" name="Picture 3" descr="Logo&#10;&#10;Description automatically generated">
            <a:extLst>
              <a:ext uri="{FF2B5EF4-FFF2-40B4-BE49-F238E27FC236}">
                <a16:creationId xmlns:a16="http://schemas.microsoft.com/office/drawing/2014/main" id="{C93D21B6-EC63-D415-1D48-8C00761C6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grpSp>
        <p:nvGrpSpPr>
          <p:cNvPr id="31" name="Group 30">
            <a:extLst>
              <a:ext uri="{FF2B5EF4-FFF2-40B4-BE49-F238E27FC236}">
                <a16:creationId xmlns:a16="http://schemas.microsoft.com/office/drawing/2014/main" id="{9E898055-ECC7-4509-CED5-042BA52D6DC6}"/>
              </a:ext>
            </a:extLst>
          </p:cNvPr>
          <p:cNvGrpSpPr/>
          <p:nvPr/>
        </p:nvGrpSpPr>
        <p:grpSpPr>
          <a:xfrm>
            <a:off x="5860026" y="4905375"/>
            <a:ext cx="3982065" cy="1686375"/>
            <a:chOff x="5860026" y="4905375"/>
            <a:chExt cx="3982065" cy="1686375"/>
          </a:xfrm>
        </p:grpSpPr>
        <p:sp>
          <p:nvSpPr>
            <p:cNvPr id="5" name="Flowchart: Connector 4">
              <a:extLst>
                <a:ext uri="{FF2B5EF4-FFF2-40B4-BE49-F238E27FC236}">
                  <a16:creationId xmlns:a16="http://schemas.microsoft.com/office/drawing/2014/main" id="{23AA8A07-0BAA-FE83-92BA-7DABCD852157}"/>
                </a:ext>
              </a:extLst>
            </p:cNvPr>
            <p:cNvSpPr/>
            <p:nvPr/>
          </p:nvSpPr>
          <p:spPr>
            <a:xfrm>
              <a:off x="7134225" y="4905375"/>
              <a:ext cx="972000" cy="972000"/>
            </a:xfrm>
            <a:prstGeom prst="flowChartConnector">
              <a:avLst/>
            </a:prstGeom>
            <a:solidFill>
              <a:srgbClr val="3984A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Consumer</a:t>
              </a:r>
            </a:p>
          </p:txBody>
        </p:sp>
        <p:sp>
          <p:nvSpPr>
            <p:cNvPr id="8" name="Flowchart: Connector 7">
              <a:extLst>
                <a:ext uri="{FF2B5EF4-FFF2-40B4-BE49-F238E27FC236}">
                  <a16:creationId xmlns:a16="http://schemas.microsoft.com/office/drawing/2014/main" id="{E4A70CEB-926B-70AD-24BE-37A22BACB5B7}"/>
                </a:ext>
              </a:extLst>
            </p:cNvPr>
            <p:cNvSpPr/>
            <p:nvPr/>
          </p:nvSpPr>
          <p:spPr>
            <a:xfrm>
              <a:off x="7458075" y="5619750"/>
              <a:ext cx="972000" cy="972000"/>
            </a:xfrm>
            <a:prstGeom prst="flowChartConnector">
              <a:avLst/>
            </a:prstGeom>
            <a:solidFill>
              <a:schemeClr val="accent6">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Trade Channel </a:t>
              </a:r>
            </a:p>
          </p:txBody>
        </p:sp>
        <p:cxnSp>
          <p:nvCxnSpPr>
            <p:cNvPr id="11" name="Straight Arrow Connector 10">
              <a:extLst>
                <a:ext uri="{FF2B5EF4-FFF2-40B4-BE49-F238E27FC236}">
                  <a16:creationId xmlns:a16="http://schemas.microsoft.com/office/drawing/2014/main" id="{F48C64B4-C1BE-D746-2753-FA42D1871FC4}"/>
                </a:ext>
              </a:extLst>
            </p:cNvPr>
            <p:cNvCxnSpPr>
              <a:cxnSpLocks/>
            </p:cNvCxnSpPr>
            <p:nvPr/>
          </p:nvCxnSpPr>
          <p:spPr>
            <a:xfrm>
              <a:off x="6617110" y="5751871"/>
              <a:ext cx="116020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EE48B9F-2222-0FA2-B1A1-4D6762D83B2E}"/>
                </a:ext>
              </a:extLst>
            </p:cNvPr>
            <p:cNvSpPr txBox="1"/>
            <p:nvPr/>
          </p:nvSpPr>
          <p:spPr>
            <a:xfrm>
              <a:off x="5860026" y="5624052"/>
              <a:ext cx="914400" cy="369332"/>
            </a:xfrm>
            <a:prstGeom prst="rect">
              <a:avLst/>
            </a:prstGeom>
            <a:noFill/>
          </p:spPr>
          <p:txBody>
            <a:bodyPr wrap="square" rtlCol="0">
              <a:spAutoFit/>
            </a:bodyPr>
            <a:lstStyle/>
            <a:p>
              <a:pPr algn="ctr"/>
              <a:r>
                <a:rPr lang="en-GB" sz="900" dirty="0"/>
                <a:t>Trade </a:t>
              </a:r>
            </a:p>
            <a:p>
              <a:pPr algn="ctr"/>
              <a:r>
                <a:rPr lang="en-GB" sz="900" dirty="0"/>
                <a:t>Marketing </a:t>
              </a:r>
            </a:p>
          </p:txBody>
        </p:sp>
        <p:sp>
          <p:nvSpPr>
            <p:cNvPr id="14" name="TextBox 13">
              <a:extLst>
                <a:ext uri="{FF2B5EF4-FFF2-40B4-BE49-F238E27FC236}">
                  <a16:creationId xmlns:a16="http://schemas.microsoft.com/office/drawing/2014/main" id="{81BB9979-A047-CCC9-6115-62939A500FDD}"/>
                </a:ext>
              </a:extLst>
            </p:cNvPr>
            <p:cNvSpPr txBox="1"/>
            <p:nvPr/>
          </p:nvSpPr>
          <p:spPr>
            <a:xfrm>
              <a:off x="6184490" y="5019369"/>
              <a:ext cx="1007808" cy="369332"/>
            </a:xfrm>
            <a:prstGeom prst="rect">
              <a:avLst/>
            </a:prstGeom>
            <a:noFill/>
          </p:spPr>
          <p:txBody>
            <a:bodyPr wrap="square" rtlCol="0">
              <a:spAutoFit/>
            </a:bodyPr>
            <a:lstStyle/>
            <a:p>
              <a:pPr algn="ctr"/>
              <a:r>
                <a:rPr lang="en-GB" sz="900" dirty="0"/>
                <a:t>Brand </a:t>
              </a:r>
            </a:p>
            <a:p>
              <a:pPr algn="ctr"/>
              <a:r>
                <a:rPr lang="en-GB" sz="900" dirty="0"/>
                <a:t>Marketing </a:t>
              </a:r>
            </a:p>
          </p:txBody>
        </p:sp>
        <p:sp>
          <p:nvSpPr>
            <p:cNvPr id="19" name="TextBox 18">
              <a:extLst>
                <a:ext uri="{FF2B5EF4-FFF2-40B4-BE49-F238E27FC236}">
                  <a16:creationId xmlns:a16="http://schemas.microsoft.com/office/drawing/2014/main" id="{F7E10CC7-68E1-4778-55BF-80AC597DBBAD}"/>
                </a:ext>
              </a:extLst>
            </p:cNvPr>
            <p:cNvSpPr txBox="1"/>
            <p:nvPr/>
          </p:nvSpPr>
          <p:spPr>
            <a:xfrm>
              <a:off x="8981767" y="5579808"/>
              <a:ext cx="860324" cy="369332"/>
            </a:xfrm>
            <a:prstGeom prst="rect">
              <a:avLst/>
            </a:prstGeom>
            <a:noFill/>
          </p:spPr>
          <p:txBody>
            <a:bodyPr wrap="square" rtlCol="0">
              <a:spAutoFit/>
            </a:bodyPr>
            <a:lstStyle/>
            <a:p>
              <a:pPr algn="ctr"/>
              <a:r>
                <a:rPr lang="en-GB" sz="900" dirty="0"/>
                <a:t>Category</a:t>
              </a:r>
            </a:p>
            <a:p>
              <a:pPr algn="ctr"/>
              <a:r>
                <a:rPr lang="en-GB" sz="900" dirty="0"/>
                <a:t> marketing </a:t>
              </a:r>
            </a:p>
          </p:txBody>
        </p:sp>
        <p:sp>
          <p:nvSpPr>
            <p:cNvPr id="24" name="TextBox 23">
              <a:extLst>
                <a:ext uri="{FF2B5EF4-FFF2-40B4-BE49-F238E27FC236}">
                  <a16:creationId xmlns:a16="http://schemas.microsoft.com/office/drawing/2014/main" id="{0A2C496E-DA85-C4CA-AE3F-2909970B4A5F}"/>
                </a:ext>
              </a:extLst>
            </p:cNvPr>
            <p:cNvSpPr txBox="1"/>
            <p:nvPr/>
          </p:nvSpPr>
          <p:spPr>
            <a:xfrm>
              <a:off x="8672050" y="6154995"/>
              <a:ext cx="860324" cy="369332"/>
            </a:xfrm>
            <a:prstGeom prst="rect">
              <a:avLst/>
            </a:prstGeom>
            <a:noFill/>
          </p:spPr>
          <p:txBody>
            <a:bodyPr wrap="square" rtlCol="0">
              <a:spAutoFit/>
            </a:bodyPr>
            <a:lstStyle/>
            <a:p>
              <a:pPr algn="ctr"/>
              <a:r>
                <a:rPr lang="en-GB" sz="900" dirty="0"/>
                <a:t>Shopper  marketing </a:t>
              </a:r>
            </a:p>
          </p:txBody>
        </p:sp>
        <p:sp>
          <p:nvSpPr>
            <p:cNvPr id="9" name="Flowchart: Connector 8">
              <a:extLst>
                <a:ext uri="{FF2B5EF4-FFF2-40B4-BE49-F238E27FC236}">
                  <a16:creationId xmlns:a16="http://schemas.microsoft.com/office/drawing/2014/main" id="{E2931938-AB4E-1CC8-498B-3B53516FDFB7}"/>
                </a:ext>
              </a:extLst>
            </p:cNvPr>
            <p:cNvSpPr/>
            <p:nvPr/>
          </p:nvSpPr>
          <p:spPr>
            <a:xfrm>
              <a:off x="7934325" y="4953000"/>
              <a:ext cx="972000" cy="972000"/>
            </a:xfrm>
            <a:prstGeom prst="flowChartConnector">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Brand Owner </a:t>
              </a:r>
            </a:p>
          </p:txBody>
        </p:sp>
        <p:cxnSp>
          <p:nvCxnSpPr>
            <p:cNvPr id="21" name="Straight Arrow Connector 20">
              <a:extLst>
                <a:ext uri="{FF2B5EF4-FFF2-40B4-BE49-F238E27FC236}">
                  <a16:creationId xmlns:a16="http://schemas.microsoft.com/office/drawing/2014/main" id="{8A701C4B-965F-7467-58C9-9E83677F33CB}"/>
                </a:ext>
              </a:extLst>
            </p:cNvPr>
            <p:cNvCxnSpPr>
              <a:cxnSpLocks/>
            </p:cNvCxnSpPr>
            <p:nvPr/>
          </p:nvCxnSpPr>
          <p:spPr>
            <a:xfrm flipH="1">
              <a:off x="8249265" y="5771535"/>
              <a:ext cx="904567"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09AB63E-E93D-5582-EDE6-30BDE8D90AA6}"/>
                </a:ext>
              </a:extLst>
            </p:cNvPr>
            <p:cNvCxnSpPr>
              <a:cxnSpLocks/>
            </p:cNvCxnSpPr>
            <p:nvPr/>
          </p:nvCxnSpPr>
          <p:spPr>
            <a:xfrm>
              <a:off x="7010400" y="5191432"/>
              <a:ext cx="1032387" cy="147484"/>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CA8827C-52A3-9C9C-8738-274174A28812}"/>
                </a:ext>
              </a:extLst>
            </p:cNvPr>
            <p:cNvCxnSpPr>
              <a:cxnSpLocks/>
            </p:cNvCxnSpPr>
            <p:nvPr/>
          </p:nvCxnSpPr>
          <p:spPr>
            <a:xfrm flipH="1" flipV="1">
              <a:off x="7969045" y="5648632"/>
              <a:ext cx="840658" cy="604684"/>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792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5140525" y="2296553"/>
            <a:ext cx="6610350" cy="646331"/>
          </a:xfrm>
          <a:prstGeom prst="rect">
            <a:avLst/>
          </a:prstGeom>
          <a:noFill/>
        </p:spPr>
        <p:txBody>
          <a:bodyPr wrap="square">
            <a:spAutoFit/>
          </a:bodyPr>
          <a:lstStyle/>
          <a:p>
            <a:pPr algn="l"/>
            <a:r>
              <a:rPr lang="en-GB" sz="1200" b="1"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Manufacturers use trade marketing to reach various channels which are of key importance to them these manufacturers and implement various marketing strategies to communicate value to their consumers .</a:t>
            </a: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Who uses trade marketing </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graphicFrame>
        <p:nvGraphicFramePr>
          <p:cNvPr id="2" name="Table 4">
            <a:extLst>
              <a:ext uri="{FF2B5EF4-FFF2-40B4-BE49-F238E27FC236}">
                <a16:creationId xmlns:a16="http://schemas.microsoft.com/office/drawing/2014/main" id="{0BC410A5-E8ED-F305-0CB1-35C8B4FE9FA7}"/>
              </a:ext>
            </a:extLst>
          </p:cNvPr>
          <p:cNvGraphicFramePr>
            <a:graphicFrameLocks noGrp="1"/>
          </p:cNvGraphicFramePr>
          <p:nvPr>
            <p:extLst>
              <p:ext uri="{D42A27DB-BD31-4B8C-83A1-F6EECF244321}">
                <p14:modId xmlns:p14="http://schemas.microsoft.com/office/powerpoint/2010/main" val="3199797479"/>
              </p:ext>
            </p:extLst>
          </p:nvPr>
        </p:nvGraphicFramePr>
        <p:xfrm>
          <a:off x="5963031" y="3152416"/>
          <a:ext cx="4759076" cy="1800000"/>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3028214088"/>
                    </a:ext>
                  </a:extLst>
                </a:gridCol>
                <a:gridCol w="892769">
                  <a:extLst>
                    <a:ext uri="{9D8B030D-6E8A-4147-A177-3AD203B41FA5}">
                      <a16:colId xmlns:a16="http://schemas.microsoft.com/office/drawing/2014/main" val="3955198079"/>
                    </a:ext>
                  </a:extLst>
                </a:gridCol>
                <a:gridCol w="892769">
                  <a:extLst>
                    <a:ext uri="{9D8B030D-6E8A-4147-A177-3AD203B41FA5}">
                      <a16:colId xmlns:a16="http://schemas.microsoft.com/office/drawing/2014/main" val="335112961"/>
                    </a:ext>
                  </a:extLst>
                </a:gridCol>
                <a:gridCol w="892769">
                  <a:extLst>
                    <a:ext uri="{9D8B030D-6E8A-4147-A177-3AD203B41FA5}">
                      <a16:colId xmlns:a16="http://schemas.microsoft.com/office/drawing/2014/main" val="2359157423"/>
                    </a:ext>
                  </a:extLst>
                </a:gridCol>
                <a:gridCol w="892769">
                  <a:extLst>
                    <a:ext uri="{9D8B030D-6E8A-4147-A177-3AD203B41FA5}">
                      <a16:colId xmlns:a16="http://schemas.microsoft.com/office/drawing/2014/main" val="2281917253"/>
                    </a:ext>
                  </a:extLst>
                </a:gridCol>
              </a:tblGrid>
              <a:tr h="360000">
                <a:tc>
                  <a:txBody>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Emphasis</a:t>
                      </a:r>
                    </a:p>
                  </a:txBody>
                  <a:tcPr>
                    <a:solidFill>
                      <a:srgbClr val="3984A3"/>
                    </a:solidFill>
                  </a:tcPr>
                </a:tc>
                <a:tc>
                  <a:txBody>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Company </a:t>
                      </a:r>
                    </a:p>
                  </a:txBody>
                  <a:tcPr>
                    <a:solidFill>
                      <a:srgbClr val="3984A3"/>
                    </a:solidFill>
                  </a:tcPr>
                </a:tc>
                <a:tc>
                  <a:txBody>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Channel </a:t>
                      </a:r>
                    </a:p>
                  </a:txBody>
                  <a:tcPr>
                    <a:solidFill>
                      <a:srgbClr val="3984A3"/>
                    </a:solidFill>
                  </a:tcPr>
                </a:tc>
                <a:tc>
                  <a:txBody>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Customer </a:t>
                      </a:r>
                    </a:p>
                  </a:txBody>
                  <a:tcPr>
                    <a:solidFill>
                      <a:srgbClr val="3984A3"/>
                    </a:solidFill>
                  </a:tcPr>
                </a:tc>
                <a:tc>
                  <a:txBody>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Consumer </a:t>
                      </a:r>
                    </a:p>
                  </a:txBody>
                  <a:tcPr>
                    <a:solidFill>
                      <a:srgbClr val="3984A3"/>
                    </a:solidFill>
                  </a:tcPr>
                </a:tc>
                <a:extLst>
                  <a:ext uri="{0D108BD9-81ED-4DB2-BD59-A6C34878D82A}">
                    <a16:rowId xmlns:a16="http://schemas.microsoft.com/office/drawing/2014/main" val="3747834736"/>
                  </a:ext>
                </a:extLst>
              </a:tr>
              <a:tr h="288000">
                <a:tc>
                  <a:txBody>
                    <a:bodyPr/>
                    <a:lstStyle/>
                    <a:p>
                      <a:r>
                        <a:rPr lang="en-GB" sz="900" b="1" dirty="0">
                          <a:latin typeface="Poppins" panose="00000500000000000000" pitchFamily="2" charset="0"/>
                          <a:cs typeface="Poppins" panose="00000500000000000000" pitchFamily="2" charset="0"/>
                        </a:rPr>
                        <a:t>Promotion</a:t>
                      </a:r>
                    </a:p>
                  </a:txBody>
                  <a:tcPr>
                    <a:solidFill>
                      <a:schemeClr val="bg1">
                        <a:lumMod val="85000"/>
                      </a:schemeClr>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extLst>
                  <a:ext uri="{0D108BD9-81ED-4DB2-BD59-A6C34878D82A}">
                    <a16:rowId xmlns:a16="http://schemas.microsoft.com/office/drawing/2014/main" val="3421947150"/>
                  </a:ext>
                </a:extLst>
              </a:tr>
              <a:tr h="288000">
                <a:tc>
                  <a:txBody>
                    <a:bodyPr/>
                    <a:lstStyle/>
                    <a:p>
                      <a:r>
                        <a:rPr lang="en-GB" sz="900" b="1" dirty="0">
                          <a:latin typeface="Poppins" panose="00000500000000000000" pitchFamily="2" charset="0"/>
                          <a:cs typeface="Poppins" panose="00000500000000000000" pitchFamily="2" charset="0"/>
                        </a:rPr>
                        <a:t>Price </a:t>
                      </a:r>
                    </a:p>
                  </a:txBody>
                  <a:tcPr>
                    <a:solidFill>
                      <a:schemeClr val="bg1">
                        <a:lumMod val="85000"/>
                      </a:schemeClr>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extLst>
                  <a:ext uri="{0D108BD9-81ED-4DB2-BD59-A6C34878D82A}">
                    <a16:rowId xmlns:a16="http://schemas.microsoft.com/office/drawing/2014/main" val="1308246119"/>
                  </a:ext>
                </a:extLst>
              </a:tr>
              <a:tr h="288000">
                <a:tc>
                  <a:txBody>
                    <a:bodyPr/>
                    <a:lstStyle/>
                    <a:p>
                      <a:r>
                        <a:rPr lang="en-GB" sz="900" b="1" dirty="0">
                          <a:latin typeface="Poppins" panose="00000500000000000000" pitchFamily="2" charset="0"/>
                          <a:cs typeface="Poppins" panose="00000500000000000000" pitchFamily="2" charset="0"/>
                        </a:rPr>
                        <a:t>Communication </a:t>
                      </a:r>
                    </a:p>
                  </a:txBody>
                  <a:tcPr>
                    <a:solidFill>
                      <a:schemeClr val="bg1">
                        <a:lumMod val="85000"/>
                      </a:schemeClr>
                    </a:solidFill>
                  </a:tcPr>
                </a:tc>
                <a:tc>
                  <a:txBody>
                    <a:bodyPr/>
                    <a:lstStyle/>
                    <a:p>
                      <a:endParaRPr lang="en-GB" sz="900" dirty="0"/>
                    </a:p>
                  </a:txBody>
                  <a:tcPr>
                    <a:solidFill>
                      <a:schemeClr val="bg1">
                        <a:lumMod val="85000"/>
                      </a:schemeClr>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extLst>
                  <a:ext uri="{0D108BD9-81ED-4DB2-BD59-A6C34878D82A}">
                    <a16:rowId xmlns:a16="http://schemas.microsoft.com/office/drawing/2014/main" val="1477737902"/>
                  </a:ext>
                </a:extLst>
              </a:tr>
              <a:tr h="288000">
                <a:tc>
                  <a:txBody>
                    <a:bodyPr/>
                    <a:lstStyle/>
                    <a:p>
                      <a:r>
                        <a:rPr lang="en-GB" sz="900" b="1" dirty="0">
                          <a:latin typeface="Poppins" panose="00000500000000000000" pitchFamily="2" charset="0"/>
                          <a:cs typeface="Poppins" panose="00000500000000000000" pitchFamily="2" charset="0"/>
                        </a:rPr>
                        <a:t>Visibility </a:t>
                      </a:r>
                    </a:p>
                  </a:txBody>
                  <a:tcPr>
                    <a:solidFill>
                      <a:schemeClr val="bg1">
                        <a:lumMod val="85000"/>
                      </a:schemeClr>
                    </a:solidFill>
                  </a:tcPr>
                </a:tc>
                <a:tc>
                  <a:txBody>
                    <a:bodyPr/>
                    <a:lstStyle/>
                    <a:p>
                      <a:endParaRPr lang="en-GB" sz="900" dirty="0"/>
                    </a:p>
                  </a:txBody>
                  <a:tcPr>
                    <a:solidFill>
                      <a:schemeClr val="bg1">
                        <a:lumMod val="85000"/>
                      </a:schemeClr>
                    </a:solidFill>
                  </a:tcPr>
                </a:tc>
                <a:tc>
                  <a:txBody>
                    <a:bodyPr/>
                    <a:lstStyle/>
                    <a:p>
                      <a:endParaRPr lang="en-GB" sz="900" dirty="0"/>
                    </a:p>
                  </a:txBody>
                  <a:tcPr>
                    <a:solidFill>
                      <a:schemeClr val="bg1">
                        <a:lumMod val="85000"/>
                      </a:schemeClr>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extLst>
                  <a:ext uri="{0D108BD9-81ED-4DB2-BD59-A6C34878D82A}">
                    <a16:rowId xmlns:a16="http://schemas.microsoft.com/office/drawing/2014/main" val="2906251332"/>
                  </a:ext>
                </a:extLst>
              </a:tr>
              <a:tr h="288000">
                <a:tc>
                  <a:txBody>
                    <a:bodyPr/>
                    <a:lstStyle/>
                    <a:p>
                      <a:r>
                        <a:rPr lang="en-GB" sz="900" b="1" dirty="0">
                          <a:latin typeface="Poppins" panose="00000500000000000000" pitchFamily="2" charset="0"/>
                          <a:cs typeface="Poppins" panose="00000500000000000000" pitchFamily="2" charset="0"/>
                        </a:rPr>
                        <a:t>Conversion </a:t>
                      </a:r>
                    </a:p>
                  </a:txBody>
                  <a:tcPr>
                    <a:solidFill>
                      <a:schemeClr val="bg1">
                        <a:lumMod val="85000"/>
                      </a:schemeClr>
                    </a:solidFill>
                  </a:tcPr>
                </a:tc>
                <a:tc>
                  <a:txBody>
                    <a:bodyPr/>
                    <a:lstStyle/>
                    <a:p>
                      <a:endParaRPr lang="en-GB" sz="900" dirty="0"/>
                    </a:p>
                  </a:txBody>
                  <a:tcPr>
                    <a:solidFill>
                      <a:schemeClr val="bg1">
                        <a:lumMod val="85000"/>
                      </a:schemeClr>
                    </a:solidFill>
                  </a:tcPr>
                </a:tc>
                <a:tc>
                  <a:txBody>
                    <a:bodyPr/>
                    <a:lstStyle/>
                    <a:p>
                      <a:endParaRPr lang="en-GB" sz="900" dirty="0"/>
                    </a:p>
                  </a:txBody>
                  <a:tcPr>
                    <a:solidFill>
                      <a:schemeClr val="bg1">
                        <a:lumMod val="85000"/>
                      </a:schemeClr>
                    </a:solidFill>
                  </a:tcPr>
                </a:tc>
                <a:tc>
                  <a:txBody>
                    <a:bodyPr/>
                    <a:lstStyle/>
                    <a:p>
                      <a:endParaRPr lang="en-GB" sz="900" dirty="0"/>
                    </a:p>
                  </a:txBody>
                  <a:tcPr>
                    <a:solidFill>
                      <a:schemeClr val="bg1">
                        <a:lumMod val="85000"/>
                      </a:schemeClr>
                    </a:solidFill>
                  </a:tcPr>
                </a:tc>
                <a:tc>
                  <a:txBody>
                    <a:bodyPr/>
                    <a:lstStyle/>
                    <a:p>
                      <a:endParaRPr lang="en-GB" sz="900" dirty="0"/>
                    </a:p>
                  </a:txBody>
                  <a:tcPr>
                    <a:solidFill>
                      <a:srgbClr val="00B050"/>
                    </a:solidFill>
                  </a:tcPr>
                </a:tc>
                <a:extLst>
                  <a:ext uri="{0D108BD9-81ED-4DB2-BD59-A6C34878D82A}">
                    <a16:rowId xmlns:a16="http://schemas.microsoft.com/office/drawing/2014/main" val="2704241701"/>
                  </a:ext>
                </a:extLst>
              </a:tr>
            </a:tbl>
          </a:graphicData>
        </a:graphic>
      </p:graphicFrame>
    </p:spTree>
    <p:extLst>
      <p:ext uri="{BB962C8B-B14F-4D97-AF65-F5344CB8AC3E}">
        <p14:creationId xmlns:p14="http://schemas.microsoft.com/office/powerpoint/2010/main" val="523378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A66767-ABB0-D1D2-8493-3DCE7F9F1B55}"/>
              </a:ext>
            </a:extLst>
          </p:cNvPr>
          <p:cNvSpPr txBox="1"/>
          <p:nvPr/>
        </p:nvSpPr>
        <p:spPr>
          <a:xfrm>
            <a:off x="270933" y="231081"/>
            <a:ext cx="6096000" cy="675185"/>
          </a:xfrm>
          <a:prstGeom prst="rect">
            <a:avLst/>
          </a:prstGeom>
          <a:noFill/>
        </p:spPr>
        <p:txBody>
          <a:bodyPr wrap="square">
            <a:spAutoFit/>
          </a:bodyPr>
          <a:lstStyle/>
          <a:p>
            <a:pPr>
              <a:lnSpc>
                <a:spcPct val="90000"/>
              </a:lnSpc>
              <a:spcBef>
                <a:spcPct val="0"/>
              </a:spcBef>
              <a:defRPr/>
            </a:pPr>
            <a:r>
              <a:rPr lang="en-US" sz="2800" b="1" kern="1200" dirty="0">
                <a:solidFill>
                  <a:srgbClr val="002060"/>
                </a:solidFill>
                <a:effectLst/>
                <a:latin typeface="Poppins" panose="00000500000000000000" pitchFamily="2" charset="0"/>
                <a:ea typeface="+mj-ea"/>
                <a:cs typeface="Poppins" panose="00000500000000000000" pitchFamily="2" charset="0"/>
              </a:rPr>
              <a:t>Trade marketing Tactics</a:t>
            </a:r>
          </a:p>
          <a:p>
            <a:pPr>
              <a:lnSpc>
                <a:spcPct val="90000"/>
              </a:lnSpc>
              <a:spcBef>
                <a:spcPct val="0"/>
              </a:spcBef>
              <a:defRPr/>
            </a:pPr>
            <a:r>
              <a:rPr lang="en-US" sz="1400" b="1" dirty="0">
                <a:solidFill>
                  <a:schemeClr val="tx1">
                    <a:lumMod val="50000"/>
                    <a:lumOff val="50000"/>
                  </a:schemeClr>
                </a:solidFill>
                <a:latin typeface="Poppins" panose="00000500000000000000" pitchFamily="2" charset="0"/>
                <a:ea typeface="+mj-ea"/>
                <a:cs typeface="Poppins" panose="00000500000000000000" pitchFamily="2" charset="0"/>
              </a:rPr>
              <a:t>Prioritizing Approach </a:t>
            </a:r>
            <a:endParaRPr lang="en-GB" sz="1400" dirty="0">
              <a:solidFill>
                <a:schemeClr val="tx1">
                  <a:lumMod val="50000"/>
                  <a:lumOff val="50000"/>
                </a:schemeClr>
              </a:solidFill>
            </a:endParaRPr>
          </a:p>
        </p:txBody>
      </p:sp>
      <p:sp>
        <p:nvSpPr>
          <p:cNvPr id="12" name="Footer Placeholder 3">
            <a:extLst>
              <a:ext uri="{FF2B5EF4-FFF2-40B4-BE49-F238E27FC236}">
                <a16:creationId xmlns:a16="http://schemas.microsoft.com/office/drawing/2014/main" id="{70F3881D-8B67-EE40-F2BA-24C9470F67D3}"/>
              </a:ext>
            </a:extLst>
          </p:cNvPr>
          <p:cNvSpPr>
            <a:spLocks noGrp="1"/>
          </p:cNvSpPr>
          <p:nvPr>
            <p:ph type="ftr" sz="quarter" idx="11"/>
          </p:nvPr>
        </p:nvSpPr>
        <p:spPr>
          <a:xfrm>
            <a:off x="4351119" y="6490031"/>
            <a:ext cx="4114800" cy="365125"/>
          </a:xfrm>
        </p:spPr>
        <p:txBody>
          <a:bodyPr vert="horz" lIns="91440" tIns="45720" rIns="91440" bIns="45720" rtlCol="0" anchor="ctr">
            <a:normAutofit/>
          </a:bodyPr>
          <a:lstStyle/>
          <a:p>
            <a:pPr>
              <a:spcAft>
                <a:spcPts val="600"/>
              </a:spcAft>
            </a:pPr>
            <a:r>
              <a:rPr lang="en-US" sz="1100" kern="1200" dirty="0">
                <a:solidFill>
                  <a:schemeClr val="tx1">
                    <a:lumMod val="50000"/>
                    <a:lumOff val="50000"/>
                  </a:schemeClr>
                </a:solidFill>
                <a:latin typeface="+mn-lt"/>
                <a:ea typeface="+mn-ea"/>
                <a:cs typeface="+mn-cs"/>
              </a:rPr>
              <a:t>www.upskilpro.com</a:t>
            </a:r>
          </a:p>
        </p:txBody>
      </p:sp>
      <p:pic>
        <p:nvPicPr>
          <p:cNvPr id="13" name="Picture 12" descr="Logo&#10;&#10;Description automatically generated">
            <a:extLst>
              <a:ext uri="{FF2B5EF4-FFF2-40B4-BE49-F238E27FC236}">
                <a16:creationId xmlns:a16="http://schemas.microsoft.com/office/drawing/2014/main" id="{4CAB61E4-55E1-94F1-A3D9-59A130DE2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5923" y="142625"/>
            <a:ext cx="1570594" cy="365556"/>
          </a:xfrm>
          <a:prstGeom prst="rect">
            <a:avLst/>
          </a:prstGeom>
        </p:spPr>
      </p:pic>
      <p:grpSp>
        <p:nvGrpSpPr>
          <p:cNvPr id="41" name="Group 40">
            <a:extLst>
              <a:ext uri="{FF2B5EF4-FFF2-40B4-BE49-F238E27FC236}">
                <a16:creationId xmlns:a16="http://schemas.microsoft.com/office/drawing/2014/main" id="{42A29BFB-A2AB-BE48-A4D1-3DCB48605E71}"/>
              </a:ext>
            </a:extLst>
          </p:cNvPr>
          <p:cNvGrpSpPr/>
          <p:nvPr/>
        </p:nvGrpSpPr>
        <p:grpSpPr>
          <a:xfrm>
            <a:off x="872728" y="1933637"/>
            <a:ext cx="5093814" cy="3006557"/>
            <a:chOff x="910886" y="2258609"/>
            <a:chExt cx="4597285" cy="3006557"/>
          </a:xfrm>
        </p:grpSpPr>
        <p:sp>
          <p:nvSpPr>
            <p:cNvPr id="23" name="Shape 37023">
              <a:extLst>
                <a:ext uri="{FF2B5EF4-FFF2-40B4-BE49-F238E27FC236}">
                  <a16:creationId xmlns:a16="http://schemas.microsoft.com/office/drawing/2014/main" id="{236769B0-D29F-AA11-0094-D888DDF21619}"/>
                </a:ext>
              </a:extLst>
            </p:cNvPr>
            <p:cNvSpPr/>
            <p:nvPr/>
          </p:nvSpPr>
          <p:spPr>
            <a:xfrm>
              <a:off x="910886" y="2258609"/>
              <a:ext cx="4583941" cy="675610"/>
            </a:xfrm>
            <a:prstGeom prst="roundRect">
              <a:avLst>
                <a:gd name="adj" fmla="val 7604"/>
              </a:avLst>
            </a:prstGeom>
            <a:solidFill>
              <a:schemeClr val="bg1">
                <a:lumMod val="85000"/>
              </a:schemeClr>
            </a:solidFill>
            <a:ln w="12700" cap="flat">
              <a:noFill/>
              <a:miter lim="400000"/>
            </a:ln>
            <a:effectLst/>
          </p:spPr>
          <p:txBody>
            <a:bodyPr wrap="square" lIns="0" tIns="0" rIns="0" bIns="0" numCol="1" anchor="t">
              <a:noAutofit/>
            </a:bodyPr>
            <a:lstStyle/>
            <a:p>
              <a:pPr defTabSz="914217"/>
              <a:r>
                <a:rPr lang="en-GB" sz="1000" b="1" i="1" dirty="0">
                  <a:solidFill>
                    <a:srgbClr val="272727"/>
                  </a:solidFill>
                  <a:latin typeface="Lato Light" panose="020F0502020204030203" pitchFamily="34" charset="0"/>
                </a:rPr>
                <a:t>Grow &amp; Invest</a:t>
              </a:r>
            </a:p>
            <a:p>
              <a:pPr defTabSz="914217"/>
              <a:r>
                <a:rPr lang="en-GB" sz="1000" b="1" i="1" dirty="0">
                  <a:solidFill>
                    <a:srgbClr val="272727"/>
                  </a:solidFill>
                  <a:latin typeface="Lato Light" panose="020F0502020204030203" pitchFamily="34" charset="0"/>
                </a:rPr>
                <a:t>This quadrant will feature brands that are on a high growth trajectory based on inputs from marketing , these will feature new launches , expansion , aspirational market share opportunities and strategic vision and plans    </a:t>
              </a:r>
              <a:endParaRPr sz="1000" b="1" i="1" dirty="0">
                <a:solidFill>
                  <a:srgbClr val="272727"/>
                </a:solidFill>
                <a:latin typeface="Lato Light" panose="020F0502020204030203" pitchFamily="34" charset="0"/>
              </a:endParaRPr>
            </a:p>
          </p:txBody>
        </p:sp>
        <p:sp>
          <p:nvSpPr>
            <p:cNvPr id="24" name="Shape 37023">
              <a:extLst>
                <a:ext uri="{FF2B5EF4-FFF2-40B4-BE49-F238E27FC236}">
                  <a16:creationId xmlns:a16="http://schemas.microsoft.com/office/drawing/2014/main" id="{7009F8F8-BA00-9443-E213-DB4EC4392EAC}"/>
                </a:ext>
              </a:extLst>
            </p:cNvPr>
            <p:cNvSpPr/>
            <p:nvPr/>
          </p:nvSpPr>
          <p:spPr>
            <a:xfrm>
              <a:off x="915802" y="3030441"/>
              <a:ext cx="4583941" cy="675610"/>
            </a:xfrm>
            <a:prstGeom prst="roundRect">
              <a:avLst>
                <a:gd name="adj" fmla="val 7604"/>
              </a:avLst>
            </a:prstGeom>
            <a:solidFill>
              <a:schemeClr val="bg1">
                <a:lumMod val="85000"/>
              </a:schemeClr>
            </a:solidFill>
            <a:ln w="12700" cap="flat">
              <a:noFill/>
              <a:miter lim="400000"/>
            </a:ln>
            <a:effectLst/>
          </p:spPr>
          <p:txBody>
            <a:bodyPr wrap="square" lIns="0" tIns="0" rIns="0" bIns="0" numCol="1" anchor="t">
              <a:noAutofit/>
            </a:bodyPr>
            <a:lstStyle/>
            <a:p>
              <a:pPr defTabSz="914217"/>
              <a:r>
                <a:rPr lang="en-GB" sz="1000" b="1" i="1" dirty="0">
                  <a:solidFill>
                    <a:srgbClr val="272727"/>
                  </a:solidFill>
                  <a:latin typeface="Lato Light" panose="020F0502020204030203" pitchFamily="34" charset="0"/>
                </a:rPr>
                <a:t>Maintain</a:t>
              </a:r>
            </a:p>
            <a:p>
              <a:pPr defTabSz="914217"/>
              <a:r>
                <a:rPr lang="en-GB" sz="1000" b="1" i="1" dirty="0">
                  <a:solidFill>
                    <a:srgbClr val="272727"/>
                  </a:solidFill>
                  <a:latin typeface="Lato Light" panose="020F0502020204030203" pitchFamily="34" charset="0"/>
                </a:rPr>
                <a:t>This quadrant reflects the high share and low growth brands , these may be part of the cash cows or brands that are high in margin but require low effort to sell and market </a:t>
              </a:r>
              <a:endParaRPr sz="1000" b="1" i="1" dirty="0">
                <a:solidFill>
                  <a:srgbClr val="272727"/>
                </a:solidFill>
                <a:latin typeface="Lato Light" panose="020F0502020204030203" pitchFamily="34" charset="0"/>
              </a:endParaRPr>
            </a:p>
          </p:txBody>
        </p:sp>
        <p:sp>
          <p:nvSpPr>
            <p:cNvPr id="25" name="Shape 37023">
              <a:extLst>
                <a:ext uri="{FF2B5EF4-FFF2-40B4-BE49-F238E27FC236}">
                  <a16:creationId xmlns:a16="http://schemas.microsoft.com/office/drawing/2014/main" id="{EC247772-899D-DFE8-DB8C-1288A83B9BCA}"/>
                </a:ext>
              </a:extLst>
            </p:cNvPr>
            <p:cNvSpPr/>
            <p:nvPr/>
          </p:nvSpPr>
          <p:spPr>
            <a:xfrm>
              <a:off x="924230" y="3805785"/>
              <a:ext cx="4583941" cy="675610"/>
            </a:xfrm>
            <a:prstGeom prst="roundRect">
              <a:avLst>
                <a:gd name="adj" fmla="val 7604"/>
              </a:avLst>
            </a:prstGeom>
            <a:solidFill>
              <a:schemeClr val="bg1">
                <a:lumMod val="85000"/>
              </a:schemeClr>
            </a:solidFill>
            <a:ln w="12700" cap="flat">
              <a:noFill/>
              <a:miter lim="400000"/>
            </a:ln>
            <a:effectLst/>
          </p:spPr>
          <p:txBody>
            <a:bodyPr wrap="square" lIns="0" tIns="0" rIns="0" bIns="0" numCol="1" anchor="t">
              <a:noAutofit/>
            </a:bodyPr>
            <a:lstStyle/>
            <a:p>
              <a:pPr defTabSz="914217"/>
              <a:r>
                <a:rPr lang="en-GB" sz="1000" b="1" i="1" dirty="0">
                  <a:solidFill>
                    <a:srgbClr val="272727"/>
                  </a:solidFill>
                  <a:latin typeface="Lato Light" panose="020F0502020204030203" pitchFamily="34" charset="0"/>
                </a:rPr>
                <a:t>Manage</a:t>
              </a:r>
            </a:p>
            <a:p>
              <a:pPr defTabSz="914217"/>
              <a:r>
                <a:rPr lang="en-GB" sz="1000" b="1" i="1" dirty="0">
                  <a:solidFill>
                    <a:srgbClr val="272727"/>
                  </a:solidFill>
                  <a:latin typeface="Lato Light" panose="020F0502020204030203" pitchFamily="34" charset="0"/>
                </a:rPr>
                <a:t>This quadrant refers to brands that are high in growth rate and low on share , this can be either declining brands or satellite brands which are not part of the core business.  </a:t>
              </a:r>
              <a:endParaRPr sz="1000" b="1" i="1" dirty="0">
                <a:solidFill>
                  <a:srgbClr val="272727"/>
                </a:solidFill>
                <a:latin typeface="Lato Light" panose="020F0502020204030203" pitchFamily="34" charset="0"/>
              </a:endParaRPr>
            </a:p>
          </p:txBody>
        </p:sp>
        <p:sp>
          <p:nvSpPr>
            <p:cNvPr id="26" name="Shape 37023">
              <a:extLst>
                <a:ext uri="{FF2B5EF4-FFF2-40B4-BE49-F238E27FC236}">
                  <a16:creationId xmlns:a16="http://schemas.microsoft.com/office/drawing/2014/main" id="{5A945FF5-292B-D655-5157-E3C1E747A24B}"/>
                </a:ext>
              </a:extLst>
            </p:cNvPr>
            <p:cNvSpPr/>
            <p:nvPr/>
          </p:nvSpPr>
          <p:spPr>
            <a:xfrm>
              <a:off x="920015" y="4589556"/>
              <a:ext cx="4583941" cy="675610"/>
            </a:xfrm>
            <a:prstGeom prst="roundRect">
              <a:avLst>
                <a:gd name="adj" fmla="val 7604"/>
              </a:avLst>
            </a:prstGeom>
            <a:solidFill>
              <a:schemeClr val="bg1">
                <a:lumMod val="85000"/>
              </a:schemeClr>
            </a:solidFill>
            <a:ln w="12700" cap="flat">
              <a:noFill/>
              <a:miter lim="400000"/>
            </a:ln>
            <a:effectLst/>
          </p:spPr>
          <p:txBody>
            <a:bodyPr wrap="square" lIns="0" tIns="0" rIns="0" bIns="0" numCol="1" anchor="t">
              <a:noAutofit/>
            </a:bodyPr>
            <a:lstStyle/>
            <a:p>
              <a:pPr defTabSz="914217"/>
              <a:r>
                <a:rPr lang="en-GB" sz="1000" b="1" i="1" dirty="0">
                  <a:solidFill>
                    <a:srgbClr val="272727"/>
                  </a:solidFill>
                  <a:latin typeface="Lato Light" panose="020F0502020204030203" pitchFamily="34" charset="0"/>
                </a:rPr>
                <a:t>Disinvest</a:t>
              </a:r>
            </a:p>
            <a:p>
              <a:pPr defTabSz="914217"/>
              <a:r>
                <a:rPr lang="en-GB" sz="1000" b="1" i="1" dirty="0">
                  <a:solidFill>
                    <a:srgbClr val="272727"/>
                  </a:solidFill>
                  <a:latin typeface="Lato Light" panose="020F0502020204030203" pitchFamily="34" charset="0"/>
                </a:rPr>
                <a:t>This quadrant can refer to brands that are past their prime , appeal to a select audience and in a strategic context have a lower rating on business growth prospects , in this case brands that are in decline will feature here. </a:t>
              </a:r>
              <a:endParaRPr sz="1000" b="1" i="1" dirty="0">
                <a:solidFill>
                  <a:srgbClr val="272727"/>
                </a:solidFill>
                <a:latin typeface="Lato Light" panose="020F0502020204030203" pitchFamily="34" charset="0"/>
              </a:endParaRPr>
            </a:p>
          </p:txBody>
        </p:sp>
      </p:grpSp>
      <p:grpSp>
        <p:nvGrpSpPr>
          <p:cNvPr id="40" name="Group 39">
            <a:extLst>
              <a:ext uri="{FF2B5EF4-FFF2-40B4-BE49-F238E27FC236}">
                <a16:creationId xmlns:a16="http://schemas.microsoft.com/office/drawing/2014/main" id="{0C390C62-AD71-C0A7-5535-CF1B899F6003}"/>
              </a:ext>
            </a:extLst>
          </p:cNvPr>
          <p:cNvGrpSpPr/>
          <p:nvPr/>
        </p:nvGrpSpPr>
        <p:grpSpPr>
          <a:xfrm>
            <a:off x="6169363" y="1516470"/>
            <a:ext cx="4453456" cy="4137564"/>
            <a:chOff x="5828277" y="1752952"/>
            <a:chExt cx="4453456" cy="4137564"/>
          </a:xfrm>
        </p:grpSpPr>
        <p:sp>
          <p:nvSpPr>
            <p:cNvPr id="11" name="Shape 37023">
              <a:extLst>
                <a:ext uri="{FF2B5EF4-FFF2-40B4-BE49-F238E27FC236}">
                  <a16:creationId xmlns:a16="http://schemas.microsoft.com/office/drawing/2014/main" id="{F62BDB3E-A188-A462-60B8-F4155C77E1B0}"/>
                </a:ext>
              </a:extLst>
            </p:cNvPr>
            <p:cNvSpPr/>
            <p:nvPr/>
          </p:nvSpPr>
          <p:spPr>
            <a:xfrm>
              <a:off x="6329164" y="1774019"/>
              <a:ext cx="1800000" cy="1800000"/>
            </a:xfrm>
            <a:prstGeom prst="roundRect">
              <a:avLst>
                <a:gd name="adj" fmla="val 7604"/>
              </a:avLst>
            </a:prstGeom>
            <a:solidFill>
              <a:schemeClr val="accent1"/>
            </a:solidFill>
            <a:ln w="12700" cap="flat">
              <a:noFill/>
              <a:miter lim="400000"/>
            </a:ln>
            <a:effectLst/>
          </p:spPr>
          <p:txBody>
            <a:bodyPr wrap="square" lIns="0" tIns="0" rIns="0" bIns="0" numCol="1" anchor="t">
              <a:noAutofit/>
            </a:bodyPr>
            <a:lstStyle/>
            <a:p>
              <a:pPr algn="ctr" defTabSz="914217"/>
              <a:endParaRPr lang="en-GB" sz="1600" b="1" dirty="0">
                <a:solidFill>
                  <a:schemeClr val="bg1"/>
                </a:solidFill>
                <a:latin typeface="Lato Light" panose="020F0502020204030203" pitchFamily="34" charset="0"/>
              </a:endParaRPr>
            </a:p>
            <a:p>
              <a:pPr algn="ctr" defTabSz="914217"/>
              <a:endParaRPr lang="en-GB" sz="1600" b="1" dirty="0">
                <a:solidFill>
                  <a:schemeClr val="bg1"/>
                </a:solidFill>
                <a:latin typeface="Lato Light" panose="020F0502020204030203" pitchFamily="34" charset="0"/>
              </a:endParaRPr>
            </a:p>
            <a:p>
              <a:pPr algn="ctr" defTabSz="914217"/>
              <a:endParaRPr lang="en-GB" sz="1600" b="1" dirty="0">
                <a:solidFill>
                  <a:schemeClr val="bg1"/>
                </a:solidFill>
                <a:latin typeface="Lato Light" panose="020F0502020204030203" pitchFamily="34" charset="0"/>
              </a:endParaRPr>
            </a:p>
            <a:p>
              <a:pPr algn="ctr" defTabSz="914217"/>
              <a:r>
                <a:rPr lang="en-GB" sz="1600" b="1" dirty="0">
                  <a:solidFill>
                    <a:schemeClr val="bg1"/>
                  </a:solidFill>
                  <a:latin typeface="Lato Light" panose="020F0502020204030203" pitchFamily="34" charset="0"/>
                </a:rPr>
                <a:t>Manage  </a:t>
              </a:r>
            </a:p>
            <a:p>
              <a:pPr algn="ctr" defTabSz="914217"/>
              <a:endParaRPr sz="1600" b="1" dirty="0">
                <a:solidFill>
                  <a:schemeClr val="bg1"/>
                </a:solidFill>
                <a:latin typeface="Lato Light" panose="020F0502020204030203" pitchFamily="34" charset="0"/>
              </a:endParaRPr>
            </a:p>
          </p:txBody>
        </p:sp>
        <p:sp>
          <p:nvSpPr>
            <p:cNvPr id="15" name="Shape 37023">
              <a:extLst>
                <a:ext uri="{FF2B5EF4-FFF2-40B4-BE49-F238E27FC236}">
                  <a16:creationId xmlns:a16="http://schemas.microsoft.com/office/drawing/2014/main" id="{942093D6-9B1C-03A9-CABD-FB38BBCD688B}"/>
                </a:ext>
              </a:extLst>
            </p:cNvPr>
            <p:cNvSpPr/>
            <p:nvPr/>
          </p:nvSpPr>
          <p:spPr>
            <a:xfrm>
              <a:off x="8188163" y="1762080"/>
              <a:ext cx="1800000" cy="1800000"/>
            </a:xfrm>
            <a:prstGeom prst="roundRect">
              <a:avLst>
                <a:gd name="adj" fmla="val 7604"/>
              </a:avLst>
            </a:prstGeom>
            <a:solidFill>
              <a:schemeClr val="accent1"/>
            </a:solidFill>
            <a:ln w="12700" cap="flat">
              <a:noFill/>
              <a:miter lim="400000"/>
            </a:ln>
            <a:effectLst/>
          </p:spPr>
          <p:txBody>
            <a:bodyPr wrap="square" lIns="0" tIns="0" rIns="0" bIns="0" numCol="1" anchor="t">
              <a:noAutofit/>
            </a:bodyPr>
            <a:lstStyle/>
            <a:p>
              <a:pPr algn="ctr" defTabSz="914217"/>
              <a:endParaRPr lang="en-GB" sz="1600" b="1" dirty="0">
                <a:solidFill>
                  <a:schemeClr val="bg1"/>
                </a:solidFill>
                <a:latin typeface="Lato Light" panose="020F0502020204030203" pitchFamily="34" charset="0"/>
              </a:endParaRPr>
            </a:p>
            <a:p>
              <a:pPr algn="ctr" defTabSz="914217"/>
              <a:endParaRPr lang="en-GB" sz="1600" b="1" dirty="0">
                <a:solidFill>
                  <a:schemeClr val="bg1"/>
                </a:solidFill>
                <a:latin typeface="Lato Light" panose="020F0502020204030203" pitchFamily="34" charset="0"/>
              </a:endParaRPr>
            </a:p>
            <a:p>
              <a:pPr algn="ctr" defTabSz="914217"/>
              <a:endParaRPr lang="en-GB" sz="1600" b="1" dirty="0">
                <a:solidFill>
                  <a:schemeClr val="bg1"/>
                </a:solidFill>
                <a:latin typeface="Lato Light" panose="020F0502020204030203" pitchFamily="34" charset="0"/>
              </a:endParaRPr>
            </a:p>
            <a:p>
              <a:pPr algn="ctr" defTabSz="914217"/>
              <a:r>
                <a:rPr lang="en-GB" sz="1600" b="1" dirty="0">
                  <a:solidFill>
                    <a:schemeClr val="bg1"/>
                  </a:solidFill>
                  <a:latin typeface="Lato Light" panose="020F0502020204030203" pitchFamily="34" charset="0"/>
                </a:rPr>
                <a:t>Grow &amp; Invest </a:t>
              </a:r>
              <a:endParaRPr sz="1400" b="1" dirty="0">
                <a:solidFill>
                  <a:schemeClr val="bg1"/>
                </a:solidFill>
                <a:latin typeface="Lato Light" panose="020F0502020204030203" pitchFamily="34" charset="0"/>
              </a:endParaRPr>
            </a:p>
          </p:txBody>
        </p:sp>
        <p:sp>
          <p:nvSpPr>
            <p:cNvPr id="20" name="Shape 37023">
              <a:extLst>
                <a:ext uri="{FF2B5EF4-FFF2-40B4-BE49-F238E27FC236}">
                  <a16:creationId xmlns:a16="http://schemas.microsoft.com/office/drawing/2014/main" id="{BEB3DC45-C2F6-6B27-C86E-0615EB2DA4F9}"/>
                </a:ext>
              </a:extLst>
            </p:cNvPr>
            <p:cNvSpPr/>
            <p:nvPr/>
          </p:nvSpPr>
          <p:spPr>
            <a:xfrm>
              <a:off x="6334783" y="3633720"/>
              <a:ext cx="1800000" cy="1800000"/>
            </a:xfrm>
            <a:prstGeom prst="roundRect">
              <a:avLst>
                <a:gd name="adj" fmla="val 7604"/>
              </a:avLst>
            </a:prstGeom>
            <a:solidFill>
              <a:schemeClr val="accent1"/>
            </a:solidFill>
            <a:ln w="12700" cap="flat">
              <a:noFill/>
              <a:miter lim="400000"/>
            </a:ln>
            <a:effectLst/>
          </p:spPr>
          <p:txBody>
            <a:bodyPr wrap="square" lIns="0" tIns="0" rIns="0" bIns="0" numCol="1" anchor="t">
              <a:noAutofit/>
            </a:bodyPr>
            <a:lstStyle/>
            <a:p>
              <a:pPr algn="ctr" defTabSz="914217"/>
              <a:endParaRPr lang="en-GB" sz="1600" b="1" dirty="0">
                <a:solidFill>
                  <a:schemeClr val="bg1"/>
                </a:solidFill>
                <a:latin typeface="Lato Light" panose="020F0502020204030203" pitchFamily="34" charset="0"/>
              </a:endParaRPr>
            </a:p>
            <a:p>
              <a:pPr algn="ctr" defTabSz="914217"/>
              <a:endParaRPr lang="en-GB" sz="1600" b="1" dirty="0">
                <a:solidFill>
                  <a:schemeClr val="bg1"/>
                </a:solidFill>
                <a:latin typeface="Lato Light" panose="020F0502020204030203" pitchFamily="34" charset="0"/>
              </a:endParaRPr>
            </a:p>
            <a:p>
              <a:pPr algn="ctr" defTabSz="914217"/>
              <a:endParaRPr lang="en-GB" sz="1600" b="1" dirty="0">
                <a:solidFill>
                  <a:schemeClr val="bg1"/>
                </a:solidFill>
                <a:latin typeface="Lato Light" panose="020F0502020204030203" pitchFamily="34" charset="0"/>
              </a:endParaRPr>
            </a:p>
            <a:p>
              <a:pPr algn="ctr" defTabSz="914217"/>
              <a:r>
                <a:rPr lang="en-GB" sz="1600" b="1" dirty="0">
                  <a:solidFill>
                    <a:schemeClr val="bg1"/>
                  </a:solidFill>
                  <a:latin typeface="Lato Light" panose="020F0502020204030203" pitchFamily="34" charset="0"/>
                </a:rPr>
                <a:t>Disinvest </a:t>
              </a:r>
            </a:p>
            <a:p>
              <a:pPr algn="ctr" defTabSz="914217"/>
              <a:endParaRPr sz="1600" b="1" dirty="0">
                <a:solidFill>
                  <a:schemeClr val="bg1"/>
                </a:solidFill>
                <a:latin typeface="Lato Light" panose="020F0502020204030203" pitchFamily="34" charset="0"/>
              </a:endParaRPr>
            </a:p>
          </p:txBody>
        </p:sp>
        <p:sp>
          <p:nvSpPr>
            <p:cNvPr id="22" name="Shape 37023">
              <a:extLst>
                <a:ext uri="{FF2B5EF4-FFF2-40B4-BE49-F238E27FC236}">
                  <a16:creationId xmlns:a16="http://schemas.microsoft.com/office/drawing/2014/main" id="{B62CDBE8-83E5-8D05-BFCA-3A5A1CD4766D}"/>
                </a:ext>
              </a:extLst>
            </p:cNvPr>
            <p:cNvSpPr/>
            <p:nvPr/>
          </p:nvSpPr>
          <p:spPr>
            <a:xfrm>
              <a:off x="8206424" y="3634422"/>
              <a:ext cx="1800000" cy="1800000"/>
            </a:xfrm>
            <a:prstGeom prst="roundRect">
              <a:avLst>
                <a:gd name="adj" fmla="val 7604"/>
              </a:avLst>
            </a:prstGeom>
            <a:solidFill>
              <a:schemeClr val="accent1"/>
            </a:solidFill>
            <a:ln w="12700" cap="flat">
              <a:noFill/>
              <a:miter lim="400000"/>
            </a:ln>
            <a:effectLst/>
          </p:spPr>
          <p:txBody>
            <a:bodyPr wrap="square" lIns="0" tIns="0" rIns="0" bIns="0" numCol="1" anchor="t">
              <a:noAutofit/>
            </a:bodyPr>
            <a:lstStyle/>
            <a:p>
              <a:pPr algn="ctr" defTabSz="914217"/>
              <a:endParaRPr lang="en-GB" sz="1600" b="1" dirty="0">
                <a:solidFill>
                  <a:schemeClr val="bg1"/>
                </a:solidFill>
                <a:latin typeface="Lato Light" panose="020F0502020204030203" pitchFamily="34" charset="0"/>
              </a:endParaRPr>
            </a:p>
            <a:p>
              <a:pPr algn="ctr" defTabSz="914217"/>
              <a:endParaRPr lang="en-GB" sz="1600" b="1" dirty="0">
                <a:solidFill>
                  <a:schemeClr val="bg1"/>
                </a:solidFill>
                <a:latin typeface="Lato Light" panose="020F0502020204030203" pitchFamily="34" charset="0"/>
              </a:endParaRPr>
            </a:p>
            <a:p>
              <a:pPr algn="ctr" defTabSz="914217"/>
              <a:endParaRPr lang="en-GB" sz="1600" b="1" dirty="0">
                <a:solidFill>
                  <a:schemeClr val="bg1"/>
                </a:solidFill>
                <a:latin typeface="Lato Light" panose="020F0502020204030203" pitchFamily="34" charset="0"/>
              </a:endParaRPr>
            </a:p>
            <a:p>
              <a:pPr algn="ctr" defTabSz="914217"/>
              <a:r>
                <a:rPr lang="en-GB" sz="1600" b="1" dirty="0">
                  <a:solidFill>
                    <a:schemeClr val="bg1"/>
                  </a:solidFill>
                  <a:latin typeface="Lato Light" panose="020F0502020204030203" pitchFamily="34" charset="0"/>
                </a:rPr>
                <a:t>Maintain</a:t>
              </a:r>
            </a:p>
            <a:p>
              <a:pPr algn="ctr" defTabSz="914217"/>
              <a:endParaRPr sz="1600" b="1" dirty="0">
                <a:solidFill>
                  <a:schemeClr val="bg1"/>
                </a:solidFill>
                <a:latin typeface="Lato Light" panose="020F0502020204030203" pitchFamily="34" charset="0"/>
              </a:endParaRPr>
            </a:p>
          </p:txBody>
        </p:sp>
        <p:cxnSp>
          <p:nvCxnSpPr>
            <p:cNvPr id="28" name="Straight Arrow Connector 27">
              <a:extLst>
                <a:ext uri="{FF2B5EF4-FFF2-40B4-BE49-F238E27FC236}">
                  <a16:creationId xmlns:a16="http://schemas.microsoft.com/office/drawing/2014/main" id="{66B1D84B-AA57-65E2-42B8-FAE6853C1BC9}"/>
                </a:ext>
              </a:extLst>
            </p:cNvPr>
            <p:cNvCxnSpPr>
              <a:cxnSpLocks/>
            </p:cNvCxnSpPr>
            <p:nvPr/>
          </p:nvCxnSpPr>
          <p:spPr>
            <a:xfrm flipV="1">
              <a:off x="6093187" y="1752952"/>
              <a:ext cx="0" cy="39778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9D59693-CCE0-8961-9AFD-2742DA55D3C6}"/>
                </a:ext>
              </a:extLst>
            </p:cNvPr>
            <p:cNvCxnSpPr>
              <a:cxnSpLocks/>
            </p:cNvCxnSpPr>
            <p:nvPr/>
          </p:nvCxnSpPr>
          <p:spPr>
            <a:xfrm>
              <a:off x="6008914" y="5625458"/>
              <a:ext cx="4272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6126273-EBDE-14C5-15A9-EF857E1FEBD7}"/>
                </a:ext>
              </a:extLst>
            </p:cNvPr>
            <p:cNvSpPr txBox="1"/>
            <p:nvPr/>
          </p:nvSpPr>
          <p:spPr>
            <a:xfrm rot="16200000">
              <a:off x="4146405" y="3557024"/>
              <a:ext cx="3640744" cy="276999"/>
            </a:xfrm>
            <a:prstGeom prst="rect">
              <a:avLst/>
            </a:prstGeom>
            <a:noFill/>
          </p:spPr>
          <p:txBody>
            <a:bodyPr wrap="square" rtlCol="0">
              <a:spAutoFit/>
            </a:bodyPr>
            <a:lstStyle/>
            <a:p>
              <a:pPr algn="ctr"/>
              <a:r>
                <a:rPr lang="en-GB" sz="1200" b="1" dirty="0">
                  <a:latin typeface="Lato long"/>
                </a:rPr>
                <a:t>Growth Rate  </a:t>
              </a:r>
            </a:p>
          </p:txBody>
        </p:sp>
        <p:sp>
          <p:nvSpPr>
            <p:cNvPr id="34" name="TextBox 33">
              <a:extLst>
                <a:ext uri="{FF2B5EF4-FFF2-40B4-BE49-F238E27FC236}">
                  <a16:creationId xmlns:a16="http://schemas.microsoft.com/office/drawing/2014/main" id="{94D0FFD6-A199-86C4-4E3B-CEF5F2491E95}"/>
                </a:ext>
              </a:extLst>
            </p:cNvPr>
            <p:cNvSpPr txBox="1"/>
            <p:nvPr/>
          </p:nvSpPr>
          <p:spPr>
            <a:xfrm>
              <a:off x="6392373" y="5613517"/>
              <a:ext cx="3371762" cy="276999"/>
            </a:xfrm>
            <a:prstGeom prst="rect">
              <a:avLst/>
            </a:prstGeom>
            <a:noFill/>
          </p:spPr>
          <p:txBody>
            <a:bodyPr wrap="square" rtlCol="0">
              <a:spAutoFit/>
            </a:bodyPr>
            <a:lstStyle/>
            <a:p>
              <a:pPr algn="ctr"/>
              <a:r>
                <a:rPr lang="en-GB" sz="1200" b="1" dirty="0">
                  <a:latin typeface="Lato long"/>
                </a:rPr>
                <a:t>Share </a:t>
              </a:r>
            </a:p>
          </p:txBody>
        </p:sp>
        <p:sp>
          <p:nvSpPr>
            <p:cNvPr id="35" name="TextBox 34">
              <a:extLst>
                <a:ext uri="{FF2B5EF4-FFF2-40B4-BE49-F238E27FC236}">
                  <a16:creationId xmlns:a16="http://schemas.microsoft.com/office/drawing/2014/main" id="{DC09F09F-113A-FA2F-DBB7-482EE8235BB6}"/>
                </a:ext>
              </a:extLst>
            </p:cNvPr>
            <p:cNvSpPr txBox="1"/>
            <p:nvPr/>
          </p:nvSpPr>
          <p:spPr>
            <a:xfrm>
              <a:off x="6658546" y="5395100"/>
              <a:ext cx="1204451" cy="276999"/>
            </a:xfrm>
            <a:prstGeom prst="rect">
              <a:avLst/>
            </a:prstGeom>
            <a:noFill/>
          </p:spPr>
          <p:txBody>
            <a:bodyPr wrap="square" rtlCol="0">
              <a:spAutoFit/>
            </a:bodyPr>
            <a:lstStyle/>
            <a:p>
              <a:pPr algn="ctr"/>
              <a:r>
                <a:rPr lang="en-GB" sz="1200" b="1" dirty="0">
                  <a:latin typeface="Lato long"/>
                </a:rPr>
                <a:t>Low</a:t>
              </a:r>
            </a:p>
          </p:txBody>
        </p:sp>
        <p:sp>
          <p:nvSpPr>
            <p:cNvPr id="36" name="TextBox 35">
              <a:extLst>
                <a:ext uri="{FF2B5EF4-FFF2-40B4-BE49-F238E27FC236}">
                  <a16:creationId xmlns:a16="http://schemas.microsoft.com/office/drawing/2014/main" id="{AD8E4E07-8735-A7D7-D768-16175C04B722}"/>
                </a:ext>
              </a:extLst>
            </p:cNvPr>
            <p:cNvSpPr txBox="1"/>
            <p:nvPr/>
          </p:nvSpPr>
          <p:spPr>
            <a:xfrm>
              <a:off x="8479620" y="5383161"/>
              <a:ext cx="1204451" cy="276999"/>
            </a:xfrm>
            <a:prstGeom prst="rect">
              <a:avLst/>
            </a:prstGeom>
            <a:noFill/>
          </p:spPr>
          <p:txBody>
            <a:bodyPr wrap="square" rtlCol="0">
              <a:spAutoFit/>
            </a:bodyPr>
            <a:lstStyle/>
            <a:p>
              <a:pPr algn="ctr"/>
              <a:r>
                <a:rPr lang="en-GB" sz="1200" b="1" dirty="0">
                  <a:latin typeface="Lato long"/>
                </a:rPr>
                <a:t>High</a:t>
              </a:r>
            </a:p>
          </p:txBody>
        </p:sp>
        <p:sp>
          <p:nvSpPr>
            <p:cNvPr id="37" name="TextBox 36">
              <a:extLst>
                <a:ext uri="{FF2B5EF4-FFF2-40B4-BE49-F238E27FC236}">
                  <a16:creationId xmlns:a16="http://schemas.microsoft.com/office/drawing/2014/main" id="{04E50CBA-7814-D7DA-6135-AB3952DFC7B2}"/>
                </a:ext>
              </a:extLst>
            </p:cNvPr>
            <p:cNvSpPr txBox="1"/>
            <p:nvPr/>
          </p:nvSpPr>
          <p:spPr>
            <a:xfrm rot="16200000">
              <a:off x="5622647" y="4405553"/>
              <a:ext cx="1204451" cy="276999"/>
            </a:xfrm>
            <a:prstGeom prst="rect">
              <a:avLst/>
            </a:prstGeom>
            <a:noFill/>
          </p:spPr>
          <p:txBody>
            <a:bodyPr wrap="square" rtlCol="0">
              <a:spAutoFit/>
            </a:bodyPr>
            <a:lstStyle/>
            <a:p>
              <a:pPr algn="ctr"/>
              <a:r>
                <a:rPr lang="en-GB" sz="1200" b="1" dirty="0">
                  <a:latin typeface="Lato long"/>
                </a:rPr>
                <a:t>Low</a:t>
              </a:r>
            </a:p>
          </p:txBody>
        </p:sp>
        <p:sp>
          <p:nvSpPr>
            <p:cNvPr id="38" name="TextBox 37">
              <a:extLst>
                <a:ext uri="{FF2B5EF4-FFF2-40B4-BE49-F238E27FC236}">
                  <a16:creationId xmlns:a16="http://schemas.microsoft.com/office/drawing/2014/main" id="{4C2254D3-8712-F982-AE8A-FE9D361B6116}"/>
                </a:ext>
              </a:extLst>
            </p:cNvPr>
            <p:cNvSpPr txBox="1"/>
            <p:nvPr/>
          </p:nvSpPr>
          <p:spPr>
            <a:xfrm rot="16200000">
              <a:off x="5623348" y="2569028"/>
              <a:ext cx="1204451" cy="276999"/>
            </a:xfrm>
            <a:prstGeom prst="rect">
              <a:avLst/>
            </a:prstGeom>
            <a:noFill/>
          </p:spPr>
          <p:txBody>
            <a:bodyPr wrap="square" rtlCol="0">
              <a:spAutoFit/>
            </a:bodyPr>
            <a:lstStyle/>
            <a:p>
              <a:pPr algn="ctr"/>
              <a:r>
                <a:rPr lang="en-GB" sz="1200" b="1" dirty="0">
                  <a:latin typeface="Lato long"/>
                </a:rPr>
                <a:t>High</a:t>
              </a:r>
            </a:p>
          </p:txBody>
        </p:sp>
      </p:grpSp>
      <p:sp>
        <p:nvSpPr>
          <p:cNvPr id="39" name="TextBox 38">
            <a:extLst>
              <a:ext uri="{FF2B5EF4-FFF2-40B4-BE49-F238E27FC236}">
                <a16:creationId xmlns:a16="http://schemas.microsoft.com/office/drawing/2014/main" id="{DC905922-DA90-F706-4BDE-96E5D07807BC}"/>
              </a:ext>
            </a:extLst>
          </p:cNvPr>
          <p:cNvSpPr txBox="1"/>
          <p:nvPr/>
        </p:nvSpPr>
        <p:spPr>
          <a:xfrm>
            <a:off x="796182" y="5182497"/>
            <a:ext cx="5541178" cy="461665"/>
          </a:xfrm>
          <a:prstGeom prst="rect">
            <a:avLst/>
          </a:prstGeom>
          <a:noFill/>
        </p:spPr>
        <p:txBody>
          <a:bodyPr wrap="square" rtlCol="0">
            <a:spAutoFit/>
          </a:bodyPr>
          <a:lstStyle/>
          <a:p>
            <a:r>
              <a:rPr lang="en-GB" sz="800" b="1" dirty="0">
                <a:solidFill>
                  <a:schemeClr val="tx1">
                    <a:lumMod val="75000"/>
                    <a:lumOff val="25000"/>
                  </a:schemeClr>
                </a:solidFill>
                <a:latin typeface="Lato long"/>
              </a:rPr>
              <a:t>Comment </a:t>
            </a:r>
          </a:p>
          <a:p>
            <a:r>
              <a:rPr lang="en-GB" sz="800" i="1" dirty="0">
                <a:solidFill>
                  <a:schemeClr val="tx1">
                    <a:lumMod val="75000"/>
                    <a:lumOff val="25000"/>
                  </a:schemeClr>
                </a:solidFill>
                <a:latin typeface="Lato long"/>
              </a:rPr>
              <a:t>The above example does not only have to be used in multi-product companies , but it may also be used in many ways from prioritizing effort within customers , channels , brands , margin , accessibility and capabilities as inputs.  </a:t>
            </a:r>
          </a:p>
        </p:txBody>
      </p:sp>
      <p:sp>
        <p:nvSpPr>
          <p:cNvPr id="43" name="TextBox 42">
            <a:extLst>
              <a:ext uri="{FF2B5EF4-FFF2-40B4-BE49-F238E27FC236}">
                <a16:creationId xmlns:a16="http://schemas.microsoft.com/office/drawing/2014/main" id="{2E647674-D3DD-F086-BC91-61BAD5813E64}"/>
              </a:ext>
            </a:extLst>
          </p:cNvPr>
          <p:cNvSpPr txBox="1"/>
          <p:nvPr/>
        </p:nvSpPr>
        <p:spPr>
          <a:xfrm>
            <a:off x="791966" y="1360557"/>
            <a:ext cx="3349991" cy="369332"/>
          </a:xfrm>
          <a:prstGeom prst="rect">
            <a:avLst/>
          </a:prstGeom>
          <a:noFill/>
        </p:spPr>
        <p:txBody>
          <a:bodyPr wrap="square" rtlCol="0">
            <a:spAutoFit/>
          </a:bodyPr>
          <a:lstStyle/>
          <a:p>
            <a:r>
              <a:rPr lang="en-GB" b="1" dirty="0">
                <a:latin typeface="Lato long"/>
              </a:rPr>
              <a:t>Brand Prioritization Matrix </a:t>
            </a:r>
          </a:p>
        </p:txBody>
      </p:sp>
      <p:sp>
        <p:nvSpPr>
          <p:cNvPr id="46" name="TextBox 45">
            <a:extLst>
              <a:ext uri="{FF2B5EF4-FFF2-40B4-BE49-F238E27FC236}">
                <a16:creationId xmlns:a16="http://schemas.microsoft.com/office/drawing/2014/main" id="{B6AE3EC9-6667-CD17-7AD7-09913EBE2506}"/>
              </a:ext>
            </a:extLst>
          </p:cNvPr>
          <p:cNvSpPr txBox="1"/>
          <p:nvPr/>
        </p:nvSpPr>
        <p:spPr>
          <a:xfrm>
            <a:off x="829673" y="5989941"/>
            <a:ext cx="4254479" cy="217624"/>
          </a:xfrm>
          <a:prstGeom prst="rect">
            <a:avLst/>
          </a:prstGeom>
          <a:noFill/>
        </p:spPr>
        <p:txBody>
          <a:bodyPr wrap="square">
            <a:spAutoFit/>
          </a:bodyPr>
          <a:lstStyle/>
          <a:p>
            <a:pPr marL="90170" indent="-90170">
              <a:lnSpc>
                <a:spcPct val="107000"/>
              </a:lnSpc>
              <a:spcAft>
                <a:spcPts val="800"/>
              </a:spcAft>
            </a:pPr>
            <a:r>
              <a:rPr lang="en-GB" sz="800" b="1" dirty="0">
                <a:solidFill>
                  <a:srgbClr val="374151"/>
                </a:solidFill>
                <a:effectLst/>
                <a:latin typeface="Times New Roman" panose="02020603050405020304" pitchFamily="18" charset="0"/>
                <a:ea typeface="Times New Roman" panose="02020603050405020304" pitchFamily="18" charset="0"/>
                <a:cs typeface="Latha" panose="020B0604020202020204" pitchFamily="34" charset="0"/>
              </a:rPr>
              <a:t>Source : Trade Marketing Tactics , 7031 upskilPRO.com</a:t>
            </a:r>
            <a:endParaRPr lang="en-GB" sz="7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62584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A649E7E-08CF-82C6-0FC3-F0E62D373F34}"/>
              </a:ext>
            </a:extLst>
          </p:cNvPr>
          <p:cNvGraphicFramePr/>
          <p:nvPr/>
        </p:nvGraphicFramePr>
        <p:xfrm>
          <a:off x="2760535" y="2149719"/>
          <a:ext cx="6942506" cy="3310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9ABA6D1-D536-02B7-C23F-ED00B7093FE7}"/>
              </a:ext>
            </a:extLst>
          </p:cNvPr>
          <p:cNvSpPr txBox="1"/>
          <p:nvPr/>
        </p:nvSpPr>
        <p:spPr>
          <a:xfrm>
            <a:off x="1493134" y="2886325"/>
            <a:ext cx="2849041" cy="5078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i="1">
                <a:latin typeface="Lato long"/>
              </a:defRPr>
            </a:lvl1pPr>
          </a:lstStyle>
          <a:p>
            <a:pPr marL="0" indent="0">
              <a:buNone/>
            </a:pPr>
            <a:r>
              <a:rPr lang="en-GB" sz="900" dirty="0"/>
              <a:t>Engage end users at the point of purchase , and or engage key trade partners and influence the listing , stocking and product importance and prioritization</a:t>
            </a:r>
          </a:p>
        </p:txBody>
      </p:sp>
      <p:sp>
        <p:nvSpPr>
          <p:cNvPr id="6" name="TextBox 5">
            <a:extLst>
              <a:ext uri="{FF2B5EF4-FFF2-40B4-BE49-F238E27FC236}">
                <a16:creationId xmlns:a16="http://schemas.microsoft.com/office/drawing/2014/main" id="{27D41BDA-BA1F-546F-BE55-1A595F832956}"/>
              </a:ext>
            </a:extLst>
          </p:cNvPr>
          <p:cNvSpPr txBox="1"/>
          <p:nvPr/>
        </p:nvSpPr>
        <p:spPr>
          <a:xfrm>
            <a:off x="7320357" y="5182824"/>
            <a:ext cx="2460414" cy="5078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i="1">
                <a:latin typeface="Lato long"/>
              </a:defRPr>
            </a:lvl1pPr>
          </a:lstStyle>
          <a:p>
            <a:pPr marL="0" indent="0">
              <a:buNone/>
            </a:pPr>
            <a:r>
              <a:rPr lang="en-GB" sz="900" dirty="0"/>
              <a:t>Communication is key , using different forms of media gives TM the advantage of selective and engaged communication</a:t>
            </a:r>
          </a:p>
        </p:txBody>
      </p:sp>
      <p:sp>
        <p:nvSpPr>
          <p:cNvPr id="7" name="TextBox 6">
            <a:extLst>
              <a:ext uri="{FF2B5EF4-FFF2-40B4-BE49-F238E27FC236}">
                <a16:creationId xmlns:a16="http://schemas.microsoft.com/office/drawing/2014/main" id="{FC935768-27F0-73C6-32B4-B8C1C77F71B6}"/>
              </a:ext>
            </a:extLst>
          </p:cNvPr>
          <p:cNvSpPr txBox="1"/>
          <p:nvPr/>
        </p:nvSpPr>
        <p:spPr>
          <a:xfrm>
            <a:off x="4263894" y="1750930"/>
            <a:ext cx="2605680" cy="5078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a:latin typeface="Lato long"/>
              </a:defRPr>
            </a:lvl1pPr>
          </a:lstStyle>
          <a:p>
            <a:pPr marL="0" indent="0">
              <a:buNone/>
            </a:pPr>
            <a:r>
              <a:rPr lang="en-GB" sz="900" i="1" dirty="0"/>
              <a:t>Brand visibility and placement is key to ensuring the brand is always placed well to generate eyeball contact  </a:t>
            </a:r>
          </a:p>
        </p:txBody>
      </p:sp>
      <p:sp>
        <p:nvSpPr>
          <p:cNvPr id="8" name="TextBox 7">
            <a:extLst>
              <a:ext uri="{FF2B5EF4-FFF2-40B4-BE49-F238E27FC236}">
                <a16:creationId xmlns:a16="http://schemas.microsoft.com/office/drawing/2014/main" id="{F56BB137-AB25-2DA3-DED1-D3452786CA84}"/>
              </a:ext>
            </a:extLst>
          </p:cNvPr>
          <p:cNvSpPr txBox="1"/>
          <p:nvPr/>
        </p:nvSpPr>
        <p:spPr>
          <a:xfrm>
            <a:off x="1493134" y="3963228"/>
            <a:ext cx="2601021" cy="784830"/>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i="1">
                <a:latin typeface="Lato long"/>
              </a:defRPr>
            </a:lvl1pPr>
          </a:lstStyle>
          <a:p>
            <a:pPr marL="0" indent="0">
              <a:buNone/>
            </a:pPr>
            <a:r>
              <a:rPr lang="en-GB" sz="900" dirty="0"/>
              <a:t>Design promotions which reflect value and in incentive to buy for your consumers , the aim is to stock, convert or convince on the promotion attractiveness.</a:t>
            </a:r>
          </a:p>
          <a:p>
            <a:pPr marL="0" indent="0">
              <a:buNone/>
            </a:pPr>
            <a:r>
              <a:rPr lang="en-GB" sz="900" dirty="0"/>
              <a:t> </a:t>
            </a:r>
          </a:p>
        </p:txBody>
      </p:sp>
      <p:sp>
        <p:nvSpPr>
          <p:cNvPr id="9" name="TextBox 8">
            <a:extLst>
              <a:ext uri="{FF2B5EF4-FFF2-40B4-BE49-F238E27FC236}">
                <a16:creationId xmlns:a16="http://schemas.microsoft.com/office/drawing/2014/main" id="{BE7EB18B-404D-E674-1A3D-F9A71BBEEC2B}"/>
              </a:ext>
            </a:extLst>
          </p:cNvPr>
          <p:cNvSpPr txBox="1"/>
          <p:nvPr/>
        </p:nvSpPr>
        <p:spPr>
          <a:xfrm>
            <a:off x="7093817" y="1583952"/>
            <a:ext cx="2692578" cy="5078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i="1">
                <a:latin typeface="Lato long"/>
              </a:defRPr>
            </a:lvl1pPr>
          </a:lstStyle>
          <a:p>
            <a:pPr marL="0" indent="0">
              <a:buNone/>
            </a:pPr>
            <a:r>
              <a:rPr lang="en-GB" sz="900" dirty="0"/>
              <a:t>Specific product design helps manage cost of goods , generates credible promotions and deliver lasting value</a:t>
            </a:r>
          </a:p>
        </p:txBody>
      </p:sp>
      <p:sp>
        <p:nvSpPr>
          <p:cNvPr id="10" name="TextBox 9">
            <a:extLst>
              <a:ext uri="{FF2B5EF4-FFF2-40B4-BE49-F238E27FC236}">
                <a16:creationId xmlns:a16="http://schemas.microsoft.com/office/drawing/2014/main" id="{6A2897CE-70A9-0562-3D08-1ED80C7BE8A2}"/>
              </a:ext>
            </a:extLst>
          </p:cNvPr>
          <p:cNvSpPr txBox="1"/>
          <p:nvPr/>
        </p:nvSpPr>
        <p:spPr>
          <a:xfrm>
            <a:off x="7705086" y="2861710"/>
            <a:ext cx="2388038" cy="6463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i="1">
                <a:latin typeface="Lato long"/>
              </a:defRPr>
            </a:lvl1pPr>
          </a:lstStyle>
          <a:p>
            <a:pPr marL="0" indent="0">
              <a:buNone/>
            </a:pPr>
            <a:r>
              <a:rPr lang="en-GB" sz="900" dirty="0"/>
              <a:t>Channel selection along with customer selection is key to creating the omni channel approach.</a:t>
            </a:r>
          </a:p>
          <a:p>
            <a:pPr marL="0" indent="0">
              <a:buNone/>
            </a:pPr>
            <a:r>
              <a:rPr lang="en-GB" sz="900" dirty="0"/>
              <a:t> </a:t>
            </a:r>
          </a:p>
        </p:txBody>
      </p:sp>
      <p:sp>
        <p:nvSpPr>
          <p:cNvPr id="3" name="TextBox 2">
            <a:extLst>
              <a:ext uri="{FF2B5EF4-FFF2-40B4-BE49-F238E27FC236}">
                <a16:creationId xmlns:a16="http://schemas.microsoft.com/office/drawing/2014/main" id="{00A66767-ABB0-D1D2-8493-3DCE7F9F1B55}"/>
              </a:ext>
            </a:extLst>
          </p:cNvPr>
          <p:cNvSpPr txBox="1"/>
          <p:nvPr/>
        </p:nvSpPr>
        <p:spPr>
          <a:xfrm>
            <a:off x="270933" y="231081"/>
            <a:ext cx="6096000" cy="675185"/>
          </a:xfrm>
          <a:prstGeom prst="rect">
            <a:avLst/>
          </a:prstGeom>
          <a:noFill/>
        </p:spPr>
        <p:txBody>
          <a:bodyPr wrap="square">
            <a:spAutoFit/>
          </a:bodyPr>
          <a:lstStyle/>
          <a:p>
            <a:pPr>
              <a:lnSpc>
                <a:spcPct val="90000"/>
              </a:lnSpc>
              <a:spcBef>
                <a:spcPct val="0"/>
              </a:spcBef>
              <a:defRPr/>
            </a:pPr>
            <a:r>
              <a:rPr lang="en-US" sz="2800" b="1" kern="1200" dirty="0">
                <a:solidFill>
                  <a:srgbClr val="002060"/>
                </a:solidFill>
                <a:effectLst/>
                <a:latin typeface="Poppins" panose="00000500000000000000" pitchFamily="2" charset="0"/>
                <a:ea typeface="+mj-ea"/>
                <a:cs typeface="Poppins" panose="00000500000000000000" pitchFamily="2" charset="0"/>
              </a:rPr>
              <a:t>Trade marketing Tactics</a:t>
            </a:r>
          </a:p>
          <a:p>
            <a:pPr>
              <a:lnSpc>
                <a:spcPct val="90000"/>
              </a:lnSpc>
              <a:spcBef>
                <a:spcPct val="0"/>
              </a:spcBef>
              <a:defRPr/>
            </a:pPr>
            <a:r>
              <a:rPr lang="en-US" sz="1400" b="1" dirty="0">
                <a:solidFill>
                  <a:schemeClr val="tx1">
                    <a:lumMod val="50000"/>
                    <a:lumOff val="50000"/>
                  </a:schemeClr>
                </a:solidFill>
                <a:latin typeface="Poppins" panose="00000500000000000000" pitchFamily="2" charset="0"/>
                <a:ea typeface="+mj-ea"/>
                <a:cs typeface="Poppins" panose="00000500000000000000" pitchFamily="2" charset="0"/>
              </a:rPr>
              <a:t>Thematic Approach  </a:t>
            </a:r>
            <a:endParaRPr lang="en-GB" sz="1400" dirty="0">
              <a:solidFill>
                <a:schemeClr val="tx1">
                  <a:lumMod val="50000"/>
                  <a:lumOff val="50000"/>
                </a:schemeClr>
              </a:solidFill>
            </a:endParaRPr>
          </a:p>
        </p:txBody>
      </p:sp>
      <p:sp>
        <p:nvSpPr>
          <p:cNvPr id="12" name="Footer Placeholder 3">
            <a:extLst>
              <a:ext uri="{FF2B5EF4-FFF2-40B4-BE49-F238E27FC236}">
                <a16:creationId xmlns:a16="http://schemas.microsoft.com/office/drawing/2014/main" id="{70F3881D-8B67-EE40-F2BA-24C9470F67D3}"/>
              </a:ext>
            </a:extLst>
          </p:cNvPr>
          <p:cNvSpPr>
            <a:spLocks noGrp="1"/>
          </p:cNvSpPr>
          <p:nvPr>
            <p:ph type="ftr" sz="quarter" idx="11"/>
          </p:nvPr>
        </p:nvSpPr>
        <p:spPr>
          <a:xfrm>
            <a:off x="4351119" y="649003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13" name="Picture 12" descr="Logo&#10;&#10;Description automatically generated">
            <a:extLst>
              <a:ext uri="{FF2B5EF4-FFF2-40B4-BE49-F238E27FC236}">
                <a16:creationId xmlns:a16="http://schemas.microsoft.com/office/drawing/2014/main" id="{4CAB61E4-55E1-94F1-A3D9-59A130DE2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5923" y="142625"/>
            <a:ext cx="1570594" cy="365556"/>
          </a:xfrm>
          <a:prstGeom prst="rect">
            <a:avLst/>
          </a:prstGeom>
        </p:spPr>
      </p:pic>
      <p:sp>
        <p:nvSpPr>
          <p:cNvPr id="14" name="TextBox 13">
            <a:extLst>
              <a:ext uri="{FF2B5EF4-FFF2-40B4-BE49-F238E27FC236}">
                <a16:creationId xmlns:a16="http://schemas.microsoft.com/office/drawing/2014/main" id="{20A38694-92CE-251B-382B-AFF43D35CAAB}"/>
              </a:ext>
            </a:extLst>
          </p:cNvPr>
          <p:cNvSpPr txBox="1"/>
          <p:nvPr/>
        </p:nvSpPr>
        <p:spPr>
          <a:xfrm>
            <a:off x="8062232" y="3900818"/>
            <a:ext cx="2488091" cy="5078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i="1">
                <a:latin typeface="Lato long"/>
              </a:defRPr>
            </a:lvl1pPr>
          </a:lstStyle>
          <a:p>
            <a:pPr marL="0" indent="0">
              <a:buNone/>
            </a:pPr>
            <a:r>
              <a:rPr lang="en-GB" sz="900" dirty="0"/>
              <a:t>Price remains the key to many consumers , prioritizing price in a selective manner appeals to end users as a quality solution</a:t>
            </a:r>
          </a:p>
        </p:txBody>
      </p:sp>
      <p:sp>
        <p:nvSpPr>
          <p:cNvPr id="16" name="TextBox 15">
            <a:extLst>
              <a:ext uri="{FF2B5EF4-FFF2-40B4-BE49-F238E27FC236}">
                <a16:creationId xmlns:a16="http://schemas.microsoft.com/office/drawing/2014/main" id="{E3CF0C00-E750-7617-9707-887D42BC4F3D}"/>
              </a:ext>
            </a:extLst>
          </p:cNvPr>
          <p:cNvSpPr txBox="1"/>
          <p:nvPr/>
        </p:nvSpPr>
        <p:spPr>
          <a:xfrm>
            <a:off x="3651813" y="5498125"/>
            <a:ext cx="2295127" cy="5078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i="1">
                <a:latin typeface="Lato long"/>
              </a:defRPr>
            </a:lvl1pPr>
          </a:lstStyle>
          <a:p>
            <a:pPr marL="0" indent="0">
              <a:buNone/>
            </a:pPr>
            <a:r>
              <a:rPr lang="en-GB" sz="900" dirty="0"/>
              <a:t>Trade and customer research analytics allows the concentration of efforts at the right areas to drive maximum productivity</a:t>
            </a:r>
          </a:p>
        </p:txBody>
      </p:sp>
      <p:grpSp>
        <p:nvGrpSpPr>
          <p:cNvPr id="17" name="Group 16">
            <a:extLst>
              <a:ext uri="{FF2B5EF4-FFF2-40B4-BE49-F238E27FC236}">
                <a16:creationId xmlns:a16="http://schemas.microsoft.com/office/drawing/2014/main" id="{3C7B7B02-E506-224B-E3A4-78929339964A}"/>
              </a:ext>
            </a:extLst>
          </p:cNvPr>
          <p:cNvGrpSpPr/>
          <p:nvPr/>
        </p:nvGrpSpPr>
        <p:grpSpPr>
          <a:xfrm>
            <a:off x="5514979" y="3478790"/>
            <a:ext cx="999996" cy="1000013"/>
            <a:chOff x="3732126" y="557927"/>
            <a:chExt cx="999996" cy="1000013"/>
          </a:xfrm>
        </p:grpSpPr>
        <p:sp>
          <p:nvSpPr>
            <p:cNvPr id="18" name="Oval 17">
              <a:extLst>
                <a:ext uri="{FF2B5EF4-FFF2-40B4-BE49-F238E27FC236}">
                  <a16:creationId xmlns:a16="http://schemas.microsoft.com/office/drawing/2014/main" id="{15786350-D4AE-8CAB-A02B-8E26E94313FB}"/>
                </a:ext>
              </a:extLst>
            </p:cNvPr>
            <p:cNvSpPr/>
            <p:nvPr/>
          </p:nvSpPr>
          <p:spPr>
            <a:xfrm>
              <a:off x="3732126" y="557927"/>
              <a:ext cx="999996" cy="10000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Oval 4">
              <a:extLst>
                <a:ext uri="{FF2B5EF4-FFF2-40B4-BE49-F238E27FC236}">
                  <a16:creationId xmlns:a16="http://schemas.microsoft.com/office/drawing/2014/main" id="{4CF47393-79CC-6123-B43C-F48E3A384AD3}"/>
                </a:ext>
              </a:extLst>
            </p:cNvPr>
            <p:cNvSpPr txBox="1"/>
            <p:nvPr/>
          </p:nvSpPr>
          <p:spPr>
            <a:xfrm>
              <a:off x="3878572" y="704376"/>
              <a:ext cx="707104" cy="707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rtlCol="0" anchor="ctr" anchorCtr="0">
              <a:noAutofit/>
            </a:bodyPr>
            <a:lstStyle/>
            <a:p>
              <a:pPr marL="0" lvl="0" indent="0" algn="ctr" defTabSz="400050" rtl="0" eaLnBrk="1" latinLnBrk="0" hangingPunct="1">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PRODUCT</a:t>
              </a:r>
            </a:p>
          </p:txBody>
        </p:sp>
      </p:grpSp>
      <p:cxnSp>
        <p:nvCxnSpPr>
          <p:cNvPr id="21" name="Straight Connector 20">
            <a:extLst>
              <a:ext uri="{FF2B5EF4-FFF2-40B4-BE49-F238E27FC236}">
                <a16:creationId xmlns:a16="http://schemas.microsoft.com/office/drawing/2014/main" id="{838431C2-275A-2CC5-2FB2-F80048C96B23}"/>
              </a:ext>
            </a:extLst>
          </p:cNvPr>
          <p:cNvCxnSpPr>
            <a:cxnSpLocks/>
          </p:cNvCxnSpPr>
          <p:nvPr/>
        </p:nvCxnSpPr>
        <p:spPr>
          <a:xfrm flipH="1">
            <a:off x="6227180" y="1979271"/>
            <a:ext cx="792866" cy="152785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Speech Bubble: Rectangle with Corners Rounded 1">
            <a:extLst>
              <a:ext uri="{FF2B5EF4-FFF2-40B4-BE49-F238E27FC236}">
                <a16:creationId xmlns:a16="http://schemas.microsoft.com/office/drawing/2014/main" id="{C6389E91-13D8-96B3-EDC9-9B92B6159471}"/>
              </a:ext>
            </a:extLst>
          </p:cNvPr>
          <p:cNvSpPr/>
          <p:nvPr/>
        </p:nvSpPr>
        <p:spPr>
          <a:xfrm>
            <a:off x="1563331" y="1390562"/>
            <a:ext cx="2553578" cy="956538"/>
          </a:xfrm>
          <a:prstGeom prst="wedgeRoundRectCallout">
            <a:avLst>
              <a:gd name="adj1" fmla="val 64579"/>
              <a:gd name="adj2" fmla="val 122122"/>
              <a:gd name="adj3" fmla="val 16667"/>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i="1" dirty="0">
                <a:solidFill>
                  <a:schemeClr val="tx1"/>
                </a:solidFill>
                <a:latin typeface="Lato long"/>
              </a:rPr>
              <a:t>There are basically 8 areas of thematic tactics that companies employ , there can be many variations, but the 8 basic themes are explained below.</a:t>
            </a:r>
          </a:p>
          <a:p>
            <a:r>
              <a:rPr lang="en-GB" sz="800" i="1" dirty="0">
                <a:solidFill>
                  <a:schemeClr val="tx1"/>
                </a:solidFill>
                <a:latin typeface="Lato long"/>
              </a:rPr>
              <a:t>Explore the 8 themes for greater understanding before you commit to a tactic. </a:t>
            </a:r>
          </a:p>
        </p:txBody>
      </p:sp>
      <p:sp>
        <p:nvSpPr>
          <p:cNvPr id="11" name="TextBox 10">
            <a:extLst>
              <a:ext uri="{FF2B5EF4-FFF2-40B4-BE49-F238E27FC236}">
                <a16:creationId xmlns:a16="http://schemas.microsoft.com/office/drawing/2014/main" id="{83E97002-35EF-B9B1-C3AD-8B5973802A84}"/>
              </a:ext>
            </a:extLst>
          </p:cNvPr>
          <p:cNvSpPr txBox="1"/>
          <p:nvPr/>
        </p:nvSpPr>
        <p:spPr>
          <a:xfrm>
            <a:off x="7799339" y="6036293"/>
            <a:ext cx="4254479" cy="217624"/>
          </a:xfrm>
          <a:prstGeom prst="rect">
            <a:avLst/>
          </a:prstGeom>
          <a:noFill/>
        </p:spPr>
        <p:txBody>
          <a:bodyPr wrap="square">
            <a:spAutoFit/>
          </a:bodyPr>
          <a:lstStyle/>
          <a:p>
            <a:pPr marL="90170" indent="-90170">
              <a:lnSpc>
                <a:spcPct val="107000"/>
              </a:lnSpc>
              <a:spcAft>
                <a:spcPts val="800"/>
              </a:spcAft>
            </a:pPr>
            <a:r>
              <a:rPr lang="en-GB" sz="800" b="1" dirty="0">
                <a:solidFill>
                  <a:srgbClr val="374151"/>
                </a:solidFill>
                <a:effectLst/>
                <a:latin typeface="Times New Roman" panose="02020603050405020304" pitchFamily="18" charset="0"/>
                <a:ea typeface="Times New Roman" panose="02020603050405020304" pitchFamily="18" charset="0"/>
                <a:cs typeface="Latha" panose="020B0604020202020204" pitchFamily="34" charset="0"/>
              </a:rPr>
              <a:t>Source : Trade Marketing Tactics , 7031 upskilPRO.com</a:t>
            </a:r>
            <a:endParaRPr lang="en-GB" sz="7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4184140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be icon with three 3 arrows direction. Virtual reality icons">
            <a:extLst>
              <a:ext uri="{FF2B5EF4-FFF2-40B4-BE49-F238E27FC236}">
                <a16:creationId xmlns:a16="http://schemas.microsoft.com/office/drawing/2014/main" id="{759EFB23-8763-1D37-66FB-297284C0598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8342408" y="1289430"/>
            <a:ext cx="993930" cy="993930"/>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Lever icon vector. Trendy flat lever icon from industry collection isolated on white background. Vector illustration can be used for web and mobile graphic design, logo, eps10">
            <a:extLst>
              <a:ext uri="{FF2B5EF4-FFF2-40B4-BE49-F238E27FC236}">
                <a16:creationId xmlns:a16="http://schemas.microsoft.com/office/drawing/2014/main" id="{F3244A86-EC62-9792-9DB0-5D7CD28A6E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90" t="13671" r="29325" b="41266"/>
          <a:stretch/>
        </p:blipFill>
        <p:spPr bwMode="auto">
          <a:xfrm>
            <a:off x="4690083" y="366603"/>
            <a:ext cx="478599" cy="5040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4A649E7E-08CF-82C6-0FC3-F0E62D373F34}"/>
              </a:ext>
            </a:extLst>
          </p:cNvPr>
          <p:cNvGraphicFramePr/>
          <p:nvPr>
            <p:extLst>
              <p:ext uri="{D42A27DB-BD31-4B8C-83A1-F6EECF244321}">
                <p14:modId xmlns:p14="http://schemas.microsoft.com/office/powerpoint/2010/main" val="1665518097"/>
              </p:ext>
            </p:extLst>
          </p:nvPr>
        </p:nvGraphicFramePr>
        <p:xfrm>
          <a:off x="2760535" y="2149719"/>
          <a:ext cx="6942506" cy="33106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F9ABA6D1-D536-02B7-C23F-ED00B7093FE7}"/>
              </a:ext>
            </a:extLst>
          </p:cNvPr>
          <p:cNvSpPr txBox="1"/>
          <p:nvPr/>
        </p:nvSpPr>
        <p:spPr>
          <a:xfrm>
            <a:off x="2497541" y="2753216"/>
            <a:ext cx="1719618" cy="1061829"/>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i="1">
                <a:latin typeface="Lato long"/>
              </a:defRPr>
            </a:lvl1pPr>
          </a:lstStyle>
          <a:p>
            <a:r>
              <a:rPr lang="en-GB" sz="900" dirty="0"/>
              <a:t>Product showcasing </a:t>
            </a:r>
          </a:p>
          <a:p>
            <a:r>
              <a:rPr lang="en-GB" sz="900" dirty="0"/>
              <a:t>Customer engagement </a:t>
            </a:r>
          </a:p>
          <a:p>
            <a:r>
              <a:rPr lang="en-GB" sz="900" dirty="0"/>
              <a:t>Lead Generation </a:t>
            </a:r>
          </a:p>
          <a:p>
            <a:r>
              <a:rPr lang="en-GB" sz="900" dirty="0"/>
              <a:t>Incentives</a:t>
            </a:r>
          </a:p>
          <a:p>
            <a:r>
              <a:rPr lang="en-GB" sz="900" dirty="0"/>
              <a:t>Training &amp; Education </a:t>
            </a:r>
          </a:p>
          <a:p>
            <a:r>
              <a:rPr lang="en-GB" sz="900" dirty="0"/>
              <a:t>Trade Shows </a:t>
            </a:r>
          </a:p>
          <a:p>
            <a:r>
              <a:rPr lang="en-GB" sz="900" dirty="0"/>
              <a:t>Supply Chain Optimization  </a:t>
            </a:r>
          </a:p>
        </p:txBody>
      </p:sp>
      <p:sp>
        <p:nvSpPr>
          <p:cNvPr id="6" name="TextBox 5">
            <a:extLst>
              <a:ext uri="{FF2B5EF4-FFF2-40B4-BE49-F238E27FC236}">
                <a16:creationId xmlns:a16="http://schemas.microsoft.com/office/drawing/2014/main" id="{27D41BDA-BA1F-546F-BE55-1A595F832956}"/>
              </a:ext>
            </a:extLst>
          </p:cNvPr>
          <p:cNvSpPr txBox="1"/>
          <p:nvPr/>
        </p:nvSpPr>
        <p:spPr>
          <a:xfrm>
            <a:off x="7320357" y="5182824"/>
            <a:ext cx="2460414" cy="5078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i="1">
                <a:latin typeface="Lato long"/>
              </a:defRPr>
            </a:lvl1pPr>
          </a:lstStyle>
          <a:p>
            <a:r>
              <a:rPr lang="en-GB" sz="900" dirty="0"/>
              <a:t>Social Media Engagement </a:t>
            </a:r>
          </a:p>
          <a:p>
            <a:r>
              <a:rPr lang="en-GB" sz="900" dirty="0"/>
              <a:t>Door Drops </a:t>
            </a:r>
          </a:p>
          <a:p>
            <a:r>
              <a:rPr lang="en-GB" sz="900" dirty="0"/>
              <a:t>Account specific communication </a:t>
            </a:r>
          </a:p>
        </p:txBody>
      </p:sp>
      <p:sp>
        <p:nvSpPr>
          <p:cNvPr id="7" name="TextBox 6">
            <a:extLst>
              <a:ext uri="{FF2B5EF4-FFF2-40B4-BE49-F238E27FC236}">
                <a16:creationId xmlns:a16="http://schemas.microsoft.com/office/drawing/2014/main" id="{FC935768-27F0-73C6-32B4-B8C1C77F71B6}"/>
              </a:ext>
            </a:extLst>
          </p:cNvPr>
          <p:cNvSpPr txBox="1"/>
          <p:nvPr/>
        </p:nvSpPr>
        <p:spPr>
          <a:xfrm>
            <a:off x="4795495" y="1445756"/>
            <a:ext cx="2105723" cy="784830"/>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a:latin typeface="Lato long"/>
              </a:defRPr>
            </a:lvl1pPr>
          </a:lstStyle>
          <a:p>
            <a:r>
              <a:rPr lang="en-GB" sz="900" i="1" dirty="0"/>
              <a:t>Brand leverage &amp; Investments </a:t>
            </a:r>
          </a:p>
          <a:p>
            <a:r>
              <a:rPr lang="en-GB" sz="900" i="1" dirty="0"/>
              <a:t>Store communication &amp; Visibility</a:t>
            </a:r>
          </a:p>
          <a:p>
            <a:r>
              <a:rPr lang="en-GB" sz="900" i="1" dirty="0"/>
              <a:t>Category Management  </a:t>
            </a:r>
          </a:p>
          <a:p>
            <a:r>
              <a:rPr lang="en-GB" sz="900" i="1" dirty="0"/>
              <a:t>Merchandising</a:t>
            </a:r>
          </a:p>
          <a:p>
            <a:r>
              <a:rPr lang="en-GB" sz="900" i="1" dirty="0"/>
              <a:t>Market development funds </a:t>
            </a:r>
          </a:p>
        </p:txBody>
      </p:sp>
      <p:sp>
        <p:nvSpPr>
          <p:cNvPr id="8" name="TextBox 7">
            <a:extLst>
              <a:ext uri="{FF2B5EF4-FFF2-40B4-BE49-F238E27FC236}">
                <a16:creationId xmlns:a16="http://schemas.microsoft.com/office/drawing/2014/main" id="{F56BB137-AB25-2DA3-DED1-D3452786CA84}"/>
              </a:ext>
            </a:extLst>
          </p:cNvPr>
          <p:cNvSpPr txBox="1"/>
          <p:nvPr/>
        </p:nvSpPr>
        <p:spPr>
          <a:xfrm>
            <a:off x="2152521" y="3963228"/>
            <a:ext cx="1941634" cy="923330"/>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i="1">
                <a:latin typeface="Lato long"/>
              </a:defRPr>
            </a:lvl1pPr>
          </a:lstStyle>
          <a:p>
            <a:r>
              <a:rPr lang="en-GB" sz="900" dirty="0"/>
              <a:t>Promotion design &amp; relevance</a:t>
            </a:r>
          </a:p>
          <a:p>
            <a:r>
              <a:rPr lang="en-GB" sz="900" dirty="0"/>
              <a:t>Reason to buy </a:t>
            </a:r>
          </a:p>
          <a:p>
            <a:r>
              <a:rPr lang="en-GB" sz="900" dirty="0"/>
              <a:t>Conversion of buyers </a:t>
            </a:r>
          </a:p>
          <a:p>
            <a:r>
              <a:rPr lang="en-GB" sz="900" dirty="0"/>
              <a:t>Trade Promotions </a:t>
            </a:r>
          </a:p>
          <a:p>
            <a:r>
              <a:rPr lang="en-GB" sz="900" dirty="0"/>
              <a:t>Exclusive promotions</a:t>
            </a:r>
          </a:p>
          <a:p>
            <a:pPr marL="0" indent="0">
              <a:buNone/>
            </a:pPr>
            <a:r>
              <a:rPr lang="en-GB" sz="900" dirty="0"/>
              <a:t> </a:t>
            </a:r>
          </a:p>
        </p:txBody>
      </p:sp>
      <p:sp>
        <p:nvSpPr>
          <p:cNvPr id="9" name="TextBox 8">
            <a:extLst>
              <a:ext uri="{FF2B5EF4-FFF2-40B4-BE49-F238E27FC236}">
                <a16:creationId xmlns:a16="http://schemas.microsoft.com/office/drawing/2014/main" id="{BE7EB18B-404D-E674-1A3D-F9A71BBEEC2B}"/>
              </a:ext>
            </a:extLst>
          </p:cNvPr>
          <p:cNvSpPr txBox="1"/>
          <p:nvPr/>
        </p:nvSpPr>
        <p:spPr>
          <a:xfrm>
            <a:off x="6925984" y="1555016"/>
            <a:ext cx="1941634" cy="6463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i="1">
                <a:latin typeface="Lato long"/>
              </a:defRPr>
            </a:lvl1pPr>
          </a:lstStyle>
          <a:p>
            <a:r>
              <a:rPr lang="en-GB" sz="900" dirty="0"/>
              <a:t>Specific product design </a:t>
            </a:r>
          </a:p>
          <a:p>
            <a:r>
              <a:rPr lang="en-GB" sz="900" dirty="0"/>
              <a:t>Specific Packaging</a:t>
            </a:r>
          </a:p>
          <a:p>
            <a:r>
              <a:rPr lang="en-GB" sz="900" dirty="0"/>
              <a:t>Specific Sizes / adaptation</a:t>
            </a:r>
          </a:p>
          <a:p>
            <a:r>
              <a:rPr lang="en-GB" sz="900" dirty="0"/>
              <a:t>NPD Support </a:t>
            </a:r>
          </a:p>
        </p:txBody>
      </p:sp>
      <p:sp>
        <p:nvSpPr>
          <p:cNvPr id="10" name="TextBox 9">
            <a:extLst>
              <a:ext uri="{FF2B5EF4-FFF2-40B4-BE49-F238E27FC236}">
                <a16:creationId xmlns:a16="http://schemas.microsoft.com/office/drawing/2014/main" id="{6A2897CE-70A9-0562-3D08-1ED80C7BE8A2}"/>
              </a:ext>
            </a:extLst>
          </p:cNvPr>
          <p:cNvSpPr txBox="1"/>
          <p:nvPr/>
        </p:nvSpPr>
        <p:spPr>
          <a:xfrm>
            <a:off x="7670362" y="2705452"/>
            <a:ext cx="1941634" cy="6463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i="1">
                <a:latin typeface="Lato long"/>
              </a:defRPr>
            </a:lvl1pPr>
          </a:lstStyle>
          <a:p>
            <a:r>
              <a:rPr lang="en-GB" sz="900" dirty="0"/>
              <a:t>Channel engaged Marketing </a:t>
            </a:r>
          </a:p>
          <a:p>
            <a:r>
              <a:rPr lang="en-GB" sz="900" dirty="0"/>
              <a:t>Channel research </a:t>
            </a:r>
          </a:p>
          <a:p>
            <a:r>
              <a:rPr lang="en-GB" sz="900" dirty="0"/>
              <a:t>Account based data analytics</a:t>
            </a:r>
          </a:p>
          <a:p>
            <a:r>
              <a:rPr lang="en-GB" sz="900" dirty="0"/>
              <a:t>Account Prioritization  </a:t>
            </a:r>
          </a:p>
        </p:txBody>
      </p:sp>
      <p:sp>
        <p:nvSpPr>
          <p:cNvPr id="3" name="TextBox 2">
            <a:extLst>
              <a:ext uri="{FF2B5EF4-FFF2-40B4-BE49-F238E27FC236}">
                <a16:creationId xmlns:a16="http://schemas.microsoft.com/office/drawing/2014/main" id="{00A66767-ABB0-D1D2-8493-3DCE7F9F1B55}"/>
              </a:ext>
            </a:extLst>
          </p:cNvPr>
          <p:cNvSpPr txBox="1"/>
          <p:nvPr/>
        </p:nvSpPr>
        <p:spPr>
          <a:xfrm>
            <a:off x="249864" y="222654"/>
            <a:ext cx="6096000" cy="675185"/>
          </a:xfrm>
          <a:prstGeom prst="rect">
            <a:avLst/>
          </a:prstGeom>
          <a:noFill/>
        </p:spPr>
        <p:txBody>
          <a:bodyPr wrap="square">
            <a:spAutoFit/>
          </a:bodyPr>
          <a:lstStyle/>
          <a:p>
            <a:pPr>
              <a:lnSpc>
                <a:spcPct val="90000"/>
              </a:lnSpc>
              <a:spcBef>
                <a:spcPct val="0"/>
              </a:spcBef>
              <a:defRPr/>
            </a:pPr>
            <a:r>
              <a:rPr lang="en-US" sz="2800" b="1" kern="1200" dirty="0">
                <a:solidFill>
                  <a:srgbClr val="002060"/>
                </a:solidFill>
                <a:effectLst/>
                <a:latin typeface="Poppins" panose="00000500000000000000" pitchFamily="2" charset="0"/>
                <a:ea typeface="+mj-ea"/>
                <a:cs typeface="Poppins" panose="00000500000000000000" pitchFamily="2" charset="0"/>
              </a:rPr>
              <a:t>Trade marketing Tactics</a:t>
            </a:r>
          </a:p>
          <a:p>
            <a:pPr>
              <a:lnSpc>
                <a:spcPct val="90000"/>
              </a:lnSpc>
              <a:spcBef>
                <a:spcPct val="0"/>
              </a:spcBef>
              <a:defRPr/>
            </a:pPr>
            <a:r>
              <a:rPr lang="en-US" sz="1400" b="1" dirty="0">
                <a:solidFill>
                  <a:schemeClr val="tx1">
                    <a:lumMod val="50000"/>
                    <a:lumOff val="50000"/>
                  </a:schemeClr>
                </a:solidFill>
                <a:latin typeface="Poppins" panose="00000500000000000000" pitchFamily="2" charset="0"/>
                <a:ea typeface="+mj-ea"/>
                <a:cs typeface="Poppins" panose="00000500000000000000" pitchFamily="2" charset="0"/>
              </a:rPr>
              <a:t>Tactical Approach  </a:t>
            </a:r>
            <a:endParaRPr lang="en-GB" sz="1400" dirty="0">
              <a:solidFill>
                <a:schemeClr val="tx1">
                  <a:lumMod val="50000"/>
                  <a:lumOff val="50000"/>
                </a:schemeClr>
              </a:solidFill>
            </a:endParaRPr>
          </a:p>
        </p:txBody>
      </p:sp>
      <p:sp>
        <p:nvSpPr>
          <p:cNvPr id="12" name="Footer Placeholder 3">
            <a:extLst>
              <a:ext uri="{FF2B5EF4-FFF2-40B4-BE49-F238E27FC236}">
                <a16:creationId xmlns:a16="http://schemas.microsoft.com/office/drawing/2014/main" id="{70F3881D-8B67-EE40-F2BA-24C9470F67D3}"/>
              </a:ext>
            </a:extLst>
          </p:cNvPr>
          <p:cNvSpPr>
            <a:spLocks noGrp="1"/>
          </p:cNvSpPr>
          <p:nvPr>
            <p:ph type="ftr" sz="quarter" idx="11"/>
          </p:nvPr>
        </p:nvSpPr>
        <p:spPr>
          <a:xfrm>
            <a:off x="4351119" y="649003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13" name="Picture 12" descr="Logo&#10;&#10;Description automatically generated">
            <a:extLst>
              <a:ext uri="{FF2B5EF4-FFF2-40B4-BE49-F238E27FC236}">
                <a16:creationId xmlns:a16="http://schemas.microsoft.com/office/drawing/2014/main" id="{4CAB61E4-55E1-94F1-A3D9-59A130DE21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95923" y="142625"/>
            <a:ext cx="1570594" cy="365556"/>
          </a:xfrm>
          <a:prstGeom prst="rect">
            <a:avLst/>
          </a:prstGeom>
        </p:spPr>
      </p:pic>
      <p:sp>
        <p:nvSpPr>
          <p:cNvPr id="14" name="TextBox 13">
            <a:extLst>
              <a:ext uri="{FF2B5EF4-FFF2-40B4-BE49-F238E27FC236}">
                <a16:creationId xmlns:a16="http://schemas.microsoft.com/office/drawing/2014/main" id="{20A38694-92CE-251B-382B-AFF43D35CAAB}"/>
              </a:ext>
            </a:extLst>
          </p:cNvPr>
          <p:cNvSpPr txBox="1"/>
          <p:nvPr/>
        </p:nvSpPr>
        <p:spPr>
          <a:xfrm>
            <a:off x="8062233" y="3900818"/>
            <a:ext cx="1941634" cy="5078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i="1">
                <a:latin typeface="Lato long"/>
              </a:defRPr>
            </a:lvl1pPr>
          </a:lstStyle>
          <a:p>
            <a:r>
              <a:rPr lang="en-GB" sz="900" dirty="0"/>
              <a:t>Price management</a:t>
            </a:r>
          </a:p>
          <a:p>
            <a:r>
              <a:rPr lang="en-GB" sz="900" dirty="0"/>
              <a:t>Price offering </a:t>
            </a:r>
          </a:p>
          <a:p>
            <a:r>
              <a:rPr lang="en-GB" sz="900" dirty="0"/>
              <a:t>Price Communication</a:t>
            </a:r>
          </a:p>
        </p:txBody>
      </p:sp>
      <p:sp>
        <p:nvSpPr>
          <p:cNvPr id="16" name="TextBox 15">
            <a:extLst>
              <a:ext uri="{FF2B5EF4-FFF2-40B4-BE49-F238E27FC236}">
                <a16:creationId xmlns:a16="http://schemas.microsoft.com/office/drawing/2014/main" id="{E3CF0C00-E750-7617-9707-887D42BC4F3D}"/>
              </a:ext>
            </a:extLst>
          </p:cNvPr>
          <p:cNvSpPr txBox="1"/>
          <p:nvPr/>
        </p:nvSpPr>
        <p:spPr>
          <a:xfrm>
            <a:off x="4005306" y="5498125"/>
            <a:ext cx="1941634" cy="6463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i="1">
                <a:latin typeface="Lato long"/>
              </a:defRPr>
            </a:lvl1pPr>
          </a:lstStyle>
          <a:p>
            <a:r>
              <a:rPr lang="en-GB" sz="900" dirty="0"/>
              <a:t>Trade research </a:t>
            </a:r>
          </a:p>
          <a:p>
            <a:r>
              <a:rPr lang="en-GB" sz="900" dirty="0"/>
              <a:t>Category and customer contribution</a:t>
            </a:r>
          </a:p>
          <a:p>
            <a:r>
              <a:rPr lang="en-GB" sz="900" dirty="0"/>
              <a:t>Trends &amp; Trade segments</a:t>
            </a:r>
          </a:p>
        </p:txBody>
      </p:sp>
      <p:grpSp>
        <p:nvGrpSpPr>
          <p:cNvPr id="17" name="Group 16">
            <a:extLst>
              <a:ext uri="{FF2B5EF4-FFF2-40B4-BE49-F238E27FC236}">
                <a16:creationId xmlns:a16="http://schemas.microsoft.com/office/drawing/2014/main" id="{3C7B7B02-E506-224B-E3A4-78929339964A}"/>
              </a:ext>
            </a:extLst>
          </p:cNvPr>
          <p:cNvGrpSpPr/>
          <p:nvPr/>
        </p:nvGrpSpPr>
        <p:grpSpPr>
          <a:xfrm>
            <a:off x="5514979" y="3478790"/>
            <a:ext cx="999996" cy="1000013"/>
            <a:chOff x="3732126" y="557927"/>
            <a:chExt cx="999996" cy="1000013"/>
          </a:xfrm>
        </p:grpSpPr>
        <p:sp>
          <p:nvSpPr>
            <p:cNvPr id="18" name="Oval 17">
              <a:extLst>
                <a:ext uri="{FF2B5EF4-FFF2-40B4-BE49-F238E27FC236}">
                  <a16:creationId xmlns:a16="http://schemas.microsoft.com/office/drawing/2014/main" id="{15786350-D4AE-8CAB-A02B-8E26E94313FB}"/>
                </a:ext>
              </a:extLst>
            </p:cNvPr>
            <p:cNvSpPr/>
            <p:nvPr/>
          </p:nvSpPr>
          <p:spPr>
            <a:xfrm>
              <a:off x="3732126" y="557927"/>
              <a:ext cx="999996" cy="10000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Oval 4">
              <a:extLst>
                <a:ext uri="{FF2B5EF4-FFF2-40B4-BE49-F238E27FC236}">
                  <a16:creationId xmlns:a16="http://schemas.microsoft.com/office/drawing/2014/main" id="{4CF47393-79CC-6123-B43C-F48E3A384AD3}"/>
                </a:ext>
              </a:extLst>
            </p:cNvPr>
            <p:cNvSpPr txBox="1"/>
            <p:nvPr/>
          </p:nvSpPr>
          <p:spPr>
            <a:xfrm>
              <a:off x="3878572" y="704376"/>
              <a:ext cx="707104" cy="707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rtlCol="0" anchor="ctr" anchorCtr="0">
              <a:noAutofit/>
            </a:bodyPr>
            <a:lstStyle/>
            <a:p>
              <a:pPr marL="0" lvl="0" indent="0" algn="ctr" defTabSz="400050" rtl="0" eaLnBrk="1" latinLnBrk="0" hangingPunct="1">
                <a:lnSpc>
                  <a:spcPct val="90000"/>
                </a:lnSpc>
                <a:spcBef>
                  <a:spcPct val="0"/>
                </a:spcBef>
                <a:spcAft>
                  <a:spcPct val="35000"/>
                </a:spcAft>
                <a:buNone/>
              </a:pPr>
              <a:r>
                <a:rPr lang="en-GB" sz="900" kern="1200" dirty="0">
                  <a:solidFill>
                    <a:prstClr val="black"/>
                  </a:solidFill>
                  <a:latin typeface="Times New Roman" panose="02020603050405020304" pitchFamily="18" charset="0"/>
                  <a:ea typeface="+mn-ea"/>
                  <a:cs typeface="Times New Roman" panose="02020603050405020304" pitchFamily="18" charset="0"/>
                </a:rPr>
                <a:t>PRODUCT</a:t>
              </a:r>
            </a:p>
          </p:txBody>
        </p:sp>
      </p:grpSp>
      <p:cxnSp>
        <p:nvCxnSpPr>
          <p:cNvPr id="21" name="Straight Connector 20">
            <a:extLst>
              <a:ext uri="{FF2B5EF4-FFF2-40B4-BE49-F238E27FC236}">
                <a16:creationId xmlns:a16="http://schemas.microsoft.com/office/drawing/2014/main" id="{838431C2-275A-2CC5-2FB2-F80048C96B23}"/>
              </a:ext>
            </a:extLst>
          </p:cNvPr>
          <p:cNvCxnSpPr>
            <a:cxnSpLocks/>
          </p:cNvCxnSpPr>
          <p:nvPr/>
        </p:nvCxnSpPr>
        <p:spPr>
          <a:xfrm flipH="1">
            <a:off x="6227180" y="1979271"/>
            <a:ext cx="792866" cy="152785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incentive glyph icon">
            <a:extLst>
              <a:ext uri="{FF2B5EF4-FFF2-40B4-BE49-F238E27FC236}">
                <a16:creationId xmlns:a16="http://schemas.microsoft.com/office/drawing/2014/main" id="{B565D674-9B9B-336D-0DD7-9C08CEC87772}"/>
              </a:ext>
            </a:extLst>
          </p:cNvPr>
          <p:cNvPicPr>
            <a:picLocks noChangeAspect="1" noChangeArrowheads="1"/>
          </p:cNvPicPr>
          <p:nvPr/>
        </p:nvPicPr>
        <p:blipFill>
          <a:blip r:embed="rId10">
            <a:biLevel thresh="25000"/>
            <a:extLst>
              <a:ext uri="{28A0092B-C50C-407E-A947-70E740481C1C}">
                <a14:useLocalDpi xmlns:a14="http://schemas.microsoft.com/office/drawing/2010/main" val="0"/>
              </a:ext>
            </a:extLst>
          </a:blip>
          <a:srcRect/>
          <a:stretch>
            <a:fillRect/>
          </a:stretch>
        </p:blipFill>
        <p:spPr bwMode="auto">
          <a:xfrm>
            <a:off x="1277585" y="2491676"/>
            <a:ext cx="1184638" cy="1184638"/>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market modern style icon">
            <a:extLst>
              <a:ext uri="{FF2B5EF4-FFF2-40B4-BE49-F238E27FC236}">
                <a16:creationId xmlns:a16="http://schemas.microsoft.com/office/drawing/2014/main" id="{DB2102BF-62D0-8B7C-6943-5AFA341E7C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56637" y="2617946"/>
            <a:ext cx="794445" cy="79444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search icon">
            <a:extLst>
              <a:ext uri="{FF2B5EF4-FFF2-40B4-BE49-F238E27FC236}">
                <a16:creationId xmlns:a16="http://schemas.microsoft.com/office/drawing/2014/main" id="{659072CF-357C-78F9-A475-5D469E5C8BCC}"/>
              </a:ext>
            </a:extLst>
          </p:cNvPr>
          <p:cNvPicPr>
            <a:picLocks noChangeAspect="1" noChangeArrowheads="1"/>
          </p:cNvPicPr>
          <p:nvPr/>
        </p:nvPicPr>
        <p:blipFill>
          <a:blip r:embed="rId12">
            <a:biLevel thresh="25000"/>
            <a:extLst>
              <a:ext uri="{28A0092B-C50C-407E-A947-70E740481C1C}">
                <a14:useLocalDpi xmlns:a14="http://schemas.microsoft.com/office/drawing/2010/main" val="0"/>
              </a:ext>
            </a:extLst>
          </a:blip>
          <a:srcRect/>
          <a:stretch>
            <a:fillRect/>
          </a:stretch>
        </p:blipFill>
        <p:spPr bwMode="auto">
          <a:xfrm>
            <a:off x="3057952" y="5368413"/>
            <a:ext cx="943496" cy="943496"/>
          </a:xfrm>
          <a:prstGeom prst="rect">
            <a:avLst/>
          </a:prstGeom>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E9523C3C-8FC6-45EA-BEA7-196BF32F8930}"/>
              </a:ext>
            </a:extLst>
          </p:cNvPr>
          <p:cNvPicPr>
            <a:picLocks noChangeAspect="1" noChangeArrowheads="1"/>
          </p:cNvPicPr>
          <p:nvPr/>
        </p:nvPicPr>
        <p:blipFill>
          <a:blip r:embed="rId13">
            <a:biLevel thresh="25000"/>
            <a:extLst>
              <a:ext uri="{28A0092B-C50C-407E-A947-70E740481C1C}">
                <a14:useLocalDpi xmlns:a14="http://schemas.microsoft.com/office/drawing/2010/main" val="0"/>
              </a:ext>
            </a:extLst>
          </a:blip>
          <a:srcRect/>
          <a:stretch>
            <a:fillRect/>
          </a:stretch>
        </p:blipFill>
        <p:spPr bwMode="auto">
          <a:xfrm>
            <a:off x="1251700" y="3872237"/>
            <a:ext cx="1034439" cy="1030147"/>
          </a:xfrm>
          <a:prstGeom prst="rect">
            <a:avLst/>
          </a:prstGeom>
          <a:extLst>
            <a:ext uri="{909E8E84-426E-40DD-AFC4-6F175D3DCCD1}">
              <a14:hiddenFill xmlns:a14="http://schemas.microsoft.com/office/drawing/2010/main">
                <a:solidFill>
                  <a:srgbClr val="FFFFFF"/>
                </a:solidFill>
              </a14:hiddenFill>
            </a:ext>
          </a:extLst>
        </p:spPr>
      </p:pic>
      <p:pic>
        <p:nvPicPr>
          <p:cNvPr id="1048" name="Picture 24" descr="online communication icon">
            <a:extLst>
              <a:ext uri="{FF2B5EF4-FFF2-40B4-BE49-F238E27FC236}">
                <a16:creationId xmlns:a16="http://schemas.microsoft.com/office/drawing/2014/main" id="{CBEF2722-2BC4-945C-95E0-B311BB9C36F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26604" y="4901100"/>
            <a:ext cx="853997" cy="85399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ales icon">
            <a:extLst>
              <a:ext uri="{FF2B5EF4-FFF2-40B4-BE49-F238E27FC236}">
                <a16:creationId xmlns:a16="http://schemas.microsoft.com/office/drawing/2014/main" id="{B24B3493-970D-36D1-E22A-A1F98E16ACF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75912" y="3720722"/>
            <a:ext cx="836449" cy="836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randing  element">
            <a:extLst>
              <a:ext uri="{FF2B5EF4-FFF2-40B4-BE49-F238E27FC236}">
                <a16:creationId xmlns:a16="http://schemas.microsoft.com/office/drawing/2014/main" id="{1858FB36-6B0E-F1F5-726F-9380A4B95A8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35360" y="1474838"/>
            <a:ext cx="783771" cy="783771"/>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B2D04D60-D7EA-9A41-5D5E-A243E79E2CBC}"/>
              </a:ext>
            </a:extLst>
          </p:cNvPr>
          <p:cNvSpPr/>
          <p:nvPr/>
        </p:nvSpPr>
        <p:spPr>
          <a:xfrm>
            <a:off x="1247293" y="1365280"/>
            <a:ext cx="2553578" cy="956538"/>
          </a:xfrm>
          <a:prstGeom prst="wedgeRoundRectCallout">
            <a:avLst>
              <a:gd name="adj1" fmla="val 55008"/>
              <a:gd name="adj2" fmla="val 80712"/>
              <a:gd name="adj3" fmla="val 16667"/>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800" i="1" dirty="0">
                <a:solidFill>
                  <a:schemeClr val="tx1"/>
                </a:solidFill>
                <a:latin typeface="Lato long"/>
              </a:rPr>
              <a:t>The variations in each tactic can be adapted to suit each category , segment and channel type , the approach is industry agnostic.</a:t>
            </a:r>
          </a:p>
          <a:p>
            <a:r>
              <a:rPr lang="en-GB" sz="800" i="1" dirty="0">
                <a:solidFill>
                  <a:schemeClr val="tx1"/>
                </a:solidFill>
                <a:latin typeface="Lato long"/>
              </a:rPr>
              <a:t>The common ingredients are the 8 areas in mention , and the adaptations of the tactic come from better consumer and customer engagement.</a:t>
            </a:r>
          </a:p>
        </p:txBody>
      </p:sp>
      <p:sp>
        <p:nvSpPr>
          <p:cNvPr id="15" name="TextBox 14">
            <a:extLst>
              <a:ext uri="{FF2B5EF4-FFF2-40B4-BE49-F238E27FC236}">
                <a16:creationId xmlns:a16="http://schemas.microsoft.com/office/drawing/2014/main" id="{140B213A-B6BF-E0C0-BA7E-191DA1B41786}"/>
              </a:ext>
            </a:extLst>
          </p:cNvPr>
          <p:cNvSpPr txBox="1"/>
          <p:nvPr/>
        </p:nvSpPr>
        <p:spPr>
          <a:xfrm>
            <a:off x="7150410" y="6036293"/>
            <a:ext cx="4254479" cy="217624"/>
          </a:xfrm>
          <a:prstGeom prst="rect">
            <a:avLst/>
          </a:prstGeom>
          <a:noFill/>
        </p:spPr>
        <p:txBody>
          <a:bodyPr wrap="square">
            <a:spAutoFit/>
          </a:bodyPr>
          <a:lstStyle/>
          <a:p>
            <a:pPr marL="90170" indent="-90170">
              <a:lnSpc>
                <a:spcPct val="107000"/>
              </a:lnSpc>
              <a:spcAft>
                <a:spcPts val="800"/>
              </a:spcAft>
            </a:pPr>
            <a:r>
              <a:rPr lang="en-GB" sz="800" b="1" dirty="0">
                <a:solidFill>
                  <a:srgbClr val="374151"/>
                </a:solidFill>
                <a:effectLst/>
                <a:latin typeface="Times New Roman" panose="02020603050405020304" pitchFamily="18" charset="0"/>
                <a:ea typeface="Times New Roman" panose="02020603050405020304" pitchFamily="18" charset="0"/>
                <a:cs typeface="Latha" panose="020B0604020202020204" pitchFamily="34" charset="0"/>
              </a:rPr>
              <a:t>Source : Trade Marketing Tactics , 7031 upskilPRO.com</a:t>
            </a:r>
            <a:endParaRPr lang="en-GB" sz="7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94075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3D43CD-F370-C187-9318-BA2EAABF8F09}"/>
              </a:ext>
            </a:extLst>
          </p:cNvPr>
          <p:cNvSpPr txBox="1"/>
          <p:nvPr/>
        </p:nvSpPr>
        <p:spPr>
          <a:xfrm>
            <a:off x="5431620" y="1236331"/>
            <a:ext cx="6049878" cy="4801314"/>
          </a:xfrm>
          <a:prstGeom prst="rect">
            <a:avLst/>
          </a:prstGeom>
          <a:noFill/>
        </p:spPr>
        <p:txBody>
          <a:bodyPr wrap="square">
            <a:spAutoFit/>
          </a:bodyPr>
          <a:lstStyle/>
          <a:p>
            <a:pPr algn="l">
              <a:buFont typeface="+mj-lt"/>
              <a:buAutoNum type="arabicPeriod"/>
            </a:pPr>
            <a:r>
              <a:rPr lang="en-GB" sz="900" b="1" i="0" dirty="0">
                <a:solidFill>
                  <a:srgbClr val="374151"/>
                </a:solidFill>
                <a:effectLst/>
                <a:latin typeface="Lato long"/>
              </a:rPr>
              <a:t>Merchandising:</a:t>
            </a:r>
            <a:r>
              <a:rPr lang="en-GB" sz="900" b="0" i="0" dirty="0">
                <a:solidFill>
                  <a:srgbClr val="374151"/>
                </a:solidFill>
                <a:effectLst/>
                <a:latin typeface="Lato long"/>
              </a:rPr>
              <a:t> Effective product placement and displays within retail stores can significantly impact sales. Manufacturers provide point-of-sale materials, arrange eye-catching displays, and optimize shelf space to maximize product visibility.</a:t>
            </a:r>
          </a:p>
          <a:p>
            <a:pPr algn="l">
              <a:buFont typeface="+mj-lt"/>
              <a:buAutoNum type="arabicPeriod"/>
            </a:pPr>
            <a:r>
              <a:rPr lang="en-GB" sz="900" b="1" i="0" dirty="0">
                <a:solidFill>
                  <a:srgbClr val="374151"/>
                </a:solidFill>
                <a:effectLst/>
                <a:latin typeface="Lato long"/>
              </a:rPr>
              <a:t>Trade Promotions:</a:t>
            </a:r>
            <a:r>
              <a:rPr lang="en-GB" sz="900" b="0" i="0" dirty="0">
                <a:solidFill>
                  <a:srgbClr val="374151"/>
                </a:solidFill>
                <a:effectLst/>
                <a:latin typeface="Lato long"/>
              </a:rPr>
              <a:t> Manufacturers offer promotions and discounts to trade partners to encourage increased purchases and sales. These can include volume-based discounts, buy-one-get-one offers, or special pricing during promotional periods.</a:t>
            </a:r>
          </a:p>
          <a:p>
            <a:pPr algn="l">
              <a:buFont typeface="+mj-lt"/>
              <a:buAutoNum type="arabicPeriod"/>
            </a:pPr>
            <a:r>
              <a:rPr lang="en-GB" sz="900" b="1" i="0" dirty="0">
                <a:solidFill>
                  <a:srgbClr val="374151"/>
                </a:solidFill>
                <a:effectLst/>
                <a:latin typeface="Lato long"/>
              </a:rPr>
              <a:t>Incentives:</a:t>
            </a:r>
            <a:r>
              <a:rPr lang="en-GB" sz="900" b="0" i="0" dirty="0">
                <a:solidFill>
                  <a:srgbClr val="374151"/>
                </a:solidFill>
                <a:effectLst/>
                <a:latin typeface="Lato long"/>
              </a:rPr>
              <a:t> Offering incentives, such as volume-based discounts, rebates, or co-op advertising support, to trade partners who meet or exceed sales targets can be a powerful motivator.</a:t>
            </a:r>
          </a:p>
          <a:p>
            <a:pPr algn="l">
              <a:buFont typeface="+mj-lt"/>
              <a:buAutoNum type="arabicPeriod"/>
            </a:pPr>
            <a:r>
              <a:rPr lang="en-GB" sz="900" b="1" i="0" dirty="0">
                <a:solidFill>
                  <a:srgbClr val="374151"/>
                </a:solidFill>
                <a:effectLst/>
                <a:latin typeface="Lato long"/>
              </a:rPr>
              <a:t>Training and Education:</a:t>
            </a:r>
            <a:r>
              <a:rPr lang="en-GB" sz="900" b="0" i="0" dirty="0">
                <a:solidFill>
                  <a:srgbClr val="374151"/>
                </a:solidFill>
                <a:effectLst/>
                <a:latin typeface="Lato long"/>
              </a:rPr>
              <a:t> Manufacturers conduct training sessions and provide educational materials to help trade partners understand the products, their features, and how to effectively sell them. This knowledge improves sales and customer satisfaction.</a:t>
            </a:r>
          </a:p>
          <a:p>
            <a:pPr algn="l">
              <a:buFont typeface="+mj-lt"/>
              <a:buAutoNum type="arabicPeriod"/>
            </a:pPr>
            <a:r>
              <a:rPr lang="en-GB" sz="900" b="1" i="0" dirty="0">
                <a:solidFill>
                  <a:srgbClr val="374151"/>
                </a:solidFill>
                <a:effectLst/>
                <a:latin typeface="Lato long"/>
              </a:rPr>
              <a:t>Trade Shows and Events:</a:t>
            </a:r>
            <a:r>
              <a:rPr lang="en-GB" sz="900" b="0" i="0" dirty="0">
                <a:solidFill>
                  <a:srgbClr val="374151"/>
                </a:solidFill>
                <a:effectLst/>
                <a:latin typeface="Lato long"/>
              </a:rPr>
              <a:t> Manufacturers participate in trade shows and industry events to showcase their products to a wider audience, connect with potential trade partners, and strengthen existing relationships.</a:t>
            </a:r>
          </a:p>
          <a:p>
            <a:pPr algn="l">
              <a:buFont typeface="+mj-lt"/>
              <a:buAutoNum type="arabicPeriod"/>
            </a:pPr>
            <a:r>
              <a:rPr lang="en-GB" sz="900" b="1" i="0" dirty="0">
                <a:solidFill>
                  <a:srgbClr val="374151"/>
                </a:solidFill>
                <a:effectLst/>
                <a:latin typeface="Lato long"/>
              </a:rPr>
              <a:t>Channel-Specific Marketing:</a:t>
            </a:r>
            <a:r>
              <a:rPr lang="en-GB" sz="900" b="0" i="0" dirty="0">
                <a:solidFill>
                  <a:srgbClr val="374151"/>
                </a:solidFill>
                <a:effectLst/>
                <a:latin typeface="Lato long"/>
              </a:rPr>
              <a:t> Tailoring marketing strategies and materials to fit the unique needs and preferences of different trade channels, such as online retailers, brick-and-mortar stores, or wholesalers.</a:t>
            </a:r>
          </a:p>
          <a:p>
            <a:pPr algn="l">
              <a:buFont typeface="+mj-lt"/>
              <a:buAutoNum type="arabicPeriod"/>
            </a:pPr>
            <a:r>
              <a:rPr lang="en-GB" sz="900" b="1" i="0" dirty="0">
                <a:solidFill>
                  <a:srgbClr val="374151"/>
                </a:solidFill>
                <a:effectLst/>
                <a:latin typeface="Lato long"/>
              </a:rPr>
              <a:t>Category Management:</a:t>
            </a:r>
            <a:r>
              <a:rPr lang="en-GB" sz="900" b="0" i="0" dirty="0">
                <a:solidFill>
                  <a:srgbClr val="374151"/>
                </a:solidFill>
                <a:effectLst/>
                <a:latin typeface="Lato long"/>
              </a:rPr>
              <a:t> Collaborating with retailers on category management strategies to optimize product assortments, pricing, and shelf space within a specific product category.</a:t>
            </a:r>
          </a:p>
          <a:p>
            <a:pPr algn="l">
              <a:buFont typeface="+mj-lt"/>
              <a:buAutoNum type="arabicPeriod"/>
            </a:pPr>
            <a:r>
              <a:rPr lang="en-GB" sz="900" b="1" i="0" dirty="0">
                <a:solidFill>
                  <a:srgbClr val="374151"/>
                </a:solidFill>
                <a:effectLst/>
                <a:latin typeface="Lato long"/>
              </a:rPr>
              <a:t>Supply Chain Optimization:</a:t>
            </a:r>
            <a:r>
              <a:rPr lang="en-GB" sz="900" b="0" i="0" dirty="0">
                <a:solidFill>
                  <a:srgbClr val="374151"/>
                </a:solidFill>
                <a:effectLst/>
                <a:latin typeface="Lato long"/>
              </a:rPr>
              <a:t> Ensuring reliable and efficient supply chain operations to meet trade partners' demand consistently, minimize stockouts, and maintain product availability.</a:t>
            </a:r>
          </a:p>
          <a:p>
            <a:pPr algn="l">
              <a:buFont typeface="+mj-lt"/>
              <a:buAutoNum type="arabicPeriod"/>
            </a:pPr>
            <a:r>
              <a:rPr lang="en-GB" sz="900" b="1" i="0" dirty="0">
                <a:solidFill>
                  <a:srgbClr val="374151"/>
                </a:solidFill>
                <a:effectLst/>
                <a:latin typeface="Lato long"/>
              </a:rPr>
              <a:t>Data Analysis:</a:t>
            </a:r>
            <a:r>
              <a:rPr lang="en-GB" sz="900" b="0" i="0" dirty="0">
                <a:solidFill>
                  <a:srgbClr val="374151"/>
                </a:solidFill>
                <a:effectLst/>
                <a:latin typeface="Lato long"/>
              </a:rPr>
              <a:t> Employing data and analytics to understand market trends, consumer </a:t>
            </a:r>
            <a:r>
              <a:rPr lang="en-GB" sz="900" b="0" i="0" dirty="0" err="1">
                <a:solidFill>
                  <a:srgbClr val="374151"/>
                </a:solidFill>
                <a:effectLst/>
                <a:latin typeface="Lato long"/>
              </a:rPr>
              <a:t>behavior</a:t>
            </a:r>
            <a:r>
              <a:rPr lang="en-GB" sz="900" b="0" i="0" dirty="0">
                <a:solidFill>
                  <a:srgbClr val="374151"/>
                </a:solidFill>
                <a:effectLst/>
                <a:latin typeface="Lato long"/>
              </a:rPr>
              <a:t>, and the performance of various trade marketing initiatives. This information guides decision-making and helps fine-tune tactics.</a:t>
            </a:r>
          </a:p>
          <a:p>
            <a:pPr algn="l">
              <a:buFont typeface="+mj-lt"/>
              <a:buAutoNum type="arabicPeriod"/>
            </a:pPr>
            <a:r>
              <a:rPr lang="en-GB" sz="900" b="1" i="0" dirty="0">
                <a:solidFill>
                  <a:srgbClr val="374151"/>
                </a:solidFill>
                <a:effectLst/>
                <a:latin typeface="Lato long"/>
              </a:rPr>
              <a:t>Exclusive Offers:</a:t>
            </a:r>
            <a:r>
              <a:rPr lang="en-GB" sz="900" b="0" i="0" dirty="0">
                <a:solidFill>
                  <a:srgbClr val="374151"/>
                </a:solidFill>
                <a:effectLst/>
                <a:latin typeface="Lato long"/>
              </a:rPr>
              <a:t> Offering exclusive deals or discounts to specific trade partners to incentivize them to prioritize and promote the manufacturer's products over competitors.</a:t>
            </a:r>
          </a:p>
          <a:p>
            <a:pPr algn="l">
              <a:buFont typeface="+mj-lt"/>
              <a:buAutoNum type="arabicPeriod"/>
            </a:pPr>
            <a:r>
              <a:rPr lang="en-GB" sz="900" b="1" i="0" dirty="0">
                <a:solidFill>
                  <a:srgbClr val="374151"/>
                </a:solidFill>
                <a:effectLst/>
                <a:latin typeface="Lato long"/>
              </a:rPr>
              <a:t>Customized Promotional Materials:</a:t>
            </a:r>
            <a:r>
              <a:rPr lang="en-GB" sz="900" b="0" i="0" dirty="0">
                <a:solidFill>
                  <a:srgbClr val="374151"/>
                </a:solidFill>
                <a:effectLst/>
                <a:latin typeface="Lato long"/>
              </a:rPr>
              <a:t> Creating marketing collateral and promotional materials tailored to the needs and branding of specific trade partners, ensuring they can effectively market the products.</a:t>
            </a:r>
          </a:p>
          <a:p>
            <a:pPr algn="l">
              <a:buFont typeface="+mj-lt"/>
              <a:buAutoNum type="arabicPeriod"/>
            </a:pPr>
            <a:r>
              <a:rPr lang="en-GB" sz="900" b="1" i="0" dirty="0">
                <a:solidFill>
                  <a:srgbClr val="374151"/>
                </a:solidFill>
                <a:effectLst/>
                <a:latin typeface="Lato long"/>
              </a:rPr>
              <a:t>Collaborative Marketing:</a:t>
            </a:r>
            <a:r>
              <a:rPr lang="en-GB" sz="900" b="0" i="0" dirty="0">
                <a:solidFill>
                  <a:srgbClr val="374151"/>
                </a:solidFill>
                <a:effectLst/>
                <a:latin typeface="Lato long"/>
              </a:rPr>
              <a:t> Collaborating with trade partners on joint marketing initiatives, which can include co-branded campaigns, co-op advertising, and cross-promotions.</a:t>
            </a:r>
          </a:p>
          <a:p>
            <a:pPr algn="l">
              <a:buFont typeface="+mj-lt"/>
              <a:buAutoNum type="arabicPeriod"/>
            </a:pPr>
            <a:r>
              <a:rPr lang="en-GB" sz="900" b="1" i="0" dirty="0">
                <a:solidFill>
                  <a:srgbClr val="374151"/>
                </a:solidFill>
                <a:effectLst/>
                <a:latin typeface="Lato long"/>
              </a:rPr>
              <a:t>Trade Partner Relationship Building:</a:t>
            </a:r>
            <a:r>
              <a:rPr lang="en-GB" sz="900" b="0" i="0" dirty="0">
                <a:solidFill>
                  <a:srgbClr val="374151"/>
                </a:solidFill>
                <a:effectLst/>
                <a:latin typeface="Lato long"/>
              </a:rPr>
              <a:t> Fostering strong relationships with trade partners through regular communication, collaboration, and support. Building trust and goodwill can lead to long-term partnerships.</a:t>
            </a:r>
          </a:p>
          <a:p>
            <a:pPr algn="l">
              <a:buFont typeface="+mj-lt"/>
              <a:buAutoNum type="arabicPeriod"/>
            </a:pPr>
            <a:r>
              <a:rPr lang="en-GB" sz="900" b="1" i="0" dirty="0">
                <a:solidFill>
                  <a:srgbClr val="374151"/>
                </a:solidFill>
                <a:effectLst/>
                <a:latin typeface="Lato long"/>
              </a:rPr>
              <a:t>Market Development Funds (MDF):</a:t>
            </a:r>
            <a:r>
              <a:rPr lang="en-GB" sz="900" b="0" i="0" dirty="0">
                <a:solidFill>
                  <a:srgbClr val="374151"/>
                </a:solidFill>
                <a:effectLst/>
                <a:latin typeface="Lato long"/>
              </a:rPr>
              <a:t> Providing financial support to trade partners for marketing activities, advertising, or promotional campaigns aimed at boosting sales.</a:t>
            </a:r>
          </a:p>
          <a:p>
            <a:pPr algn="l">
              <a:buFont typeface="+mj-lt"/>
              <a:buAutoNum type="arabicPeriod"/>
            </a:pPr>
            <a:r>
              <a:rPr lang="en-GB" sz="900" b="1" i="0" dirty="0">
                <a:solidFill>
                  <a:srgbClr val="374151"/>
                </a:solidFill>
                <a:effectLst/>
                <a:latin typeface="Lato long"/>
              </a:rPr>
              <a:t>New Product Launch Support:</a:t>
            </a:r>
            <a:r>
              <a:rPr lang="en-GB" sz="900" b="0" i="0" dirty="0">
                <a:solidFill>
                  <a:srgbClr val="374151"/>
                </a:solidFill>
                <a:effectLst/>
                <a:latin typeface="Lato long"/>
              </a:rPr>
              <a:t> Offering additional support and incentives to trade partners during the launch of new products, helping to ensure a successful introduction.</a:t>
            </a:r>
          </a:p>
        </p:txBody>
      </p:sp>
      <p:sp>
        <p:nvSpPr>
          <p:cNvPr id="2" name="Rectangle 1">
            <a:extLst>
              <a:ext uri="{FF2B5EF4-FFF2-40B4-BE49-F238E27FC236}">
                <a16:creationId xmlns:a16="http://schemas.microsoft.com/office/drawing/2014/main" id="{5D758B00-1A13-7F6A-CA70-9385CA624D85}"/>
              </a:ext>
            </a:extLst>
          </p:cNvPr>
          <p:cNvSpPr/>
          <p:nvPr/>
        </p:nvSpPr>
        <p:spPr>
          <a:xfrm>
            <a:off x="37924" y="21894"/>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defRPr/>
            </a:pPr>
            <a:endParaRPr lang="en-GB" sz="3600" b="1" kern="1200" dirty="0">
              <a:solidFill>
                <a:srgbClr val="FFFFFF"/>
              </a:solidFill>
              <a:effectLst/>
              <a:latin typeface="Poppins" panose="00000500000000000000" pitchFamily="2" charset="0"/>
              <a:ea typeface="+mj-ea"/>
              <a:cs typeface="Poppins" panose="00000500000000000000" pitchFamily="2" charset="0"/>
            </a:endParaRPr>
          </a:p>
          <a:p>
            <a:pPr algn="ctr">
              <a:lnSpc>
                <a:spcPct val="90000"/>
              </a:lnSpc>
              <a:spcBef>
                <a:spcPct val="0"/>
              </a:spcBef>
              <a:defRPr/>
            </a:pPr>
            <a:r>
              <a:rPr lang="en-GB" sz="3600" b="1" kern="1200" dirty="0">
                <a:solidFill>
                  <a:srgbClr val="FFFFFF"/>
                </a:solidFill>
                <a:effectLst/>
                <a:latin typeface="Poppins" panose="00000500000000000000" pitchFamily="2" charset="0"/>
                <a:ea typeface="+mj-ea"/>
                <a:cs typeface="Poppins" panose="00000500000000000000" pitchFamily="2" charset="0"/>
              </a:rPr>
              <a:t>15 </a:t>
            </a:r>
          </a:p>
          <a:p>
            <a:pPr algn="ctr">
              <a:lnSpc>
                <a:spcPct val="90000"/>
              </a:lnSpc>
              <a:spcBef>
                <a:spcPct val="0"/>
              </a:spcBef>
              <a:defRPr/>
            </a:pPr>
            <a:r>
              <a:rPr lang="en-GB" sz="3600" b="1" kern="1200" dirty="0">
                <a:solidFill>
                  <a:srgbClr val="FFFFFF"/>
                </a:solidFill>
                <a:effectLst/>
                <a:latin typeface="Poppins" panose="00000500000000000000" pitchFamily="2" charset="0"/>
                <a:ea typeface="+mj-ea"/>
                <a:cs typeface="Poppins" panose="00000500000000000000" pitchFamily="2" charset="0"/>
              </a:rPr>
              <a:t>engagement  ideas </a:t>
            </a:r>
          </a:p>
          <a:p>
            <a:pPr algn="ctr">
              <a:lnSpc>
                <a:spcPct val="90000"/>
              </a:lnSpc>
              <a:spcBef>
                <a:spcPct val="0"/>
              </a:spcBef>
              <a:defRPr/>
            </a:pPr>
            <a:endParaRPr lang="en-US" sz="3600" b="1" kern="1200" dirty="0">
              <a:solidFill>
                <a:srgbClr val="FFFFFF"/>
              </a:solidFill>
              <a:effectLst/>
              <a:latin typeface="Poppins" panose="00000500000000000000" pitchFamily="2" charset="0"/>
              <a:ea typeface="+mj-ea"/>
              <a:cs typeface="Poppins" panose="00000500000000000000" pitchFamily="2" charset="0"/>
            </a:endParaRPr>
          </a:p>
        </p:txBody>
      </p:sp>
      <p:pic>
        <p:nvPicPr>
          <p:cNvPr id="4" name="Picture 3" descr="Logo&#10;&#10;Description automatically generated">
            <a:extLst>
              <a:ext uri="{FF2B5EF4-FFF2-40B4-BE49-F238E27FC236}">
                <a16:creationId xmlns:a16="http://schemas.microsoft.com/office/drawing/2014/main" id="{71BE788B-E90C-2C0D-84A9-7CE2F9795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1193106A-B9C0-5DAA-46EE-D20E0D6E4D4D}"/>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dirty="0">
                <a:solidFill>
                  <a:schemeClr val="tx1">
                    <a:lumMod val="50000"/>
                    <a:lumOff val="50000"/>
                  </a:schemeClr>
                </a:solidFill>
                <a:latin typeface="+mn-lt"/>
                <a:ea typeface="+mn-ea"/>
                <a:cs typeface="+mn-cs"/>
              </a:rPr>
              <a:t>www.upskilpro.com</a:t>
            </a:r>
          </a:p>
        </p:txBody>
      </p:sp>
    </p:spTree>
    <p:extLst>
      <p:ext uri="{BB962C8B-B14F-4D97-AF65-F5344CB8AC3E}">
        <p14:creationId xmlns:p14="http://schemas.microsoft.com/office/powerpoint/2010/main" val="145718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4820710" y="1150832"/>
            <a:ext cx="7019924" cy="2677656"/>
          </a:xfrm>
          <a:prstGeom prst="rect">
            <a:avLst/>
          </a:prstGeom>
          <a:noFill/>
        </p:spPr>
        <p:txBody>
          <a:bodyPr wrap="square">
            <a:spAutoFit/>
          </a:bodyPr>
          <a:lstStyle/>
          <a:p>
            <a:pPr algn="l">
              <a:buFont typeface="+mj-lt"/>
              <a:buAutoNum type="arabicPeriod"/>
            </a:pPr>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Trade marketing is a valuable resource to fund to function effectively it requires a clear understanding of its target audience for to understand your target audience you need some basic Trade research and Consumer research. Both these forms of research and analysis are Usually the domain of marketing or brand marketing.</a:t>
            </a:r>
          </a:p>
          <a:p>
            <a:pPr algn="l">
              <a:buFont typeface="+mj-lt"/>
              <a:buAutoNum type="arabicPeriod"/>
            </a:pPr>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lgn="l">
              <a:buFont typeface="Arial" panose="020B0604020202020204" pitchFamily="34" charset="0"/>
              <a:buChar char="•"/>
            </a:pPr>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Consumer research will help you understand who your target market is , their consumer profile , market segmentation and social economic classification . </a:t>
            </a:r>
          </a:p>
          <a:p>
            <a:pPr marL="171450" indent="-171450" algn="l">
              <a:buFont typeface="Arial" panose="020B0604020202020204" pitchFamily="34" charset="0"/>
              <a:buChar char="•"/>
            </a:pPr>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Trade research will help you understand where your target market purchases from competitive market shares , channel shares brand shares and the relative importance off the outlets you will be targeting to execute trade marketing   </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Once you have the above information it makes your task off customer identification and prioritisation easier to develop your trade marketing plan for execution.</a:t>
            </a:r>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a:t>
            </a:r>
          </a:p>
          <a:p>
            <a:pPr algn="ctr"/>
            <a:r>
              <a:rPr lang="en-GB" sz="3600" b="1" dirty="0">
                <a:latin typeface="Poppins" panose="00000500000000000000" pitchFamily="2" charset="0"/>
                <a:cs typeface="Poppins" panose="00000500000000000000" pitchFamily="2" charset="0"/>
              </a:rPr>
              <a:t>1</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dirty="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grpSp>
        <p:nvGrpSpPr>
          <p:cNvPr id="8" name="Group 7">
            <a:extLst>
              <a:ext uri="{FF2B5EF4-FFF2-40B4-BE49-F238E27FC236}">
                <a16:creationId xmlns:a16="http://schemas.microsoft.com/office/drawing/2014/main" id="{80416576-FE8A-491A-3E0F-B68A44683872}"/>
              </a:ext>
            </a:extLst>
          </p:cNvPr>
          <p:cNvGrpSpPr/>
          <p:nvPr/>
        </p:nvGrpSpPr>
        <p:grpSpPr>
          <a:xfrm>
            <a:off x="6089685" y="3964517"/>
            <a:ext cx="3760674" cy="1686375"/>
            <a:chOff x="5412351" y="4676775"/>
            <a:chExt cx="3760674" cy="1686375"/>
          </a:xfrm>
        </p:grpSpPr>
        <p:sp>
          <p:nvSpPr>
            <p:cNvPr id="9" name="TextBox 8">
              <a:extLst>
                <a:ext uri="{FF2B5EF4-FFF2-40B4-BE49-F238E27FC236}">
                  <a16:creationId xmlns:a16="http://schemas.microsoft.com/office/drawing/2014/main" id="{1DFF013A-1032-58CD-48D2-218CC1FA5790}"/>
                </a:ext>
              </a:extLst>
            </p:cNvPr>
            <p:cNvSpPr txBox="1"/>
            <p:nvPr/>
          </p:nvSpPr>
          <p:spPr>
            <a:xfrm>
              <a:off x="5412351" y="4985877"/>
              <a:ext cx="914400" cy="400110"/>
            </a:xfrm>
            <a:prstGeom prst="rect">
              <a:avLst/>
            </a:prstGeom>
            <a:noFill/>
          </p:spPr>
          <p:txBody>
            <a:bodyPr wrap="square" rtlCol="0">
              <a:spAutoFit/>
            </a:bodyPr>
            <a:lstStyle/>
            <a:p>
              <a:pPr algn="ctr"/>
              <a:r>
                <a:rPr lang="en-GB" sz="1000" b="1" dirty="0"/>
                <a:t>Know your consumer </a:t>
              </a:r>
            </a:p>
          </p:txBody>
        </p:sp>
        <p:sp>
          <p:nvSpPr>
            <p:cNvPr id="10" name="TextBox 9">
              <a:extLst>
                <a:ext uri="{FF2B5EF4-FFF2-40B4-BE49-F238E27FC236}">
                  <a16:creationId xmlns:a16="http://schemas.microsoft.com/office/drawing/2014/main" id="{81D7D6C5-B947-0F05-2DFF-9B1CAE8F942E}"/>
                </a:ext>
              </a:extLst>
            </p:cNvPr>
            <p:cNvSpPr txBox="1"/>
            <p:nvPr/>
          </p:nvSpPr>
          <p:spPr>
            <a:xfrm>
              <a:off x="5726676" y="5728827"/>
              <a:ext cx="914400" cy="400110"/>
            </a:xfrm>
            <a:prstGeom prst="rect">
              <a:avLst/>
            </a:prstGeom>
            <a:noFill/>
          </p:spPr>
          <p:txBody>
            <a:bodyPr wrap="square" rtlCol="0">
              <a:spAutoFit/>
            </a:bodyPr>
            <a:lstStyle>
              <a:defPPr>
                <a:defRPr lang="en-US"/>
              </a:defPPr>
              <a:lvl1pPr algn="ctr">
                <a:defRPr sz="1000" b="1"/>
              </a:lvl1pPr>
            </a:lstStyle>
            <a:p>
              <a:r>
                <a:rPr lang="en-GB" dirty="0"/>
                <a:t>Know your customer </a:t>
              </a:r>
            </a:p>
          </p:txBody>
        </p:sp>
        <p:grpSp>
          <p:nvGrpSpPr>
            <p:cNvPr id="11" name="Group 10">
              <a:extLst>
                <a:ext uri="{FF2B5EF4-FFF2-40B4-BE49-F238E27FC236}">
                  <a16:creationId xmlns:a16="http://schemas.microsoft.com/office/drawing/2014/main" id="{D6460B08-4D97-567C-DEB4-1A884F47C5AF}"/>
                </a:ext>
              </a:extLst>
            </p:cNvPr>
            <p:cNvGrpSpPr/>
            <p:nvPr/>
          </p:nvGrpSpPr>
          <p:grpSpPr>
            <a:xfrm>
              <a:off x="6248400" y="4676775"/>
              <a:ext cx="2924625" cy="1686375"/>
              <a:chOff x="5981700" y="4905375"/>
              <a:chExt cx="2924625" cy="1686375"/>
            </a:xfrm>
          </p:grpSpPr>
          <p:sp>
            <p:nvSpPr>
              <p:cNvPr id="12" name="Flowchart: Connector 11">
                <a:extLst>
                  <a:ext uri="{FF2B5EF4-FFF2-40B4-BE49-F238E27FC236}">
                    <a16:creationId xmlns:a16="http://schemas.microsoft.com/office/drawing/2014/main" id="{9621FFDE-222D-C00C-44D0-46FA85C75C1F}"/>
                  </a:ext>
                </a:extLst>
              </p:cNvPr>
              <p:cNvSpPr/>
              <p:nvPr/>
            </p:nvSpPr>
            <p:spPr>
              <a:xfrm>
                <a:off x="7134225" y="4905375"/>
                <a:ext cx="972000" cy="972000"/>
              </a:xfrm>
              <a:prstGeom prst="flowChartConnector">
                <a:avLst/>
              </a:prstGeom>
              <a:solidFill>
                <a:srgbClr val="3984A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Consumer</a:t>
                </a:r>
              </a:p>
            </p:txBody>
          </p:sp>
          <p:sp>
            <p:nvSpPr>
              <p:cNvPr id="13" name="Flowchart: Connector 12">
                <a:extLst>
                  <a:ext uri="{FF2B5EF4-FFF2-40B4-BE49-F238E27FC236}">
                    <a16:creationId xmlns:a16="http://schemas.microsoft.com/office/drawing/2014/main" id="{0B08EF3C-746E-EEC9-1EFC-EA93495243A6}"/>
                  </a:ext>
                </a:extLst>
              </p:cNvPr>
              <p:cNvSpPr/>
              <p:nvPr/>
            </p:nvSpPr>
            <p:spPr>
              <a:xfrm>
                <a:off x="7458075" y="5619750"/>
                <a:ext cx="972000" cy="972000"/>
              </a:xfrm>
              <a:prstGeom prst="flowChartConnector">
                <a:avLst/>
              </a:prstGeom>
              <a:solidFill>
                <a:schemeClr val="accent6">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Trade Channel </a:t>
                </a:r>
              </a:p>
            </p:txBody>
          </p:sp>
          <p:cxnSp>
            <p:nvCxnSpPr>
              <p:cNvPr id="14" name="Straight Arrow Connector 13">
                <a:extLst>
                  <a:ext uri="{FF2B5EF4-FFF2-40B4-BE49-F238E27FC236}">
                    <a16:creationId xmlns:a16="http://schemas.microsoft.com/office/drawing/2014/main" id="{285ECCCA-BB8C-AAFD-E91C-4A3F72920C57}"/>
                  </a:ext>
                </a:extLst>
              </p:cNvPr>
              <p:cNvCxnSpPr>
                <a:cxnSpLocks/>
              </p:cNvCxnSpPr>
              <p:nvPr/>
            </p:nvCxnSpPr>
            <p:spPr>
              <a:xfrm>
                <a:off x="6236110" y="6180496"/>
                <a:ext cx="116020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A53BF6A8-2BFC-D42E-6DB6-35C502BCD42C}"/>
                  </a:ext>
                </a:extLst>
              </p:cNvPr>
              <p:cNvSpPr/>
              <p:nvPr/>
            </p:nvSpPr>
            <p:spPr>
              <a:xfrm>
                <a:off x="7934325" y="4953000"/>
                <a:ext cx="972000" cy="972000"/>
              </a:xfrm>
              <a:prstGeom prst="flowChartConnector">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Brand Owner </a:t>
                </a:r>
              </a:p>
            </p:txBody>
          </p:sp>
          <p:cxnSp>
            <p:nvCxnSpPr>
              <p:cNvPr id="16" name="Straight Arrow Connector 15">
                <a:extLst>
                  <a:ext uri="{FF2B5EF4-FFF2-40B4-BE49-F238E27FC236}">
                    <a16:creationId xmlns:a16="http://schemas.microsoft.com/office/drawing/2014/main" id="{2A25E8AE-9391-0DAF-E12A-8B33CA4BB81B}"/>
                  </a:ext>
                </a:extLst>
              </p:cNvPr>
              <p:cNvCxnSpPr>
                <a:cxnSpLocks/>
              </p:cNvCxnSpPr>
              <p:nvPr/>
            </p:nvCxnSpPr>
            <p:spPr>
              <a:xfrm>
                <a:off x="5981700" y="5381932"/>
                <a:ext cx="1076325"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61F90737-398B-C1DC-3096-745A8A930E59}"/>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Trade &amp; Consumer Research </a:t>
            </a:r>
          </a:p>
        </p:txBody>
      </p:sp>
    </p:spTree>
    <p:extLst>
      <p:ext uri="{BB962C8B-B14F-4D97-AF65-F5344CB8AC3E}">
        <p14:creationId xmlns:p14="http://schemas.microsoft.com/office/powerpoint/2010/main" val="1906897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5038724" y="1264210"/>
            <a:ext cx="6619875" cy="2862322"/>
          </a:xfrm>
          <a:prstGeom prst="rect">
            <a:avLst/>
          </a:prstGeom>
          <a:noFill/>
        </p:spPr>
        <p:txBody>
          <a:bodyPr wrap="square">
            <a:spAutoFit/>
          </a:bodyPr>
          <a:lstStyle/>
          <a:p>
            <a:pPr algn="l">
              <a:buFont typeface="+mj-lt"/>
              <a:buAutoNum type="arabicPeriod"/>
            </a:pPr>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Once you have the necessary research the next step visually is to develop a trade marketing plan for execution this plan will contain both as in as input factors your trade and consumer research in turn it will help you identify which of the outlets you are targeting will be relevant to execute your trade marketing efforts .</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Each off your customers ( POS ) will have different profiles this is where once you apply the inputs of your consumer and trade research as an output you will be able to identify which are the key outlets in the universe that are important to your trade marketing efforts and prioritise them .</a:t>
            </a: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buFont typeface="+mj-lt"/>
              <a:buAutoNum type="arabicPeriod"/>
            </a:pPr>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2</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pic>
        <p:nvPicPr>
          <p:cNvPr id="31" name="Picture 30">
            <a:extLst>
              <a:ext uri="{FF2B5EF4-FFF2-40B4-BE49-F238E27FC236}">
                <a16:creationId xmlns:a16="http://schemas.microsoft.com/office/drawing/2014/main" id="{E1B7D55F-4482-563E-BC9C-A5C316E1598D}"/>
              </a:ext>
            </a:extLst>
          </p:cNvPr>
          <p:cNvPicPr>
            <a:picLocks noChangeAspect="1"/>
          </p:cNvPicPr>
          <p:nvPr/>
        </p:nvPicPr>
        <p:blipFill>
          <a:blip r:embed="rId3"/>
          <a:stretch>
            <a:fillRect/>
          </a:stretch>
        </p:blipFill>
        <p:spPr>
          <a:xfrm>
            <a:off x="6960768" y="3408559"/>
            <a:ext cx="2347163" cy="1816765"/>
          </a:xfrm>
          <a:prstGeom prst="rect">
            <a:avLst/>
          </a:prstGeom>
        </p:spPr>
      </p:pic>
      <p:sp>
        <p:nvSpPr>
          <p:cNvPr id="8" name="TextBox 7">
            <a:extLst>
              <a:ext uri="{FF2B5EF4-FFF2-40B4-BE49-F238E27FC236}">
                <a16:creationId xmlns:a16="http://schemas.microsoft.com/office/drawing/2014/main" id="{93A14EA9-AE28-2D1E-8D67-6E8E86BA1342}"/>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Customer account analytics </a:t>
            </a:r>
          </a:p>
        </p:txBody>
      </p:sp>
    </p:spTree>
    <p:extLst>
      <p:ext uri="{BB962C8B-B14F-4D97-AF65-F5344CB8AC3E}">
        <p14:creationId xmlns:p14="http://schemas.microsoft.com/office/powerpoint/2010/main" val="823039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4797425" y="1153085"/>
            <a:ext cx="7048500" cy="2862322"/>
          </a:xfrm>
          <a:prstGeom prst="rect">
            <a:avLst/>
          </a:prstGeom>
          <a:noFill/>
        </p:spPr>
        <p:txBody>
          <a:bodyPr wrap="square">
            <a:spAutoFit/>
          </a:bodyPr>
          <a:lstStyle/>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Trade exhibitions and shows are an easy way to showcase your product and technology two potential customers as the common factor is the theme of the trade and customer visits to the trade exhibition .</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choose the theme of the trade well after research once you have your presents in place develop and efficient and organised team with the necessary marketing collateral which we will use to engage communicate and possibly convert your consumers to your brand this great exhibitions are a great way to develop new partnerships for your brand and company </a:t>
            </a: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3</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pic>
        <p:nvPicPr>
          <p:cNvPr id="8" name="Picture 2" descr="Modern Exhibition Isometric Concept ">
            <a:extLst>
              <a:ext uri="{FF2B5EF4-FFF2-40B4-BE49-F238E27FC236}">
                <a16:creationId xmlns:a16="http://schemas.microsoft.com/office/drawing/2014/main" id="{7195B2CA-6194-EBE3-C63E-E9F55101762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911975" y="3300942"/>
            <a:ext cx="3124200"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D9E8A0F-E0D7-6C2C-6CB5-919A03E157E8}"/>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Trade shows</a:t>
            </a:r>
          </a:p>
        </p:txBody>
      </p:sp>
    </p:spTree>
    <p:extLst>
      <p:ext uri="{BB962C8B-B14F-4D97-AF65-F5344CB8AC3E}">
        <p14:creationId xmlns:p14="http://schemas.microsoft.com/office/powerpoint/2010/main" val="34750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4791075" y="1197534"/>
            <a:ext cx="7086600" cy="2862322"/>
          </a:xfrm>
          <a:prstGeom prst="rect">
            <a:avLst/>
          </a:prstGeom>
          <a:noFill/>
        </p:spPr>
        <p:txBody>
          <a:bodyPr wrap="square">
            <a:spAutoFit/>
          </a:bodyPr>
          <a:lstStyle/>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Branding and communication are extremely important aspects these help you develop brand recall brand association across the channel spectrum.</a:t>
            </a: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In the case of trade marketing branding and communication needs to be more deliberate and focussed on the act of consumer purchase , this is because the trade marketing mix is focussed on the incentive to “buy” as opposed to the aim of awareness creation in the role of brand communication.</a:t>
            </a: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Branding in Trade marketing takes on a variety of areas of visual impact all the way from the parking lot to the category and the stops in between. In a digital context it covers the promotional messaging to the shopping cart.  </a:t>
            </a:r>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4</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pic>
        <p:nvPicPr>
          <p:cNvPr id="8" name="Picture 2" descr="supermarket">
            <a:extLst>
              <a:ext uri="{FF2B5EF4-FFF2-40B4-BE49-F238E27FC236}">
                <a16:creationId xmlns:a16="http://schemas.microsoft.com/office/drawing/2014/main" id="{9133DC5F-7D6F-0460-C898-38CD42F04AC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787038" y="3611676"/>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DD32F37-4591-7C13-20B2-3D4129FA0F27}"/>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Branding &amp; Communication </a:t>
            </a:r>
          </a:p>
        </p:txBody>
      </p:sp>
    </p:spTree>
    <p:extLst>
      <p:ext uri="{BB962C8B-B14F-4D97-AF65-F5344CB8AC3E}">
        <p14:creationId xmlns:p14="http://schemas.microsoft.com/office/powerpoint/2010/main" val="304145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
        <p:nvSpPr>
          <p:cNvPr id="8" name="TextBox 7">
            <a:extLst>
              <a:ext uri="{FF2B5EF4-FFF2-40B4-BE49-F238E27FC236}">
                <a16:creationId xmlns:a16="http://schemas.microsoft.com/office/drawing/2014/main" id="{A615D863-513E-3739-66FF-0805F9C60EC0}"/>
              </a:ext>
            </a:extLst>
          </p:cNvPr>
          <p:cNvSpPr txBox="1"/>
          <p:nvPr/>
        </p:nvSpPr>
        <p:spPr>
          <a:xfrm>
            <a:off x="143391" y="5697413"/>
            <a:ext cx="5468645" cy="276999"/>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Tree>
    <p:extLst>
      <p:ext uri="{BB962C8B-B14F-4D97-AF65-F5344CB8AC3E}">
        <p14:creationId xmlns:p14="http://schemas.microsoft.com/office/powerpoint/2010/main" val="444901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4882091" y="1152027"/>
            <a:ext cx="6648450" cy="3231654"/>
          </a:xfrm>
          <a:prstGeom prst="rect">
            <a:avLst/>
          </a:prstGeom>
          <a:noFill/>
        </p:spPr>
        <p:txBody>
          <a:bodyPr wrap="square">
            <a:spAutoFit/>
          </a:bodyPr>
          <a:lstStyle/>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Generate brand awareness by driving engagement </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online through newsletters banners ,  and teasers and digital communication through social media platforms all driving engagement back to your website as quite a bit of online research is conducted before any form or for decision that's taken </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whilst offline engagement may be driven by door drops Flyers Coupons and information packages Direct to your target market in a specified zone which may be residential or business specific to be targeted  </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5</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TextBox 8">
            <a:extLst>
              <a:ext uri="{FF2B5EF4-FFF2-40B4-BE49-F238E27FC236}">
                <a16:creationId xmlns:a16="http://schemas.microsoft.com/office/drawing/2014/main" id="{FCA1A80A-13AB-A757-27F2-579077795007}"/>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Below the line communication </a:t>
            </a:r>
          </a:p>
        </p:txBody>
      </p:sp>
      <p:pic>
        <p:nvPicPr>
          <p:cNvPr id="2050" name="Picture 2">
            <a:extLst>
              <a:ext uri="{FF2B5EF4-FFF2-40B4-BE49-F238E27FC236}">
                <a16:creationId xmlns:a16="http://schemas.microsoft.com/office/drawing/2014/main" id="{6F7B8811-9DE6-7521-EA78-7C26E6FA3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782" y="3357031"/>
            <a:ext cx="3257551"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38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5040841" y="1511860"/>
            <a:ext cx="6648450" cy="3231654"/>
          </a:xfrm>
          <a:prstGeom prst="rect">
            <a:avLst/>
          </a:prstGeom>
          <a:noFill/>
        </p:spPr>
        <p:txBody>
          <a:bodyPr wrap="square">
            <a:spAutoFit/>
          </a:bodyPr>
          <a:lstStyle/>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Create promotions are an excellent way to execute your messaging and your product directly at the point of sale , in order to be relevant trade promotions must address the right tonality,  message , promotional offer in a highly visible manner at the point of sale. The key aspects have a great trade promotion are</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marL="628650" lvl="1" indent="-171450">
              <a:buFont typeface="Arial" panose="020B0604020202020204" pitchFamily="34" charset="0"/>
              <a:buChar char="•"/>
            </a:pPr>
            <a:r>
              <a:rPr lang="en-GB" sz="1200" b="1" i="1"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Visibility </a:t>
            </a:r>
          </a:p>
          <a:p>
            <a:pPr marL="628650" lvl="1" indent="-171450">
              <a:buFont typeface="Arial" panose="020B0604020202020204" pitchFamily="34" charset="0"/>
              <a:buChar char="•"/>
            </a:pPr>
            <a:r>
              <a:rPr lang="en-GB" sz="1200" b="1" i="1"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Quality </a:t>
            </a:r>
          </a:p>
          <a:p>
            <a:pPr marL="628650" lvl="1" indent="-171450">
              <a:buFont typeface="Arial" panose="020B0604020202020204" pitchFamily="34" charset="0"/>
              <a:buChar char="•"/>
            </a:pPr>
            <a:r>
              <a:rPr lang="en-GB" sz="1200" b="1" i="1"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Price </a:t>
            </a:r>
          </a:p>
          <a:p>
            <a:pPr marL="628650" lvl="1" indent="-171450">
              <a:buFont typeface="Arial" panose="020B0604020202020204" pitchFamily="34" charset="0"/>
              <a:buChar char="•"/>
            </a:pPr>
            <a:r>
              <a:rPr lang="en-GB" sz="1200" b="1" i="1"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Features </a:t>
            </a:r>
          </a:p>
          <a:p>
            <a:pPr marL="628650" lvl="1" indent="-171450">
              <a:buFont typeface="Arial" panose="020B0604020202020204" pitchFamily="34" charset="0"/>
              <a:buChar char="•"/>
            </a:pPr>
            <a:r>
              <a:rPr lang="en-GB" sz="1200" b="1" i="1"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Reason to buy </a:t>
            </a:r>
          </a:p>
          <a:p>
            <a:pPr lvl="1"/>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6</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pic>
        <p:nvPicPr>
          <p:cNvPr id="8" name="Picture 32" descr="red vector banner special promotion">
            <a:extLst>
              <a:ext uri="{FF2B5EF4-FFF2-40B4-BE49-F238E27FC236}">
                <a16:creationId xmlns:a16="http://schemas.microsoft.com/office/drawing/2014/main" id="{17232394-218F-B506-A749-B26E4F6D8F6B}"/>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574241" y="3958373"/>
            <a:ext cx="3086100" cy="12062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Tool shop product promotion flyer template">
            <a:extLst>
              <a:ext uri="{FF2B5EF4-FFF2-40B4-BE49-F238E27FC236}">
                <a16:creationId xmlns:a16="http://schemas.microsoft.com/office/drawing/2014/main" id="{BA96D837-443A-7439-FB46-E79B51D61BF2}"/>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8698441" y="3221567"/>
            <a:ext cx="1619250"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28861E4-A2F5-72DB-9AE8-A2D40FE1288A}"/>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Promotions</a:t>
            </a:r>
          </a:p>
        </p:txBody>
      </p:sp>
    </p:spTree>
    <p:extLst>
      <p:ext uri="{BB962C8B-B14F-4D97-AF65-F5344CB8AC3E}">
        <p14:creationId xmlns:p14="http://schemas.microsoft.com/office/powerpoint/2010/main" val="287206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4963012" y="1495734"/>
            <a:ext cx="6648450" cy="2677656"/>
          </a:xfrm>
          <a:prstGeom prst="rect">
            <a:avLst/>
          </a:prstGeom>
          <a:noFill/>
        </p:spPr>
        <p:txBody>
          <a:bodyPr wrap="square">
            <a:spAutoFit/>
          </a:bodyPr>
          <a:lstStyle/>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To balance the trade marketing strategy, you will have to decide whether to market offline , online or both. An online presence will cover mix of e-mail social media ad and possibly even messengering there are various ways you can engage between landing pages, CRM, e-mail campaigns and even chat bots.</a:t>
            </a: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 This raises your engagement possibility tremendously and brings in efficiencies and better targeting off your target market. </a:t>
            </a: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7</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TextBox 8">
            <a:extLst>
              <a:ext uri="{FF2B5EF4-FFF2-40B4-BE49-F238E27FC236}">
                <a16:creationId xmlns:a16="http://schemas.microsoft.com/office/drawing/2014/main" id="{E1DC2DE2-E484-60AC-F58A-3F2FEF6BA5F3}"/>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Communication </a:t>
            </a:r>
          </a:p>
        </p:txBody>
      </p:sp>
      <p:grpSp>
        <p:nvGrpSpPr>
          <p:cNvPr id="11" name="Group 10">
            <a:extLst>
              <a:ext uri="{FF2B5EF4-FFF2-40B4-BE49-F238E27FC236}">
                <a16:creationId xmlns:a16="http://schemas.microsoft.com/office/drawing/2014/main" id="{A13ACD96-58E8-BF3C-9C7C-DDCA29034111}"/>
              </a:ext>
            </a:extLst>
          </p:cNvPr>
          <p:cNvGrpSpPr/>
          <p:nvPr/>
        </p:nvGrpSpPr>
        <p:grpSpPr>
          <a:xfrm>
            <a:off x="5916209" y="3227522"/>
            <a:ext cx="5039099" cy="3152207"/>
            <a:chOff x="5853002" y="2995762"/>
            <a:chExt cx="5039099" cy="3152207"/>
          </a:xfrm>
        </p:grpSpPr>
        <p:pic>
          <p:nvPicPr>
            <p:cNvPr id="8" name="Picture 2" descr="Omnichannel banner web icon vector illustration concept with icon of social media, mobile, website, call center, print, email, and warehouse">
              <a:extLst>
                <a:ext uri="{FF2B5EF4-FFF2-40B4-BE49-F238E27FC236}">
                  <a16:creationId xmlns:a16="http://schemas.microsoft.com/office/drawing/2014/main" id="{CE9C1F55-F7FB-25EF-395E-65AF8A4A8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2184" y="4915488"/>
              <a:ext cx="4739917" cy="12324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mnichannel banner web icon concept with icons of social media, mobile, website, call center, print, email, and store.  Vector illustration ">
              <a:extLst>
                <a:ext uri="{FF2B5EF4-FFF2-40B4-BE49-F238E27FC236}">
                  <a16:creationId xmlns:a16="http://schemas.microsoft.com/office/drawing/2014/main" id="{3E2D5B02-FB92-B474-0292-EACD5033F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002" y="2995762"/>
              <a:ext cx="4965246" cy="15888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B696FB4-AAA9-BB54-6B95-3BB610912B9A}"/>
                </a:ext>
              </a:extLst>
            </p:cNvPr>
            <p:cNvSpPr txBox="1"/>
            <p:nvPr/>
          </p:nvSpPr>
          <p:spPr>
            <a:xfrm>
              <a:off x="6240674" y="4521433"/>
              <a:ext cx="4344453" cy="523220"/>
            </a:xfrm>
            <a:prstGeom prst="rect">
              <a:avLst/>
            </a:prstGeom>
            <a:noFill/>
          </p:spPr>
          <p:txBody>
            <a:bodyPr wrap="square" rtlCol="0">
              <a:spAutoFit/>
            </a:bodyPr>
            <a:lstStyle/>
            <a:p>
              <a:pPr algn="ctr"/>
              <a:r>
                <a:rPr lang="en-GB" sz="2800" b="1" dirty="0">
                  <a:solidFill>
                    <a:schemeClr val="bg2">
                      <a:lumMod val="25000"/>
                    </a:schemeClr>
                  </a:solidFill>
                  <a:latin typeface="Poppins" panose="00000500000000000000" pitchFamily="2" charset="0"/>
                  <a:cs typeface="Poppins" panose="00000500000000000000" pitchFamily="2" charset="0"/>
                </a:rPr>
                <a:t>COMMUNICATION</a:t>
              </a:r>
            </a:p>
          </p:txBody>
        </p:sp>
      </p:grpSp>
    </p:spTree>
    <p:extLst>
      <p:ext uri="{BB962C8B-B14F-4D97-AF65-F5344CB8AC3E}">
        <p14:creationId xmlns:p14="http://schemas.microsoft.com/office/powerpoint/2010/main" val="3378937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4898268" y="1298983"/>
            <a:ext cx="6648450" cy="2492990"/>
          </a:xfrm>
          <a:prstGeom prst="rect">
            <a:avLst/>
          </a:prstGeom>
          <a:noFill/>
        </p:spPr>
        <p:txBody>
          <a:bodyPr wrap="square">
            <a:spAutoFit/>
          </a:bodyPr>
          <a:lstStyle/>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b="1"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Point off sale engagement.</a:t>
            </a:r>
          </a:p>
          <a:p>
            <a:pPr algn="l"/>
            <a:r>
              <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one of the most effective ways to engage customers and consumers at the point of sale is to use promotional teams who can work to a specific script developed for engagement and communication whilst targeting engaging and managing the consumer engagement allowing them to upsell down sell or convert from competitive brands .</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8</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pic>
        <p:nvPicPr>
          <p:cNvPr id="8" name="Picture 16" descr="Advertising people vector advertiser or promoter character promoting advertisement on promo stand or illustration set of man in costume distributing advertised flyers isolated on white background">
            <a:extLst>
              <a:ext uri="{FF2B5EF4-FFF2-40B4-BE49-F238E27FC236}">
                <a16:creationId xmlns:a16="http://schemas.microsoft.com/office/drawing/2014/main" id="{934871F7-0D3F-ECB6-F5B7-D67CDDC7A75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25721" y="3566582"/>
            <a:ext cx="2747961" cy="20418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26016EB-CAEF-488A-F894-E56B2D97CFEA}"/>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POS Engagement</a:t>
            </a:r>
          </a:p>
        </p:txBody>
      </p:sp>
    </p:spTree>
    <p:extLst>
      <p:ext uri="{BB962C8B-B14F-4D97-AF65-F5344CB8AC3E}">
        <p14:creationId xmlns:p14="http://schemas.microsoft.com/office/powerpoint/2010/main" val="1806805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mc:AlternateContent xmlns:mc="http://schemas.openxmlformats.org/markup-compatibility/2006" xmlns:p14="http://schemas.microsoft.com/office/powerpoint/2010/main">
    <mc:Choice Requires="p14">
      <p:transition spd="slow" p14:dur="2000" advTm="4613"/>
    </mc:Choice>
    <mc:Fallback xmlns="">
      <p:transition spd="slow" advTm="461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mc:AlternateContent xmlns:mc="http://schemas.openxmlformats.org/markup-compatibility/2006" xmlns:p14="http://schemas.microsoft.com/office/powerpoint/2010/main">
    <mc:Choice Requires="p14">
      <p:transition spd="slow" p14:dur="2000" advTm="3816"/>
    </mc:Choice>
    <mc:Fallback xmlns="">
      <p:transition spd="slow" advTm="381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ccer tactics on chalkboard">
            <a:extLst>
              <a:ext uri="{FF2B5EF4-FFF2-40B4-BE49-F238E27FC236}">
                <a16:creationId xmlns:a16="http://schemas.microsoft.com/office/drawing/2014/main" id="{0B6D507C-2FB9-1BFB-0856-5B21DF109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112" y="1682495"/>
            <a:ext cx="6723888" cy="37704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Tactics</a:t>
            </a:r>
            <a:endPar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777881FE-051A-B1CC-A98B-DC87B77DDD70}"/>
              </a:ext>
            </a:extLst>
          </p:cNvPr>
          <p:cNvGrpSpPr/>
          <p:nvPr/>
        </p:nvGrpSpPr>
        <p:grpSpPr>
          <a:xfrm>
            <a:off x="5152813" y="4010030"/>
            <a:ext cx="1055370" cy="1055370"/>
            <a:chOff x="7108613" y="4124330"/>
            <a:chExt cx="1055370" cy="1055370"/>
          </a:xfrm>
        </p:grpSpPr>
        <p:sp>
          <p:nvSpPr>
            <p:cNvPr id="3" name="Oval 2">
              <a:extLst>
                <a:ext uri="{FF2B5EF4-FFF2-40B4-BE49-F238E27FC236}">
                  <a16:creationId xmlns:a16="http://schemas.microsoft.com/office/drawing/2014/main" id="{59A14D0D-A2D5-7A9A-6974-2B13881B9DB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D166C8C8-3483-6B7E-23CF-A2BA5EC13C72}"/>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988081637"/>
      </p:ext>
    </p:extLst>
  </p:cSld>
  <p:clrMapOvr>
    <a:masterClrMapping/>
  </p:clrMapOvr>
  <mc:AlternateContent xmlns:mc="http://schemas.openxmlformats.org/markup-compatibility/2006" xmlns:p14="http://schemas.microsoft.com/office/powerpoint/2010/main">
    <mc:Choice Requires="p14">
      <p:transition spd="slow" p14:dur="2000" advTm="4129"/>
    </mc:Choice>
    <mc:Fallback xmlns="">
      <p:transition spd="slow" advTm="412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CF9FB-8365-E9A4-AEF7-7F2FBF359933}"/>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Examples of TM .</a:t>
            </a:r>
          </a:p>
        </p:txBody>
      </p:sp>
      <p:pic>
        <p:nvPicPr>
          <p:cNvPr id="3" name="Picture 2" descr="Logo&#10;&#10;Description automatically generated">
            <a:extLst>
              <a:ext uri="{FF2B5EF4-FFF2-40B4-BE49-F238E27FC236}">
                <a16:creationId xmlns:a16="http://schemas.microsoft.com/office/drawing/2014/main" id="{088BC040-BD61-F986-0890-C742B091C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5E4EA2A7-3B56-B835-9593-14A7CE1E3571}"/>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5" name="TextBox 4">
            <a:extLst>
              <a:ext uri="{FF2B5EF4-FFF2-40B4-BE49-F238E27FC236}">
                <a16:creationId xmlns:a16="http://schemas.microsoft.com/office/drawing/2014/main" id="{28F38248-6BB6-3CAC-2967-DF1B023BF5A7}"/>
              </a:ext>
            </a:extLst>
          </p:cNvPr>
          <p:cNvSpPr txBox="1"/>
          <p:nvPr/>
        </p:nvSpPr>
        <p:spPr>
          <a:xfrm>
            <a:off x="240406" y="2189409"/>
            <a:ext cx="459775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Brand marketing talks to people , Trade Marketing talks with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p:txBody>
      </p:sp>
      <p:pic>
        <p:nvPicPr>
          <p:cNvPr id="2052" name="Picture 4" descr="People with shopping carts. Vector silhouette set">
            <a:extLst>
              <a:ext uri="{FF2B5EF4-FFF2-40B4-BE49-F238E27FC236}">
                <a16:creationId xmlns:a16="http://schemas.microsoft.com/office/drawing/2014/main" id="{F1208C42-A498-BD3D-64AE-E29A56F4E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413" y="2760190"/>
            <a:ext cx="7672587" cy="153451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8EE45327-C45E-148B-9C4E-FAED99054E87}"/>
              </a:ext>
            </a:extLst>
          </p:cNvPr>
          <p:cNvGrpSpPr/>
          <p:nvPr/>
        </p:nvGrpSpPr>
        <p:grpSpPr>
          <a:xfrm>
            <a:off x="2222771" y="2293604"/>
            <a:ext cx="914400" cy="914400"/>
            <a:chOff x="2222771" y="2293604"/>
            <a:chExt cx="914400" cy="914400"/>
          </a:xfrm>
        </p:grpSpPr>
        <p:pic>
          <p:nvPicPr>
            <p:cNvPr id="7" name="Graphic 6" descr="Cloud outline">
              <a:extLst>
                <a:ext uri="{FF2B5EF4-FFF2-40B4-BE49-F238E27FC236}">
                  <a16:creationId xmlns:a16="http://schemas.microsoft.com/office/drawing/2014/main" id="{C47BF161-0C2B-60F1-C624-26D08912E2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2771" y="2293604"/>
              <a:ext cx="914400" cy="914400"/>
            </a:xfrm>
            <a:prstGeom prst="rect">
              <a:avLst/>
            </a:prstGeom>
          </p:spPr>
        </p:pic>
        <p:sp>
          <p:nvSpPr>
            <p:cNvPr id="10" name="TextBox 9">
              <a:extLst>
                <a:ext uri="{FF2B5EF4-FFF2-40B4-BE49-F238E27FC236}">
                  <a16:creationId xmlns:a16="http://schemas.microsoft.com/office/drawing/2014/main" id="{705E3B21-8E18-5593-C724-22DE739E268B}"/>
                </a:ext>
              </a:extLst>
            </p:cNvPr>
            <p:cNvSpPr txBox="1"/>
            <p:nvPr/>
          </p:nvSpPr>
          <p:spPr>
            <a:xfrm>
              <a:off x="2352542" y="2622997"/>
              <a:ext cx="7426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a:t>
              </a:r>
            </a:p>
          </p:txBody>
        </p:sp>
      </p:grpSp>
      <p:grpSp>
        <p:nvGrpSpPr>
          <p:cNvPr id="24" name="Group 23">
            <a:extLst>
              <a:ext uri="{FF2B5EF4-FFF2-40B4-BE49-F238E27FC236}">
                <a16:creationId xmlns:a16="http://schemas.microsoft.com/office/drawing/2014/main" id="{D822C470-4BC2-F268-83A5-2D472C686655}"/>
              </a:ext>
            </a:extLst>
          </p:cNvPr>
          <p:cNvGrpSpPr/>
          <p:nvPr/>
        </p:nvGrpSpPr>
        <p:grpSpPr>
          <a:xfrm>
            <a:off x="3130731" y="1760295"/>
            <a:ext cx="1462734" cy="1462734"/>
            <a:chOff x="3130731" y="1760295"/>
            <a:chExt cx="1462734" cy="1462734"/>
          </a:xfrm>
        </p:grpSpPr>
        <p:pic>
          <p:nvPicPr>
            <p:cNvPr id="14" name="Graphic 13" descr="Cloud outline">
              <a:extLst>
                <a:ext uri="{FF2B5EF4-FFF2-40B4-BE49-F238E27FC236}">
                  <a16:creationId xmlns:a16="http://schemas.microsoft.com/office/drawing/2014/main" id="{E9E8DC02-786B-A328-CB0C-28D8585AB7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0731" y="1760295"/>
              <a:ext cx="1462734" cy="1462734"/>
            </a:xfrm>
            <a:prstGeom prst="rect">
              <a:avLst/>
            </a:prstGeom>
          </p:spPr>
        </p:pic>
        <p:sp>
          <p:nvSpPr>
            <p:cNvPr id="18" name="TextBox 17">
              <a:extLst>
                <a:ext uri="{FF2B5EF4-FFF2-40B4-BE49-F238E27FC236}">
                  <a16:creationId xmlns:a16="http://schemas.microsoft.com/office/drawing/2014/main" id="{AC280243-8622-F6B9-1556-1E3908EE9A19}"/>
                </a:ext>
              </a:extLst>
            </p:cNvPr>
            <p:cNvSpPr txBox="1"/>
            <p:nvPr/>
          </p:nvSpPr>
          <p:spPr>
            <a:xfrm>
              <a:off x="3221865" y="2449132"/>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Category</a:t>
              </a:r>
            </a:p>
          </p:txBody>
        </p:sp>
      </p:grpSp>
      <p:grpSp>
        <p:nvGrpSpPr>
          <p:cNvPr id="25" name="Group 24">
            <a:extLst>
              <a:ext uri="{FF2B5EF4-FFF2-40B4-BE49-F238E27FC236}">
                <a16:creationId xmlns:a16="http://schemas.microsoft.com/office/drawing/2014/main" id="{C10973C0-4252-9BF1-3A82-8D89F499A04C}"/>
              </a:ext>
            </a:extLst>
          </p:cNvPr>
          <p:cNvGrpSpPr/>
          <p:nvPr/>
        </p:nvGrpSpPr>
        <p:grpSpPr>
          <a:xfrm>
            <a:off x="3341549" y="4044531"/>
            <a:ext cx="1679768" cy="1051674"/>
            <a:chOff x="2817346" y="4244753"/>
            <a:chExt cx="1543269" cy="914400"/>
          </a:xfrm>
        </p:grpSpPr>
        <p:pic>
          <p:nvPicPr>
            <p:cNvPr id="15" name="Graphic 14" descr="Cloud outline">
              <a:extLst>
                <a:ext uri="{FF2B5EF4-FFF2-40B4-BE49-F238E27FC236}">
                  <a16:creationId xmlns:a16="http://schemas.microsoft.com/office/drawing/2014/main" id="{7F9D9C2D-FF63-6C09-268F-10E5A65385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7346" y="4244753"/>
              <a:ext cx="914400" cy="914400"/>
            </a:xfrm>
            <a:prstGeom prst="rect">
              <a:avLst/>
            </a:prstGeom>
          </p:spPr>
        </p:pic>
        <p:sp>
          <p:nvSpPr>
            <p:cNvPr id="19" name="TextBox 18">
              <a:extLst>
                <a:ext uri="{FF2B5EF4-FFF2-40B4-BE49-F238E27FC236}">
                  <a16:creationId xmlns:a16="http://schemas.microsoft.com/office/drawing/2014/main" id="{7B3CF8FA-E5F1-5EA9-B47C-365637865AE7}"/>
                </a:ext>
              </a:extLst>
            </p:cNvPr>
            <p:cNvSpPr txBox="1"/>
            <p:nvPr/>
          </p:nvSpPr>
          <p:spPr>
            <a:xfrm>
              <a:off x="3031946" y="4600613"/>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ROI</a:t>
              </a:r>
            </a:p>
          </p:txBody>
        </p:sp>
      </p:grpSp>
      <p:grpSp>
        <p:nvGrpSpPr>
          <p:cNvPr id="26" name="Group 25">
            <a:extLst>
              <a:ext uri="{FF2B5EF4-FFF2-40B4-BE49-F238E27FC236}">
                <a16:creationId xmlns:a16="http://schemas.microsoft.com/office/drawing/2014/main" id="{4271DE4A-5158-127F-B262-A5B60494B106}"/>
              </a:ext>
            </a:extLst>
          </p:cNvPr>
          <p:cNvGrpSpPr/>
          <p:nvPr/>
        </p:nvGrpSpPr>
        <p:grpSpPr>
          <a:xfrm>
            <a:off x="2112579" y="3725898"/>
            <a:ext cx="1542486" cy="1340513"/>
            <a:chOff x="1635672" y="3552477"/>
            <a:chExt cx="1542486" cy="1340513"/>
          </a:xfrm>
        </p:grpSpPr>
        <p:pic>
          <p:nvPicPr>
            <p:cNvPr id="13" name="Graphic 12" descr="Cloud outline">
              <a:extLst>
                <a:ext uri="{FF2B5EF4-FFF2-40B4-BE49-F238E27FC236}">
                  <a16:creationId xmlns:a16="http://schemas.microsoft.com/office/drawing/2014/main" id="{7BBE300B-7CD9-4C16-B6BE-1812DD27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5672" y="3552477"/>
              <a:ext cx="1340513" cy="1340513"/>
            </a:xfrm>
            <a:prstGeom prst="rect">
              <a:avLst/>
            </a:prstGeom>
          </p:spPr>
        </p:pic>
        <p:sp>
          <p:nvSpPr>
            <p:cNvPr id="21" name="TextBox 20">
              <a:extLst>
                <a:ext uri="{FF2B5EF4-FFF2-40B4-BE49-F238E27FC236}">
                  <a16:creationId xmlns:a16="http://schemas.microsoft.com/office/drawing/2014/main" id="{EDE7CE4F-BCAC-F629-CCD5-3C20855B3259}"/>
                </a:ext>
              </a:extLst>
            </p:cNvPr>
            <p:cNvSpPr txBox="1"/>
            <p:nvPr/>
          </p:nvSpPr>
          <p:spPr>
            <a:xfrm>
              <a:off x="1733578" y="4199530"/>
              <a:ext cx="14445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Consumer </a:t>
              </a:r>
            </a:p>
          </p:txBody>
        </p:sp>
      </p:grpSp>
      <p:grpSp>
        <p:nvGrpSpPr>
          <p:cNvPr id="27" name="Group 26">
            <a:extLst>
              <a:ext uri="{FF2B5EF4-FFF2-40B4-BE49-F238E27FC236}">
                <a16:creationId xmlns:a16="http://schemas.microsoft.com/office/drawing/2014/main" id="{9B5038B3-A700-9F88-7693-EBE90F290EEE}"/>
              </a:ext>
            </a:extLst>
          </p:cNvPr>
          <p:cNvGrpSpPr/>
          <p:nvPr/>
        </p:nvGrpSpPr>
        <p:grpSpPr>
          <a:xfrm>
            <a:off x="2953536" y="3421117"/>
            <a:ext cx="1618557" cy="1069870"/>
            <a:chOff x="2791939" y="3547242"/>
            <a:chExt cx="1618557" cy="1069870"/>
          </a:xfrm>
        </p:grpSpPr>
        <p:pic>
          <p:nvPicPr>
            <p:cNvPr id="12" name="Graphic 11" descr="Cloud outline">
              <a:extLst>
                <a:ext uri="{FF2B5EF4-FFF2-40B4-BE49-F238E27FC236}">
                  <a16:creationId xmlns:a16="http://schemas.microsoft.com/office/drawing/2014/main" id="{3B96DC59-524A-87C6-AB44-01BB5E86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1939" y="3547242"/>
              <a:ext cx="1543167" cy="1069870"/>
            </a:xfrm>
            <a:prstGeom prst="rect">
              <a:avLst/>
            </a:prstGeom>
          </p:spPr>
        </p:pic>
        <p:sp>
          <p:nvSpPr>
            <p:cNvPr id="22" name="TextBox 21">
              <a:extLst>
                <a:ext uri="{FF2B5EF4-FFF2-40B4-BE49-F238E27FC236}">
                  <a16:creationId xmlns:a16="http://schemas.microsoft.com/office/drawing/2014/main" id="{C0931F5F-89D4-243C-4E97-34E642D403D7}"/>
                </a:ext>
              </a:extLst>
            </p:cNvPr>
            <p:cNvSpPr txBox="1"/>
            <p:nvPr/>
          </p:nvSpPr>
          <p:spPr>
            <a:xfrm>
              <a:off x="2965916" y="4009031"/>
              <a:ext cx="1444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Retailer </a:t>
              </a:r>
            </a:p>
          </p:txBody>
        </p:sp>
      </p:grpSp>
      <p:grpSp>
        <p:nvGrpSpPr>
          <p:cNvPr id="11" name="Group 10">
            <a:extLst>
              <a:ext uri="{FF2B5EF4-FFF2-40B4-BE49-F238E27FC236}">
                <a16:creationId xmlns:a16="http://schemas.microsoft.com/office/drawing/2014/main" id="{0A3863DF-6503-D3FB-3284-3C44E44FAD69}"/>
              </a:ext>
            </a:extLst>
          </p:cNvPr>
          <p:cNvGrpSpPr/>
          <p:nvPr/>
        </p:nvGrpSpPr>
        <p:grpSpPr>
          <a:xfrm>
            <a:off x="1093186" y="4023851"/>
            <a:ext cx="1626365" cy="1330762"/>
            <a:chOff x="1108952" y="4540172"/>
            <a:chExt cx="1626365" cy="1330762"/>
          </a:xfrm>
        </p:grpSpPr>
        <p:pic>
          <p:nvPicPr>
            <p:cNvPr id="16" name="Graphic 15" descr="Cloud outline">
              <a:extLst>
                <a:ext uri="{FF2B5EF4-FFF2-40B4-BE49-F238E27FC236}">
                  <a16:creationId xmlns:a16="http://schemas.microsoft.com/office/drawing/2014/main" id="{16A63562-A90A-F489-CDA6-36D40F5227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8952" y="4540172"/>
              <a:ext cx="1330762" cy="1330762"/>
            </a:xfrm>
            <a:prstGeom prst="rect">
              <a:avLst/>
            </a:prstGeom>
          </p:spPr>
        </p:pic>
        <p:sp>
          <p:nvSpPr>
            <p:cNvPr id="23" name="TextBox 22">
              <a:extLst>
                <a:ext uri="{FF2B5EF4-FFF2-40B4-BE49-F238E27FC236}">
                  <a16:creationId xmlns:a16="http://schemas.microsoft.com/office/drawing/2014/main" id="{83669B6B-DB96-22E7-1B0D-1905B957051F}"/>
                </a:ext>
              </a:extLst>
            </p:cNvPr>
            <p:cNvSpPr txBox="1"/>
            <p:nvPr/>
          </p:nvSpPr>
          <p:spPr>
            <a:xfrm>
              <a:off x="1163392" y="5205896"/>
              <a:ext cx="15719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 </a:t>
              </a:r>
            </a:p>
          </p:txBody>
        </p:sp>
      </p:grpSp>
    </p:spTree>
    <p:extLst>
      <p:ext uri="{BB962C8B-B14F-4D97-AF65-F5344CB8AC3E}">
        <p14:creationId xmlns:p14="http://schemas.microsoft.com/office/powerpoint/2010/main" val="270871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D527A7-9BFD-8B3C-B2AA-16150CD6C636}"/>
              </a:ext>
            </a:extLst>
          </p:cNvPr>
          <p:cNvSpPr txBox="1"/>
          <p:nvPr/>
        </p:nvSpPr>
        <p:spPr>
          <a:xfrm>
            <a:off x="-1" y="2178156"/>
            <a:ext cx="7341577" cy="2808000"/>
          </a:xfrm>
          <a:prstGeom prst="rect">
            <a:avLst/>
          </a:prstGeom>
          <a:solidFill>
            <a:schemeClr val="accent2"/>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Lato" panose="020F0502020204030203" pitchFamily="34" charset="0"/>
              <a:ea typeface="Lato" panose="020F0502020204030203" pitchFamily="34" charset="0"/>
              <a:cs typeface="Lato" panose="020F050202020403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Lato" panose="020F0502020204030203" pitchFamily="34" charset="0"/>
                <a:ea typeface="Lato" panose="020F0502020204030203" pitchFamily="34" charset="0"/>
                <a:cs typeface="Lato" panose="020F0502020204030203" pitchFamily="34" charset="0"/>
              </a:rPr>
              <a:t>Every store will demand different tactics within the TM plan , the trade marketing challenge is to drive  specific tactics that actively drive the brand engagement concentrating on key consumer benefits</a:t>
            </a:r>
            <a:r>
              <a:rPr lang="en-GB" sz="2000" b="1" dirty="0">
                <a:solidFill>
                  <a:prstClr val="white"/>
                </a:solidFill>
                <a:latin typeface="Poppins" panose="00000500000000000000" pitchFamily="2" charset="0"/>
                <a:cs typeface="Poppins" panose="00000500000000000000" pitchFamily="2" charset="0"/>
              </a:rPr>
              <a:t>. </a:t>
            </a: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pic>
        <p:nvPicPr>
          <p:cNvPr id="14" name="Picture 13" descr="Logo&#10;&#10;Description automatically generated">
            <a:extLst>
              <a:ext uri="{FF2B5EF4-FFF2-40B4-BE49-F238E27FC236}">
                <a16:creationId xmlns:a16="http://schemas.microsoft.com/office/drawing/2014/main" id="{EF62DA05-0C56-6B0E-B1D3-3BB9E9685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Footer Placeholder 3">
            <a:extLst>
              <a:ext uri="{FF2B5EF4-FFF2-40B4-BE49-F238E27FC236}">
                <a16:creationId xmlns:a16="http://schemas.microsoft.com/office/drawing/2014/main" id="{98DBF2EC-DC7B-7DF4-C6DB-C6B53EFA037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pic>
        <p:nvPicPr>
          <p:cNvPr id="3" name="Picture 32" descr="red vector banner special promotion">
            <a:extLst>
              <a:ext uri="{FF2B5EF4-FFF2-40B4-BE49-F238E27FC236}">
                <a16:creationId xmlns:a16="http://schemas.microsoft.com/office/drawing/2014/main" id="{86B94F6B-078F-4311-CEED-3446CFDA4F3F}"/>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203638" y="3482843"/>
            <a:ext cx="2898892" cy="11331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Tool shop product promotion flyer template">
            <a:extLst>
              <a:ext uri="{FF2B5EF4-FFF2-40B4-BE49-F238E27FC236}">
                <a16:creationId xmlns:a16="http://schemas.microsoft.com/office/drawing/2014/main" id="{A6510CFB-2C5F-E96D-FE24-3EF22B7C627B}"/>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67589" y="2469909"/>
            <a:ext cx="1514865" cy="21386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824893F5-20FE-BE6C-A8F0-6F8C79DC60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484" t="4738" r="16432" b="44744"/>
          <a:stretch/>
        </p:blipFill>
        <p:spPr bwMode="auto">
          <a:xfrm>
            <a:off x="9184766" y="2228851"/>
            <a:ext cx="2718228" cy="138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4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8F2D48-EBB6-DA7C-A6CB-DE7659FC1CC7}"/>
              </a:ext>
            </a:extLst>
          </p:cNvPr>
          <p:cNvPicPr>
            <a:picLocks noChangeAspect="1"/>
          </p:cNvPicPr>
          <p:nvPr/>
        </p:nvPicPr>
        <p:blipFill rotWithShape="1">
          <a:blip r:embed="rId2"/>
          <a:srcRect l="35000" t="15972" r="37829" b="46806"/>
          <a:stretch/>
        </p:blipFill>
        <p:spPr>
          <a:xfrm>
            <a:off x="6368618" y="1364648"/>
            <a:ext cx="5173090" cy="3986286"/>
          </a:xfrm>
          <a:prstGeom prst="rect">
            <a:avLst/>
          </a:prstGeom>
        </p:spPr>
      </p:pic>
      <p:sp>
        <p:nvSpPr>
          <p:cNvPr id="3" name="TextBox 2">
            <a:extLst>
              <a:ext uri="{FF2B5EF4-FFF2-40B4-BE49-F238E27FC236}">
                <a16:creationId xmlns:a16="http://schemas.microsoft.com/office/drawing/2014/main" id="{B61DCF95-0468-2381-2FA1-766CF04F9687}"/>
              </a:ext>
            </a:extLst>
          </p:cNvPr>
          <p:cNvSpPr txBox="1"/>
          <p:nvPr/>
        </p:nvSpPr>
        <p:spPr>
          <a:xfrm>
            <a:off x="436032" y="1721307"/>
            <a:ext cx="7141635" cy="3308598"/>
          </a:xfrm>
          <a:prstGeom prst="rect">
            <a:avLst/>
          </a:prstGeom>
          <a:noFill/>
        </p:spPr>
        <p:txBody>
          <a:bodyPr wrap="square" anchor="ctr">
            <a:spAutoFit/>
          </a:bodyPr>
          <a:lstStyle/>
          <a:p>
            <a:pPr algn="l"/>
            <a:r>
              <a:rPr lang="en-GB" sz="1100" b="1" i="0" u="none" strike="noStrike" baseline="0" dirty="0">
                <a:solidFill>
                  <a:srgbClr val="FF9012"/>
                </a:solidFill>
                <a:latin typeface="Lato Light" panose="020F0502020204030203" pitchFamily="34" charset="0"/>
                <a:ea typeface="Lato Light" panose="020F0502020204030203" pitchFamily="34" charset="0"/>
                <a:cs typeface="Lato Light" panose="020F0502020204030203" pitchFamily="34" charset="0"/>
              </a:rPr>
              <a:t>Key Findings</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Trade marketing is in a period of significant flux with online sales causing a re-examination of both tactics and budgeting.</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Marketers are frustrated by challenges like reaching younger consumers and trackability.</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growth of ecommerce is bringing these frustrations to a head as brands face the reality of the need to support their products and increase sales in the dimension of online shopping.</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Print is the medium with the greatest perceived decline in effectiveness.</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Paid search both on stand-alone ecommerce sites and retail sites is seen as one of the areas with the</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greatest increase in effectiveness.</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Marketers are approaching online in respect to trade with concerns unique to digital.</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majority noted that the issue of Top Rank Persistence (the phenomenon of a brand that achieves a high</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Ranking in organic search remaining in that slot due to sales dominance) is the most significant</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Concern about online, however this is closely followed by Amazon’s control of pricing.</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Online ad fraud, while clearly a concern, does not weigh on marketers minds as heavily as issues like Amazon setting prices and the complexity of managing online ad campaigns.</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ability to address customers as one person, whether they are online or offline is the top priority among marketers.</a:t>
            </a:r>
          </a:p>
          <a:p>
            <a:pPr marL="171450" indent="-171450">
              <a:buFont typeface="Arial" panose="020B0604020202020204" pitchFamily="34" charset="0"/>
              <a:buChar char="•"/>
            </a:pPr>
            <a:r>
              <a:rPr lang="en-GB" sz="11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retail </a:t>
            </a: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technologies of greatest interest include using voice activated assistants like Alexa , Google, and the devices that feature them.</a:t>
            </a:r>
            <a:endParaRPr lang="en-GB"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5A560BDB-8086-2397-7888-C62D37648D3B}"/>
              </a:ext>
            </a:extLst>
          </p:cNvPr>
          <p:cNvSpPr txBox="1"/>
          <p:nvPr/>
        </p:nvSpPr>
        <p:spPr>
          <a:xfrm>
            <a:off x="270933" y="231081"/>
            <a:ext cx="6096000" cy="675185"/>
          </a:xfrm>
          <a:prstGeom prst="rect">
            <a:avLst/>
          </a:prstGeom>
          <a:noFill/>
        </p:spPr>
        <p:txBody>
          <a:bodyPr wrap="square">
            <a:spAutoFit/>
          </a:bodyPr>
          <a:lstStyle/>
          <a:p>
            <a:pPr>
              <a:lnSpc>
                <a:spcPct val="90000"/>
              </a:lnSpc>
              <a:spcBef>
                <a:spcPct val="0"/>
              </a:spcBef>
              <a:defRPr/>
            </a:pPr>
            <a:r>
              <a:rPr lang="en-US" sz="2800" b="1" kern="1200" dirty="0">
                <a:solidFill>
                  <a:srgbClr val="002060"/>
                </a:solidFill>
                <a:effectLst/>
                <a:latin typeface="Poppins" panose="00000500000000000000" pitchFamily="2" charset="0"/>
                <a:ea typeface="+mj-ea"/>
                <a:cs typeface="Poppins" panose="00000500000000000000" pitchFamily="2" charset="0"/>
              </a:rPr>
              <a:t>Importance of</a:t>
            </a:r>
            <a:r>
              <a:rPr lang="en-GB" sz="2800" b="1" kern="1200" dirty="0">
                <a:solidFill>
                  <a:srgbClr val="002060"/>
                </a:solidFill>
                <a:effectLst/>
                <a:latin typeface="Poppins" panose="00000500000000000000" pitchFamily="2" charset="0"/>
                <a:ea typeface="+mj-ea"/>
                <a:cs typeface="Poppins" panose="00000500000000000000" pitchFamily="2" charset="0"/>
              </a:rPr>
              <a:t>  </a:t>
            </a:r>
            <a:r>
              <a:rPr lang="en-US" sz="2800" b="1" kern="1200" dirty="0">
                <a:solidFill>
                  <a:srgbClr val="002060"/>
                </a:solidFill>
                <a:effectLst/>
                <a:latin typeface="Poppins" panose="00000500000000000000" pitchFamily="2" charset="0"/>
                <a:ea typeface="+mj-ea"/>
                <a:cs typeface="Poppins" panose="00000500000000000000" pitchFamily="2" charset="0"/>
              </a:rPr>
              <a:t>Trade marketing</a:t>
            </a:r>
          </a:p>
          <a:p>
            <a:pPr>
              <a:lnSpc>
                <a:spcPct val="90000"/>
              </a:lnSpc>
              <a:spcBef>
                <a:spcPct val="0"/>
              </a:spcBef>
              <a:defRPr/>
            </a:pPr>
            <a:r>
              <a:rPr lang="en-US" sz="1400" b="1" dirty="0">
                <a:solidFill>
                  <a:schemeClr val="tx1">
                    <a:lumMod val="50000"/>
                    <a:lumOff val="50000"/>
                  </a:schemeClr>
                </a:solidFill>
                <a:latin typeface="Poppins" panose="00000500000000000000" pitchFamily="2" charset="0"/>
                <a:ea typeface="+mj-ea"/>
                <a:cs typeface="Poppins" panose="00000500000000000000" pitchFamily="2" charset="0"/>
              </a:rPr>
              <a:t>Trade Marketing Tactics used </a:t>
            </a:r>
            <a:endParaRPr lang="en-GB" sz="1400" dirty="0">
              <a:solidFill>
                <a:schemeClr val="tx1">
                  <a:lumMod val="50000"/>
                  <a:lumOff val="50000"/>
                </a:schemeClr>
              </a:solidFill>
            </a:endParaRPr>
          </a:p>
        </p:txBody>
      </p:sp>
      <p:sp>
        <p:nvSpPr>
          <p:cNvPr id="6" name="TextBox 5">
            <a:extLst>
              <a:ext uri="{FF2B5EF4-FFF2-40B4-BE49-F238E27FC236}">
                <a16:creationId xmlns:a16="http://schemas.microsoft.com/office/drawing/2014/main" id="{740F6290-45C6-FD3F-97F1-ED6CDA274AC5}"/>
              </a:ext>
            </a:extLst>
          </p:cNvPr>
          <p:cNvSpPr txBox="1"/>
          <p:nvPr/>
        </p:nvSpPr>
        <p:spPr>
          <a:xfrm>
            <a:off x="402167" y="6498167"/>
            <a:ext cx="4504266" cy="230832"/>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Source : www.criteo.com</a:t>
            </a:r>
          </a:p>
        </p:txBody>
      </p:sp>
      <p:sp>
        <p:nvSpPr>
          <p:cNvPr id="7" name="Footer Placeholder 3">
            <a:extLst>
              <a:ext uri="{FF2B5EF4-FFF2-40B4-BE49-F238E27FC236}">
                <a16:creationId xmlns:a16="http://schemas.microsoft.com/office/drawing/2014/main" id="{7DF5B714-C62B-A612-7686-E78F5FA1896A}"/>
              </a:ext>
            </a:extLst>
          </p:cNvPr>
          <p:cNvSpPr>
            <a:spLocks noGrp="1"/>
          </p:cNvSpPr>
          <p:nvPr>
            <p:ph type="ftr" sz="quarter" idx="11"/>
          </p:nvPr>
        </p:nvSpPr>
        <p:spPr>
          <a:xfrm>
            <a:off x="4351119" y="649003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8" name="Picture 7" descr="Logo&#10;&#10;Description automatically generated">
            <a:extLst>
              <a:ext uri="{FF2B5EF4-FFF2-40B4-BE49-F238E27FC236}">
                <a16:creationId xmlns:a16="http://schemas.microsoft.com/office/drawing/2014/main" id="{6EB032FC-478B-983E-9E34-51C80911F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23" y="142625"/>
            <a:ext cx="1570594" cy="365556"/>
          </a:xfrm>
          <a:prstGeom prst="rect">
            <a:avLst/>
          </a:prstGeom>
        </p:spPr>
      </p:pic>
    </p:spTree>
    <p:extLst>
      <p:ext uri="{BB962C8B-B14F-4D97-AF65-F5344CB8AC3E}">
        <p14:creationId xmlns:p14="http://schemas.microsoft.com/office/powerpoint/2010/main" val="2435854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33E3E310-180B-B27D-C382-F237A563DC44}"/>
              </a:ext>
            </a:extLst>
          </p:cNvPr>
          <p:cNvSpPr>
            <a:spLocks noGrp="1"/>
          </p:cNvSpPr>
          <p:nvPr>
            <p:ph type="ftr" sz="quarter" idx="11"/>
          </p:nvPr>
        </p:nvSpPr>
        <p:spPr>
          <a:xfrm>
            <a:off x="4351119" y="649003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sp>
        <p:nvSpPr>
          <p:cNvPr id="4" name="TextBox 3">
            <a:extLst>
              <a:ext uri="{FF2B5EF4-FFF2-40B4-BE49-F238E27FC236}">
                <a16:creationId xmlns:a16="http://schemas.microsoft.com/office/drawing/2014/main" id="{25E58F78-A214-F1C9-95BA-BF3AA04D206D}"/>
              </a:ext>
            </a:extLst>
          </p:cNvPr>
          <p:cNvSpPr txBox="1"/>
          <p:nvPr/>
        </p:nvSpPr>
        <p:spPr>
          <a:xfrm>
            <a:off x="4952999" y="1049530"/>
            <a:ext cx="6886575" cy="5546047"/>
          </a:xfrm>
          <a:prstGeom prst="rect">
            <a:avLst/>
          </a:prstGeom>
        </p:spPr>
        <p:txBody>
          <a:bodyPr vert="horz" lIns="91440" tIns="45720" rIns="91440" bIns="45720" rtlCol="0" anchor="ctr">
            <a:normAutofit/>
          </a:bodyPr>
          <a:lstStyle/>
          <a:p>
            <a:pPr>
              <a:lnSpc>
                <a:spcPct val="90000"/>
              </a:lnSpc>
              <a:spcAft>
                <a:spcPts val="600"/>
              </a:spcAft>
            </a:pPr>
            <a:r>
              <a:rPr lang="en-US" sz="1100" i="0" dirty="0">
                <a:effectLst/>
              </a:rPr>
              <a:t>The importance of trade marketing is realized in context and application .</a:t>
            </a:r>
          </a:p>
          <a:p>
            <a:pPr>
              <a:lnSpc>
                <a:spcPct val="90000"/>
              </a:lnSpc>
              <a:spcAft>
                <a:spcPts val="600"/>
              </a:spcAft>
            </a:pPr>
            <a:r>
              <a:rPr lang="en-US" sz="1100" i="0" dirty="0">
                <a:effectLst/>
              </a:rPr>
              <a:t>The sales function manages distribution channel and distributors , the marketing function manages the consumer directly using research and media reach leaving the engagement of the customer </a:t>
            </a:r>
            <a:r>
              <a:rPr lang="en-US" sz="1100" dirty="0"/>
              <a:t>and the </a:t>
            </a:r>
            <a:r>
              <a:rPr lang="en-US" sz="1100" i="0" dirty="0">
                <a:effectLst/>
              </a:rPr>
              <a:t>consumer at POS the key challenge.</a:t>
            </a:r>
          </a:p>
          <a:p>
            <a:pPr>
              <a:lnSpc>
                <a:spcPct val="90000"/>
              </a:lnSpc>
              <a:spcAft>
                <a:spcPts val="600"/>
              </a:spcAft>
            </a:pPr>
            <a:endParaRPr lang="en-US" sz="1100" i="0" dirty="0">
              <a:effectLst/>
            </a:endParaRPr>
          </a:p>
          <a:p>
            <a:pPr>
              <a:lnSpc>
                <a:spcPct val="90000"/>
              </a:lnSpc>
              <a:spcAft>
                <a:spcPts val="600"/>
              </a:spcAft>
            </a:pPr>
            <a:r>
              <a:rPr lang="en-US" sz="1100" b="1" i="0" dirty="0">
                <a:effectLst/>
              </a:rPr>
              <a:t>POS emphasis of relies on 4 points </a:t>
            </a:r>
          </a:p>
          <a:p>
            <a:pPr>
              <a:lnSpc>
                <a:spcPct val="90000"/>
              </a:lnSpc>
              <a:spcAft>
                <a:spcPts val="600"/>
              </a:spcAft>
            </a:pPr>
            <a:endParaRPr lang="en-US" sz="1100" i="0" dirty="0">
              <a:effectLst/>
            </a:endParaRPr>
          </a:p>
          <a:p>
            <a:pPr>
              <a:lnSpc>
                <a:spcPct val="90000"/>
              </a:lnSpc>
              <a:spcAft>
                <a:spcPts val="600"/>
              </a:spcAft>
            </a:pPr>
            <a:r>
              <a:rPr lang="en-US" sz="1100" i="1" dirty="0">
                <a:effectLst/>
              </a:rPr>
              <a:t>A Promotional activity at POS </a:t>
            </a:r>
          </a:p>
          <a:p>
            <a:pPr>
              <a:lnSpc>
                <a:spcPct val="90000"/>
              </a:lnSpc>
              <a:spcAft>
                <a:spcPts val="600"/>
              </a:spcAft>
            </a:pPr>
            <a:r>
              <a:rPr lang="en-US" sz="1100" i="1" dirty="0">
                <a:effectLst/>
              </a:rPr>
              <a:t>B </a:t>
            </a:r>
            <a:r>
              <a:rPr lang="en-US" sz="1100" i="1" dirty="0"/>
              <a:t>I</a:t>
            </a:r>
            <a:r>
              <a:rPr lang="en-US" sz="1100" i="1" dirty="0">
                <a:effectLst/>
              </a:rPr>
              <a:t>n store communication </a:t>
            </a:r>
          </a:p>
          <a:p>
            <a:pPr>
              <a:lnSpc>
                <a:spcPct val="90000"/>
              </a:lnSpc>
              <a:spcAft>
                <a:spcPts val="600"/>
              </a:spcAft>
            </a:pPr>
            <a:r>
              <a:rPr lang="en-US" sz="1100" i="1" dirty="0">
                <a:effectLst/>
              </a:rPr>
              <a:t>C </a:t>
            </a:r>
            <a:r>
              <a:rPr lang="en-US" sz="1100" i="1" dirty="0"/>
              <a:t>B</a:t>
            </a:r>
            <a:r>
              <a:rPr lang="en-US" sz="1100" i="1" dirty="0">
                <a:effectLst/>
              </a:rPr>
              <a:t>rand visibility </a:t>
            </a:r>
          </a:p>
          <a:p>
            <a:pPr>
              <a:lnSpc>
                <a:spcPct val="90000"/>
              </a:lnSpc>
              <a:spcAft>
                <a:spcPts val="600"/>
              </a:spcAft>
            </a:pPr>
            <a:r>
              <a:rPr lang="en-US" sz="1100" i="1" dirty="0">
                <a:effectLst/>
              </a:rPr>
              <a:t>D influencing the consumer at the POS.</a:t>
            </a:r>
          </a:p>
          <a:p>
            <a:pPr>
              <a:lnSpc>
                <a:spcPct val="90000"/>
              </a:lnSpc>
              <a:spcAft>
                <a:spcPts val="600"/>
              </a:spcAft>
            </a:pPr>
            <a:endParaRPr lang="en-US" sz="1100" i="0" dirty="0">
              <a:effectLst/>
            </a:endParaRPr>
          </a:p>
          <a:p>
            <a:pPr>
              <a:lnSpc>
                <a:spcPct val="90000"/>
              </a:lnSpc>
              <a:spcAft>
                <a:spcPts val="600"/>
              </a:spcAft>
            </a:pPr>
            <a:r>
              <a:rPr lang="en-US" sz="1100" i="0" dirty="0">
                <a:effectLst/>
              </a:rPr>
              <a:t>Executing trade marketing at the point of sale gives manufacturers a sustainable competitive advantage and delivers marketing messaging and sales engagement smoothly .</a:t>
            </a:r>
          </a:p>
          <a:p>
            <a:pPr>
              <a:lnSpc>
                <a:spcPct val="90000"/>
              </a:lnSpc>
              <a:spcAft>
                <a:spcPts val="600"/>
              </a:spcAft>
            </a:pPr>
            <a:r>
              <a:rPr lang="en-US" sz="1100" i="0" dirty="0">
                <a:effectLst/>
              </a:rPr>
              <a:t>Trade marketing is applicable both from a B2B &amp; B2C perspective and executable across countries channels customers and consumers.   </a:t>
            </a:r>
          </a:p>
          <a:p>
            <a:pPr>
              <a:lnSpc>
                <a:spcPct val="90000"/>
              </a:lnSpc>
              <a:spcAft>
                <a:spcPts val="600"/>
              </a:spcAft>
            </a:pPr>
            <a:endParaRPr lang="en-US" sz="1100" dirty="0"/>
          </a:p>
          <a:p>
            <a:pPr indent="-228600">
              <a:lnSpc>
                <a:spcPct val="90000"/>
              </a:lnSpc>
              <a:spcAft>
                <a:spcPts val="600"/>
              </a:spcAft>
              <a:buFont typeface="Arial" panose="020B0604020202020204" pitchFamily="34" charset="0"/>
              <a:buChar char="•"/>
            </a:pPr>
            <a:endParaRPr lang="en-US" sz="1100" i="0" dirty="0">
              <a:effectLst/>
            </a:endParaRPr>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i="0" dirty="0">
              <a:effectLst/>
            </a:endParaRPr>
          </a:p>
        </p:txBody>
      </p:sp>
      <p:pic>
        <p:nvPicPr>
          <p:cNvPr id="5" name="Picture 4" descr="Logo&#10;&#10;Description automatically generated">
            <a:extLst>
              <a:ext uri="{FF2B5EF4-FFF2-40B4-BE49-F238E27FC236}">
                <a16:creationId xmlns:a16="http://schemas.microsoft.com/office/drawing/2014/main" id="{5EE6B38B-370B-269E-A9C6-5DABA1194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5923" y="142625"/>
            <a:ext cx="1570594" cy="365556"/>
          </a:xfrm>
          <a:prstGeom prst="rect">
            <a:avLst/>
          </a:prstGeom>
        </p:spPr>
      </p:pic>
      <p:grpSp>
        <p:nvGrpSpPr>
          <p:cNvPr id="10" name="Group 9">
            <a:extLst>
              <a:ext uri="{FF2B5EF4-FFF2-40B4-BE49-F238E27FC236}">
                <a16:creationId xmlns:a16="http://schemas.microsoft.com/office/drawing/2014/main" id="{D5DE08D5-287E-BD96-A073-5A82857083FC}"/>
              </a:ext>
            </a:extLst>
          </p:cNvPr>
          <p:cNvGrpSpPr/>
          <p:nvPr/>
        </p:nvGrpSpPr>
        <p:grpSpPr>
          <a:xfrm>
            <a:off x="9401175" y="2419350"/>
            <a:ext cx="1772100" cy="1686375"/>
            <a:chOff x="8010525" y="2438400"/>
            <a:chExt cx="1772100" cy="1686375"/>
          </a:xfrm>
        </p:grpSpPr>
        <p:sp>
          <p:nvSpPr>
            <p:cNvPr id="6" name="Flowchart: Connector 5">
              <a:extLst>
                <a:ext uri="{FF2B5EF4-FFF2-40B4-BE49-F238E27FC236}">
                  <a16:creationId xmlns:a16="http://schemas.microsoft.com/office/drawing/2014/main" id="{14DB7EB9-D013-D1A5-C477-CF9E2D03FAE9}"/>
                </a:ext>
              </a:extLst>
            </p:cNvPr>
            <p:cNvSpPr/>
            <p:nvPr/>
          </p:nvSpPr>
          <p:spPr>
            <a:xfrm>
              <a:off x="8010525" y="2438400"/>
              <a:ext cx="972000" cy="972000"/>
            </a:xfrm>
            <a:prstGeom prst="flowChartConnector">
              <a:avLst/>
            </a:prstGeom>
            <a:solidFill>
              <a:srgbClr val="3984A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Consumer</a:t>
              </a:r>
            </a:p>
          </p:txBody>
        </p:sp>
        <p:sp>
          <p:nvSpPr>
            <p:cNvPr id="7" name="Flowchart: Connector 6">
              <a:extLst>
                <a:ext uri="{FF2B5EF4-FFF2-40B4-BE49-F238E27FC236}">
                  <a16:creationId xmlns:a16="http://schemas.microsoft.com/office/drawing/2014/main" id="{C878D831-2C16-503A-ABDE-613FAAD7531E}"/>
                </a:ext>
              </a:extLst>
            </p:cNvPr>
            <p:cNvSpPr/>
            <p:nvPr/>
          </p:nvSpPr>
          <p:spPr>
            <a:xfrm>
              <a:off x="8334375" y="3152775"/>
              <a:ext cx="972000" cy="972000"/>
            </a:xfrm>
            <a:prstGeom prst="flowChartConnector">
              <a:avLst/>
            </a:prstGeom>
            <a:solidFill>
              <a:schemeClr val="accent6">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Trade Channel </a:t>
              </a:r>
            </a:p>
          </p:txBody>
        </p:sp>
        <p:sp>
          <p:nvSpPr>
            <p:cNvPr id="8" name="Flowchart: Connector 7">
              <a:extLst>
                <a:ext uri="{FF2B5EF4-FFF2-40B4-BE49-F238E27FC236}">
                  <a16:creationId xmlns:a16="http://schemas.microsoft.com/office/drawing/2014/main" id="{5363291F-9CB4-9BBC-2CAA-7A3712955ABF}"/>
                </a:ext>
              </a:extLst>
            </p:cNvPr>
            <p:cNvSpPr/>
            <p:nvPr/>
          </p:nvSpPr>
          <p:spPr>
            <a:xfrm>
              <a:off x="8810625" y="2486025"/>
              <a:ext cx="972000" cy="972000"/>
            </a:xfrm>
            <a:prstGeom prst="flowChartConnector">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Brand Owner </a:t>
              </a:r>
            </a:p>
          </p:txBody>
        </p:sp>
      </p:grpSp>
      <p:sp>
        <p:nvSpPr>
          <p:cNvPr id="9" name="Rectangle 8">
            <a:extLst>
              <a:ext uri="{FF2B5EF4-FFF2-40B4-BE49-F238E27FC236}">
                <a16:creationId xmlns:a16="http://schemas.microsoft.com/office/drawing/2014/main" id="{661F7F67-F350-AB13-9B58-2A19E09B00E5}"/>
              </a:ext>
            </a:extLst>
          </p:cNvPr>
          <p:cNvSpPr/>
          <p:nvPr/>
        </p:nvSpPr>
        <p:spPr>
          <a:xfrm>
            <a:off x="37924" y="21894"/>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defRPr/>
            </a:pPr>
            <a:r>
              <a:rPr lang="en-US" sz="3600" b="1" kern="1200" dirty="0">
                <a:solidFill>
                  <a:srgbClr val="FFFFFF"/>
                </a:solidFill>
                <a:effectLst/>
                <a:latin typeface="Poppins" panose="00000500000000000000" pitchFamily="2" charset="0"/>
                <a:ea typeface="+mj-ea"/>
                <a:cs typeface="Poppins" panose="00000500000000000000" pitchFamily="2" charset="0"/>
              </a:rPr>
              <a:t>Importance </a:t>
            </a:r>
          </a:p>
          <a:p>
            <a:pPr algn="ctr">
              <a:lnSpc>
                <a:spcPct val="90000"/>
              </a:lnSpc>
              <a:spcBef>
                <a:spcPct val="0"/>
              </a:spcBef>
              <a:defRPr/>
            </a:pPr>
            <a:r>
              <a:rPr lang="en-US" sz="3600" b="1" kern="1200" dirty="0">
                <a:solidFill>
                  <a:srgbClr val="FFFFFF"/>
                </a:solidFill>
                <a:effectLst/>
                <a:latin typeface="Poppins" panose="00000500000000000000" pitchFamily="2" charset="0"/>
                <a:ea typeface="+mj-ea"/>
                <a:cs typeface="Poppins" panose="00000500000000000000" pitchFamily="2" charset="0"/>
              </a:rPr>
              <a:t>of</a:t>
            </a:r>
            <a:r>
              <a:rPr lang="en-GB" sz="3600" b="1" kern="1200" dirty="0">
                <a:solidFill>
                  <a:srgbClr val="FFFFFF"/>
                </a:solidFill>
                <a:effectLst/>
                <a:latin typeface="Poppins" panose="00000500000000000000" pitchFamily="2" charset="0"/>
                <a:ea typeface="+mj-ea"/>
                <a:cs typeface="Poppins" panose="00000500000000000000" pitchFamily="2" charset="0"/>
              </a:rPr>
              <a:t> </a:t>
            </a:r>
          </a:p>
          <a:p>
            <a:pPr algn="ctr">
              <a:lnSpc>
                <a:spcPct val="90000"/>
              </a:lnSpc>
              <a:spcBef>
                <a:spcPct val="0"/>
              </a:spcBef>
              <a:defRPr/>
            </a:pPr>
            <a:r>
              <a:rPr lang="en-US" sz="3600" b="1" kern="1200" dirty="0">
                <a:solidFill>
                  <a:srgbClr val="FFFFFF"/>
                </a:solidFill>
                <a:effectLst/>
                <a:latin typeface="Poppins" panose="00000500000000000000" pitchFamily="2" charset="0"/>
                <a:ea typeface="+mj-ea"/>
                <a:cs typeface="Poppins" panose="00000500000000000000" pitchFamily="2" charset="0"/>
              </a:rPr>
              <a:t>Trade marketing.</a:t>
            </a:r>
          </a:p>
        </p:txBody>
      </p:sp>
      <p:sp>
        <p:nvSpPr>
          <p:cNvPr id="2" name="TextBox 1">
            <a:extLst>
              <a:ext uri="{FF2B5EF4-FFF2-40B4-BE49-F238E27FC236}">
                <a16:creationId xmlns:a16="http://schemas.microsoft.com/office/drawing/2014/main" id="{C0EB3D75-8819-2542-C52A-5179376F2C7D}"/>
              </a:ext>
            </a:extLst>
          </p:cNvPr>
          <p:cNvSpPr txBox="1"/>
          <p:nvPr/>
        </p:nvSpPr>
        <p:spPr>
          <a:xfrm>
            <a:off x="4524375" y="591987"/>
            <a:ext cx="4037836" cy="2012202"/>
          </a:xfrm>
          <a:prstGeom prst="rect">
            <a:avLst/>
          </a:prstGeom>
        </p:spPr>
        <p:txBody>
          <a:bodyPr vert="horz" lIns="91440" tIns="45720" rIns="91440" bIns="45720" rtlCol="0" anchor="b">
            <a:normAutofit/>
          </a:bodyPr>
          <a:lstStyle/>
          <a:p>
            <a:pPr algn="ctr">
              <a:lnSpc>
                <a:spcPct val="90000"/>
              </a:lnSpc>
              <a:spcBef>
                <a:spcPct val="0"/>
              </a:spcBef>
              <a:defRPr/>
            </a:pPr>
            <a:endParaRPr lang="en-US" sz="3200" b="1" kern="1200" dirty="0">
              <a:solidFill>
                <a:srgbClr val="FFFFFF"/>
              </a:solidFill>
              <a:effectLst/>
              <a:latin typeface="Poppins" panose="00000500000000000000" pitchFamily="2" charset="0"/>
              <a:ea typeface="+mj-ea"/>
              <a:cs typeface="Poppins" panose="00000500000000000000" pitchFamily="2" charset="0"/>
            </a:endParaRPr>
          </a:p>
        </p:txBody>
      </p:sp>
      <p:pic>
        <p:nvPicPr>
          <p:cNvPr id="13" name="Graphic 12" descr="Register outline">
            <a:extLst>
              <a:ext uri="{FF2B5EF4-FFF2-40B4-BE49-F238E27FC236}">
                <a16:creationId xmlns:a16="http://schemas.microsoft.com/office/drawing/2014/main" id="{A4D2DB11-81BB-B215-E22E-DDDAA26604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6700" y="2781300"/>
            <a:ext cx="914400" cy="914400"/>
          </a:xfrm>
          <a:prstGeom prst="rect">
            <a:avLst/>
          </a:prstGeom>
        </p:spPr>
      </p:pic>
    </p:spTree>
    <p:extLst>
      <p:ext uri="{BB962C8B-B14F-4D97-AF65-F5344CB8AC3E}">
        <p14:creationId xmlns:p14="http://schemas.microsoft.com/office/powerpoint/2010/main" val="3508046614"/>
      </p:ext>
    </p:extLst>
  </p:cSld>
  <p:clrMapOvr>
    <a:masterClrMapping/>
  </p:clrMapOvr>
</p:sld>
</file>

<file path=ppt/theme/theme1.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3562</Words>
  <Application>Microsoft Office PowerPoint</Application>
  <PresentationFormat>Widescreen</PresentationFormat>
  <Paragraphs>537</Paragraphs>
  <Slides>26</Slides>
  <Notes>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26</vt:i4>
      </vt:variant>
    </vt:vector>
  </HeadingPairs>
  <TitlesOfParts>
    <vt:vector size="43" baseType="lpstr">
      <vt:lpstr>-apple-system</vt:lpstr>
      <vt:lpstr>Arial</vt:lpstr>
      <vt:lpstr>Calibri</vt:lpstr>
      <vt:lpstr>Calibri Light</vt:lpstr>
      <vt:lpstr>Inter</vt:lpstr>
      <vt:lpstr>Lato</vt:lpstr>
      <vt:lpstr>Lato light</vt:lpstr>
      <vt:lpstr>Lato light</vt:lpstr>
      <vt:lpstr>Lato long</vt:lpstr>
      <vt:lpstr>Plato</vt:lpstr>
      <vt:lpstr>Poppins</vt:lpstr>
      <vt:lpstr>Times New Roman</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2</cp:revision>
  <dcterms:created xsi:type="dcterms:W3CDTF">2022-07-22T09:26:50Z</dcterms:created>
  <dcterms:modified xsi:type="dcterms:W3CDTF">2023-12-22T08:39:40Z</dcterms:modified>
</cp:coreProperties>
</file>