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81" r:id="rId4"/>
    <p:sldMasterId id="2147483696" r:id="rId5"/>
    <p:sldMasterId id="2147483709" r:id="rId6"/>
    <p:sldMasterId id="2147483721" r:id="rId7"/>
    <p:sldMasterId id="2147483734" r:id="rId8"/>
  </p:sldMasterIdLst>
  <p:notesMasterIdLst>
    <p:notesMasterId r:id="rId46"/>
  </p:notesMasterIdLst>
  <p:sldIdLst>
    <p:sldId id="4527" r:id="rId9"/>
    <p:sldId id="4600" r:id="rId10"/>
    <p:sldId id="4412" r:id="rId11"/>
    <p:sldId id="3965" r:id="rId12"/>
    <p:sldId id="3968" r:id="rId13"/>
    <p:sldId id="4566" r:id="rId14"/>
    <p:sldId id="4530" r:id="rId15"/>
    <p:sldId id="4589" r:id="rId16"/>
    <p:sldId id="4593" r:id="rId17"/>
    <p:sldId id="4587" r:id="rId18"/>
    <p:sldId id="4567" r:id="rId19"/>
    <p:sldId id="4569" r:id="rId20"/>
    <p:sldId id="4598" r:id="rId21"/>
    <p:sldId id="4594" r:id="rId22"/>
    <p:sldId id="4578" r:id="rId23"/>
    <p:sldId id="4579" r:id="rId24"/>
    <p:sldId id="4430" r:id="rId25"/>
    <p:sldId id="4588" r:id="rId26"/>
    <p:sldId id="3359" r:id="rId27"/>
    <p:sldId id="4595" r:id="rId28"/>
    <p:sldId id="4576" r:id="rId29"/>
    <p:sldId id="4577" r:id="rId30"/>
    <p:sldId id="4596" r:id="rId31"/>
    <p:sldId id="4597" r:id="rId32"/>
    <p:sldId id="4599" r:id="rId33"/>
    <p:sldId id="4581" r:id="rId34"/>
    <p:sldId id="4582" r:id="rId35"/>
    <p:sldId id="4583" r:id="rId36"/>
    <p:sldId id="4584" r:id="rId37"/>
    <p:sldId id="4590" r:id="rId38"/>
    <p:sldId id="4580" r:id="rId39"/>
    <p:sldId id="304" r:id="rId40"/>
    <p:sldId id="348" r:id="rId41"/>
    <p:sldId id="329" r:id="rId42"/>
    <p:sldId id="4413" r:id="rId43"/>
    <p:sldId id="4414" r:id="rId44"/>
    <p:sldId id="45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1" autoAdjust="0"/>
  </p:normalViewPr>
  <p:slideViewPr>
    <p:cSldViewPr snapToGrid="0">
      <p:cViewPr varScale="1">
        <p:scale>
          <a:sx n="141" d="100"/>
          <a:sy n="141" d="100"/>
        </p:scale>
        <p:origin x="984" y="6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52E31A62-90C0-49DE-A70C-D0CA82ED9C56}"/>
    <pc:docChg chg="custSel modSld">
      <pc:chgData name="Sudarshan Chakravarthi" userId="9632d19e-631d-46a5-9e9a-d9cc496f17d0" providerId="ADAL" clId="{52E31A62-90C0-49DE-A70C-D0CA82ED9C56}" dt="2023-08-21T11:45:03.840" v="101" actId="33524"/>
      <pc:docMkLst>
        <pc:docMk/>
      </pc:docMkLst>
      <pc:sldChg chg="modSp mod">
        <pc:chgData name="Sudarshan Chakravarthi" userId="9632d19e-631d-46a5-9e9a-d9cc496f17d0" providerId="ADAL" clId="{52E31A62-90C0-49DE-A70C-D0CA82ED9C56}" dt="2023-08-21T11:44:16.356" v="99" actId="1076"/>
        <pc:sldMkLst>
          <pc:docMk/>
          <pc:sldMk cId="1064885928" sldId="3359"/>
        </pc:sldMkLst>
        <pc:spChg chg="mod">
          <ac:chgData name="Sudarshan Chakravarthi" userId="9632d19e-631d-46a5-9e9a-d9cc496f17d0" providerId="ADAL" clId="{52E31A62-90C0-49DE-A70C-D0CA82ED9C56}" dt="2023-08-21T11:44:13.238" v="98" actId="1076"/>
          <ac:spMkLst>
            <pc:docMk/>
            <pc:sldMk cId="1064885928" sldId="3359"/>
            <ac:spMk id="2" creationId="{F14B1385-9FEB-243F-2DC9-363B8A297EBD}"/>
          </ac:spMkLst>
        </pc:spChg>
        <pc:spChg chg="mod">
          <ac:chgData name="Sudarshan Chakravarthi" userId="9632d19e-631d-46a5-9e9a-d9cc496f17d0" providerId="ADAL" clId="{52E31A62-90C0-49DE-A70C-D0CA82ED9C56}" dt="2023-08-21T11:44:16.356" v="99" actId="1076"/>
          <ac:spMkLst>
            <pc:docMk/>
            <pc:sldMk cId="1064885928" sldId="3359"/>
            <ac:spMk id="3" creationId="{A6F73E84-6CD7-0CAC-D7AF-45B04498F742}"/>
          </ac:spMkLst>
        </pc:spChg>
        <pc:spChg chg="mod ord">
          <ac:chgData name="Sudarshan Chakravarthi" userId="9632d19e-631d-46a5-9e9a-d9cc496f17d0" providerId="ADAL" clId="{52E31A62-90C0-49DE-A70C-D0CA82ED9C56}" dt="2023-08-21T11:43:35.297" v="90" actId="14100"/>
          <ac:spMkLst>
            <pc:docMk/>
            <pc:sldMk cId="1064885928" sldId="3359"/>
            <ac:spMk id="32" creationId="{77D9AB2C-FAF1-4A11-A61F-3227CA404918}"/>
          </ac:spMkLst>
        </pc:spChg>
        <pc:spChg chg="mod ord">
          <ac:chgData name="Sudarshan Chakravarthi" userId="9632d19e-631d-46a5-9e9a-d9cc496f17d0" providerId="ADAL" clId="{52E31A62-90C0-49DE-A70C-D0CA82ED9C56}" dt="2023-08-21T11:43:54.446" v="95" actId="1076"/>
          <ac:spMkLst>
            <pc:docMk/>
            <pc:sldMk cId="1064885928" sldId="3359"/>
            <ac:spMk id="34" creationId="{566F195F-6A1D-4900-9539-008249C1C3F5}"/>
          </ac:spMkLst>
        </pc:spChg>
        <pc:spChg chg="mod">
          <ac:chgData name="Sudarshan Chakravarthi" userId="9632d19e-631d-46a5-9e9a-d9cc496f17d0" providerId="ADAL" clId="{52E31A62-90C0-49DE-A70C-D0CA82ED9C56}" dt="2023-08-21T11:43:40.202" v="92" actId="14100"/>
          <ac:spMkLst>
            <pc:docMk/>
            <pc:sldMk cId="1064885928" sldId="3359"/>
            <ac:spMk id="37" creationId="{ABDD049E-8B77-4E8E-975D-767F1A55D09F}"/>
          </ac:spMkLst>
        </pc:spChg>
        <pc:spChg chg="mod">
          <ac:chgData name="Sudarshan Chakravarthi" userId="9632d19e-631d-46a5-9e9a-d9cc496f17d0" providerId="ADAL" clId="{52E31A62-90C0-49DE-A70C-D0CA82ED9C56}" dt="2023-08-21T11:42:36.594" v="79" actId="1076"/>
          <ac:spMkLst>
            <pc:docMk/>
            <pc:sldMk cId="1064885928" sldId="3359"/>
            <ac:spMk id="38" creationId="{26131BAA-4808-4C84-B42C-EC3EBA657FAF}"/>
          </ac:spMkLst>
        </pc:spChg>
        <pc:spChg chg="mod ord">
          <ac:chgData name="Sudarshan Chakravarthi" userId="9632d19e-631d-46a5-9e9a-d9cc496f17d0" providerId="ADAL" clId="{52E31A62-90C0-49DE-A70C-D0CA82ED9C56}" dt="2023-08-21T11:43:45.376" v="94" actId="166"/>
          <ac:spMkLst>
            <pc:docMk/>
            <pc:sldMk cId="1064885928" sldId="3359"/>
            <ac:spMk id="46" creationId="{B5050674-4E0B-6EA7-3843-1941EA21E854}"/>
          </ac:spMkLst>
        </pc:spChg>
        <pc:grpChg chg="mod ord">
          <ac:chgData name="Sudarshan Chakravarthi" userId="9632d19e-631d-46a5-9e9a-d9cc496f17d0" providerId="ADAL" clId="{52E31A62-90C0-49DE-A70C-D0CA82ED9C56}" dt="2023-08-21T11:44:03.297" v="97" actId="14100"/>
          <ac:grpSpMkLst>
            <pc:docMk/>
            <pc:sldMk cId="1064885928" sldId="3359"/>
            <ac:grpSpMk id="7" creationId="{DE17F537-0F70-D911-DF6A-25488324F0B5}"/>
          </ac:grpSpMkLst>
        </pc:grpChg>
      </pc:sldChg>
      <pc:sldChg chg="modSp mod">
        <pc:chgData name="Sudarshan Chakravarthi" userId="9632d19e-631d-46a5-9e9a-d9cc496f17d0" providerId="ADAL" clId="{52E31A62-90C0-49DE-A70C-D0CA82ED9C56}" dt="2023-07-07T07:39:48.786" v="74" actId="14100"/>
        <pc:sldMkLst>
          <pc:docMk/>
          <pc:sldMk cId="3150133898" sldId="4567"/>
        </pc:sldMkLst>
        <pc:spChg chg="mod">
          <ac:chgData name="Sudarshan Chakravarthi" userId="9632d19e-631d-46a5-9e9a-d9cc496f17d0" providerId="ADAL" clId="{52E31A62-90C0-49DE-A70C-D0CA82ED9C56}" dt="2023-07-07T07:39:48.786" v="74" actId="14100"/>
          <ac:spMkLst>
            <pc:docMk/>
            <pc:sldMk cId="3150133898" sldId="4567"/>
            <ac:spMk id="12" creationId="{E70BD97A-39DE-1B2F-3785-982093E53F65}"/>
          </ac:spMkLst>
        </pc:spChg>
      </pc:sldChg>
      <pc:sldChg chg="modSp mod">
        <pc:chgData name="Sudarshan Chakravarthi" userId="9632d19e-631d-46a5-9e9a-d9cc496f17d0" providerId="ADAL" clId="{52E31A62-90C0-49DE-A70C-D0CA82ED9C56}" dt="2023-08-21T11:45:03.840" v="101" actId="33524"/>
        <pc:sldMkLst>
          <pc:docMk/>
          <pc:sldMk cId="2184403151" sldId="4580"/>
        </pc:sldMkLst>
        <pc:spChg chg="mod">
          <ac:chgData name="Sudarshan Chakravarthi" userId="9632d19e-631d-46a5-9e9a-d9cc496f17d0" providerId="ADAL" clId="{52E31A62-90C0-49DE-A70C-D0CA82ED9C56}" dt="2023-08-21T11:45:03.840" v="101" actId="33524"/>
          <ac:spMkLst>
            <pc:docMk/>
            <pc:sldMk cId="2184403151" sldId="4580"/>
            <ac:spMk id="7" creationId="{C8CAF92C-5CF4-9167-D24E-870F4BFE9821}"/>
          </ac:spMkLst>
        </pc:spChg>
      </pc:sldChg>
      <pc:sldChg chg="modSp mod">
        <pc:chgData name="Sudarshan Chakravarthi" userId="9632d19e-631d-46a5-9e9a-d9cc496f17d0" providerId="ADAL" clId="{52E31A62-90C0-49DE-A70C-D0CA82ED9C56}" dt="2023-08-21T11:42:11.129" v="78" actId="114"/>
        <pc:sldMkLst>
          <pc:docMk/>
          <pc:sldMk cId="4159200411" sldId="4588"/>
        </pc:sldMkLst>
        <pc:spChg chg="mod">
          <ac:chgData name="Sudarshan Chakravarthi" userId="9632d19e-631d-46a5-9e9a-d9cc496f17d0" providerId="ADAL" clId="{52E31A62-90C0-49DE-A70C-D0CA82ED9C56}" dt="2023-08-21T11:42:11.129" v="78" actId="114"/>
          <ac:spMkLst>
            <pc:docMk/>
            <pc:sldMk cId="4159200411" sldId="4588"/>
            <ac:spMk id="31" creationId="{ECDAD0A1-E3CF-5D78-B9E1-8CA203621742}"/>
          </ac:spMkLst>
        </pc:spChg>
      </pc:sldChg>
    </pc:docChg>
  </pc:docChgLst>
  <pc:docChgLst>
    <pc:chgData name="Sudarshan Chakravarthi" userId="9632d19e-631d-46a5-9e9a-d9cc496f17d0" providerId="ADAL" clId="{3DFE4E8B-96D4-4BDF-9D39-1CB0AF5D4A38}"/>
    <pc:docChg chg="undo redo custSel addSld delSld modSld sldOrd delMainMaster">
      <pc:chgData name="Sudarshan Chakravarthi" userId="9632d19e-631d-46a5-9e9a-d9cc496f17d0" providerId="ADAL" clId="{3DFE4E8B-96D4-4BDF-9D39-1CB0AF5D4A38}" dt="2023-02-28T13:14:06.362" v="18529"/>
      <pc:docMkLst>
        <pc:docMk/>
      </pc:docMkLst>
      <pc:sldChg chg="addSp delSp modSp add del mod">
        <pc:chgData name="Sudarshan Chakravarthi" userId="9632d19e-631d-46a5-9e9a-d9cc496f17d0" providerId="ADAL" clId="{3DFE4E8B-96D4-4BDF-9D39-1CB0AF5D4A38}" dt="2022-08-03T10:39:44.045" v="7394"/>
        <pc:sldMkLst>
          <pc:docMk/>
          <pc:sldMk cId="900734621" sldId="304"/>
        </pc:sldMkLst>
        <pc:spChg chg="del">
          <ac:chgData name="Sudarshan Chakravarthi" userId="9632d19e-631d-46a5-9e9a-d9cc496f17d0" providerId="ADAL" clId="{3DFE4E8B-96D4-4BDF-9D39-1CB0AF5D4A38}" dt="2022-08-03T09:36:49.096" v="7122" actId="478"/>
          <ac:spMkLst>
            <pc:docMk/>
            <pc:sldMk cId="900734621" sldId="304"/>
            <ac:spMk id="2" creationId="{00000000-0000-0000-0000-000000000000}"/>
          </ac:spMkLst>
        </pc:spChg>
        <pc:spChg chg="add del mod">
          <ac:chgData name="Sudarshan Chakravarthi" userId="9632d19e-631d-46a5-9e9a-d9cc496f17d0" providerId="ADAL" clId="{3DFE4E8B-96D4-4BDF-9D39-1CB0AF5D4A38}" dt="2022-08-03T09:36:51.906" v="7123" actId="478"/>
          <ac:spMkLst>
            <pc:docMk/>
            <pc:sldMk cId="900734621" sldId="304"/>
            <ac:spMk id="4" creationId="{150DCC49-4C3C-6C79-6DFA-81447E48D27A}"/>
          </ac:spMkLst>
        </pc:spChg>
        <pc:spChg chg="add mod">
          <ac:chgData name="Sudarshan Chakravarthi" userId="9632d19e-631d-46a5-9e9a-d9cc496f17d0" providerId="ADAL" clId="{3DFE4E8B-96D4-4BDF-9D39-1CB0AF5D4A38}" dt="2022-08-03T09:40:52.387" v="7282" actId="1038"/>
          <ac:spMkLst>
            <pc:docMk/>
            <pc:sldMk cId="900734621" sldId="304"/>
            <ac:spMk id="6" creationId="{8D1174BF-5FC1-8A4C-43A9-6BE7EB7D49A8}"/>
          </ac:spMkLst>
        </pc:spChg>
        <pc:spChg chg="add mod">
          <ac:chgData name="Sudarshan Chakravarthi" userId="9632d19e-631d-46a5-9e9a-d9cc496f17d0" providerId="ADAL" clId="{3DFE4E8B-96D4-4BDF-9D39-1CB0AF5D4A38}" dt="2022-08-03T09:40:39.389" v="7266" actId="20577"/>
          <ac:spMkLst>
            <pc:docMk/>
            <pc:sldMk cId="900734621" sldId="304"/>
            <ac:spMk id="7" creationId="{2C9F40FB-5ECF-04C9-6C14-16FC120A77DD}"/>
          </ac:spMkLst>
        </pc:spChg>
        <pc:spChg chg="add mod">
          <ac:chgData name="Sudarshan Chakravarthi" userId="9632d19e-631d-46a5-9e9a-d9cc496f17d0" providerId="ADAL" clId="{3DFE4E8B-96D4-4BDF-9D39-1CB0AF5D4A38}" dt="2022-08-03T09:40:13.716" v="7211"/>
          <ac:spMkLst>
            <pc:docMk/>
            <pc:sldMk cId="900734621" sldId="304"/>
            <ac:spMk id="9" creationId="{E8BECEB5-2FF8-75D9-A6AB-0C87FE97EA27}"/>
          </ac:spMkLst>
        </pc:spChg>
        <pc:spChg chg="add mod">
          <ac:chgData name="Sudarshan Chakravarthi" userId="9632d19e-631d-46a5-9e9a-d9cc496f17d0" providerId="ADAL" clId="{3DFE4E8B-96D4-4BDF-9D39-1CB0AF5D4A38}" dt="2022-08-03T09:41:05.543" v="7298" actId="20577"/>
          <ac:spMkLst>
            <pc:docMk/>
            <pc:sldMk cId="900734621" sldId="304"/>
            <ac:spMk id="10" creationId="{B7E3E259-B72E-73AB-5C00-8B32C6779DDD}"/>
          </ac:spMkLst>
        </pc:spChg>
        <pc:graphicFrameChg chg="mod modGraphic">
          <ac:chgData name="Sudarshan Chakravarthi" userId="9632d19e-631d-46a5-9e9a-d9cc496f17d0" providerId="ADAL" clId="{3DFE4E8B-96D4-4BDF-9D39-1CB0AF5D4A38}" dt="2022-08-03T10:39:44.045" v="7394"/>
          <ac:graphicFrameMkLst>
            <pc:docMk/>
            <pc:sldMk cId="900734621" sldId="304"/>
            <ac:graphicFrameMk id="5" creationId="{E87EA618-73AA-49AC-B2A5-4A0B20D2FC42}"/>
          </ac:graphicFrameMkLst>
        </pc:graphicFrameChg>
        <pc:picChg chg="add mod">
          <ac:chgData name="Sudarshan Chakravarthi" userId="9632d19e-631d-46a5-9e9a-d9cc496f17d0" providerId="ADAL" clId="{3DFE4E8B-96D4-4BDF-9D39-1CB0AF5D4A38}" dt="2022-08-03T09:40:13.716" v="7211"/>
          <ac:picMkLst>
            <pc:docMk/>
            <pc:sldMk cId="900734621" sldId="304"/>
            <ac:picMk id="8" creationId="{60467413-0934-7F91-9D41-0604C2A12E65}"/>
          </ac:picMkLst>
        </pc:picChg>
      </pc:sldChg>
      <pc:sldChg chg="add del">
        <pc:chgData name="Sudarshan Chakravarthi" userId="9632d19e-631d-46a5-9e9a-d9cc496f17d0" providerId="ADAL" clId="{3DFE4E8B-96D4-4BDF-9D39-1CB0AF5D4A38}" dt="2022-08-03T08:25:53.376" v="3595" actId="47"/>
        <pc:sldMkLst>
          <pc:docMk/>
          <pc:sldMk cId="2181580354" sldId="315"/>
        </pc:sldMkLst>
      </pc:sldChg>
      <pc:sldChg chg="addSp delSp modSp add del mod">
        <pc:chgData name="Sudarshan Chakravarthi" userId="9632d19e-631d-46a5-9e9a-d9cc496f17d0" providerId="ADAL" clId="{3DFE4E8B-96D4-4BDF-9D39-1CB0AF5D4A38}" dt="2022-08-04T13:11:04.574" v="18119" actId="207"/>
        <pc:sldMkLst>
          <pc:docMk/>
          <pc:sldMk cId="761817172" sldId="329"/>
        </pc:sldMkLst>
        <pc:spChg chg="mod">
          <ac:chgData name="Sudarshan Chakravarthi" userId="9632d19e-631d-46a5-9e9a-d9cc496f17d0" providerId="ADAL" clId="{3DFE4E8B-96D4-4BDF-9D39-1CB0AF5D4A38}" dt="2022-08-04T13:11:04.574" v="18119" actId="207"/>
          <ac:spMkLst>
            <pc:docMk/>
            <pc:sldMk cId="761817172" sldId="329"/>
            <ac:spMk id="4" creationId="{ECE1ED3A-1054-0F0D-1689-5BEAC9AFC310}"/>
          </ac:spMkLst>
        </pc:spChg>
        <pc:spChg chg="mod">
          <ac:chgData name="Sudarshan Chakravarthi" userId="9632d19e-631d-46a5-9e9a-d9cc496f17d0" providerId="ADAL" clId="{3DFE4E8B-96D4-4BDF-9D39-1CB0AF5D4A38}" dt="2022-08-04T13:10:50.565" v="18117" actId="207"/>
          <ac:spMkLst>
            <pc:docMk/>
            <pc:sldMk cId="761817172" sldId="329"/>
            <ac:spMk id="10" creationId="{141349DE-E279-5C8E-5AC2-9E3F8D4C9B80}"/>
          </ac:spMkLst>
        </pc:spChg>
        <pc:spChg chg="mod">
          <ac:chgData name="Sudarshan Chakravarthi" userId="9632d19e-631d-46a5-9e9a-d9cc496f17d0" providerId="ADAL" clId="{3DFE4E8B-96D4-4BDF-9D39-1CB0AF5D4A38}" dt="2022-08-04T13:10:55.726" v="18118" actId="207"/>
          <ac:spMkLst>
            <pc:docMk/>
            <pc:sldMk cId="761817172" sldId="329"/>
            <ac:spMk id="11" creationId="{FFC56F66-42F5-5F02-00D8-9841D79F64CB}"/>
          </ac:spMkLst>
        </pc:spChg>
        <pc:spChg chg="mod">
          <ac:chgData name="Sudarshan Chakravarthi" userId="9632d19e-631d-46a5-9e9a-d9cc496f17d0" providerId="ADAL" clId="{3DFE4E8B-96D4-4BDF-9D39-1CB0AF5D4A38}" dt="2022-08-03T08:55:03.181" v="5170" actId="1037"/>
          <ac:spMkLst>
            <pc:docMk/>
            <pc:sldMk cId="761817172" sldId="329"/>
            <ac:spMk id="13" creationId="{67DF009D-342E-584A-AD53-484AB3C81513}"/>
          </ac:spMkLst>
        </pc:spChg>
        <pc:spChg chg="mod">
          <ac:chgData name="Sudarshan Chakravarthi" userId="9632d19e-631d-46a5-9e9a-d9cc496f17d0" providerId="ADAL" clId="{3DFE4E8B-96D4-4BDF-9D39-1CB0AF5D4A38}" dt="2022-08-03T08:55:03.181" v="5170" actId="1037"/>
          <ac:spMkLst>
            <pc:docMk/>
            <pc:sldMk cId="761817172" sldId="329"/>
            <ac:spMk id="14" creationId="{0A6C43ED-3436-1839-D81C-512D0ABF96DB}"/>
          </ac:spMkLst>
        </pc:spChg>
        <pc:spChg chg="mod">
          <ac:chgData name="Sudarshan Chakravarthi" userId="9632d19e-631d-46a5-9e9a-d9cc496f17d0" providerId="ADAL" clId="{3DFE4E8B-96D4-4BDF-9D39-1CB0AF5D4A38}" dt="2022-08-03T08:55:03.181" v="5170" actId="1037"/>
          <ac:spMkLst>
            <pc:docMk/>
            <pc:sldMk cId="761817172" sldId="329"/>
            <ac:spMk id="17" creationId="{E8B9CAEA-A1A2-6837-8DD7-410774B6A9BC}"/>
          </ac:spMkLst>
        </pc:spChg>
        <pc:spChg chg="mod">
          <ac:chgData name="Sudarshan Chakravarthi" userId="9632d19e-631d-46a5-9e9a-d9cc496f17d0" providerId="ADAL" clId="{3DFE4E8B-96D4-4BDF-9D39-1CB0AF5D4A38}" dt="2022-08-03T08:55:03.181" v="5170" actId="1037"/>
          <ac:spMkLst>
            <pc:docMk/>
            <pc:sldMk cId="761817172" sldId="329"/>
            <ac:spMk id="18" creationId="{40C40885-3577-CF56-B398-A9E1BCA30F3D}"/>
          </ac:spMkLst>
        </pc:spChg>
        <pc:spChg chg="mod">
          <ac:chgData name="Sudarshan Chakravarthi" userId="9632d19e-631d-46a5-9e9a-d9cc496f17d0" providerId="ADAL" clId="{3DFE4E8B-96D4-4BDF-9D39-1CB0AF5D4A38}" dt="2022-08-03T08:55:03.181" v="5170" actId="1037"/>
          <ac:spMkLst>
            <pc:docMk/>
            <pc:sldMk cId="761817172" sldId="329"/>
            <ac:spMk id="20" creationId="{0FFDCA31-7A96-69C2-8A56-7751E74E0D35}"/>
          </ac:spMkLst>
        </pc:spChg>
        <pc:spChg chg="mod">
          <ac:chgData name="Sudarshan Chakravarthi" userId="9632d19e-631d-46a5-9e9a-d9cc496f17d0" providerId="ADAL" clId="{3DFE4E8B-96D4-4BDF-9D39-1CB0AF5D4A38}" dt="2022-08-03T08:55:03.181" v="5170" actId="1037"/>
          <ac:spMkLst>
            <pc:docMk/>
            <pc:sldMk cId="761817172" sldId="329"/>
            <ac:spMk id="21" creationId="{91C18754-5E28-9918-50C4-2E8D634F0B55}"/>
          </ac:spMkLst>
        </pc:spChg>
        <pc:spChg chg="mod">
          <ac:chgData name="Sudarshan Chakravarthi" userId="9632d19e-631d-46a5-9e9a-d9cc496f17d0" providerId="ADAL" clId="{3DFE4E8B-96D4-4BDF-9D39-1CB0AF5D4A38}" dt="2022-08-03T08:55:03.181" v="5170" actId="1037"/>
          <ac:spMkLst>
            <pc:docMk/>
            <pc:sldMk cId="761817172" sldId="329"/>
            <ac:spMk id="24" creationId="{DE0EF5D0-E000-983D-05BB-AB840651E62F}"/>
          </ac:spMkLst>
        </pc:spChg>
        <pc:spChg chg="mod">
          <ac:chgData name="Sudarshan Chakravarthi" userId="9632d19e-631d-46a5-9e9a-d9cc496f17d0" providerId="ADAL" clId="{3DFE4E8B-96D4-4BDF-9D39-1CB0AF5D4A38}" dt="2022-08-03T08:55:03.181" v="5170" actId="1037"/>
          <ac:spMkLst>
            <pc:docMk/>
            <pc:sldMk cId="761817172" sldId="329"/>
            <ac:spMk id="25" creationId="{480E0C1F-54BE-804A-8035-20A06A1997E8}"/>
          </ac:spMkLst>
        </pc:spChg>
        <pc:spChg chg="mod">
          <ac:chgData name="Sudarshan Chakravarthi" userId="9632d19e-631d-46a5-9e9a-d9cc496f17d0" providerId="ADAL" clId="{3DFE4E8B-96D4-4BDF-9D39-1CB0AF5D4A38}" dt="2022-08-03T08:55:03.181" v="5170" actId="1037"/>
          <ac:spMkLst>
            <pc:docMk/>
            <pc:sldMk cId="761817172" sldId="329"/>
            <ac:spMk id="26" creationId="{EC5BC105-A4DD-D2CA-34F4-2C25763EA87B}"/>
          </ac:spMkLst>
        </pc:spChg>
        <pc:spChg chg="mod">
          <ac:chgData name="Sudarshan Chakravarthi" userId="9632d19e-631d-46a5-9e9a-d9cc496f17d0" providerId="ADAL" clId="{3DFE4E8B-96D4-4BDF-9D39-1CB0AF5D4A38}" dt="2022-08-03T08:56:02.558" v="5218" actId="1076"/>
          <ac:spMkLst>
            <pc:docMk/>
            <pc:sldMk cId="761817172" sldId="329"/>
            <ac:spMk id="27" creationId="{AAC78328-3573-102D-1150-B08FAF6EF65B}"/>
          </ac:spMkLst>
        </pc:spChg>
        <pc:spChg chg="mod">
          <ac:chgData name="Sudarshan Chakravarthi" userId="9632d19e-631d-46a5-9e9a-d9cc496f17d0" providerId="ADAL" clId="{3DFE4E8B-96D4-4BDF-9D39-1CB0AF5D4A38}" dt="2022-08-03T08:55:03.181" v="5170" actId="1037"/>
          <ac:spMkLst>
            <pc:docMk/>
            <pc:sldMk cId="761817172" sldId="329"/>
            <ac:spMk id="28" creationId="{B6C3EAE2-9479-90F8-F15F-60A4E2FDE6F5}"/>
          </ac:spMkLst>
        </pc:spChg>
        <pc:spChg chg="mod">
          <ac:chgData name="Sudarshan Chakravarthi" userId="9632d19e-631d-46a5-9e9a-d9cc496f17d0" providerId="ADAL" clId="{3DFE4E8B-96D4-4BDF-9D39-1CB0AF5D4A38}" dt="2022-08-03T08:55:03.181" v="5170" actId="1037"/>
          <ac:spMkLst>
            <pc:docMk/>
            <pc:sldMk cId="761817172" sldId="329"/>
            <ac:spMk id="29" creationId="{BBA2F431-7972-051C-879B-6D9F296EE12D}"/>
          </ac:spMkLst>
        </pc:spChg>
        <pc:spChg chg="mod">
          <ac:chgData name="Sudarshan Chakravarthi" userId="9632d19e-631d-46a5-9e9a-d9cc496f17d0" providerId="ADAL" clId="{3DFE4E8B-96D4-4BDF-9D39-1CB0AF5D4A38}" dt="2022-08-03T08:55:03.181" v="5170" actId="1037"/>
          <ac:spMkLst>
            <pc:docMk/>
            <pc:sldMk cId="761817172" sldId="329"/>
            <ac:spMk id="31" creationId="{879767D7-0268-AD9E-24F7-BADFE639DBB8}"/>
          </ac:spMkLst>
        </pc:spChg>
        <pc:spChg chg="mod">
          <ac:chgData name="Sudarshan Chakravarthi" userId="9632d19e-631d-46a5-9e9a-d9cc496f17d0" providerId="ADAL" clId="{3DFE4E8B-96D4-4BDF-9D39-1CB0AF5D4A38}" dt="2022-08-03T08:55:03.181" v="5170" actId="1037"/>
          <ac:spMkLst>
            <pc:docMk/>
            <pc:sldMk cId="761817172" sldId="329"/>
            <ac:spMk id="32" creationId="{66A59302-1A22-44CC-A2FD-7DF6B3BD670C}"/>
          </ac:spMkLst>
        </pc:spChg>
        <pc:spChg chg="mod">
          <ac:chgData name="Sudarshan Chakravarthi" userId="9632d19e-631d-46a5-9e9a-d9cc496f17d0" providerId="ADAL" clId="{3DFE4E8B-96D4-4BDF-9D39-1CB0AF5D4A38}" dt="2022-08-03T08:56:37.171" v="5222" actId="404"/>
          <ac:spMkLst>
            <pc:docMk/>
            <pc:sldMk cId="761817172" sldId="329"/>
            <ac:spMk id="33" creationId="{AAF87DED-173F-860E-00E8-AE4F778809E7}"/>
          </ac:spMkLst>
        </pc:spChg>
        <pc:spChg chg="mod">
          <ac:chgData name="Sudarshan Chakravarthi" userId="9632d19e-631d-46a5-9e9a-d9cc496f17d0" providerId="ADAL" clId="{3DFE4E8B-96D4-4BDF-9D39-1CB0AF5D4A38}" dt="2022-08-03T08:56:37.171" v="5222" actId="404"/>
          <ac:spMkLst>
            <pc:docMk/>
            <pc:sldMk cId="761817172" sldId="329"/>
            <ac:spMk id="34" creationId="{B3393370-01DC-F232-BBA6-5200FB0EA7D3}"/>
          </ac:spMkLst>
        </pc:spChg>
        <pc:spChg chg="mod">
          <ac:chgData name="Sudarshan Chakravarthi" userId="9632d19e-631d-46a5-9e9a-d9cc496f17d0" providerId="ADAL" clId="{3DFE4E8B-96D4-4BDF-9D39-1CB0AF5D4A38}" dt="2022-08-03T08:56:37.171" v="5222" actId="404"/>
          <ac:spMkLst>
            <pc:docMk/>
            <pc:sldMk cId="761817172" sldId="329"/>
            <ac:spMk id="35" creationId="{3E951FC1-B0F6-8D66-C5B3-E3FE3F98B79B}"/>
          </ac:spMkLst>
        </pc:spChg>
        <pc:spChg chg="mod">
          <ac:chgData name="Sudarshan Chakravarthi" userId="9632d19e-631d-46a5-9e9a-d9cc496f17d0" providerId="ADAL" clId="{3DFE4E8B-96D4-4BDF-9D39-1CB0AF5D4A38}" dt="2022-08-03T08:56:37.171" v="5222" actId="404"/>
          <ac:spMkLst>
            <pc:docMk/>
            <pc:sldMk cId="761817172" sldId="329"/>
            <ac:spMk id="36" creationId="{13D3C05D-CA00-6E2E-0574-B1546C5DCC25}"/>
          </ac:spMkLst>
        </pc:spChg>
        <pc:spChg chg="mod">
          <ac:chgData name="Sudarshan Chakravarthi" userId="9632d19e-631d-46a5-9e9a-d9cc496f17d0" providerId="ADAL" clId="{3DFE4E8B-96D4-4BDF-9D39-1CB0AF5D4A38}" dt="2022-08-03T08:56:37.171" v="5222" actId="404"/>
          <ac:spMkLst>
            <pc:docMk/>
            <pc:sldMk cId="761817172" sldId="329"/>
            <ac:spMk id="37" creationId="{BE86C664-EEAD-9FC9-ABE1-DC7D4107F3C3}"/>
          </ac:spMkLst>
        </pc:spChg>
        <pc:spChg chg="mod">
          <ac:chgData name="Sudarshan Chakravarthi" userId="9632d19e-631d-46a5-9e9a-d9cc496f17d0" providerId="ADAL" clId="{3DFE4E8B-96D4-4BDF-9D39-1CB0AF5D4A38}" dt="2022-08-03T08:56:37.171" v="5222" actId="404"/>
          <ac:spMkLst>
            <pc:docMk/>
            <pc:sldMk cId="761817172" sldId="329"/>
            <ac:spMk id="38" creationId="{88A48803-5957-12B6-A96E-5B2A7BEE5AF9}"/>
          </ac:spMkLst>
        </pc:spChg>
        <pc:spChg chg="mod">
          <ac:chgData name="Sudarshan Chakravarthi" userId="9632d19e-631d-46a5-9e9a-d9cc496f17d0" providerId="ADAL" clId="{3DFE4E8B-96D4-4BDF-9D39-1CB0AF5D4A38}" dt="2022-08-03T08:56:37.171" v="5222" actId="404"/>
          <ac:spMkLst>
            <pc:docMk/>
            <pc:sldMk cId="761817172" sldId="329"/>
            <ac:spMk id="39" creationId="{2367EC05-C194-376F-C6AF-A0378ACAE072}"/>
          </ac:spMkLst>
        </pc:spChg>
        <pc:spChg chg="mod">
          <ac:chgData name="Sudarshan Chakravarthi" userId="9632d19e-631d-46a5-9e9a-d9cc496f17d0" providerId="ADAL" clId="{3DFE4E8B-96D4-4BDF-9D39-1CB0AF5D4A38}" dt="2022-08-03T08:56:37.171" v="5222" actId="404"/>
          <ac:spMkLst>
            <pc:docMk/>
            <pc:sldMk cId="761817172" sldId="329"/>
            <ac:spMk id="40" creationId="{B94BC8BF-6BFA-79CB-94E1-C7A8B5DC03B7}"/>
          </ac:spMkLst>
        </pc:spChg>
        <pc:spChg chg="add del mod">
          <ac:chgData name="Sudarshan Chakravarthi" userId="9632d19e-631d-46a5-9e9a-d9cc496f17d0" providerId="ADAL" clId="{3DFE4E8B-96D4-4BDF-9D39-1CB0AF5D4A38}" dt="2022-08-03T08:44:07.413" v="4886" actId="478"/>
          <ac:spMkLst>
            <pc:docMk/>
            <pc:sldMk cId="761817172" sldId="329"/>
            <ac:spMk id="41" creationId="{ACC37A17-A94C-C3CF-B4B9-F53591FD5158}"/>
          </ac:spMkLst>
        </pc:spChg>
        <pc:spChg chg="add mod">
          <ac:chgData name="Sudarshan Chakravarthi" userId="9632d19e-631d-46a5-9e9a-d9cc496f17d0" providerId="ADAL" clId="{3DFE4E8B-96D4-4BDF-9D39-1CB0AF5D4A38}" dt="2022-08-03T08:55:03.181" v="5170" actId="1037"/>
          <ac:spMkLst>
            <pc:docMk/>
            <pc:sldMk cId="761817172" sldId="329"/>
            <ac:spMk id="42" creationId="{E600F431-E547-6127-5AB7-1DB7BA2FE2FA}"/>
          </ac:spMkLst>
        </pc:spChg>
        <pc:spChg chg="add mod">
          <ac:chgData name="Sudarshan Chakravarthi" userId="9632d19e-631d-46a5-9e9a-d9cc496f17d0" providerId="ADAL" clId="{3DFE4E8B-96D4-4BDF-9D39-1CB0AF5D4A38}" dt="2022-08-03T08:55:03.181" v="5170" actId="1037"/>
          <ac:spMkLst>
            <pc:docMk/>
            <pc:sldMk cId="761817172" sldId="329"/>
            <ac:spMk id="43" creationId="{92AE26E4-3CD7-B4D7-1235-99F17AD999AD}"/>
          </ac:spMkLst>
        </pc:spChg>
        <pc:spChg chg="add mod">
          <ac:chgData name="Sudarshan Chakravarthi" userId="9632d19e-631d-46a5-9e9a-d9cc496f17d0" providerId="ADAL" clId="{3DFE4E8B-96D4-4BDF-9D39-1CB0AF5D4A38}" dt="2022-08-03T08:56:00.848" v="5217" actId="1076"/>
          <ac:spMkLst>
            <pc:docMk/>
            <pc:sldMk cId="761817172" sldId="329"/>
            <ac:spMk id="44" creationId="{1F188BDA-DA2E-4823-F2E6-C916E22F2542}"/>
          </ac:spMkLst>
        </pc:spChg>
        <pc:spChg chg="add mod">
          <ac:chgData name="Sudarshan Chakravarthi" userId="9632d19e-631d-46a5-9e9a-d9cc496f17d0" providerId="ADAL" clId="{3DFE4E8B-96D4-4BDF-9D39-1CB0AF5D4A38}" dt="2022-08-03T08:55:03.181" v="5170" actId="1037"/>
          <ac:spMkLst>
            <pc:docMk/>
            <pc:sldMk cId="761817172" sldId="329"/>
            <ac:spMk id="45" creationId="{591BCAB7-7B40-770C-7CCF-45BA9ECB1F0B}"/>
          </ac:spMkLst>
        </pc:spChg>
        <pc:spChg chg="add mod">
          <ac:chgData name="Sudarshan Chakravarthi" userId="9632d19e-631d-46a5-9e9a-d9cc496f17d0" providerId="ADAL" clId="{3DFE4E8B-96D4-4BDF-9D39-1CB0AF5D4A38}" dt="2022-08-03T08:56:37.171" v="5222" actId="404"/>
          <ac:spMkLst>
            <pc:docMk/>
            <pc:sldMk cId="761817172" sldId="329"/>
            <ac:spMk id="46" creationId="{1F12B955-0560-056E-B01D-C0B38FE56C48}"/>
          </ac:spMkLst>
        </pc:spChg>
        <pc:spChg chg="add mod">
          <ac:chgData name="Sudarshan Chakravarthi" userId="9632d19e-631d-46a5-9e9a-d9cc496f17d0" providerId="ADAL" clId="{3DFE4E8B-96D4-4BDF-9D39-1CB0AF5D4A38}" dt="2022-08-03T08:56:37.171" v="5222" actId="404"/>
          <ac:spMkLst>
            <pc:docMk/>
            <pc:sldMk cId="761817172" sldId="329"/>
            <ac:spMk id="47" creationId="{96D61F56-3097-DDD2-5E55-84DAF2A0AAB0}"/>
          </ac:spMkLst>
        </pc:spChg>
        <pc:spChg chg="add mod">
          <ac:chgData name="Sudarshan Chakravarthi" userId="9632d19e-631d-46a5-9e9a-d9cc496f17d0" providerId="ADAL" clId="{3DFE4E8B-96D4-4BDF-9D39-1CB0AF5D4A38}" dt="2022-08-03T08:56:37.171" v="5222" actId="404"/>
          <ac:spMkLst>
            <pc:docMk/>
            <pc:sldMk cId="761817172" sldId="329"/>
            <ac:spMk id="48" creationId="{77739FD2-5942-C8CB-01A1-596D56647416}"/>
          </ac:spMkLst>
        </pc:spChg>
        <pc:spChg chg="add mod">
          <ac:chgData name="Sudarshan Chakravarthi" userId="9632d19e-631d-46a5-9e9a-d9cc496f17d0" providerId="ADAL" clId="{3DFE4E8B-96D4-4BDF-9D39-1CB0AF5D4A38}" dt="2022-08-03T08:56:37.171" v="5222" actId="404"/>
          <ac:spMkLst>
            <pc:docMk/>
            <pc:sldMk cId="761817172" sldId="329"/>
            <ac:spMk id="49" creationId="{417EAB36-0CD7-8541-AAF2-B03405811A18}"/>
          </ac:spMkLst>
        </pc:spChg>
        <pc:spChg chg="add mod">
          <ac:chgData name="Sudarshan Chakravarthi" userId="9632d19e-631d-46a5-9e9a-d9cc496f17d0" providerId="ADAL" clId="{3DFE4E8B-96D4-4BDF-9D39-1CB0AF5D4A38}" dt="2022-08-03T08:55:41.506" v="5215" actId="20577"/>
          <ac:spMkLst>
            <pc:docMk/>
            <pc:sldMk cId="761817172" sldId="329"/>
            <ac:spMk id="50" creationId="{337849A7-6B80-CF67-B7D6-21A3FC6B9D2A}"/>
          </ac:spMkLst>
        </pc:spChg>
        <pc:spChg chg="add mod">
          <ac:chgData name="Sudarshan Chakravarthi" userId="9632d19e-631d-46a5-9e9a-d9cc496f17d0" providerId="ADAL" clId="{3DFE4E8B-96D4-4BDF-9D39-1CB0AF5D4A38}" dt="2022-08-03T08:57:05.105" v="5253" actId="6549"/>
          <ac:spMkLst>
            <pc:docMk/>
            <pc:sldMk cId="761817172" sldId="329"/>
            <ac:spMk id="52" creationId="{E8060362-DCC2-C176-4F8A-5AAB9574780B}"/>
          </ac:spMkLst>
        </pc:spChg>
        <pc:spChg chg="mod">
          <ac:chgData name="Sudarshan Chakravarthi" userId="9632d19e-631d-46a5-9e9a-d9cc496f17d0" providerId="ADAL" clId="{3DFE4E8B-96D4-4BDF-9D39-1CB0AF5D4A38}" dt="2022-08-03T08:57:21.886" v="5254" actId="1076"/>
          <ac:spMkLst>
            <pc:docMk/>
            <pc:sldMk cId="761817172" sldId="329"/>
            <ac:spMk id="71" creationId="{1FF1EF46-A893-A14A-B176-65DC835FEA2B}"/>
          </ac:spMkLst>
        </pc:spChg>
        <pc:spChg chg="del">
          <ac:chgData name="Sudarshan Chakravarthi" userId="9632d19e-631d-46a5-9e9a-d9cc496f17d0" providerId="ADAL" clId="{3DFE4E8B-96D4-4BDF-9D39-1CB0AF5D4A38}" dt="2022-08-03T08:33:25.157" v="4076" actId="478"/>
          <ac:spMkLst>
            <pc:docMk/>
            <pc:sldMk cId="761817172" sldId="329"/>
            <ac:spMk id="72" creationId="{4E7B5130-FB3E-A14F-9D72-28C9BE59F762}"/>
          </ac:spMkLst>
        </pc:spChg>
        <pc:spChg chg="del">
          <ac:chgData name="Sudarshan Chakravarthi" userId="9632d19e-631d-46a5-9e9a-d9cc496f17d0" providerId="ADAL" clId="{3DFE4E8B-96D4-4BDF-9D39-1CB0AF5D4A38}" dt="2022-08-03T08:33:23.356" v="4075" actId="478"/>
          <ac:spMkLst>
            <pc:docMk/>
            <pc:sldMk cId="761817172" sldId="329"/>
            <ac:spMk id="73" creationId="{2B289689-592D-F24A-A40C-C83CE71EDA07}"/>
          </ac:spMkLst>
        </pc:spChg>
        <pc:grpChg chg="mod">
          <ac:chgData name="Sudarshan Chakravarthi" userId="9632d19e-631d-46a5-9e9a-d9cc496f17d0" providerId="ADAL" clId="{3DFE4E8B-96D4-4BDF-9D39-1CB0AF5D4A38}" dt="2022-08-03T08:55:03.181" v="5170" actId="1037"/>
          <ac:grpSpMkLst>
            <pc:docMk/>
            <pc:sldMk cId="761817172" sldId="329"/>
            <ac:grpSpMk id="5" creationId="{83D20956-CA1D-64DA-D169-DC63452987E3}"/>
          </ac:grpSpMkLst>
        </pc:grpChg>
        <pc:picChg chg="add mod">
          <ac:chgData name="Sudarshan Chakravarthi" userId="9632d19e-631d-46a5-9e9a-d9cc496f17d0" providerId="ADAL" clId="{3DFE4E8B-96D4-4BDF-9D39-1CB0AF5D4A38}" dt="2022-08-03T08:55:11.700" v="5171"/>
          <ac:picMkLst>
            <pc:docMk/>
            <pc:sldMk cId="761817172" sldId="329"/>
            <ac:picMk id="51" creationId="{1DBDE1C7-1A73-0E2D-A73A-98130206D504}"/>
          </ac:picMkLst>
        </pc:picChg>
      </pc:sldChg>
      <pc:sldChg chg="addSp delSp modSp add del">
        <pc:chgData name="Sudarshan Chakravarthi" userId="9632d19e-631d-46a5-9e9a-d9cc496f17d0" providerId="ADAL" clId="{3DFE4E8B-96D4-4BDF-9D39-1CB0AF5D4A38}" dt="2022-08-03T11:54:49.519" v="7410"/>
        <pc:sldMkLst>
          <pc:docMk/>
          <pc:sldMk cId="2406400635" sldId="348"/>
        </pc:sldMkLst>
        <pc:spChg chg="add del mod">
          <ac:chgData name="Sudarshan Chakravarthi" userId="9632d19e-631d-46a5-9e9a-d9cc496f17d0" providerId="ADAL" clId="{3DFE4E8B-96D4-4BDF-9D39-1CB0AF5D4A38}" dt="2022-08-03T11:54:49.510" v="7409"/>
          <ac:spMkLst>
            <pc:docMk/>
            <pc:sldMk cId="2406400635" sldId="348"/>
            <ac:spMk id="50" creationId="{DE8B3939-1B97-B0BB-CB66-7BA3659F47E7}"/>
          </ac:spMkLst>
        </pc:spChg>
        <pc:spChg chg="add del mod">
          <ac:chgData name="Sudarshan Chakravarthi" userId="9632d19e-631d-46a5-9e9a-d9cc496f17d0" providerId="ADAL" clId="{3DFE4E8B-96D4-4BDF-9D39-1CB0AF5D4A38}" dt="2022-08-03T11:54:49.510" v="7409"/>
          <ac:spMkLst>
            <pc:docMk/>
            <pc:sldMk cId="2406400635" sldId="348"/>
            <ac:spMk id="55" creationId="{5FB9CB64-4A2C-4CF1-4DF1-D90C2DA815D6}"/>
          </ac:spMkLst>
        </pc:spChg>
        <pc:spChg chg="add mod">
          <ac:chgData name="Sudarshan Chakravarthi" userId="9632d19e-631d-46a5-9e9a-d9cc496f17d0" providerId="ADAL" clId="{3DFE4E8B-96D4-4BDF-9D39-1CB0AF5D4A38}" dt="2022-08-03T11:54:49.519" v="7410"/>
          <ac:spMkLst>
            <pc:docMk/>
            <pc:sldMk cId="2406400635" sldId="348"/>
            <ac:spMk id="56" creationId="{91B004CC-496A-CBA7-6498-2CB3BEBF98AF}"/>
          </ac:spMkLst>
        </pc:spChg>
        <pc:spChg chg="add mod">
          <ac:chgData name="Sudarshan Chakravarthi" userId="9632d19e-631d-46a5-9e9a-d9cc496f17d0" providerId="ADAL" clId="{3DFE4E8B-96D4-4BDF-9D39-1CB0AF5D4A38}" dt="2022-08-03T11:54:49.519" v="7410"/>
          <ac:spMkLst>
            <pc:docMk/>
            <pc:sldMk cId="2406400635" sldId="348"/>
            <ac:spMk id="58" creationId="{8BDFFB38-D18E-BBF0-2347-5273B3DCB0E1}"/>
          </ac:spMkLst>
        </pc:spChg>
        <pc:picChg chg="add del mod">
          <ac:chgData name="Sudarshan Chakravarthi" userId="9632d19e-631d-46a5-9e9a-d9cc496f17d0" providerId="ADAL" clId="{3DFE4E8B-96D4-4BDF-9D39-1CB0AF5D4A38}" dt="2022-08-03T11:54:49.510" v="7409"/>
          <ac:picMkLst>
            <pc:docMk/>
            <pc:sldMk cId="2406400635" sldId="348"/>
            <ac:picMk id="54" creationId="{13BBCA48-B061-9116-A30A-2379D5DF3F3E}"/>
          </ac:picMkLst>
        </pc:picChg>
        <pc:picChg chg="add mod">
          <ac:chgData name="Sudarshan Chakravarthi" userId="9632d19e-631d-46a5-9e9a-d9cc496f17d0" providerId="ADAL" clId="{3DFE4E8B-96D4-4BDF-9D39-1CB0AF5D4A38}" dt="2022-08-03T11:54:49.519" v="7410"/>
          <ac:picMkLst>
            <pc:docMk/>
            <pc:sldMk cId="2406400635" sldId="348"/>
            <ac:picMk id="57" creationId="{353F10F9-FF0F-12B4-8025-FE979C53ABD5}"/>
          </ac:picMkLst>
        </pc:picChg>
      </pc:sldChg>
      <pc:sldChg chg="add del">
        <pc:chgData name="Sudarshan Chakravarthi" userId="9632d19e-631d-46a5-9e9a-d9cc496f17d0" providerId="ADAL" clId="{3DFE4E8B-96D4-4BDF-9D39-1CB0AF5D4A38}" dt="2022-08-04T07:14:08.304" v="12234" actId="47"/>
        <pc:sldMkLst>
          <pc:docMk/>
          <pc:sldMk cId="4289989012" sldId="1196"/>
        </pc:sldMkLst>
      </pc:sldChg>
      <pc:sldChg chg="add del">
        <pc:chgData name="Sudarshan Chakravarthi" userId="9632d19e-631d-46a5-9e9a-d9cc496f17d0" providerId="ADAL" clId="{3DFE4E8B-96D4-4BDF-9D39-1CB0AF5D4A38}" dt="2022-08-04T06:52:26.679" v="11840" actId="47"/>
        <pc:sldMkLst>
          <pc:docMk/>
          <pc:sldMk cId="3283466759" sldId="3312"/>
        </pc:sldMkLst>
      </pc:sldChg>
      <pc:sldChg chg="add del">
        <pc:chgData name="Sudarshan Chakravarthi" userId="9632d19e-631d-46a5-9e9a-d9cc496f17d0" providerId="ADAL" clId="{3DFE4E8B-96D4-4BDF-9D39-1CB0AF5D4A38}" dt="2022-08-04T08:09:22.035" v="12320" actId="47"/>
        <pc:sldMkLst>
          <pc:docMk/>
          <pc:sldMk cId="2847045300" sldId="3317"/>
        </pc:sldMkLst>
      </pc:sldChg>
      <pc:sldChg chg="addSp delSp modSp add mod">
        <pc:chgData name="Sudarshan Chakravarthi" userId="9632d19e-631d-46a5-9e9a-d9cc496f17d0" providerId="ADAL" clId="{3DFE4E8B-96D4-4BDF-9D39-1CB0AF5D4A38}" dt="2022-08-27T14:39:34.059" v="18498" actId="20577"/>
        <pc:sldMkLst>
          <pc:docMk/>
          <pc:sldMk cId="1064885928" sldId="3359"/>
        </pc:sldMkLst>
        <pc:spChg chg="add mod">
          <ac:chgData name="Sudarshan Chakravarthi" userId="9632d19e-631d-46a5-9e9a-d9cc496f17d0" providerId="ADAL" clId="{3DFE4E8B-96D4-4BDF-9D39-1CB0AF5D4A38}" dt="2022-08-27T14:38:57.099" v="18486" actId="164"/>
          <ac:spMkLst>
            <pc:docMk/>
            <pc:sldMk cId="1064885928" sldId="3359"/>
            <ac:spMk id="2" creationId="{F14B1385-9FEB-243F-2DC9-363B8A297EBD}"/>
          </ac:spMkLst>
        </pc:spChg>
        <pc:spChg chg="del">
          <ac:chgData name="Sudarshan Chakravarthi" userId="9632d19e-631d-46a5-9e9a-d9cc496f17d0" providerId="ADAL" clId="{3DFE4E8B-96D4-4BDF-9D39-1CB0AF5D4A38}" dt="2022-08-02T13:39:29.988" v="872" actId="478"/>
          <ac:spMkLst>
            <pc:docMk/>
            <pc:sldMk cId="1064885928" sldId="3359"/>
            <ac:spMk id="3" creationId="{06037A39-F326-4B20-86C8-6BF461776A8A}"/>
          </ac:spMkLst>
        </pc:spChg>
        <pc:spChg chg="add mod">
          <ac:chgData name="Sudarshan Chakravarthi" userId="9632d19e-631d-46a5-9e9a-d9cc496f17d0" providerId="ADAL" clId="{3DFE4E8B-96D4-4BDF-9D39-1CB0AF5D4A38}" dt="2022-08-27T14:38:57.099" v="18486" actId="164"/>
          <ac:spMkLst>
            <pc:docMk/>
            <pc:sldMk cId="1064885928" sldId="3359"/>
            <ac:spMk id="3" creationId="{A6F73E84-6CD7-0CAC-D7AF-45B04498F742}"/>
          </ac:spMkLst>
        </pc:spChg>
        <pc:spChg chg="mod">
          <ac:chgData name="Sudarshan Chakravarthi" userId="9632d19e-631d-46a5-9e9a-d9cc496f17d0" providerId="ADAL" clId="{3DFE4E8B-96D4-4BDF-9D39-1CB0AF5D4A38}" dt="2022-08-27T14:39:00.300" v="18487"/>
          <ac:spMkLst>
            <pc:docMk/>
            <pc:sldMk cId="1064885928" sldId="3359"/>
            <ac:spMk id="17" creationId="{6B31B07B-F2DE-70F0-64F3-89974C685F82}"/>
          </ac:spMkLst>
        </pc:spChg>
        <pc:spChg chg="mod">
          <ac:chgData name="Sudarshan Chakravarthi" userId="9632d19e-631d-46a5-9e9a-d9cc496f17d0" providerId="ADAL" clId="{3DFE4E8B-96D4-4BDF-9D39-1CB0AF5D4A38}" dt="2022-08-02T13:46:19.340" v="1154" actId="6549"/>
          <ac:spMkLst>
            <pc:docMk/>
            <pc:sldMk cId="1064885928" sldId="3359"/>
            <ac:spMk id="20" creationId="{F1FC502D-1308-4CC3-902A-99C0EB8FA2E4}"/>
          </ac:spMkLst>
        </pc:spChg>
        <pc:spChg chg="del">
          <ac:chgData name="Sudarshan Chakravarthi" userId="9632d19e-631d-46a5-9e9a-d9cc496f17d0" providerId="ADAL" clId="{3DFE4E8B-96D4-4BDF-9D39-1CB0AF5D4A38}" dt="2022-08-02T13:40:45.134" v="883" actId="478"/>
          <ac:spMkLst>
            <pc:docMk/>
            <pc:sldMk cId="1064885928" sldId="3359"/>
            <ac:spMk id="24" creationId="{07FFB042-B38A-4990-BFD6-4DD42D51B1A7}"/>
          </ac:spMkLst>
        </pc:spChg>
        <pc:spChg chg="mod">
          <ac:chgData name="Sudarshan Chakravarthi" userId="9632d19e-631d-46a5-9e9a-d9cc496f17d0" providerId="ADAL" clId="{3DFE4E8B-96D4-4BDF-9D39-1CB0AF5D4A38}" dt="2022-08-27T14:39:00.300" v="18487"/>
          <ac:spMkLst>
            <pc:docMk/>
            <pc:sldMk cId="1064885928" sldId="3359"/>
            <ac:spMk id="24" creationId="{CECB8453-40C2-E749-2144-8B96BC8DDFCE}"/>
          </ac:spMkLst>
        </pc:spChg>
        <pc:spChg chg="del">
          <ac:chgData name="Sudarshan Chakravarthi" userId="9632d19e-631d-46a5-9e9a-d9cc496f17d0" providerId="ADAL" clId="{3DFE4E8B-96D4-4BDF-9D39-1CB0AF5D4A38}" dt="2022-08-02T13:40:45.134" v="883" actId="478"/>
          <ac:spMkLst>
            <pc:docMk/>
            <pc:sldMk cId="1064885928" sldId="3359"/>
            <ac:spMk id="25" creationId="{3FEDDB8A-EBFA-4953-8311-E3B87BF2A6DF}"/>
          </ac:spMkLst>
        </pc:spChg>
        <pc:spChg chg="del">
          <ac:chgData name="Sudarshan Chakravarthi" userId="9632d19e-631d-46a5-9e9a-d9cc496f17d0" providerId="ADAL" clId="{3DFE4E8B-96D4-4BDF-9D39-1CB0AF5D4A38}" dt="2022-08-02T13:40:45.134" v="883" actId="478"/>
          <ac:spMkLst>
            <pc:docMk/>
            <pc:sldMk cId="1064885928" sldId="3359"/>
            <ac:spMk id="26" creationId="{2B2A962F-EA08-4179-AE2B-497195A7BDA6}"/>
          </ac:spMkLst>
        </pc:spChg>
        <pc:spChg chg="del">
          <ac:chgData name="Sudarshan Chakravarthi" userId="9632d19e-631d-46a5-9e9a-d9cc496f17d0" providerId="ADAL" clId="{3DFE4E8B-96D4-4BDF-9D39-1CB0AF5D4A38}" dt="2022-08-02T13:40:45.134" v="883" actId="478"/>
          <ac:spMkLst>
            <pc:docMk/>
            <pc:sldMk cId="1064885928" sldId="3359"/>
            <ac:spMk id="27" creationId="{B566C18D-9847-498B-8C10-A96DDC2F544F}"/>
          </ac:spMkLst>
        </pc:spChg>
        <pc:spChg chg="add del">
          <ac:chgData name="Sudarshan Chakravarthi" userId="9632d19e-631d-46a5-9e9a-d9cc496f17d0" providerId="ADAL" clId="{3DFE4E8B-96D4-4BDF-9D39-1CB0AF5D4A38}" dt="2022-08-02T13:40:56.223" v="887" actId="478"/>
          <ac:spMkLst>
            <pc:docMk/>
            <pc:sldMk cId="1064885928" sldId="3359"/>
            <ac:spMk id="28" creationId="{923C74ED-4D6A-4AF1-AA10-2314CF9E1795}"/>
          </ac:spMkLst>
        </pc:spChg>
        <pc:spChg chg="add del">
          <ac:chgData name="Sudarshan Chakravarthi" userId="9632d19e-631d-46a5-9e9a-d9cc496f17d0" providerId="ADAL" clId="{3DFE4E8B-96D4-4BDF-9D39-1CB0AF5D4A38}" dt="2022-08-02T13:40:56.223" v="887" actId="478"/>
          <ac:spMkLst>
            <pc:docMk/>
            <pc:sldMk cId="1064885928" sldId="3359"/>
            <ac:spMk id="29" creationId="{FA9DDAF1-808B-4F83-A9FA-417C2CF3E620}"/>
          </ac:spMkLst>
        </pc:spChg>
        <pc:spChg chg="mod">
          <ac:chgData name="Sudarshan Chakravarthi" userId="9632d19e-631d-46a5-9e9a-d9cc496f17d0" providerId="ADAL" clId="{3DFE4E8B-96D4-4BDF-9D39-1CB0AF5D4A38}" dt="2022-08-04T12:40:39.956" v="17843" actId="255"/>
          <ac:spMkLst>
            <pc:docMk/>
            <pc:sldMk cId="1064885928" sldId="3359"/>
            <ac:spMk id="32" creationId="{77D9AB2C-FAF1-4A11-A61F-3227CA404918}"/>
          </ac:spMkLst>
        </pc:spChg>
        <pc:spChg chg="del">
          <ac:chgData name="Sudarshan Chakravarthi" userId="9632d19e-631d-46a5-9e9a-d9cc496f17d0" providerId="ADAL" clId="{3DFE4E8B-96D4-4BDF-9D39-1CB0AF5D4A38}" dt="2022-08-02T13:43:11.419" v="966" actId="478"/>
          <ac:spMkLst>
            <pc:docMk/>
            <pc:sldMk cId="1064885928" sldId="3359"/>
            <ac:spMk id="33" creationId="{D2D30287-9697-4A18-B43E-033555F80822}"/>
          </ac:spMkLst>
        </pc:spChg>
        <pc:spChg chg="mod">
          <ac:chgData name="Sudarshan Chakravarthi" userId="9632d19e-631d-46a5-9e9a-d9cc496f17d0" providerId="ADAL" clId="{3DFE4E8B-96D4-4BDF-9D39-1CB0AF5D4A38}" dt="2022-08-04T12:40:39.956" v="17843" actId="255"/>
          <ac:spMkLst>
            <pc:docMk/>
            <pc:sldMk cId="1064885928" sldId="3359"/>
            <ac:spMk id="34" creationId="{566F195F-6A1D-4900-9539-008249C1C3F5}"/>
          </ac:spMkLst>
        </pc:spChg>
        <pc:spChg chg="del">
          <ac:chgData name="Sudarshan Chakravarthi" userId="9632d19e-631d-46a5-9e9a-d9cc496f17d0" providerId="ADAL" clId="{3DFE4E8B-96D4-4BDF-9D39-1CB0AF5D4A38}" dt="2022-08-02T13:43:30.948" v="977" actId="478"/>
          <ac:spMkLst>
            <pc:docMk/>
            <pc:sldMk cId="1064885928" sldId="3359"/>
            <ac:spMk id="35" creationId="{3CAF6EEF-2263-40CB-980E-494256062901}"/>
          </ac:spMkLst>
        </pc:spChg>
        <pc:spChg chg="mod">
          <ac:chgData name="Sudarshan Chakravarthi" userId="9632d19e-631d-46a5-9e9a-d9cc496f17d0" providerId="ADAL" clId="{3DFE4E8B-96D4-4BDF-9D39-1CB0AF5D4A38}" dt="2022-08-02T13:43:50.727" v="1003" actId="1035"/>
          <ac:spMkLst>
            <pc:docMk/>
            <pc:sldMk cId="1064885928" sldId="3359"/>
            <ac:spMk id="36" creationId="{6DDFA070-13C9-43BA-ABBB-1BDCEACC929E}"/>
          </ac:spMkLst>
        </pc:spChg>
        <pc:spChg chg="mod">
          <ac:chgData name="Sudarshan Chakravarthi" userId="9632d19e-631d-46a5-9e9a-d9cc496f17d0" providerId="ADAL" clId="{3DFE4E8B-96D4-4BDF-9D39-1CB0AF5D4A38}" dt="2022-08-04T12:41:20.487" v="17881" actId="20577"/>
          <ac:spMkLst>
            <pc:docMk/>
            <pc:sldMk cId="1064885928" sldId="3359"/>
            <ac:spMk id="37" creationId="{ABDD049E-8B77-4E8E-975D-767F1A55D09F}"/>
          </ac:spMkLst>
        </pc:spChg>
        <pc:spChg chg="mod ord">
          <ac:chgData name="Sudarshan Chakravarthi" userId="9632d19e-631d-46a5-9e9a-d9cc496f17d0" providerId="ADAL" clId="{3DFE4E8B-96D4-4BDF-9D39-1CB0AF5D4A38}" dt="2022-08-27T14:39:34.059" v="18498" actId="20577"/>
          <ac:spMkLst>
            <pc:docMk/>
            <pc:sldMk cId="1064885928" sldId="3359"/>
            <ac:spMk id="38" creationId="{26131BAA-4808-4C84-B42C-EC3EBA657FAF}"/>
          </ac:spMkLst>
        </pc:spChg>
        <pc:spChg chg="del mod">
          <ac:chgData name="Sudarshan Chakravarthi" userId="9632d19e-631d-46a5-9e9a-d9cc496f17d0" providerId="ADAL" clId="{3DFE4E8B-96D4-4BDF-9D39-1CB0AF5D4A38}" dt="2022-08-04T12:41:23.628" v="17882" actId="478"/>
          <ac:spMkLst>
            <pc:docMk/>
            <pc:sldMk cId="1064885928" sldId="3359"/>
            <ac:spMk id="39" creationId="{8C94B280-A703-44B3-A07C-70B13AF16265}"/>
          </ac:spMkLst>
        </pc:spChg>
        <pc:spChg chg="add mod">
          <ac:chgData name="Sudarshan Chakravarthi" userId="9632d19e-631d-46a5-9e9a-d9cc496f17d0" providerId="ADAL" clId="{3DFE4E8B-96D4-4BDF-9D39-1CB0AF5D4A38}" dt="2022-08-02T13:41:08.011" v="902" actId="20577"/>
          <ac:spMkLst>
            <pc:docMk/>
            <pc:sldMk cId="1064885928" sldId="3359"/>
            <ac:spMk id="45" creationId="{0DC3596B-9D4B-ADF0-DE31-CE1116BAE1BB}"/>
          </ac:spMkLst>
        </pc:spChg>
        <pc:spChg chg="add mod">
          <ac:chgData name="Sudarshan Chakravarthi" userId="9632d19e-631d-46a5-9e9a-d9cc496f17d0" providerId="ADAL" clId="{3DFE4E8B-96D4-4BDF-9D39-1CB0AF5D4A38}" dt="2022-08-02T13:54:47.384" v="1573" actId="20577"/>
          <ac:spMkLst>
            <pc:docMk/>
            <pc:sldMk cId="1064885928" sldId="3359"/>
            <ac:spMk id="46" creationId="{B5050674-4E0B-6EA7-3843-1941EA21E854}"/>
          </ac:spMkLst>
        </pc:spChg>
        <pc:grpChg chg="add mod">
          <ac:chgData name="Sudarshan Chakravarthi" userId="9632d19e-631d-46a5-9e9a-d9cc496f17d0" providerId="ADAL" clId="{3DFE4E8B-96D4-4BDF-9D39-1CB0AF5D4A38}" dt="2022-08-27T14:38:57.099" v="18486" actId="164"/>
          <ac:grpSpMkLst>
            <pc:docMk/>
            <pc:sldMk cId="1064885928" sldId="3359"/>
            <ac:grpSpMk id="7" creationId="{DE17F537-0F70-D911-DF6A-25488324F0B5}"/>
          </ac:grpSpMkLst>
        </pc:grpChg>
        <pc:grpChg chg="add mod">
          <ac:chgData name="Sudarshan Chakravarthi" userId="9632d19e-631d-46a5-9e9a-d9cc496f17d0" providerId="ADAL" clId="{3DFE4E8B-96D4-4BDF-9D39-1CB0AF5D4A38}" dt="2022-08-27T14:39:05.879" v="18488" actId="1076"/>
          <ac:grpSpMkLst>
            <pc:docMk/>
            <pc:sldMk cId="1064885928" sldId="3359"/>
            <ac:grpSpMk id="8" creationId="{63A6AF21-432C-8828-8BC9-3257304D6777}"/>
          </ac:grpSpMkLst>
        </pc:grpChg>
        <pc:grpChg chg="del">
          <ac:chgData name="Sudarshan Chakravarthi" userId="9632d19e-631d-46a5-9e9a-d9cc496f17d0" providerId="ADAL" clId="{3DFE4E8B-96D4-4BDF-9D39-1CB0AF5D4A38}" dt="2022-08-02T13:39:15.995" v="871" actId="478"/>
          <ac:grpSpMkLst>
            <pc:docMk/>
            <pc:sldMk cId="1064885928" sldId="3359"/>
            <ac:grpSpMk id="40" creationId="{10CDAFCF-CA37-4946-B840-4429D50E0807}"/>
          </ac:grpSpMkLst>
        </pc:grpChg>
        <pc:picChg chg="add del mod modCrop">
          <ac:chgData name="Sudarshan Chakravarthi" userId="9632d19e-631d-46a5-9e9a-d9cc496f17d0" providerId="ADAL" clId="{3DFE4E8B-96D4-4BDF-9D39-1CB0AF5D4A38}" dt="2022-08-02T13:55:08.809" v="1574" actId="478"/>
          <ac:picMkLst>
            <pc:docMk/>
            <pc:sldMk cId="1064885928" sldId="3359"/>
            <ac:picMk id="7" creationId="{DCA38311-BD2A-73C5-102A-7D936B3A991F}"/>
          </ac:picMkLst>
        </pc:picChg>
      </pc:sldChg>
      <pc:sldChg chg="add del">
        <pc:chgData name="Sudarshan Chakravarthi" userId="9632d19e-631d-46a5-9e9a-d9cc496f17d0" providerId="ADAL" clId="{3DFE4E8B-96D4-4BDF-9D39-1CB0AF5D4A38}" dt="2023-01-20T17:38:41.138" v="18517"/>
        <pc:sldMkLst>
          <pc:docMk/>
          <pc:sldMk cId="3097043110" sldId="3965"/>
        </pc:sldMkLst>
      </pc:sldChg>
      <pc:sldChg chg="add del">
        <pc:chgData name="Sudarshan Chakravarthi" userId="9632d19e-631d-46a5-9e9a-d9cc496f17d0" providerId="ADAL" clId="{3DFE4E8B-96D4-4BDF-9D39-1CB0AF5D4A38}" dt="2023-01-20T17:38:41.138" v="18517"/>
        <pc:sldMkLst>
          <pc:docMk/>
          <pc:sldMk cId="4149201057" sldId="3968"/>
        </pc:sldMkLst>
      </pc:sldChg>
      <pc:sldChg chg="addSp delSp modSp add del mod">
        <pc:chgData name="Sudarshan Chakravarthi" userId="9632d19e-631d-46a5-9e9a-d9cc496f17d0" providerId="ADAL" clId="{3DFE4E8B-96D4-4BDF-9D39-1CB0AF5D4A38}" dt="2022-08-04T08:34:10.216" v="14049" actId="47"/>
        <pc:sldMkLst>
          <pc:docMk/>
          <pc:sldMk cId="228336210" sldId="4084"/>
        </pc:sldMkLst>
        <pc:spChg chg="del mod">
          <ac:chgData name="Sudarshan Chakravarthi" userId="9632d19e-631d-46a5-9e9a-d9cc496f17d0" providerId="ADAL" clId="{3DFE4E8B-96D4-4BDF-9D39-1CB0AF5D4A38}" dt="2022-08-04T08:22:06.213" v="12917" actId="21"/>
          <ac:spMkLst>
            <pc:docMk/>
            <pc:sldMk cId="228336210" sldId="4084"/>
            <ac:spMk id="4" creationId="{63F4332E-3188-BF4F-9D63-C6933CD98F52}"/>
          </ac:spMkLst>
        </pc:spChg>
        <pc:spChg chg="del mod">
          <ac:chgData name="Sudarshan Chakravarthi" userId="9632d19e-631d-46a5-9e9a-d9cc496f17d0" providerId="ADAL" clId="{3DFE4E8B-96D4-4BDF-9D39-1CB0AF5D4A38}" dt="2022-08-04T08:22:06.213" v="12917" actId="21"/>
          <ac:spMkLst>
            <pc:docMk/>
            <pc:sldMk cId="228336210" sldId="4084"/>
            <ac:spMk id="5" creationId="{A8F88457-E462-BE4F-882A-2615FD062DC2}"/>
          </ac:spMkLst>
        </pc:spChg>
        <pc:spChg chg="del mod">
          <ac:chgData name="Sudarshan Chakravarthi" userId="9632d19e-631d-46a5-9e9a-d9cc496f17d0" providerId="ADAL" clId="{3DFE4E8B-96D4-4BDF-9D39-1CB0AF5D4A38}" dt="2022-08-04T08:22:06.213" v="12917" actId="21"/>
          <ac:spMkLst>
            <pc:docMk/>
            <pc:sldMk cId="228336210" sldId="4084"/>
            <ac:spMk id="6" creationId="{05135EA6-C336-1241-B8A4-2199804B2D78}"/>
          </ac:spMkLst>
        </pc:spChg>
        <pc:spChg chg="del mod">
          <ac:chgData name="Sudarshan Chakravarthi" userId="9632d19e-631d-46a5-9e9a-d9cc496f17d0" providerId="ADAL" clId="{3DFE4E8B-96D4-4BDF-9D39-1CB0AF5D4A38}" dt="2022-08-04T08:22:06.213" v="12917" actId="21"/>
          <ac:spMkLst>
            <pc:docMk/>
            <pc:sldMk cId="228336210" sldId="4084"/>
            <ac:spMk id="7" creationId="{6CB74EBC-4731-0947-B6B4-FC83E45D63DB}"/>
          </ac:spMkLst>
        </pc:spChg>
        <pc:spChg chg="mod">
          <ac:chgData name="Sudarshan Chakravarthi" userId="9632d19e-631d-46a5-9e9a-d9cc496f17d0" providerId="ADAL" clId="{3DFE4E8B-96D4-4BDF-9D39-1CB0AF5D4A38}" dt="2022-08-04T08:17:20.159" v="12559" actId="164"/>
          <ac:spMkLst>
            <pc:docMk/>
            <pc:sldMk cId="228336210" sldId="4084"/>
            <ac:spMk id="8" creationId="{3E826A7C-CA7B-7A49-9970-3057A22C78A4}"/>
          </ac:spMkLst>
        </pc:spChg>
        <pc:spChg chg="mod">
          <ac:chgData name="Sudarshan Chakravarthi" userId="9632d19e-631d-46a5-9e9a-d9cc496f17d0" providerId="ADAL" clId="{3DFE4E8B-96D4-4BDF-9D39-1CB0AF5D4A38}" dt="2022-08-04T08:17:20.159" v="12559" actId="164"/>
          <ac:spMkLst>
            <pc:docMk/>
            <pc:sldMk cId="228336210" sldId="4084"/>
            <ac:spMk id="9" creationId="{69D8A1A4-3F57-7F4D-A992-AA6A21759AB4}"/>
          </ac:spMkLst>
        </pc:spChg>
        <pc:spChg chg="del">
          <ac:chgData name="Sudarshan Chakravarthi" userId="9632d19e-631d-46a5-9e9a-d9cc496f17d0" providerId="ADAL" clId="{3DFE4E8B-96D4-4BDF-9D39-1CB0AF5D4A38}" dt="2022-08-04T08:20:08.753" v="12667" actId="478"/>
          <ac:spMkLst>
            <pc:docMk/>
            <pc:sldMk cId="228336210" sldId="4084"/>
            <ac:spMk id="10" creationId="{39B06D54-E94B-2842-8E47-F43D255E8481}"/>
          </ac:spMkLst>
        </pc:spChg>
        <pc:spChg chg="del">
          <ac:chgData name="Sudarshan Chakravarthi" userId="9632d19e-631d-46a5-9e9a-d9cc496f17d0" providerId="ADAL" clId="{3DFE4E8B-96D4-4BDF-9D39-1CB0AF5D4A38}" dt="2022-08-04T08:20:07.999" v="12666" actId="478"/>
          <ac:spMkLst>
            <pc:docMk/>
            <pc:sldMk cId="228336210" sldId="4084"/>
            <ac:spMk id="11" creationId="{6E3F0F09-BAFC-9F45-B78D-2C983FEE6DEC}"/>
          </ac:spMkLst>
        </pc:spChg>
        <pc:spChg chg="mod">
          <ac:chgData name="Sudarshan Chakravarthi" userId="9632d19e-631d-46a5-9e9a-d9cc496f17d0" providerId="ADAL" clId="{3DFE4E8B-96D4-4BDF-9D39-1CB0AF5D4A38}" dt="2022-08-04T08:20:16.214" v="12668" actId="164"/>
          <ac:spMkLst>
            <pc:docMk/>
            <pc:sldMk cId="228336210" sldId="4084"/>
            <ac:spMk id="12" creationId="{BDF3B342-F625-A94D-8F9B-50885367366F}"/>
          </ac:spMkLst>
        </pc:spChg>
        <pc:spChg chg="mod">
          <ac:chgData name="Sudarshan Chakravarthi" userId="9632d19e-631d-46a5-9e9a-d9cc496f17d0" providerId="ADAL" clId="{3DFE4E8B-96D4-4BDF-9D39-1CB0AF5D4A38}" dt="2022-08-04T08:19:55.256" v="12615" actId="164"/>
          <ac:spMkLst>
            <pc:docMk/>
            <pc:sldMk cId="228336210" sldId="4084"/>
            <ac:spMk id="13" creationId="{209EF414-6564-1643-ACF5-648D3C926195}"/>
          </ac:spMkLst>
        </pc:spChg>
        <pc:spChg chg="mod">
          <ac:chgData name="Sudarshan Chakravarthi" userId="9632d19e-631d-46a5-9e9a-d9cc496f17d0" providerId="ADAL" clId="{3DFE4E8B-96D4-4BDF-9D39-1CB0AF5D4A38}" dt="2022-08-04T08:19:55.256" v="12615" actId="164"/>
          <ac:spMkLst>
            <pc:docMk/>
            <pc:sldMk cId="228336210" sldId="4084"/>
            <ac:spMk id="14" creationId="{469EC464-772C-8243-907C-8F72A190A0B5}"/>
          </ac:spMkLst>
        </pc:spChg>
        <pc:spChg chg="mod">
          <ac:chgData name="Sudarshan Chakravarthi" userId="9632d19e-631d-46a5-9e9a-d9cc496f17d0" providerId="ADAL" clId="{3DFE4E8B-96D4-4BDF-9D39-1CB0AF5D4A38}" dt="2022-08-04T08:17:28.320" v="12560" actId="164"/>
          <ac:spMkLst>
            <pc:docMk/>
            <pc:sldMk cId="228336210" sldId="4084"/>
            <ac:spMk id="15" creationId="{CDC8B93E-1831-7843-BDD7-7F22A9C3812A}"/>
          </ac:spMkLst>
        </pc:spChg>
        <pc:spChg chg="mod">
          <ac:chgData name="Sudarshan Chakravarthi" userId="9632d19e-631d-46a5-9e9a-d9cc496f17d0" providerId="ADAL" clId="{3DFE4E8B-96D4-4BDF-9D39-1CB0AF5D4A38}" dt="2022-08-04T08:19:47.987" v="12590" actId="164"/>
          <ac:spMkLst>
            <pc:docMk/>
            <pc:sldMk cId="228336210" sldId="4084"/>
            <ac:spMk id="16" creationId="{9DDDCA1F-9A37-514B-B55C-A46AE57A495C}"/>
          </ac:spMkLst>
        </pc:spChg>
        <pc:spChg chg="mod">
          <ac:chgData name="Sudarshan Chakravarthi" userId="9632d19e-631d-46a5-9e9a-d9cc496f17d0" providerId="ADAL" clId="{3DFE4E8B-96D4-4BDF-9D39-1CB0AF5D4A38}" dt="2022-08-04T08:17:20.159" v="12559" actId="164"/>
          <ac:spMkLst>
            <pc:docMk/>
            <pc:sldMk cId="228336210" sldId="4084"/>
            <ac:spMk id="17" creationId="{3D2D9928-2EE8-6C4B-9CC8-438A2A478687}"/>
          </ac:spMkLst>
        </pc:spChg>
        <pc:spChg chg="mod">
          <ac:chgData name="Sudarshan Chakravarthi" userId="9632d19e-631d-46a5-9e9a-d9cc496f17d0" providerId="ADAL" clId="{3DFE4E8B-96D4-4BDF-9D39-1CB0AF5D4A38}" dt="2022-08-04T08:17:20.159" v="12559" actId="164"/>
          <ac:spMkLst>
            <pc:docMk/>
            <pc:sldMk cId="228336210" sldId="4084"/>
            <ac:spMk id="18" creationId="{153DFEA6-A935-AD4A-9346-FAAF0AF4AD28}"/>
          </ac:spMkLst>
        </pc:spChg>
        <pc:spChg chg="mod">
          <ac:chgData name="Sudarshan Chakravarthi" userId="9632d19e-631d-46a5-9e9a-d9cc496f17d0" providerId="ADAL" clId="{3DFE4E8B-96D4-4BDF-9D39-1CB0AF5D4A38}" dt="2022-08-04T08:17:28.320" v="12560" actId="164"/>
          <ac:spMkLst>
            <pc:docMk/>
            <pc:sldMk cId="228336210" sldId="4084"/>
            <ac:spMk id="19" creationId="{1ECD90CE-ED66-8A42-A054-C9DF67F67D2F}"/>
          </ac:spMkLst>
        </pc:spChg>
        <pc:spChg chg="mod">
          <ac:chgData name="Sudarshan Chakravarthi" userId="9632d19e-631d-46a5-9e9a-d9cc496f17d0" providerId="ADAL" clId="{3DFE4E8B-96D4-4BDF-9D39-1CB0AF5D4A38}" dt="2022-08-04T08:19:47.987" v="12590" actId="164"/>
          <ac:spMkLst>
            <pc:docMk/>
            <pc:sldMk cId="228336210" sldId="4084"/>
            <ac:spMk id="20" creationId="{724D2DD5-8469-1445-85C5-EC1BB9E7CE2A}"/>
          </ac:spMkLst>
        </pc:spChg>
        <pc:spChg chg="mod">
          <ac:chgData name="Sudarshan Chakravarthi" userId="9632d19e-631d-46a5-9e9a-d9cc496f17d0" providerId="ADAL" clId="{3DFE4E8B-96D4-4BDF-9D39-1CB0AF5D4A38}" dt="2022-08-04T08:20:16.214" v="12668" actId="164"/>
          <ac:spMkLst>
            <pc:docMk/>
            <pc:sldMk cId="228336210" sldId="4084"/>
            <ac:spMk id="21" creationId="{F72291F1-8438-A84F-B552-AB72D79CA2D4}"/>
          </ac:spMkLst>
        </pc:spChg>
        <pc:spChg chg="mod">
          <ac:chgData name="Sudarshan Chakravarthi" userId="9632d19e-631d-46a5-9e9a-d9cc496f17d0" providerId="ADAL" clId="{3DFE4E8B-96D4-4BDF-9D39-1CB0AF5D4A38}" dt="2022-08-04T08:17:20.159" v="12559" actId="164"/>
          <ac:spMkLst>
            <pc:docMk/>
            <pc:sldMk cId="228336210" sldId="4084"/>
            <ac:spMk id="39" creationId="{D70672EF-1A48-0446-BD62-76FB39FE4593}"/>
          </ac:spMkLst>
        </pc:spChg>
        <pc:spChg chg="mod">
          <ac:chgData name="Sudarshan Chakravarthi" userId="9632d19e-631d-46a5-9e9a-d9cc496f17d0" providerId="ADAL" clId="{3DFE4E8B-96D4-4BDF-9D39-1CB0AF5D4A38}" dt="2022-08-04T08:17:20.159" v="12559" actId="164"/>
          <ac:spMkLst>
            <pc:docMk/>
            <pc:sldMk cId="228336210" sldId="4084"/>
            <ac:spMk id="40" creationId="{84FA8A26-B119-3447-92E3-AD7A6FC26C0A}"/>
          </ac:spMkLst>
        </pc:spChg>
        <pc:spChg chg="mod">
          <ac:chgData name="Sudarshan Chakravarthi" userId="9632d19e-631d-46a5-9e9a-d9cc496f17d0" providerId="ADAL" clId="{3DFE4E8B-96D4-4BDF-9D39-1CB0AF5D4A38}" dt="2022-08-04T08:17:28.320" v="12560" actId="164"/>
          <ac:spMkLst>
            <pc:docMk/>
            <pc:sldMk cId="228336210" sldId="4084"/>
            <ac:spMk id="43" creationId="{0CA9D582-AE50-2245-91CA-8E1AA0B10B34}"/>
          </ac:spMkLst>
        </pc:spChg>
        <pc:spChg chg="mod">
          <ac:chgData name="Sudarshan Chakravarthi" userId="9632d19e-631d-46a5-9e9a-d9cc496f17d0" providerId="ADAL" clId="{3DFE4E8B-96D4-4BDF-9D39-1CB0AF5D4A38}" dt="2022-08-04T08:17:28.320" v="12560" actId="164"/>
          <ac:spMkLst>
            <pc:docMk/>
            <pc:sldMk cId="228336210" sldId="4084"/>
            <ac:spMk id="44" creationId="{E0AD1316-04CE-F14E-95B3-D18AE65E1C4B}"/>
          </ac:spMkLst>
        </pc:spChg>
        <pc:spChg chg="mod">
          <ac:chgData name="Sudarshan Chakravarthi" userId="9632d19e-631d-46a5-9e9a-d9cc496f17d0" providerId="ADAL" clId="{3DFE4E8B-96D4-4BDF-9D39-1CB0AF5D4A38}" dt="2022-08-04T08:19:47.987" v="12590" actId="164"/>
          <ac:spMkLst>
            <pc:docMk/>
            <pc:sldMk cId="228336210" sldId="4084"/>
            <ac:spMk id="46" creationId="{90BB3114-6A20-C248-ACBD-217A4803CFB9}"/>
          </ac:spMkLst>
        </pc:spChg>
        <pc:spChg chg="mod">
          <ac:chgData name="Sudarshan Chakravarthi" userId="9632d19e-631d-46a5-9e9a-d9cc496f17d0" providerId="ADAL" clId="{3DFE4E8B-96D4-4BDF-9D39-1CB0AF5D4A38}" dt="2022-08-04T08:19:47.987" v="12590" actId="164"/>
          <ac:spMkLst>
            <pc:docMk/>
            <pc:sldMk cId="228336210" sldId="4084"/>
            <ac:spMk id="47" creationId="{CADF1FB4-92B2-584C-87A0-9F6291E4580F}"/>
          </ac:spMkLst>
        </pc:spChg>
        <pc:spChg chg="mod">
          <ac:chgData name="Sudarshan Chakravarthi" userId="9632d19e-631d-46a5-9e9a-d9cc496f17d0" providerId="ADAL" clId="{3DFE4E8B-96D4-4BDF-9D39-1CB0AF5D4A38}" dt="2022-08-04T08:20:23.156" v="12716"/>
          <ac:spMkLst>
            <pc:docMk/>
            <pc:sldMk cId="228336210" sldId="4084"/>
            <ac:spMk id="48" creationId="{EA83227C-79D3-6115-5464-12D8FD41B776}"/>
          </ac:spMkLst>
        </pc:spChg>
        <pc:spChg chg="mod">
          <ac:chgData name="Sudarshan Chakravarthi" userId="9632d19e-631d-46a5-9e9a-d9cc496f17d0" providerId="ADAL" clId="{3DFE4E8B-96D4-4BDF-9D39-1CB0AF5D4A38}" dt="2022-08-04T08:19:55.256" v="12615" actId="164"/>
          <ac:spMkLst>
            <pc:docMk/>
            <pc:sldMk cId="228336210" sldId="4084"/>
            <ac:spMk id="49" creationId="{BF75251A-9FD0-7B4F-9DEC-B5D5E37D5519}"/>
          </ac:spMkLst>
        </pc:spChg>
        <pc:spChg chg="mod">
          <ac:chgData name="Sudarshan Chakravarthi" userId="9632d19e-631d-46a5-9e9a-d9cc496f17d0" providerId="ADAL" clId="{3DFE4E8B-96D4-4BDF-9D39-1CB0AF5D4A38}" dt="2022-08-04T08:19:55.256" v="12615" actId="164"/>
          <ac:spMkLst>
            <pc:docMk/>
            <pc:sldMk cId="228336210" sldId="4084"/>
            <ac:spMk id="50" creationId="{16E3C17E-5CF8-684D-9618-5DF0EB1688DE}"/>
          </ac:spMkLst>
        </pc:spChg>
        <pc:spChg chg="mod">
          <ac:chgData name="Sudarshan Chakravarthi" userId="9632d19e-631d-46a5-9e9a-d9cc496f17d0" providerId="ADAL" clId="{3DFE4E8B-96D4-4BDF-9D39-1CB0AF5D4A38}" dt="2022-08-04T08:20:23.156" v="12716"/>
          <ac:spMkLst>
            <pc:docMk/>
            <pc:sldMk cId="228336210" sldId="4084"/>
            <ac:spMk id="51" creationId="{0D3A3667-457F-42F2-ECBC-93311A66B09F}"/>
          </ac:spMkLst>
        </pc:spChg>
        <pc:spChg chg="mod">
          <ac:chgData name="Sudarshan Chakravarthi" userId="9632d19e-631d-46a5-9e9a-d9cc496f17d0" providerId="ADAL" clId="{3DFE4E8B-96D4-4BDF-9D39-1CB0AF5D4A38}" dt="2022-08-04T08:20:16.214" v="12668" actId="164"/>
          <ac:spMkLst>
            <pc:docMk/>
            <pc:sldMk cId="228336210" sldId="4084"/>
            <ac:spMk id="52" creationId="{62960430-CBB6-CA41-A4BC-E0A1605B6B2A}"/>
          </ac:spMkLst>
        </pc:spChg>
        <pc:spChg chg="mod">
          <ac:chgData name="Sudarshan Chakravarthi" userId="9632d19e-631d-46a5-9e9a-d9cc496f17d0" providerId="ADAL" clId="{3DFE4E8B-96D4-4BDF-9D39-1CB0AF5D4A38}" dt="2022-08-04T08:20:16.214" v="12668" actId="164"/>
          <ac:spMkLst>
            <pc:docMk/>
            <pc:sldMk cId="228336210" sldId="4084"/>
            <ac:spMk id="53" creationId="{B4875029-B5D4-9146-BFF2-737B9A910C8F}"/>
          </ac:spMkLst>
        </pc:spChg>
        <pc:spChg chg="mod">
          <ac:chgData name="Sudarshan Chakravarthi" userId="9632d19e-631d-46a5-9e9a-d9cc496f17d0" providerId="ADAL" clId="{3DFE4E8B-96D4-4BDF-9D39-1CB0AF5D4A38}" dt="2022-08-04T08:17:20.159" v="12559" actId="164"/>
          <ac:spMkLst>
            <pc:docMk/>
            <pc:sldMk cId="228336210" sldId="4084"/>
            <ac:spMk id="54" creationId="{787C3EE7-5B7D-B949-ACAF-405B4A6F748C}"/>
          </ac:spMkLst>
        </pc:spChg>
        <pc:spChg chg="mod">
          <ac:chgData name="Sudarshan Chakravarthi" userId="9632d19e-631d-46a5-9e9a-d9cc496f17d0" providerId="ADAL" clId="{3DFE4E8B-96D4-4BDF-9D39-1CB0AF5D4A38}" dt="2022-08-04T08:17:28.320" v="12560" actId="164"/>
          <ac:spMkLst>
            <pc:docMk/>
            <pc:sldMk cId="228336210" sldId="4084"/>
            <ac:spMk id="55" creationId="{9A7B16C5-BEFC-7B44-9792-C4BD29A74513}"/>
          </ac:spMkLst>
        </pc:spChg>
        <pc:spChg chg="mod">
          <ac:chgData name="Sudarshan Chakravarthi" userId="9632d19e-631d-46a5-9e9a-d9cc496f17d0" providerId="ADAL" clId="{3DFE4E8B-96D4-4BDF-9D39-1CB0AF5D4A38}" dt="2022-08-04T08:19:47.987" v="12590" actId="164"/>
          <ac:spMkLst>
            <pc:docMk/>
            <pc:sldMk cId="228336210" sldId="4084"/>
            <ac:spMk id="56" creationId="{E262B2C5-6486-A84E-9302-68ED3195BB5D}"/>
          </ac:spMkLst>
        </pc:spChg>
        <pc:spChg chg="mod">
          <ac:chgData name="Sudarshan Chakravarthi" userId="9632d19e-631d-46a5-9e9a-d9cc496f17d0" providerId="ADAL" clId="{3DFE4E8B-96D4-4BDF-9D39-1CB0AF5D4A38}" dt="2022-08-04T08:19:55.256" v="12615" actId="164"/>
          <ac:spMkLst>
            <pc:docMk/>
            <pc:sldMk cId="228336210" sldId="4084"/>
            <ac:spMk id="57" creationId="{71EE43AD-67A1-E144-8A0F-CD104F04921A}"/>
          </ac:spMkLst>
        </pc:spChg>
        <pc:spChg chg="mod">
          <ac:chgData name="Sudarshan Chakravarthi" userId="9632d19e-631d-46a5-9e9a-d9cc496f17d0" providerId="ADAL" clId="{3DFE4E8B-96D4-4BDF-9D39-1CB0AF5D4A38}" dt="2022-08-04T08:20:16.214" v="12668" actId="164"/>
          <ac:spMkLst>
            <pc:docMk/>
            <pc:sldMk cId="228336210" sldId="4084"/>
            <ac:spMk id="58" creationId="{74E50A95-4F71-2B46-8D70-F9BF0EFFC51D}"/>
          </ac:spMkLst>
        </pc:spChg>
        <pc:spChg chg="mod">
          <ac:chgData name="Sudarshan Chakravarthi" userId="9632d19e-631d-46a5-9e9a-d9cc496f17d0" providerId="ADAL" clId="{3DFE4E8B-96D4-4BDF-9D39-1CB0AF5D4A38}" dt="2022-08-04T08:17:20.159" v="12559" actId="164"/>
          <ac:spMkLst>
            <pc:docMk/>
            <pc:sldMk cId="228336210" sldId="4084"/>
            <ac:spMk id="59" creationId="{6A198BE5-B2CC-D542-AAFF-F274CAD6BB91}"/>
          </ac:spMkLst>
        </pc:spChg>
        <pc:spChg chg="del">
          <ac:chgData name="Sudarshan Chakravarthi" userId="9632d19e-631d-46a5-9e9a-d9cc496f17d0" providerId="ADAL" clId="{3DFE4E8B-96D4-4BDF-9D39-1CB0AF5D4A38}" dt="2022-08-04T08:20:06.335" v="12665" actId="478"/>
          <ac:spMkLst>
            <pc:docMk/>
            <pc:sldMk cId="228336210" sldId="4084"/>
            <ac:spMk id="60" creationId="{4369BBD2-F0D9-8A47-9976-04186F0C30D0}"/>
          </ac:spMkLst>
        </pc:spChg>
        <pc:spChg chg="mod">
          <ac:chgData name="Sudarshan Chakravarthi" userId="9632d19e-631d-46a5-9e9a-d9cc496f17d0" providerId="ADAL" clId="{3DFE4E8B-96D4-4BDF-9D39-1CB0AF5D4A38}" dt="2022-08-04T08:20:23.156" v="12716"/>
          <ac:spMkLst>
            <pc:docMk/>
            <pc:sldMk cId="228336210" sldId="4084"/>
            <ac:spMk id="61" creationId="{239CB81F-FF2D-2C49-5E09-6041859DF05E}"/>
          </ac:spMkLst>
        </pc:spChg>
        <pc:spChg chg="mod">
          <ac:chgData name="Sudarshan Chakravarthi" userId="9632d19e-631d-46a5-9e9a-d9cc496f17d0" providerId="ADAL" clId="{3DFE4E8B-96D4-4BDF-9D39-1CB0AF5D4A38}" dt="2022-08-04T08:20:23.156" v="12716"/>
          <ac:spMkLst>
            <pc:docMk/>
            <pc:sldMk cId="228336210" sldId="4084"/>
            <ac:spMk id="62" creationId="{0B64C731-F0D8-E0CC-3091-C55266BEA3F1}"/>
          </ac:spMkLst>
        </pc:spChg>
        <pc:spChg chg="mod">
          <ac:chgData name="Sudarshan Chakravarthi" userId="9632d19e-631d-46a5-9e9a-d9cc496f17d0" providerId="ADAL" clId="{3DFE4E8B-96D4-4BDF-9D39-1CB0AF5D4A38}" dt="2022-08-04T08:20:23.156" v="12716"/>
          <ac:spMkLst>
            <pc:docMk/>
            <pc:sldMk cId="228336210" sldId="4084"/>
            <ac:spMk id="63" creationId="{C2E39CFC-A6D9-C4C2-C067-83A488850C9B}"/>
          </ac:spMkLst>
        </pc:spChg>
        <pc:spChg chg="add del mod">
          <ac:chgData name="Sudarshan Chakravarthi" userId="9632d19e-631d-46a5-9e9a-d9cc496f17d0" providerId="ADAL" clId="{3DFE4E8B-96D4-4BDF-9D39-1CB0AF5D4A38}" dt="2022-08-04T08:22:06.213" v="12917" actId="21"/>
          <ac:spMkLst>
            <pc:docMk/>
            <pc:sldMk cId="228336210" sldId="4084"/>
            <ac:spMk id="64" creationId="{30FD5126-4638-F28F-8C7D-1C533E7862B0}"/>
          </ac:spMkLst>
        </pc:spChg>
        <pc:grpChg chg="add del mod ord">
          <ac:chgData name="Sudarshan Chakravarthi" userId="9632d19e-631d-46a5-9e9a-d9cc496f17d0" providerId="ADAL" clId="{3DFE4E8B-96D4-4BDF-9D39-1CB0AF5D4A38}" dt="2022-08-04T08:22:06.213" v="12917" actId="21"/>
          <ac:grpSpMkLst>
            <pc:docMk/>
            <pc:sldMk cId="228336210" sldId="4084"/>
            <ac:grpSpMk id="22" creationId="{76AA8BC0-B79B-63A1-E216-FD8403D00C8A}"/>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3" creationId="{C2F4F977-7905-5901-8DDD-1985FD2D29B9}"/>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4" creationId="{886695D5-5FD2-D3BA-4A64-707926E3261D}"/>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5" creationId="{EF7A465B-807C-AFAD-7D19-4DD760A8458D}"/>
          </ac:grpSpMkLst>
        </pc:grpChg>
        <pc:grpChg chg="add del mod ord">
          <ac:chgData name="Sudarshan Chakravarthi" userId="9632d19e-631d-46a5-9e9a-d9cc496f17d0" providerId="ADAL" clId="{3DFE4E8B-96D4-4BDF-9D39-1CB0AF5D4A38}" dt="2022-08-04T08:22:06.213" v="12917" actId="21"/>
          <ac:grpSpMkLst>
            <pc:docMk/>
            <pc:sldMk cId="228336210" sldId="4084"/>
            <ac:grpSpMk id="26" creationId="{895E7614-C9C0-14DA-AD57-4832EF81FC41}"/>
          </ac:grpSpMkLst>
        </pc:grpChg>
        <pc:grpChg chg="add del mod ord">
          <ac:chgData name="Sudarshan Chakravarthi" userId="9632d19e-631d-46a5-9e9a-d9cc496f17d0" providerId="ADAL" clId="{3DFE4E8B-96D4-4BDF-9D39-1CB0AF5D4A38}" dt="2022-08-04T08:22:06.213" v="12917" actId="21"/>
          <ac:grpSpMkLst>
            <pc:docMk/>
            <pc:sldMk cId="228336210" sldId="4084"/>
            <ac:grpSpMk id="45" creationId="{67F36027-C6CF-EF87-BFE5-6205527CB356}"/>
          </ac:grpSpMkLst>
        </pc:grpChg>
      </pc:sldChg>
      <pc:sldChg chg="delSp modSp add del mod">
        <pc:chgData name="Sudarshan Chakravarthi" userId="9632d19e-631d-46a5-9e9a-d9cc496f17d0" providerId="ADAL" clId="{3DFE4E8B-96D4-4BDF-9D39-1CB0AF5D4A38}" dt="2022-08-04T08:48:00.469" v="14501" actId="47"/>
        <pc:sldMkLst>
          <pc:docMk/>
          <pc:sldMk cId="226336051" sldId="4157"/>
        </pc:sldMkLst>
        <pc:spChg chg="del">
          <ac:chgData name="Sudarshan Chakravarthi" userId="9632d19e-631d-46a5-9e9a-d9cc496f17d0" providerId="ADAL" clId="{3DFE4E8B-96D4-4BDF-9D39-1CB0AF5D4A38}" dt="2022-08-04T08:44:53.231" v="14377" actId="21"/>
          <ac:spMkLst>
            <pc:docMk/>
            <pc:sldMk cId="226336051" sldId="4157"/>
            <ac:spMk id="7" creationId="{46D78492-3BEA-47BD-A4E3-80A156DA97F3}"/>
          </ac:spMkLst>
        </pc:spChg>
        <pc:spChg chg="del">
          <ac:chgData name="Sudarshan Chakravarthi" userId="9632d19e-631d-46a5-9e9a-d9cc496f17d0" providerId="ADAL" clId="{3DFE4E8B-96D4-4BDF-9D39-1CB0AF5D4A38}" dt="2022-08-04T08:44:53.231" v="14377" actId="21"/>
          <ac:spMkLst>
            <pc:docMk/>
            <pc:sldMk cId="226336051" sldId="4157"/>
            <ac:spMk id="8" creationId="{71821D97-C03D-4744-9700-2E351EBB6498}"/>
          </ac:spMkLst>
        </pc:spChg>
        <pc:spChg chg="del">
          <ac:chgData name="Sudarshan Chakravarthi" userId="9632d19e-631d-46a5-9e9a-d9cc496f17d0" providerId="ADAL" clId="{3DFE4E8B-96D4-4BDF-9D39-1CB0AF5D4A38}" dt="2022-08-04T08:44:53.231" v="14377" actId="21"/>
          <ac:spMkLst>
            <pc:docMk/>
            <pc:sldMk cId="226336051" sldId="4157"/>
            <ac:spMk id="9" creationId="{9DAB7BE2-6702-4CB6-AB73-57053D36302E}"/>
          </ac:spMkLst>
        </pc:spChg>
        <pc:spChg chg="del">
          <ac:chgData name="Sudarshan Chakravarthi" userId="9632d19e-631d-46a5-9e9a-d9cc496f17d0" providerId="ADAL" clId="{3DFE4E8B-96D4-4BDF-9D39-1CB0AF5D4A38}" dt="2022-08-04T08:44:53.231" v="14377" actId="21"/>
          <ac:spMkLst>
            <pc:docMk/>
            <pc:sldMk cId="226336051" sldId="4157"/>
            <ac:spMk id="11" creationId="{A7B61F5B-9179-4A33-8C04-409981D3EC21}"/>
          </ac:spMkLst>
        </pc:spChg>
        <pc:spChg chg="del">
          <ac:chgData name="Sudarshan Chakravarthi" userId="9632d19e-631d-46a5-9e9a-d9cc496f17d0" providerId="ADAL" clId="{3DFE4E8B-96D4-4BDF-9D39-1CB0AF5D4A38}" dt="2022-08-04T08:44:53.231" v="14377" actId="21"/>
          <ac:spMkLst>
            <pc:docMk/>
            <pc:sldMk cId="226336051" sldId="4157"/>
            <ac:spMk id="12" creationId="{351DC5D8-B780-4837-8692-5A8249890E13}"/>
          </ac:spMkLst>
        </pc:spChg>
        <pc:spChg chg="del">
          <ac:chgData name="Sudarshan Chakravarthi" userId="9632d19e-631d-46a5-9e9a-d9cc496f17d0" providerId="ADAL" clId="{3DFE4E8B-96D4-4BDF-9D39-1CB0AF5D4A38}" dt="2022-08-04T08:44:53.231" v="14377" actId="21"/>
          <ac:spMkLst>
            <pc:docMk/>
            <pc:sldMk cId="226336051" sldId="4157"/>
            <ac:spMk id="13" creationId="{EB3977C1-0A86-42C9-B8B1-61CF5F8AB743}"/>
          </ac:spMkLst>
        </pc:spChg>
        <pc:spChg chg="del">
          <ac:chgData name="Sudarshan Chakravarthi" userId="9632d19e-631d-46a5-9e9a-d9cc496f17d0" providerId="ADAL" clId="{3DFE4E8B-96D4-4BDF-9D39-1CB0AF5D4A38}" dt="2022-08-04T08:44:53.231" v="14377" actId="21"/>
          <ac:spMkLst>
            <pc:docMk/>
            <pc:sldMk cId="226336051" sldId="4157"/>
            <ac:spMk id="14" creationId="{8C8056CF-DDAB-4B8B-AFF0-66BB52C6A077}"/>
          </ac:spMkLst>
        </pc:spChg>
        <pc:spChg chg="del">
          <ac:chgData name="Sudarshan Chakravarthi" userId="9632d19e-631d-46a5-9e9a-d9cc496f17d0" providerId="ADAL" clId="{3DFE4E8B-96D4-4BDF-9D39-1CB0AF5D4A38}" dt="2022-08-04T08:44:53.231" v="14377" actId="21"/>
          <ac:spMkLst>
            <pc:docMk/>
            <pc:sldMk cId="226336051" sldId="4157"/>
            <ac:spMk id="15" creationId="{6A9B25B2-F26E-4A1E-909D-11B419103704}"/>
          </ac:spMkLst>
        </pc:spChg>
        <pc:spChg chg="del">
          <ac:chgData name="Sudarshan Chakravarthi" userId="9632d19e-631d-46a5-9e9a-d9cc496f17d0" providerId="ADAL" clId="{3DFE4E8B-96D4-4BDF-9D39-1CB0AF5D4A38}" dt="2022-08-04T08:44:53.231" v="14377" actId="21"/>
          <ac:spMkLst>
            <pc:docMk/>
            <pc:sldMk cId="226336051" sldId="4157"/>
            <ac:spMk id="16" creationId="{75F19A5F-7DF8-4685-B734-98D209E43FA1}"/>
          </ac:spMkLst>
        </pc:spChg>
        <pc:spChg chg="del mod">
          <ac:chgData name="Sudarshan Chakravarthi" userId="9632d19e-631d-46a5-9e9a-d9cc496f17d0" providerId="ADAL" clId="{3DFE4E8B-96D4-4BDF-9D39-1CB0AF5D4A38}" dt="2022-08-04T08:44:53.231" v="14377" actId="21"/>
          <ac:spMkLst>
            <pc:docMk/>
            <pc:sldMk cId="226336051" sldId="4157"/>
            <ac:spMk id="17" creationId="{1F01B81E-BEB0-45B3-963F-D562E4541454}"/>
          </ac:spMkLst>
        </pc:spChg>
        <pc:spChg chg="del mod">
          <ac:chgData name="Sudarshan Chakravarthi" userId="9632d19e-631d-46a5-9e9a-d9cc496f17d0" providerId="ADAL" clId="{3DFE4E8B-96D4-4BDF-9D39-1CB0AF5D4A38}" dt="2022-08-04T08:44:53.231" v="14377" actId="21"/>
          <ac:spMkLst>
            <pc:docMk/>
            <pc:sldMk cId="226336051" sldId="4157"/>
            <ac:spMk id="18" creationId="{D8771476-57BD-456B-82EB-3916515750E3}"/>
          </ac:spMkLst>
        </pc:spChg>
        <pc:spChg chg="del mod">
          <ac:chgData name="Sudarshan Chakravarthi" userId="9632d19e-631d-46a5-9e9a-d9cc496f17d0" providerId="ADAL" clId="{3DFE4E8B-96D4-4BDF-9D39-1CB0AF5D4A38}" dt="2022-08-04T08:44:53.231" v="14377" actId="21"/>
          <ac:spMkLst>
            <pc:docMk/>
            <pc:sldMk cId="226336051" sldId="4157"/>
            <ac:spMk id="20" creationId="{7B92E313-3A97-4944-89D3-BB781AD05352}"/>
          </ac:spMkLst>
        </pc:spChg>
        <pc:cxnChg chg="del">
          <ac:chgData name="Sudarshan Chakravarthi" userId="9632d19e-631d-46a5-9e9a-d9cc496f17d0" providerId="ADAL" clId="{3DFE4E8B-96D4-4BDF-9D39-1CB0AF5D4A38}" dt="2022-08-04T08:44:53.231" v="14377" actId="21"/>
          <ac:cxnSpMkLst>
            <pc:docMk/>
            <pc:sldMk cId="226336051" sldId="4157"/>
            <ac:cxnSpMk id="3" creationId="{096984BF-8B6D-4712-8F73-5AEAE7A0CEBF}"/>
          </ac:cxnSpMkLst>
        </pc:cxnChg>
        <pc:cxnChg chg="del">
          <ac:chgData name="Sudarshan Chakravarthi" userId="9632d19e-631d-46a5-9e9a-d9cc496f17d0" providerId="ADAL" clId="{3DFE4E8B-96D4-4BDF-9D39-1CB0AF5D4A38}" dt="2022-08-04T08:44:53.231" v="14377" actId="21"/>
          <ac:cxnSpMkLst>
            <pc:docMk/>
            <pc:sldMk cId="226336051" sldId="4157"/>
            <ac:cxnSpMk id="5" creationId="{18A4A194-936C-46EA-98F4-E00027566B17}"/>
          </ac:cxnSpMkLst>
        </pc:cxnChg>
        <pc:cxnChg chg="del">
          <ac:chgData name="Sudarshan Chakravarthi" userId="9632d19e-631d-46a5-9e9a-d9cc496f17d0" providerId="ADAL" clId="{3DFE4E8B-96D4-4BDF-9D39-1CB0AF5D4A38}" dt="2022-08-04T08:44:53.231" v="14377" actId="21"/>
          <ac:cxnSpMkLst>
            <pc:docMk/>
            <pc:sldMk cId="226336051" sldId="4157"/>
            <ac:cxnSpMk id="22" creationId="{9235DBF6-DA57-466B-9ED4-A9F65976704B}"/>
          </ac:cxnSpMkLst>
        </pc:cxnChg>
        <pc:cxnChg chg="del">
          <ac:chgData name="Sudarshan Chakravarthi" userId="9632d19e-631d-46a5-9e9a-d9cc496f17d0" providerId="ADAL" clId="{3DFE4E8B-96D4-4BDF-9D39-1CB0AF5D4A38}" dt="2022-08-04T08:44:53.231" v="14377" actId="21"/>
          <ac:cxnSpMkLst>
            <pc:docMk/>
            <pc:sldMk cId="226336051" sldId="4157"/>
            <ac:cxnSpMk id="23" creationId="{4BD22431-687E-469E-9C7F-7932EB46C6A4}"/>
          </ac:cxnSpMkLst>
        </pc:cxnChg>
        <pc:cxnChg chg="del">
          <ac:chgData name="Sudarshan Chakravarthi" userId="9632d19e-631d-46a5-9e9a-d9cc496f17d0" providerId="ADAL" clId="{3DFE4E8B-96D4-4BDF-9D39-1CB0AF5D4A38}" dt="2022-08-04T08:44:53.231" v="14377" actId="21"/>
          <ac:cxnSpMkLst>
            <pc:docMk/>
            <pc:sldMk cId="226336051" sldId="4157"/>
            <ac:cxnSpMk id="26" creationId="{C002BFC9-0A03-4356-9676-A1113043B774}"/>
          </ac:cxnSpMkLst>
        </pc:cxnChg>
        <pc:cxnChg chg="del">
          <ac:chgData name="Sudarshan Chakravarthi" userId="9632d19e-631d-46a5-9e9a-d9cc496f17d0" providerId="ADAL" clId="{3DFE4E8B-96D4-4BDF-9D39-1CB0AF5D4A38}" dt="2022-08-04T08:44:53.231" v="14377" actId="21"/>
          <ac:cxnSpMkLst>
            <pc:docMk/>
            <pc:sldMk cId="226336051" sldId="4157"/>
            <ac:cxnSpMk id="28" creationId="{9880E9C8-2304-4C0E-9D24-E3542598A049}"/>
          </ac:cxnSpMkLst>
        </pc:cxnChg>
      </pc:sldChg>
      <pc:sldChg chg="add del">
        <pc:chgData name="Sudarshan Chakravarthi" userId="9632d19e-631d-46a5-9e9a-d9cc496f17d0" providerId="ADAL" clId="{3DFE4E8B-96D4-4BDF-9D39-1CB0AF5D4A38}" dt="2023-01-19T12:20:05.735" v="18514" actId="47"/>
        <pc:sldMkLst>
          <pc:docMk/>
          <pc:sldMk cId="3208584127" sldId="4207"/>
        </pc:sldMkLst>
      </pc:sldChg>
      <pc:sldChg chg="add del">
        <pc:chgData name="Sudarshan Chakravarthi" userId="9632d19e-631d-46a5-9e9a-d9cc496f17d0" providerId="ADAL" clId="{3DFE4E8B-96D4-4BDF-9D39-1CB0AF5D4A38}" dt="2023-02-20T12:37:44.376" v="18526" actId="47"/>
        <pc:sldMkLst>
          <pc:docMk/>
          <pc:sldMk cId="683501595" sldId="4411"/>
        </pc:sldMkLst>
      </pc:sldChg>
      <pc:sldChg chg="add del">
        <pc:chgData name="Sudarshan Chakravarthi" userId="9632d19e-631d-46a5-9e9a-d9cc496f17d0" providerId="ADAL" clId="{3DFE4E8B-96D4-4BDF-9D39-1CB0AF5D4A38}" dt="2023-01-19T12:19:52.954" v="18510"/>
        <pc:sldMkLst>
          <pc:docMk/>
          <pc:sldMk cId="2434400758" sldId="4412"/>
        </pc:sldMkLst>
      </pc:sldChg>
      <pc:sldChg chg="add del ord">
        <pc:chgData name="Sudarshan Chakravarthi" userId="9632d19e-631d-46a5-9e9a-d9cc496f17d0" providerId="ADAL" clId="{3DFE4E8B-96D4-4BDF-9D39-1CB0AF5D4A38}" dt="2023-01-19T12:20:03.259" v="18513"/>
        <pc:sldMkLst>
          <pc:docMk/>
          <pc:sldMk cId="2586001998" sldId="4413"/>
        </pc:sldMkLst>
      </pc:sldChg>
      <pc:sldChg chg="add del ord">
        <pc:chgData name="Sudarshan Chakravarthi" userId="9632d19e-631d-46a5-9e9a-d9cc496f17d0" providerId="ADAL" clId="{3DFE4E8B-96D4-4BDF-9D39-1CB0AF5D4A38}" dt="2023-01-19T12:20:03.259" v="18513"/>
        <pc:sldMkLst>
          <pc:docMk/>
          <pc:sldMk cId="842485834" sldId="4414"/>
        </pc:sldMkLst>
      </pc:sldChg>
      <pc:sldChg chg="del">
        <pc:chgData name="Sudarshan Chakravarthi" userId="9632d19e-631d-46a5-9e9a-d9cc496f17d0" providerId="ADAL" clId="{3DFE4E8B-96D4-4BDF-9D39-1CB0AF5D4A38}" dt="2022-08-03T15:54:50.284" v="9492" actId="47"/>
        <pc:sldMkLst>
          <pc:docMk/>
          <pc:sldMk cId="1823984848" sldId="4417"/>
        </pc:sldMkLst>
      </pc:sldChg>
      <pc:sldChg chg="addSp delSp modSp add mod ord">
        <pc:chgData name="Sudarshan Chakravarthi" userId="9632d19e-631d-46a5-9e9a-d9cc496f17d0" providerId="ADAL" clId="{3DFE4E8B-96D4-4BDF-9D39-1CB0AF5D4A38}" dt="2022-08-04T07:21:53.628" v="12307"/>
        <pc:sldMkLst>
          <pc:docMk/>
          <pc:sldMk cId="3707311500" sldId="4430"/>
        </pc:sldMkLst>
        <pc:spChg chg="add del mod">
          <ac:chgData name="Sudarshan Chakravarthi" userId="9632d19e-631d-46a5-9e9a-d9cc496f17d0" providerId="ADAL" clId="{3DFE4E8B-96D4-4BDF-9D39-1CB0AF5D4A38}" dt="2022-08-03T16:09:16.282" v="10297" actId="478"/>
          <ac:spMkLst>
            <pc:docMk/>
            <pc:sldMk cId="3707311500" sldId="4430"/>
            <ac:spMk id="2" creationId="{E79EB4F7-F632-3A88-D1FB-012ECE4BDE35}"/>
          </ac:spMkLst>
        </pc:spChg>
        <pc:spChg chg="del mod">
          <ac:chgData name="Sudarshan Chakravarthi" userId="9632d19e-631d-46a5-9e9a-d9cc496f17d0" providerId="ADAL" clId="{3DFE4E8B-96D4-4BDF-9D39-1CB0AF5D4A38}" dt="2022-08-02T13:29:42.114" v="662" actId="478"/>
          <ac:spMkLst>
            <pc:docMk/>
            <pc:sldMk cId="3707311500" sldId="4430"/>
            <ac:spMk id="4" creationId="{B33EDE3C-6824-8133-42D4-7F161CA65C1F}"/>
          </ac:spMkLst>
        </pc:spChg>
        <pc:spChg chg="del">
          <ac:chgData name="Sudarshan Chakravarthi" userId="9632d19e-631d-46a5-9e9a-d9cc496f17d0" providerId="ADAL" clId="{3DFE4E8B-96D4-4BDF-9D39-1CB0AF5D4A38}" dt="2022-08-02T13:29:24.378" v="658" actId="478"/>
          <ac:spMkLst>
            <pc:docMk/>
            <pc:sldMk cId="3707311500" sldId="4430"/>
            <ac:spMk id="6" creationId="{3A3242B7-541E-3425-D9C0-0D6B4E0D138D}"/>
          </ac:spMkLst>
        </pc:spChg>
        <pc:spChg chg="del">
          <ac:chgData name="Sudarshan Chakravarthi" userId="9632d19e-631d-46a5-9e9a-d9cc496f17d0" providerId="ADAL" clId="{3DFE4E8B-96D4-4BDF-9D39-1CB0AF5D4A38}" dt="2022-08-02T13:29:39.480" v="661" actId="478"/>
          <ac:spMkLst>
            <pc:docMk/>
            <pc:sldMk cId="3707311500" sldId="4430"/>
            <ac:spMk id="7" creationId="{D56252AC-7C26-7B05-E275-2510342888F9}"/>
          </ac:spMkLst>
        </pc:spChg>
        <pc:spChg chg="del">
          <ac:chgData name="Sudarshan Chakravarthi" userId="9632d19e-631d-46a5-9e9a-d9cc496f17d0" providerId="ADAL" clId="{3DFE4E8B-96D4-4BDF-9D39-1CB0AF5D4A38}" dt="2022-08-02T13:29:39.480" v="661" actId="478"/>
          <ac:spMkLst>
            <pc:docMk/>
            <pc:sldMk cId="3707311500" sldId="4430"/>
            <ac:spMk id="8" creationId="{845424A0-5490-7260-154C-C404634EAAAA}"/>
          </ac:spMkLst>
        </pc:spChg>
        <pc:spChg chg="del">
          <ac:chgData name="Sudarshan Chakravarthi" userId="9632d19e-631d-46a5-9e9a-d9cc496f17d0" providerId="ADAL" clId="{3DFE4E8B-96D4-4BDF-9D39-1CB0AF5D4A38}" dt="2022-08-02T13:29:39.480" v="661" actId="478"/>
          <ac:spMkLst>
            <pc:docMk/>
            <pc:sldMk cId="3707311500" sldId="4430"/>
            <ac:spMk id="9" creationId="{52337FE3-F8EB-68AD-88D7-A6C536ACBC3A}"/>
          </ac:spMkLst>
        </pc:spChg>
        <pc:spChg chg="del">
          <ac:chgData name="Sudarshan Chakravarthi" userId="9632d19e-631d-46a5-9e9a-d9cc496f17d0" providerId="ADAL" clId="{3DFE4E8B-96D4-4BDF-9D39-1CB0AF5D4A38}" dt="2022-08-02T13:29:39.480" v="661" actId="478"/>
          <ac:spMkLst>
            <pc:docMk/>
            <pc:sldMk cId="3707311500" sldId="4430"/>
            <ac:spMk id="10" creationId="{E511AA3E-355D-C1A7-BD90-7B889B989A04}"/>
          </ac:spMkLst>
        </pc:spChg>
        <pc:spChg chg="del">
          <ac:chgData name="Sudarshan Chakravarthi" userId="9632d19e-631d-46a5-9e9a-d9cc496f17d0" providerId="ADAL" clId="{3DFE4E8B-96D4-4BDF-9D39-1CB0AF5D4A38}" dt="2022-08-02T13:29:39.480" v="661" actId="478"/>
          <ac:spMkLst>
            <pc:docMk/>
            <pc:sldMk cId="3707311500" sldId="4430"/>
            <ac:spMk id="11" creationId="{34411B62-C93A-8DC8-C0B8-875CDEA5FB93}"/>
          </ac:spMkLst>
        </pc:spChg>
        <pc:spChg chg="del">
          <ac:chgData name="Sudarshan Chakravarthi" userId="9632d19e-631d-46a5-9e9a-d9cc496f17d0" providerId="ADAL" clId="{3DFE4E8B-96D4-4BDF-9D39-1CB0AF5D4A38}" dt="2022-08-02T13:29:24.378" v="658" actId="478"/>
          <ac:spMkLst>
            <pc:docMk/>
            <pc:sldMk cId="3707311500" sldId="4430"/>
            <ac:spMk id="12" creationId="{A657AEC1-D34D-DD7F-A269-2614150A91F4}"/>
          </ac:spMkLst>
        </pc:spChg>
        <pc:spChg chg="del">
          <ac:chgData name="Sudarshan Chakravarthi" userId="9632d19e-631d-46a5-9e9a-d9cc496f17d0" providerId="ADAL" clId="{3DFE4E8B-96D4-4BDF-9D39-1CB0AF5D4A38}" dt="2022-08-02T13:29:24.378" v="658" actId="478"/>
          <ac:spMkLst>
            <pc:docMk/>
            <pc:sldMk cId="3707311500" sldId="4430"/>
            <ac:spMk id="13" creationId="{458AE87A-6980-284B-3E3E-DD6CC0901229}"/>
          </ac:spMkLst>
        </pc:spChg>
        <pc:spChg chg="add mod">
          <ac:chgData name="Sudarshan Chakravarthi" userId="9632d19e-631d-46a5-9e9a-d9cc496f17d0" providerId="ADAL" clId="{3DFE4E8B-96D4-4BDF-9D39-1CB0AF5D4A38}" dt="2022-08-04T07:08:17.479" v="12218" actId="20577"/>
          <ac:spMkLst>
            <pc:docMk/>
            <pc:sldMk cId="3707311500" sldId="4430"/>
            <ac:spMk id="14" creationId="{A1B87D8C-C95F-4F0D-3F47-56AC3CE01380}"/>
          </ac:spMkLst>
        </pc:spChg>
        <pc:spChg chg="add del mod">
          <ac:chgData name="Sudarshan Chakravarthi" userId="9632d19e-631d-46a5-9e9a-d9cc496f17d0" providerId="ADAL" clId="{3DFE4E8B-96D4-4BDF-9D39-1CB0AF5D4A38}" dt="2022-08-03T16:10:56.942" v="10301" actId="478"/>
          <ac:spMkLst>
            <pc:docMk/>
            <pc:sldMk cId="3707311500" sldId="4430"/>
            <ac:spMk id="15" creationId="{23EFD477-7344-9D9F-B912-F8573285BB2C}"/>
          </ac:spMkLst>
        </pc:spChg>
        <pc:spChg chg="del">
          <ac:chgData name="Sudarshan Chakravarthi" userId="9632d19e-631d-46a5-9e9a-d9cc496f17d0" providerId="ADAL" clId="{3DFE4E8B-96D4-4BDF-9D39-1CB0AF5D4A38}" dt="2022-08-02T13:29:24.378" v="658" actId="478"/>
          <ac:spMkLst>
            <pc:docMk/>
            <pc:sldMk cId="3707311500" sldId="4430"/>
            <ac:spMk id="17" creationId="{32D5E889-1388-3C21-B2EA-9DD2FE8E28FC}"/>
          </ac:spMkLst>
        </pc:spChg>
        <pc:spChg chg="del">
          <ac:chgData name="Sudarshan Chakravarthi" userId="9632d19e-631d-46a5-9e9a-d9cc496f17d0" providerId="ADAL" clId="{3DFE4E8B-96D4-4BDF-9D39-1CB0AF5D4A38}" dt="2022-08-02T13:29:39.480" v="661" actId="478"/>
          <ac:spMkLst>
            <pc:docMk/>
            <pc:sldMk cId="3707311500" sldId="4430"/>
            <ac:spMk id="19" creationId="{0A5E9526-6815-4B15-C8D6-C848CDF6D61B}"/>
          </ac:spMkLst>
        </pc:spChg>
        <pc:spChg chg="mod">
          <ac:chgData name="Sudarshan Chakravarthi" userId="9632d19e-631d-46a5-9e9a-d9cc496f17d0" providerId="ADAL" clId="{3DFE4E8B-96D4-4BDF-9D39-1CB0AF5D4A38}" dt="2022-08-03T16:10:54.013" v="10300" actId="1076"/>
          <ac:spMkLst>
            <pc:docMk/>
            <pc:sldMk cId="3707311500" sldId="4430"/>
            <ac:spMk id="21" creationId="{AB0ECA64-BBDD-96E2-6D93-57A2C99FFEA4}"/>
          </ac:spMkLst>
        </pc:spChg>
        <pc:spChg chg="del">
          <ac:chgData name="Sudarshan Chakravarthi" userId="9632d19e-631d-46a5-9e9a-d9cc496f17d0" providerId="ADAL" clId="{3DFE4E8B-96D4-4BDF-9D39-1CB0AF5D4A38}" dt="2022-08-02T13:29:39.480" v="661" actId="478"/>
          <ac:spMkLst>
            <pc:docMk/>
            <pc:sldMk cId="3707311500" sldId="4430"/>
            <ac:spMk id="24" creationId="{AC998C0B-FB79-E101-CE42-1E9BF337E626}"/>
          </ac:spMkLst>
        </pc:spChg>
        <pc:spChg chg="add del mod">
          <ac:chgData name="Sudarshan Chakravarthi" userId="9632d19e-631d-46a5-9e9a-d9cc496f17d0" providerId="ADAL" clId="{3DFE4E8B-96D4-4BDF-9D39-1CB0AF5D4A38}" dt="2022-08-02T13:33:34.066" v="814" actId="478"/>
          <ac:spMkLst>
            <pc:docMk/>
            <pc:sldMk cId="3707311500" sldId="4430"/>
            <ac:spMk id="29" creationId="{F630CEB6-0962-1E4A-25AD-CBB2EF03E213}"/>
          </ac:spMkLst>
        </pc:spChg>
        <pc:spChg chg="add del mod">
          <ac:chgData name="Sudarshan Chakravarthi" userId="9632d19e-631d-46a5-9e9a-d9cc496f17d0" providerId="ADAL" clId="{3DFE4E8B-96D4-4BDF-9D39-1CB0AF5D4A38}" dt="2022-08-03T16:10:56.942" v="10301" actId="478"/>
          <ac:spMkLst>
            <pc:docMk/>
            <pc:sldMk cId="3707311500" sldId="4430"/>
            <ac:spMk id="34" creationId="{70ED7EA0-8EC4-7E0A-8161-B4AEF8B7DAB3}"/>
          </ac:spMkLst>
        </pc:spChg>
        <pc:spChg chg="add del mod">
          <ac:chgData name="Sudarshan Chakravarthi" userId="9632d19e-631d-46a5-9e9a-d9cc496f17d0" providerId="ADAL" clId="{3DFE4E8B-96D4-4BDF-9D39-1CB0AF5D4A38}" dt="2022-08-03T16:10:56.942" v="10301" actId="478"/>
          <ac:spMkLst>
            <pc:docMk/>
            <pc:sldMk cId="3707311500" sldId="4430"/>
            <ac:spMk id="36" creationId="{671C6D8A-397D-C659-F31B-6866E2DA4A55}"/>
          </ac:spMkLst>
        </pc:spChg>
        <pc:spChg chg="add del mod">
          <ac:chgData name="Sudarshan Chakravarthi" userId="9632d19e-631d-46a5-9e9a-d9cc496f17d0" providerId="ADAL" clId="{3DFE4E8B-96D4-4BDF-9D39-1CB0AF5D4A38}" dt="2022-08-03T16:10:56.942" v="10301" actId="478"/>
          <ac:spMkLst>
            <pc:docMk/>
            <pc:sldMk cId="3707311500" sldId="4430"/>
            <ac:spMk id="38" creationId="{EACB9585-625B-319A-144B-52FC5B4C6744}"/>
          </ac:spMkLst>
        </pc:spChg>
        <pc:spChg chg="add del mod">
          <ac:chgData name="Sudarshan Chakravarthi" userId="9632d19e-631d-46a5-9e9a-d9cc496f17d0" providerId="ADAL" clId="{3DFE4E8B-96D4-4BDF-9D39-1CB0AF5D4A38}" dt="2022-08-03T16:10:56.942" v="10301" actId="478"/>
          <ac:spMkLst>
            <pc:docMk/>
            <pc:sldMk cId="3707311500" sldId="4430"/>
            <ac:spMk id="40" creationId="{45C33B8B-AC3E-F81D-57D7-3768B4305B63}"/>
          </ac:spMkLst>
        </pc:spChg>
        <pc:picChg chg="del">
          <ac:chgData name="Sudarshan Chakravarthi" userId="9632d19e-631d-46a5-9e9a-d9cc496f17d0" providerId="ADAL" clId="{3DFE4E8B-96D4-4BDF-9D39-1CB0AF5D4A38}" dt="2022-08-02T13:29:17.129" v="656" actId="478"/>
          <ac:picMkLst>
            <pc:docMk/>
            <pc:sldMk cId="3707311500" sldId="4430"/>
            <ac:picMk id="3" creationId="{17D91AF5-71BC-8C1D-D011-38E4D1F3E75B}"/>
          </ac:picMkLst>
        </pc:picChg>
        <pc:picChg chg="del">
          <ac:chgData name="Sudarshan Chakravarthi" userId="9632d19e-631d-46a5-9e9a-d9cc496f17d0" providerId="ADAL" clId="{3DFE4E8B-96D4-4BDF-9D39-1CB0AF5D4A38}" dt="2022-08-02T13:29:39.480" v="661" actId="478"/>
          <ac:picMkLst>
            <pc:docMk/>
            <pc:sldMk cId="3707311500" sldId="4430"/>
            <ac:picMk id="31" creationId="{0A0F167F-8E43-8D0E-56F2-6A44DE990F5D}"/>
          </ac:picMkLst>
        </pc:picChg>
        <pc:picChg chg="del">
          <ac:chgData name="Sudarshan Chakravarthi" userId="9632d19e-631d-46a5-9e9a-d9cc496f17d0" providerId="ADAL" clId="{3DFE4E8B-96D4-4BDF-9D39-1CB0AF5D4A38}" dt="2022-08-02T13:29:39.480" v="661" actId="478"/>
          <ac:picMkLst>
            <pc:docMk/>
            <pc:sldMk cId="3707311500" sldId="4430"/>
            <ac:picMk id="35" creationId="{9EF2CEE9-285D-FA9B-E6F7-E76156CE68F9}"/>
          </ac:picMkLst>
        </pc:picChg>
        <pc:picChg chg="del">
          <ac:chgData name="Sudarshan Chakravarthi" userId="9632d19e-631d-46a5-9e9a-d9cc496f17d0" providerId="ADAL" clId="{3DFE4E8B-96D4-4BDF-9D39-1CB0AF5D4A38}" dt="2022-08-02T13:29:39.480" v="661" actId="478"/>
          <ac:picMkLst>
            <pc:docMk/>
            <pc:sldMk cId="3707311500" sldId="4430"/>
            <ac:picMk id="37" creationId="{A67D4DED-F1E6-B93A-84D9-5388FC8D102C}"/>
          </ac:picMkLst>
        </pc:picChg>
        <pc:picChg chg="del">
          <ac:chgData name="Sudarshan Chakravarthi" userId="9632d19e-631d-46a5-9e9a-d9cc496f17d0" providerId="ADAL" clId="{3DFE4E8B-96D4-4BDF-9D39-1CB0AF5D4A38}" dt="2022-08-03T16:09:12.382" v="10296" actId="478"/>
          <ac:picMkLst>
            <pc:docMk/>
            <pc:sldMk cId="3707311500" sldId="4430"/>
            <ac:picMk id="39" creationId="{98344B92-B9CD-10A9-7A8F-72A846308775}"/>
          </ac:picMkLst>
        </pc:picChg>
        <pc:picChg chg="del">
          <ac:chgData name="Sudarshan Chakravarthi" userId="9632d19e-631d-46a5-9e9a-d9cc496f17d0" providerId="ADAL" clId="{3DFE4E8B-96D4-4BDF-9D39-1CB0AF5D4A38}" dt="2022-08-02T13:29:39.480" v="661" actId="478"/>
          <ac:picMkLst>
            <pc:docMk/>
            <pc:sldMk cId="3707311500" sldId="4430"/>
            <ac:picMk id="41" creationId="{58671BC0-372D-82B2-29B0-F0E27BA2D87C}"/>
          </ac:picMkLst>
        </pc:picChg>
        <pc:picChg chg="del">
          <ac:chgData name="Sudarshan Chakravarthi" userId="9632d19e-631d-46a5-9e9a-d9cc496f17d0" providerId="ADAL" clId="{3DFE4E8B-96D4-4BDF-9D39-1CB0AF5D4A38}" dt="2022-08-02T13:29:39.480" v="661" actId="478"/>
          <ac:picMkLst>
            <pc:docMk/>
            <pc:sldMk cId="3707311500" sldId="4430"/>
            <ac:picMk id="43" creationId="{DEF78765-7C5B-7669-1D8D-505FD43251E0}"/>
          </ac:picMkLst>
        </pc:picChg>
        <pc:picChg chg="del">
          <ac:chgData name="Sudarshan Chakravarthi" userId="9632d19e-631d-46a5-9e9a-d9cc496f17d0" providerId="ADAL" clId="{3DFE4E8B-96D4-4BDF-9D39-1CB0AF5D4A38}" dt="2022-08-03T16:09:11.798" v="10295" actId="478"/>
          <ac:picMkLst>
            <pc:docMk/>
            <pc:sldMk cId="3707311500" sldId="4430"/>
            <ac:picMk id="45" creationId="{69BDDA01-2D93-BBDD-39AF-38FBCDA96FA1}"/>
          </ac:picMkLst>
        </pc:picChg>
        <pc:picChg chg="del">
          <ac:chgData name="Sudarshan Chakravarthi" userId="9632d19e-631d-46a5-9e9a-d9cc496f17d0" providerId="ADAL" clId="{3DFE4E8B-96D4-4BDF-9D39-1CB0AF5D4A38}" dt="2022-08-03T16:09:10.350" v="10293" actId="478"/>
          <ac:picMkLst>
            <pc:docMk/>
            <pc:sldMk cId="3707311500" sldId="4430"/>
            <ac:picMk id="47" creationId="{907C7A16-C616-0434-9B11-B360A8382225}"/>
          </ac:picMkLst>
        </pc:picChg>
        <pc:picChg chg="del">
          <ac:chgData name="Sudarshan Chakravarthi" userId="9632d19e-631d-46a5-9e9a-d9cc496f17d0" providerId="ADAL" clId="{3DFE4E8B-96D4-4BDF-9D39-1CB0AF5D4A38}" dt="2022-08-03T16:09:10.989" v="10294" actId="478"/>
          <ac:picMkLst>
            <pc:docMk/>
            <pc:sldMk cId="3707311500" sldId="4430"/>
            <ac:picMk id="49" creationId="{A23E5186-4F90-B778-7161-9A1398EC724E}"/>
          </ac:picMkLst>
        </pc:picChg>
        <pc:picChg chg="add mod">
          <ac:chgData name="Sudarshan Chakravarthi" userId="9632d19e-631d-46a5-9e9a-d9cc496f17d0" providerId="ADAL" clId="{3DFE4E8B-96D4-4BDF-9D39-1CB0AF5D4A38}" dt="2022-08-03T16:11:27.110" v="10307" actId="732"/>
          <ac:picMkLst>
            <pc:docMk/>
            <pc:sldMk cId="3707311500" sldId="4430"/>
            <ac:picMk id="1026" creationId="{DA790B98-7D94-F6B7-7F7F-D69F36840D60}"/>
          </ac:picMkLst>
        </pc:picChg>
        <pc:picChg chg="add del mod">
          <ac:chgData name="Sudarshan Chakravarthi" userId="9632d19e-631d-46a5-9e9a-d9cc496f17d0" providerId="ADAL" clId="{3DFE4E8B-96D4-4BDF-9D39-1CB0AF5D4A38}" dt="2022-08-02T13:35:21.601" v="822" actId="478"/>
          <ac:picMkLst>
            <pc:docMk/>
            <pc:sldMk cId="3707311500" sldId="4430"/>
            <ac:picMk id="2050" creationId="{44368785-68E9-3D7E-662E-F28F7A811059}"/>
          </ac:picMkLst>
        </pc:picChg>
        <pc:picChg chg="add del mod">
          <ac:chgData name="Sudarshan Chakravarthi" userId="9632d19e-631d-46a5-9e9a-d9cc496f17d0" providerId="ADAL" clId="{3DFE4E8B-96D4-4BDF-9D39-1CB0AF5D4A38}" dt="2022-08-03T16:10:51" v="10298" actId="478"/>
          <ac:picMkLst>
            <pc:docMk/>
            <pc:sldMk cId="3707311500" sldId="4430"/>
            <ac:picMk id="2052" creationId="{6468E790-E4C5-85DB-4E9C-4753032BC337}"/>
          </ac:picMkLst>
        </pc:picChg>
      </pc:sldChg>
      <pc:sldChg chg="addSp delSp modSp del mod">
        <pc:chgData name="Sudarshan Chakravarthi" userId="9632d19e-631d-46a5-9e9a-d9cc496f17d0" providerId="ADAL" clId="{3DFE4E8B-96D4-4BDF-9D39-1CB0AF5D4A38}" dt="2022-08-04T11:07:54.780" v="17204" actId="47"/>
        <pc:sldMkLst>
          <pc:docMk/>
          <pc:sldMk cId="1621323418" sldId="4449"/>
        </pc:sldMkLst>
        <pc:spChg chg="add mod">
          <ac:chgData name="Sudarshan Chakravarthi" userId="9632d19e-631d-46a5-9e9a-d9cc496f17d0" providerId="ADAL" clId="{3DFE4E8B-96D4-4BDF-9D39-1CB0AF5D4A38}" dt="2022-08-04T07:18:53.643" v="12242" actId="5793"/>
          <ac:spMkLst>
            <pc:docMk/>
            <pc:sldMk cId="1621323418" sldId="4449"/>
            <ac:spMk id="2" creationId="{92E2B66F-1E1E-17C1-3F64-712264062CCA}"/>
          </ac:spMkLst>
        </pc:spChg>
        <pc:picChg chg="del">
          <ac:chgData name="Sudarshan Chakravarthi" userId="9632d19e-631d-46a5-9e9a-d9cc496f17d0" providerId="ADAL" clId="{3DFE4E8B-96D4-4BDF-9D39-1CB0AF5D4A38}" dt="2022-08-04T07:18:47.492" v="12235" actId="478"/>
          <ac:picMkLst>
            <pc:docMk/>
            <pc:sldMk cId="1621323418" sldId="4449"/>
            <ac:picMk id="11" creationId="{1C27670D-DCBD-12C2-AB33-5A416B741048}"/>
          </ac:picMkLst>
        </pc:picChg>
      </pc:sldChg>
      <pc:sldChg chg="del">
        <pc:chgData name="Sudarshan Chakravarthi" userId="9632d19e-631d-46a5-9e9a-d9cc496f17d0" providerId="ADAL" clId="{3DFE4E8B-96D4-4BDF-9D39-1CB0AF5D4A38}" dt="2022-08-03T15:55:24.050" v="9497" actId="47"/>
        <pc:sldMkLst>
          <pc:docMk/>
          <pc:sldMk cId="3476414224" sldId="4453"/>
        </pc:sldMkLst>
      </pc:sldChg>
      <pc:sldChg chg="del">
        <pc:chgData name="Sudarshan Chakravarthi" userId="9632d19e-631d-46a5-9e9a-d9cc496f17d0" providerId="ADAL" clId="{3DFE4E8B-96D4-4BDF-9D39-1CB0AF5D4A38}" dt="2022-08-03T15:54:26.897" v="9485" actId="47"/>
        <pc:sldMkLst>
          <pc:docMk/>
          <pc:sldMk cId="183305472" sldId="4488"/>
        </pc:sldMkLst>
      </pc:sldChg>
      <pc:sldChg chg="add del">
        <pc:chgData name="Sudarshan Chakravarthi" userId="9632d19e-631d-46a5-9e9a-d9cc496f17d0" providerId="ADAL" clId="{3DFE4E8B-96D4-4BDF-9D39-1CB0AF5D4A38}" dt="2022-08-04T07:02:57.212" v="12162" actId="47"/>
        <pc:sldMkLst>
          <pc:docMk/>
          <pc:sldMk cId="3508046614" sldId="4525"/>
        </pc:sldMkLst>
      </pc:sldChg>
      <pc:sldChg chg="addSp delSp modSp mod">
        <pc:chgData name="Sudarshan Chakravarthi" userId="9632d19e-631d-46a5-9e9a-d9cc496f17d0" providerId="ADAL" clId="{3DFE4E8B-96D4-4BDF-9D39-1CB0AF5D4A38}" dt="2023-02-20T12:37:30.680" v="18524" actId="1076"/>
        <pc:sldMkLst>
          <pc:docMk/>
          <pc:sldMk cId="1038225607" sldId="4527"/>
        </pc:sldMkLst>
        <pc:spChg chg="mod">
          <ac:chgData name="Sudarshan Chakravarthi" userId="9632d19e-631d-46a5-9e9a-d9cc496f17d0" providerId="ADAL" clId="{3DFE4E8B-96D4-4BDF-9D39-1CB0AF5D4A38}" dt="2023-02-20T12:37:24.242" v="18522"/>
          <ac:spMkLst>
            <pc:docMk/>
            <pc:sldMk cId="1038225607" sldId="4527"/>
            <ac:spMk id="5" creationId="{E9198ACA-6E6D-70BF-E042-E87F495607E0}"/>
          </ac:spMkLst>
        </pc:spChg>
        <pc:spChg chg="mod">
          <ac:chgData name="Sudarshan Chakravarthi" userId="9632d19e-631d-46a5-9e9a-d9cc496f17d0" providerId="ADAL" clId="{3DFE4E8B-96D4-4BDF-9D39-1CB0AF5D4A38}" dt="2023-02-20T12:37:24.242" v="18522"/>
          <ac:spMkLst>
            <pc:docMk/>
            <pc:sldMk cId="1038225607" sldId="4527"/>
            <ac:spMk id="6" creationId="{2246B532-DD36-1C9C-5A71-4EDB81A11288}"/>
          </ac:spMkLst>
        </pc:spChg>
        <pc:grpChg chg="add mod">
          <ac:chgData name="Sudarshan Chakravarthi" userId="9632d19e-631d-46a5-9e9a-d9cc496f17d0" providerId="ADAL" clId="{3DFE4E8B-96D4-4BDF-9D39-1CB0AF5D4A38}" dt="2023-02-20T12:37:30.680" v="18524" actId="1076"/>
          <ac:grpSpMkLst>
            <pc:docMk/>
            <pc:sldMk cId="1038225607" sldId="4527"/>
            <ac:grpSpMk id="3" creationId="{A8773334-8AE3-CAC6-5362-88374077A88C}"/>
          </ac:grpSpMkLst>
        </pc:grpChg>
        <pc:picChg chg="del">
          <ac:chgData name="Sudarshan Chakravarthi" userId="9632d19e-631d-46a5-9e9a-d9cc496f17d0" providerId="ADAL" clId="{3DFE4E8B-96D4-4BDF-9D39-1CB0AF5D4A38}" dt="2022-07-22T16:27:10.453" v="0" actId="478"/>
          <ac:picMkLst>
            <pc:docMk/>
            <pc:sldMk cId="1038225607" sldId="4527"/>
            <ac:picMk id="2" creationId="{24658507-6A7C-D29F-D009-D24F5C774524}"/>
          </ac:picMkLst>
        </pc:picChg>
        <pc:picChg chg="add mod">
          <ac:chgData name="Sudarshan Chakravarthi" userId="9632d19e-631d-46a5-9e9a-d9cc496f17d0" providerId="ADAL" clId="{3DFE4E8B-96D4-4BDF-9D39-1CB0AF5D4A38}" dt="2022-08-04T07:03:37.897" v="12172" actId="1036"/>
          <ac:picMkLst>
            <pc:docMk/>
            <pc:sldMk cId="1038225607" sldId="4527"/>
            <ac:picMk id="2" creationId="{9E4FDD4D-6FFA-0A9C-FB1E-2A0335342126}"/>
          </ac:picMkLst>
        </pc:picChg>
        <pc:picChg chg="add del mod">
          <ac:chgData name="Sudarshan Chakravarthi" userId="9632d19e-631d-46a5-9e9a-d9cc496f17d0" providerId="ADAL" clId="{3DFE4E8B-96D4-4BDF-9D39-1CB0AF5D4A38}" dt="2022-07-22T16:35:39.706" v="13" actId="478"/>
          <ac:picMkLst>
            <pc:docMk/>
            <pc:sldMk cId="1038225607" sldId="4527"/>
            <ac:picMk id="1026" creationId="{85D58246-A005-E546-5AFC-5884D9760B5D}"/>
          </ac:picMkLst>
        </pc:picChg>
        <pc:picChg chg="add del mod">
          <ac:chgData name="Sudarshan Chakravarthi" userId="9632d19e-631d-46a5-9e9a-d9cc496f17d0" providerId="ADAL" clId="{3DFE4E8B-96D4-4BDF-9D39-1CB0AF5D4A38}" dt="2022-08-04T07:03:28.905" v="12168" actId="478"/>
          <ac:picMkLst>
            <pc:docMk/>
            <pc:sldMk cId="1038225607" sldId="4527"/>
            <ac:picMk id="1028" creationId="{54C789E5-0EE1-20B4-9B08-81AF627F0652}"/>
          </ac:picMkLst>
        </pc:picChg>
        <pc:picChg chg="add del mod">
          <ac:chgData name="Sudarshan Chakravarthi" userId="9632d19e-631d-46a5-9e9a-d9cc496f17d0" providerId="ADAL" clId="{3DFE4E8B-96D4-4BDF-9D39-1CB0AF5D4A38}" dt="2022-07-22T16:35:38.582" v="12" actId="478"/>
          <ac:picMkLst>
            <pc:docMk/>
            <pc:sldMk cId="1038225607" sldId="4527"/>
            <ac:picMk id="1030" creationId="{841EF076-E83A-8FD2-5D6D-583F52688CE7}"/>
          </ac:picMkLst>
        </pc:picChg>
      </pc:sldChg>
      <pc:sldChg chg="addSp new del mod">
        <pc:chgData name="Sudarshan Chakravarthi" userId="9632d19e-631d-46a5-9e9a-d9cc496f17d0" providerId="ADAL" clId="{3DFE4E8B-96D4-4BDF-9D39-1CB0AF5D4A38}" dt="2022-08-03T15:55:14.768" v="9494" actId="47"/>
        <pc:sldMkLst>
          <pc:docMk/>
          <pc:sldMk cId="2236456593" sldId="4528"/>
        </pc:sldMkLst>
        <pc:picChg chg="add">
          <ac:chgData name="Sudarshan Chakravarthi" userId="9632d19e-631d-46a5-9e9a-d9cc496f17d0" providerId="ADAL" clId="{3DFE4E8B-96D4-4BDF-9D39-1CB0AF5D4A38}" dt="2022-08-02T12:25:35.718" v="20" actId="22"/>
          <ac:picMkLst>
            <pc:docMk/>
            <pc:sldMk cId="2236456593" sldId="4528"/>
            <ac:picMk id="3" creationId="{34DB8E57-F4CC-8C28-F05B-55672FF90D56}"/>
          </ac:picMkLst>
        </pc:picChg>
      </pc:sldChg>
      <pc:sldChg chg="addSp new del mod">
        <pc:chgData name="Sudarshan Chakravarthi" userId="9632d19e-631d-46a5-9e9a-d9cc496f17d0" providerId="ADAL" clId="{3DFE4E8B-96D4-4BDF-9D39-1CB0AF5D4A38}" dt="2022-08-03T15:55:12.292" v="9493" actId="47"/>
        <pc:sldMkLst>
          <pc:docMk/>
          <pc:sldMk cId="1407743004" sldId="4529"/>
        </pc:sldMkLst>
        <pc:picChg chg="add">
          <ac:chgData name="Sudarshan Chakravarthi" userId="9632d19e-631d-46a5-9e9a-d9cc496f17d0" providerId="ADAL" clId="{3DFE4E8B-96D4-4BDF-9D39-1CB0AF5D4A38}" dt="2022-08-02T12:26:00.754" v="35" actId="22"/>
          <ac:picMkLst>
            <pc:docMk/>
            <pc:sldMk cId="1407743004" sldId="4529"/>
            <ac:picMk id="3" creationId="{668B44DC-5173-35E8-0953-F064D5ED1DD4}"/>
          </ac:picMkLst>
        </pc:picChg>
      </pc:sldChg>
      <pc:sldChg chg="addSp add del mod">
        <pc:chgData name="Sudarshan Chakravarthi" userId="9632d19e-631d-46a5-9e9a-d9cc496f17d0" providerId="ADAL" clId="{3DFE4E8B-96D4-4BDF-9D39-1CB0AF5D4A38}" dt="2022-08-03T15:55:12.292" v="9493" actId="47"/>
        <pc:sldMkLst>
          <pc:docMk/>
          <pc:sldMk cId="925279516" sldId="4530"/>
        </pc:sldMkLst>
        <pc:picChg chg="add">
          <ac:chgData name="Sudarshan Chakravarthi" userId="9632d19e-631d-46a5-9e9a-d9cc496f17d0" providerId="ADAL" clId="{3DFE4E8B-96D4-4BDF-9D39-1CB0AF5D4A38}" dt="2022-08-02T12:26:12.221" v="36" actId="22"/>
          <ac:picMkLst>
            <pc:docMk/>
            <pc:sldMk cId="925279516" sldId="4530"/>
            <ac:picMk id="3" creationId="{2F2BD85C-2247-CD9E-363A-11EB0EE1AB06}"/>
          </ac:picMkLst>
        </pc:picChg>
      </pc:sldChg>
      <pc:sldChg chg="add del">
        <pc:chgData name="Sudarshan Chakravarthi" userId="9632d19e-631d-46a5-9e9a-d9cc496f17d0" providerId="ADAL" clId="{3DFE4E8B-96D4-4BDF-9D39-1CB0AF5D4A38}" dt="2023-02-28T13:14:06.362" v="18529"/>
        <pc:sldMkLst>
          <pc:docMk/>
          <pc:sldMk cId="2708719641" sldId="4530"/>
        </pc:sldMkLst>
      </pc:sldChg>
      <pc:sldChg chg="addSp add del mod">
        <pc:chgData name="Sudarshan Chakravarthi" userId="9632d19e-631d-46a5-9e9a-d9cc496f17d0" providerId="ADAL" clId="{3DFE4E8B-96D4-4BDF-9D39-1CB0AF5D4A38}" dt="2022-08-03T15:55:12.292" v="9493" actId="47"/>
        <pc:sldMkLst>
          <pc:docMk/>
          <pc:sldMk cId="3160956315" sldId="4531"/>
        </pc:sldMkLst>
        <pc:picChg chg="add">
          <ac:chgData name="Sudarshan Chakravarthi" userId="9632d19e-631d-46a5-9e9a-d9cc496f17d0" providerId="ADAL" clId="{3DFE4E8B-96D4-4BDF-9D39-1CB0AF5D4A38}" dt="2022-08-02T12:26:25.272" v="37" actId="22"/>
          <ac:picMkLst>
            <pc:docMk/>
            <pc:sldMk cId="3160956315" sldId="4531"/>
            <ac:picMk id="3" creationId="{F1613286-684C-7011-579D-8F526BF219F0}"/>
          </ac:picMkLst>
        </pc:picChg>
      </pc:sldChg>
      <pc:sldChg chg="addSp add del mod">
        <pc:chgData name="Sudarshan Chakravarthi" userId="9632d19e-631d-46a5-9e9a-d9cc496f17d0" providerId="ADAL" clId="{3DFE4E8B-96D4-4BDF-9D39-1CB0AF5D4A38}" dt="2022-08-03T15:55:12.292" v="9493" actId="47"/>
        <pc:sldMkLst>
          <pc:docMk/>
          <pc:sldMk cId="2262856626" sldId="4532"/>
        </pc:sldMkLst>
        <pc:picChg chg="add">
          <ac:chgData name="Sudarshan Chakravarthi" userId="9632d19e-631d-46a5-9e9a-d9cc496f17d0" providerId="ADAL" clId="{3DFE4E8B-96D4-4BDF-9D39-1CB0AF5D4A38}" dt="2022-08-02T12:26:35.157" v="38" actId="22"/>
          <ac:picMkLst>
            <pc:docMk/>
            <pc:sldMk cId="2262856626" sldId="4532"/>
            <ac:picMk id="3" creationId="{C7C6DC03-4538-FB8C-F8F7-72ADAB75E945}"/>
          </ac:picMkLst>
        </pc:picChg>
      </pc:sldChg>
      <pc:sldChg chg="addSp add del mod">
        <pc:chgData name="Sudarshan Chakravarthi" userId="9632d19e-631d-46a5-9e9a-d9cc496f17d0" providerId="ADAL" clId="{3DFE4E8B-96D4-4BDF-9D39-1CB0AF5D4A38}" dt="2022-08-03T15:55:12.292" v="9493" actId="47"/>
        <pc:sldMkLst>
          <pc:docMk/>
          <pc:sldMk cId="2017193854" sldId="4533"/>
        </pc:sldMkLst>
        <pc:picChg chg="add">
          <ac:chgData name="Sudarshan Chakravarthi" userId="9632d19e-631d-46a5-9e9a-d9cc496f17d0" providerId="ADAL" clId="{3DFE4E8B-96D4-4BDF-9D39-1CB0AF5D4A38}" dt="2022-08-02T12:26:48.300" v="39" actId="22"/>
          <ac:picMkLst>
            <pc:docMk/>
            <pc:sldMk cId="2017193854" sldId="4533"/>
            <ac:picMk id="3" creationId="{476D59D9-9159-8C7F-8F89-6D67AA0E34C2}"/>
          </ac:picMkLst>
        </pc:picChg>
      </pc:sldChg>
      <pc:sldChg chg="addSp add del mod">
        <pc:chgData name="Sudarshan Chakravarthi" userId="9632d19e-631d-46a5-9e9a-d9cc496f17d0" providerId="ADAL" clId="{3DFE4E8B-96D4-4BDF-9D39-1CB0AF5D4A38}" dt="2022-08-03T15:55:19.028" v="9495" actId="47"/>
        <pc:sldMkLst>
          <pc:docMk/>
          <pc:sldMk cId="2308048725" sldId="4534"/>
        </pc:sldMkLst>
        <pc:picChg chg="add">
          <ac:chgData name="Sudarshan Chakravarthi" userId="9632d19e-631d-46a5-9e9a-d9cc496f17d0" providerId="ADAL" clId="{3DFE4E8B-96D4-4BDF-9D39-1CB0AF5D4A38}" dt="2022-08-02T12:27:15.767" v="40" actId="22"/>
          <ac:picMkLst>
            <pc:docMk/>
            <pc:sldMk cId="2308048725" sldId="4534"/>
            <ac:picMk id="3" creationId="{9DBC8122-CA58-F5F0-C0C7-0A21A72A9DB7}"/>
          </ac:picMkLst>
        </pc:picChg>
      </pc:sldChg>
      <pc:sldChg chg="addSp add del mod">
        <pc:chgData name="Sudarshan Chakravarthi" userId="9632d19e-631d-46a5-9e9a-d9cc496f17d0" providerId="ADAL" clId="{3DFE4E8B-96D4-4BDF-9D39-1CB0AF5D4A38}" dt="2022-08-03T15:55:20.110" v="9496" actId="47"/>
        <pc:sldMkLst>
          <pc:docMk/>
          <pc:sldMk cId="1945037453" sldId="4535"/>
        </pc:sldMkLst>
        <pc:picChg chg="add">
          <ac:chgData name="Sudarshan Chakravarthi" userId="9632d19e-631d-46a5-9e9a-d9cc496f17d0" providerId="ADAL" clId="{3DFE4E8B-96D4-4BDF-9D39-1CB0AF5D4A38}" dt="2022-08-02T12:27:26.775" v="41" actId="22"/>
          <ac:picMkLst>
            <pc:docMk/>
            <pc:sldMk cId="1945037453" sldId="4535"/>
            <ac:picMk id="3" creationId="{B5D7A88D-012A-6D43-25AC-B810577F6DF6}"/>
          </ac:picMkLst>
        </pc:picChg>
      </pc:sldChg>
      <pc:sldChg chg="addSp add del mod">
        <pc:chgData name="Sudarshan Chakravarthi" userId="9632d19e-631d-46a5-9e9a-d9cc496f17d0" providerId="ADAL" clId="{3DFE4E8B-96D4-4BDF-9D39-1CB0AF5D4A38}" dt="2022-08-04T07:03:01.382" v="12163" actId="47"/>
        <pc:sldMkLst>
          <pc:docMk/>
          <pc:sldMk cId="407855829" sldId="4536"/>
        </pc:sldMkLst>
        <pc:picChg chg="add">
          <ac:chgData name="Sudarshan Chakravarthi" userId="9632d19e-631d-46a5-9e9a-d9cc496f17d0" providerId="ADAL" clId="{3DFE4E8B-96D4-4BDF-9D39-1CB0AF5D4A38}" dt="2022-08-02T13:01:45.539" v="42" actId="22"/>
          <ac:picMkLst>
            <pc:docMk/>
            <pc:sldMk cId="407855829" sldId="4536"/>
            <ac:picMk id="3" creationId="{571E1CF4-EEEC-E507-5ADB-9EBAAF518B5A}"/>
          </ac:picMkLst>
        </pc:picChg>
      </pc:sldChg>
      <pc:sldChg chg="add del">
        <pc:chgData name="Sudarshan Chakravarthi" userId="9632d19e-631d-46a5-9e9a-d9cc496f17d0" providerId="ADAL" clId="{3DFE4E8B-96D4-4BDF-9D39-1CB0AF5D4A38}" dt="2022-08-03T15:54:29.187" v="9487" actId="47"/>
        <pc:sldMkLst>
          <pc:docMk/>
          <pc:sldMk cId="2846800827" sldId="4537"/>
        </pc:sldMkLst>
      </pc:sldChg>
      <pc:sldChg chg="add del">
        <pc:chgData name="Sudarshan Chakravarthi" userId="9632d19e-631d-46a5-9e9a-d9cc496f17d0" providerId="ADAL" clId="{3DFE4E8B-96D4-4BDF-9D39-1CB0AF5D4A38}" dt="2022-08-03T15:54:30.374" v="9488" actId="47"/>
        <pc:sldMkLst>
          <pc:docMk/>
          <pc:sldMk cId="2846548805" sldId="4538"/>
        </pc:sldMkLst>
      </pc:sldChg>
      <pc:sldChg chg="add del">
        <pc:chgData name="Sudarshan Chakravarthi" userId="9632d19e-631d-46a5-9e9a-d9cc496f17d0" providerId="ADAL" clId="{3DFE4E8B-96D4-4BDF-9D39-1CB0AF5D4A38}" dt="2022-08-03T15:54:28.174" v="9486" actId="47"/>
        <pc:sldMkLst>
          <pc:docMk/>
          <pc:sldMk cId="2248150513" sldId="4539"/>
        </pc:sldMkLst>
      </pc:sldChg>
      <pc:sldChg chg="add del">
        <pc:chgData name="Sudarshan Chakravarthi" userId="9632d19e-631d-46a5-9e9a-d9cc496f17d0" providerId="ADAL" clId="{3DFE4E8B-96D4-4BDF-9D39-1CB0AF5D4A38}" dt="2022-08-03T15:54:31.346" v="9489" actId="47"/>
        <pc:sldMkLst>
          <pc:docMk/>
          <pc:sldMk cId="2333784110" sldId="4540"/>
        </pc:sldMkLst>
      </pc:sldChg>
      <pc:sldChg chg="add del">
        <pc:chgData name="Sudarshan Chakravarthi" userId="9632d19e-631d-46a5-9e9a-d9cc496f17d0" providerId="ADAL" clId="{3DFE4E8B-96D4-4BDF-9D39-1CB0AF5D4A38}" dt="2022-08-03T15:54:32.318" v="9490" actId="47"/>
        <pc:sldMkLst>
          <pc:docMk/>
          <pc:sldMk cId="1196309158" sldId="4541"/>
        </pc:sldMkLst>
      </pc:sldChg>
      <pc:sldChg chg="add del">
        <pc:chgData name="Sudarshan Chakravarthi" userId="9632d19e-631d-46a5-9e9a-d9cc496f17d0" providerId="ADAL" clId="{3DFE4E8B-96D4-4BDF-9D39-1CB0AF5D4A38}" dt="2022-08-03T15:54:33.267" v="9491" actId="47"/>
        <pc:sldMkLst>
          <pc:docMk/>
          <pc:sldMk cId="810901206" sldId="4542"/>
        </pc:sldMkLst>
      </pc:sldChg>
      <pc:sldChg chg="addSp delSp modSp add mod">
        <pc:chgData name="Sudarshan Chakravarthi" userId="9632d19e-631d-46a5-9e9a-d9cc496f17d0" providerId="ADAL" clId="{3DFE4E8B-96D4-4BDF-9D39-1CB0AF5D4A38}" dt="2022-08-27T14:30:41.009" v="18146" actId="14100"/>
        <pc:sldMkLst>
          <pc:docMk/>
          <pc:sldMk cId="3881748987" sldId="4566"/>
        </pc:sldMkLst>
        <pc:spChg chg="add del mod">
          <ac:chgData name="Sudarshan Chakravarthi" userId="9632d19e-631d-46a5-9e9a-d9cc496f17d0" providerId="ADAL" clId="{3DFE4E8B-96D4-4BDF-9D39-1CB0AF5D4A38}" dt="2022-08-02T13:22:31.022" v="493" actId="478"/>
          <ac:spMkLst>
            <pc:docMk/>
            <pc:sldMk cId="3881748987" sldId="4566"/>
            <ac:spMk id="8" creationId="{91B756C9-135B-AD6A-0739-5A3123ABB74E}"/>
          </ac:spMkLst>
        </pc:spChg>
        <pc:spChg chg="add mod">
          <ac:chgData name="Sudarshan Chakravarthi" userId="9632d19e-631d-46a5-9e9a-d9cc496f17d0" providerId="ADAL" clId="{3DFE4E8B-96D4-4BDF-9D39-1CB0AF5D4A38}" dt="2022-08-27T14:30:40.207" v="18145" actId="164"/>
          <ac:spMkLst>
            <pc:docMk/>
            <pc:sldMk cId="3881748987" sldId="4566"/>
            <ac:spMk id="8" creationId="{A86026A1-7BEE-262F-FA25-019EB9F0C491}"/>
          </ac:spMkLst>
        </pc:spChg>
        <pc:spChg chg="add mod">
          <ac:chgData name="Sudarshan Chakravarthi" userId="9632d19e-631d-46a5-9e9a-d9cc496f17d0" providerId="ADAL" clId="{3DFE4E8B-96D4-4BDF-9D39-1CB0AF5D4A38}" dt="2022-08-27T14:30:40.207" v="18145" actId="164"/>
          <ac:spMkLst>
            <pc:docMk/>
            <pc:sldMk cId="3881748987" sldId="4566"/>
            <ac:spMk id="9" creationId="{626D4AFC-9070-7649-C13B-EB8BEA4CC3AB}"/>
          </ac:spMkLst>
        </pc:spChg>
        <pc:spChg chg="add mod">
          <ac:chgData name="Sudarshan Chakravarthi" userId="9632d19e-631d-46a5-9e9a-d9cc496f17d0" providerId="ADAL" clId="{3DFE4E8B-96D4-4BDF-9D39-1CB0AF5D4A38}" dt="2022-08-27T14:30:40.207" v="18145" actId="164"/>
          <ac:spMkLst>
            <pc:docMk/>
            <pc:sldMk cId="3881748987" sldId="4566"/>
            <ac:spMk id="10" creationId="{AEA6B3C5-8C62-EAE5-B030-F92CEFE27975}"/>
          </ac:spMkLst>
        </pc:spChg>
        <pc:spChg chg="add mod">
          <ac:chgData name="Sudarshan Chakravarthi" userId="9632d19e-631d-46a5-9e9a-d9cc496f17d0" providerId="ADAL" clId="{3DFE4E8B-96D4-4BDF-9D39-1CB0AF5D4A38}" dt="2022-08-27T14:30:40.207" v="18145" actId="164"/>
          <ac:spMkLst>
            <pc:docMk/>
            <pc:sldMk cId="3881748987" sldId="4566"/>
            <ac:spMk id="11" creationId="{CC8A3F63-B799-F32E-9C20-189D8CA486DA}"/>
          </ac:spMkLst>
        </pc:spChg>
        <pc:spChg chg="mod">
          <ac:chgData name="Sudarshan Chakravarthi" userId="9632d19e-631d-46a5-9e9a-d9cc496f17d0" providerId="ADAL" clId="{3DFE4E8B-96D4-4BDF-9D39-1CB0AF5D4A38}" dt="2022-08-27T14:30:41.009" v="18146" actId="14100"/>
          <ac:spMkLst>
            <pc:docMk/>
            <pc:sldMk cId="3881748987" sldId="4566"/>
            <ac:spMk id="12" creationId="{B0D527A7-9BFD-8B3C-B2AA-16150CD6C636}"/>
          </ac:spMkLst>
        </pc:spChg>
        <pc:spChg chg="add mod">
          <ac:chgData name="Sudarshan Chakravarthi" userId="9632d19e-631d-46a5-9e9a-d9cc496f17d0" providerId="ADAL" clId="{3DFE4E8B-96D4-4BDF-9D39-1CB0AF5D4A38}" dt="2022-08-27T14:30:40.207" v="18145" actId="164"/>
          <ac:spMkLst>
            <pc:docMk/>
            <pc:sldMk cId="3881748987" sldId="4566"/>
            <ac:spMk id="13" creationId="{579CAC2B-8047-EC29-CFC5-4FAF8A5F4F4E}"/>
          </ac:spMkLst>
        </pc:spChg>
        <pc:grpChg chg="add mod">
          <ac:chgData name="Sudarshan Chakravarthi" userId="9632d19e-631d-46a5-9e9a-d9cc496f17d0" providerId="ADAL" clId="{3DFE4E8B-96D4-4BDF-9D39-1CB0AF5D4A38}" dt="2022-08-27T14:30:40.207" v="18145" actId="164"/>
          <ac:grpSpMkLst>
            <pc:docMk/>
            <pc:sldMk cId="3881748987" sldId="4566"/>
            <ac:grpSpMk id="2" creationId="{DD8ECDF8-A454-7C6B-6F43-33236343FDBB}"/>
          </ac:grpSpMkLst>
        </pc:grpChg>
        <pc:picChg chg="add del mod">
          <ac:chgData name="Sudarshan Chakravarthi" userId="9632d19e-631d-46a5-9e9a-d9cc496f17d0" providerId="ADAL" clId="{3DFE4E8B-96D4-4BDF-9D39-1CB0AF5D4A38}" dt="2022-08-03T07:24:01.819" v="3454" actId="478"/>
          <ac:picMkLst>
            <pc:docMk/>
            <pc:sldMk cId="3881748987" sldId="4566"/>
            <ac:picMk id="2" creationId="{A22A4AE0-CDCB-9937-C4BE-5FE8735F1106}"/>
          </ac:picMkLst>
        </pc:picChg>
        <pc:picChg chg="add mod">
          <ac:chgData name="Sudarshan Chakravarthi" userId="9632d19e-631d-46a5-9e9a-d9cc496f17d0" providerId="ADAL" clId="{3DFE4E8B-96D4-4BDF-9D39-1CB0AF5D4A38}" dt="2022-08-27T14:30:40.207" v="18145" actId="164"/>
          <ac:picMkLst>
            <pc:docMk/>
            <pc:sldMk cId="3881748987" sldId="4566"/>
            <ac:picMk id="7" creationId="{BDEC97CD-A680-BB2C-2414-9BAFC0B69769}"/>
          </ac:picMkLst>
        </pc:picChg>
        <pc:picChg chg="add del mod">
          <ac:chgData name="Sudarshan Chakravarthi" userId="9632d19e-631d-46a5-9e9a-d9cc496f17d0" providerId="ADAL" clId="{3DFE4E8B-96D4-4BDF-9D39-1CB0AF5D4A38}" dt="2022-08-03T07:24:02.382" v="3455" actId="478"/>
          <ac:picMkLst>
            <pc:docMk/>
            <pc:sldMk cId="3881748987" sldId="4566"/>
            <ac:picMk id="1026" creationId="{01E3D172-D2AD-5A37-239F-D1884F2A4F99}"/>
          </ac:picMkLst>
        </pc:picChg>
        <pc:picChg chg="del">
          <ac:chgData name="Sudarshan Chakravarthi" userId="9632d19e-631d-46a5-9e9a-d9cc496f17d0" providerId="ADAL" clId="{3DFE4E8B-96D4-4BDF-9D39-1CB0AF5D4A38}" dt="2022-08-02T13:16:06.059" v="398" actId="478"/>
          <ac:picMkLst>
            <pc:docMk/>
            <pc:sldMk cId="3881748987" sldId="4566"/>
            <ac:picMk id="1028" creationId="{0D834684-AF2D-B4AD-02B4-734ADE3F28DB}"/>
          </ac:picMkLst>
        </pc:picChg>
      </pc:sldChg>
      <pc:sldChg chg="addSp delSp modSp new mod ord">
        <pc:chgData name="Sudarshan Chakravarthi" userId="9632d19e-631d-46a5-9e9a-d9cc496f17d0" providerId="ADAL" clId="{3DFE4E8B-96D4-4BDF-9D39-1CB0AF5D4A38}" dt="2022-08-04T07:21:03.736" v="12302"/>
        <pc:sldMkLst>
          <pc:docMk/>
          <pc:sldMk cId="3150133898" sldId="4567"/>
        </pc:sldMkLst>
        <pc:spChg chg="add mod">
          <ac:chgData name="Sudarshan Chakravarthi" userId="9632d19e-631d-46a5-9e9a-d9cc496f17d0" providerId="ADAL" clId="{3DFE4E8B-96D4-4BDF-9D39-1CB0AF5D4A38}" dt="2022-08-02T13:37:01.812" v="864"/>
          <ac:spMkLst>
            <pc:docMk/>
            <pc:sldMk cId="3150133898" sldId="4567"/>
            <ac:spMk id="2" creationId="{E8FD5135-37CB-BB4C-1893-517EB1D0E70B}"/>
          </ac:spMkLst>
        </pc:spChg>
        <pc:spChg chg="add mod">
          <ac:chgData name="Sudarshan Chakravarthi" userId="9632d19e-631d-46a5-9e9a-d9cc496f17d0" providerId="ADAL" clId="{3DFE4E8B-96D4-4BDF-9D39-1CB0AF5D4A38}" dt="2022-08-02T13:37:01.812" v="864"/>
          <ac:spMkLst>
            <pc:docMk/>
            <pc:sldMk cId="3150133898" sldId="4567"/>
            <ac:spMk id="4" creationId="{D5306DBB-99F3-0A76-1783-6023BB53A8DD}"/>
          </ac:spMkLst>
        </pc:spChg>
        <pc:spChg chg="add del mod">
          <ac:chgData name="Sudarshan Chakravarthi" userId="9632d19e-631d-46a5-9e9a-d9cc496f17d0" providerId="ADAL" clId="{3DFE4E8B-96D4-4BDF-9D39-1CB0AF5D4A38}" dt="2022-08-04T07:20:35.893" v="12299" actId="478"/>
          <ac:spMkLst>
            <pc:docMk/>
            <pc:sldMk cId="3150133898" sldId="4567"/>
            <ac:spMk id="5" creationId="{31491B30-6AE5-7CD7-C26D-EC5071BA6660}"/>
          </ac:spMkLst>
        </pc:spChg>
        <pc:spChg chg="add mod ord">
          <ac:chgData name="Sudarshan Chakravarthi" userId="9632d19e-631d-46a5-9e9a-d9cc496f17d0" providerId="ADAL" clId="{3DFE4E8B-96D4-4BDF-9D39-1CB0AF5D4A38}" dt="2022-08-02T13:59:31.956" v="1763" actId="166"/>
          <ac:spMkLst>
            <pc:docMk/>
            <pc:sldMk cId="3150133898" sldId="4567"/>
            <ac:spMk id="8" creationId="{1A1DE1C3-96FA-736F-A4CC-4095B2AA9BBA}"/>
          </ac:spMkLst>
        </pc:spChg>
        <pc:spChg chg="add mod">
          <ac:chgData name="Sudarshan Chakravarthi" userId="9632d19e-631d-46a5-9e9a-d9cc496f17d0" providerId="ADAL" clId="{3DFE4E8B-96D4-4BDF-9D39-1CB0AF5D4A38}" dt="2022-08-02T13:59:25.713" v="1761" actId="1076"/>
          <ac:spMkLst>
            <pc:docMk/>
            <pc:sldMk cId="3150133898" sldId="4567"/>
            <ac:spMk id="9" creationId="{FEA46829-E50C-F1D8-17D3-CEC35EF0618E}"/>
          </ac:spMkLst>
        </pc:spChg>
        <pc:spChg chg="add mod">
          <ac:chgData name="Sudarshan Chakravarthi" userId="9632d19e-631d-46a5-9e9a-d9cc496f17d0" providerId="ADAL" clId="{3DFE4E8B-96D4-4BDF-9D39-1CB0AF5D4A38}" dt="2022-08-02T14:00:29.170" v="1808" actId="1076"/>
          <ac:spMkLst>
            <pc:docMk/>
            <pc:sldMk cId="3150133898" sldId="4567"/>
            <ac:spMk id="10" creationId="{795CB6FF-DAD3-19CC-58E5-50259C510027}"/>
          </ac:spMkLst>
        </pc:spChg>
        <pc:spChg chg="add mod">
          <ac:chgData name="Sudarshan Chakravarthi" userId="9632d19e-631d-46a5-9e9a-d9cc496f17d0" providerId="ADAL" clId="{3DFE4E8B-96D4-4BDF-9D39-1CB0AF5D4A38}" dt="2022-08-02T14:00:40.730" v="1815" actId="6549"/>
          <ac:spMkLst>
            <pc:docMk/>
            <pc:sldMk cId="3150133898" sldId="4567"/>
            <ac:spMk id="11" creationId="{FFDCB3B2-E7FB-9886-0942-2D7DE04A7D72}"/>
          </ac:spMkLst>
        </pc:spChg>
        <pc:spChg chg="add mod">
          <ac:chgData name="Sudarshan Chakravarthi" userId="9632d19e-631d-46a5-9e9a-d9cc496f17d0" providerId="ADAL" clId="{3DFE4E8B-96D4-4BDF-9D39-1CB0AF5D4A38}" dt="2022-08-02T14:05:59.239" v="2191" actId="20577"/>
          <ac:spMkLst>
            <pc:docMk/>
            <pc:sldMk cId="3150133898" sldId="4567"/>
            <ac:spMk id="12" creationId="{E70BD97A-39DE-1B2F-3785-982093E53F65}"/>
          </ac:spMkLst>
        </pc:spChg>
        <pc:spChg chg="add mod">
          <ac:chgData name="Sudarshan Chakravarthi" userId="9632d19e-631d-46a5-9e9a-d9cc496f17d0" providerId="ADAL" clId="{3DFE4E8B-96D4-4BDF-9D39-1CB0AF5D4A38}" dt="2022-08-04T07:21:03.736" v="12302"/>
          <ac:spMkLst>
            <pc:docMk/>
            <pc:sldMk cId="3150133898" sldId="4567"/>
            <ac:spMk id="14" creationId="{ABCCB605-7C99-E788-F1CF-0B78EAD0F3A0}"/>
          </ac:spMkLst>
        </pc:spChg>
        <pc:picChg chg="add mod">
          <ac:chgData name="Sudarshan Chakravarthi" userId="9632d19e-631d-46a5-9e9a-d9cc496f17d0" providerId="ADAL" clId="{3DFE4E8B-96D4-4BDF-9D39-1CB0AF5D4A38}" dt="2022-08-02T13:37:01.812" v="864"/>
          <ac:picMkLst>
            <pc:docMk/>
            <pc:sldMk cId="3150133898" sldId="4567"/>
            <ac:picMk id="3" creationId="{6FEB6DE1-4C83-53C8-CACC-9E9C9815B1FD}"/>
          </ac:picMkLst>
        </pc:picChg>
        <pc:picChg chg="add del mod ord modCrop">
          <ac:chgData name="Sudarshan Chakravarthi" userId="9632d19e-631d-46a5-9e9a-d9cc496f17d0" providerId="ADAL" clId="{3DFE4E8B-96D4-4BDF-9D39-1CB0AF5D4A38}" dt="2022-08-02T14:04:47.987" v="2134" actId="478"/>
          <ac:picMkLst>
            <pc:docMk/>
            <pc:sldMk cId="3150133898" sldId="4567"/>
            <ac:picMk id="7" creationId="{688FC34C-3822-0E74-235A-BE640677BCE1}"/>
          </ac:picMkLst>
        </pc:picChg>
        <pc:picChg chg="add del mod">
          <ac:chgData name="Sudarshan Chakravarthi" userId="9632d19e-631d-46a5-9e9a-d9cc496f17d0" providerId="ADAL" clId="{3DFE4E8B-96D4-4BDF-9D39-1CB0AF5D4A38}" dt="2022-08-02T14:07:34.324" v="2200" actId="478"/>
          <ac:picMkLst>
            <pc:docMk/>
            <pc:sldMk cId="3150133898" sldId="4567"/>
            <ac:picMk id="14" creationId="{02572BDA-3E86-2AC3-63B0-DB90EE204A73}"/>
          </ac:picMkLst>
        </pc:picChg>
        <pc:picChg chg="add mod">
          <ac:chgData name="Sudarshan Chakravarthi" userId="9632d19e-631d-46a5-9e9a-d9cc496f17d0" providerId="ADAL" clId="{3DFE4E8B-96D4-4BDF-9D39-1CB0AF5D4A38}" dt="2022-08-02T14:07:36.595" v="2201" actId="1076"/>
          <ac:picMkLst>
            <pc:docMk/>
            <pc:sldMk cId="3150133898" sldId="4567"/>
            <ac:picMk id="16" creationId="{5031D91A-9CC7-575C-490B-8F8856CE2F14}"/>
          </ac:picMkLst>
        </pc:picChg>
        <pc:picChg chg="add mod">
          <ac:chgData name="Sudarshan Chakravarthi" userId="9632d19e-631d-46a5-9e9a-d9cc496f17d0" providerId="ADAL" clId="{3DFE4E8B-96D4-4BDF-9D39-1CB0AF5D4A38}" dt="2022-08-02T14:07:38.451" v="2202" actId="1076"/>
          <ac:picMkLst>
            <pc:docMk/>
            <pc:sldMk cId="3150133898" sldId="4567"/>
            <ac:picMk id="18" creationId="{50E0C880-F4DD-2DC7-965E-FB1498CE9638}"/>
          </ac:picMkLst>
        </pc:picChg>
        <pc:picChg chg="add mod">
          <ac:chgData name="Sudarshan Chakravarthi" userId="9632d19e-631d-46a5-9e9a-d9cc496f17d0" providerId="ADAL" clId="{3DFE4E8B-96D4-4BDF-9D39-1CB0AF5D4A38}" dt="2022-08-02T14:07:32.478" v="2199" actId="1076"/>
          <ac:picMkLst>
            <pc:docMk/>
            <pc:sldMk cId="3150133898" sldId="4567"/>
            <ac:picMk id="20" creationId="{EF09B20C-4F97-69A6-E88A-7298AE04CC25}"/>
          </ac:picMkLst>
        </pc:picChg>
      </pc:sldChg>
      <pc:sldChg chg="add del">
        <pc:chgData name="Sudarshan Chakravarthi" userId="9632d19e-631d-46a5-9e9a-d9cc496f17d0" providerId="ADAL" clId="{3DFE4E8B-96D4-4BDF-9D39-1CB0AF5D4A38}" dt="2022-08-02T13:27:34.554" v="549" actId="47"/>
        <pc:sldMkLst>
          <pc:docMk/>
          <pc:sldMk cId="3963780400" sldId="4567"/>
        </pc:sldMkLst>
      </pc:sldChg>
      <pc:sldChg chg="addSp delSp modSp add del mod ord">
        <pc:chgData name="Sudarshan Chakravarthi" userId="9632d19e-631d-46a5-9e9a-d9cc496f17d0" providerId="ADAL" clId="{3DFE4E8B-96D4-4BDF-9D39-1CB0AF5D4A38}" dt="2022-08-27T14:43:41.340" v="18505" actId="47"/>
        <pc:sldMkLst>
          <pc:docMk/>
          <pc:sldMk cId="100101950" sldId="4568"/>
        </pc:sldMkLst>
        <pc:spChg chg="mod">
          <ac:chgData name="Sudarshan Chakravarthi" userId="9632d19e-631d-46a5-9e9a-d9cc496f17d0" providerId="ADAL" clId="{3DFE4E8B-96D4-4BDF-9D39-1CB0AF5D4A38}" dt="2022-08-02T14:08:36.496" v="2219" actId="6549"/>
          <ac:spMkLst>
            <pc:docMk/>
            <pc:sldMk cId="100101950" sldId="4568"/>
            <ac:spMk id="2" creationId="{E8FD5135-37CB-BB4C-1893-517EB1D0E70B}"/>
          </ac:spMkLst>
        </pc:spChg>
        <pc:spChg chg="del">
          <ac:chgData name="Sudarshan Chakravarthi" userId="9632d19e-631d-46a5-9e9a-d9cc496f17d0" providerId="ADAL" clId="{3DFE4E8B-96D4-4BDF-9D39-1CB0AF5D4A38}" dt="2022-08-04T07:20:33.517" v="12298" actId="478"/>
          <ac:spMkLst>
            <pc:docMk/>
            <pc:sldMk cId="100101950" sldId="4568"/>
            <ac:spMk id="5" creationId="{31491B30-6AE5-7CD7-C26D-EC5071BA6660}"/>
          </ac:spMkLst>
        </pc:spChg>
        <pc:spChg chg="add mod">
          <ac:chgData name="Sudarshan Chakravarthi" userId="9632d19e-631d-46a5-9e9a-d9cc496f17d0" providerId="ADAL" clId="{3DFE4E8B-96D4-4BDF-9D39-1CB0AF5D4A38}" dt="2022-08-02T14:20:08.060" v="2396" actId="1076"/>
          <ac:spMkLst>
            <pc:docMk/>
            <pc:sldMk cId="100101950" sldId="4568"/>
            <ac:spMk id="8" creationId="{35320F38-9CFE-24E5-3B63-8872B26A4B07}"/>
          </ac:spMkLst>
        </pc:spChg>
        <pc:spChg chg="add mod">
          <ac:chgData name="Sudarshan Chakravarthi" userId="9632d19e-631d-46a5-9e9a-d9cc496f17d0" providerId="ADAL" clId="{3DFE4E8B-96D4-4BDF-9D39-1CB0AF5D4A38}" dt="2022-08-04T12:28:16.863" v="17210" actId="1076"/>
          <ac:spMkLst>
            <pc:docMk/>
            <pc:sldMk cId="100101950" sldId="4568"/>
            <ac:spMk id="13" creationId="{DD8A4363-F595-4D82-12BF-111F0D38F37A}"/>
          </ac:spMkLst>
        </pc:spChg>
        <pc:spChg chg="add mod">
          <ac:chgData name="Sudarshan Chakravarthi" userId="9632d19e-631d-46a5-9e9a-d9cc496f17d0" providerId="ADAL" clId="{3DFE4E8B-96D4-4BDF-9D39-1CB0AF5D4A38}" dt="2022-08-04T07:21:10.320" v="12303"/>
          <ac:spMkLst>
            <pc:docMk/>
            <pc:sldMk cId="100101950" sldId="4568"/>
            <ac:spMk id="17" creationId="{A8059EA9-883C-74D1-DBB4-E33BCC638762}"/>
          </ac:spMkLst>
        </pc:spChg>
        <pc:spChg chg="add mod">
          <ac:chgData name="Sudarshan Chakravarthi" userId="9632d19e-631d-46a5-9e9a-d9cc496f17d0" providerId="ADAL" clId="{3DFE4E8B-96D4-4BDF-9D39-1CB0AF5D4A38}" dt="2022-08-02T14:19:31.310" v="2388" actId="20577"/>
          <ac:spMkLst>
            <pc:docMk/>
            <pc:sldMk cId="100101950" sldId="4568"/>
            <ac:spMk id="19" creationId="{95827E0E-6C41-C57A-B458-02A24B5081FB}"/>
          </ac:spMkLst>
        </pc:spChg>
        <pc:spChg chg="add mod">
          <ac:chgData name="Sudarshan Chakravarthi" userId="9632d19e-631d-46a5-9e9a-d9cc496f17d0" providerId="ADAL" clId="{3DFE4E8B-96D4-4BDF-9D39-1CB0AF5D4A38}" dt="2022-08-02T14:24:23.769" v="2513" actId="122"/>
          <ac:spMkLst>
            <pc:docMk/>
            <pc:sldMk cId="100101950" sldId="4568"/>
            <ac:spMk id="21" creationId="{53CF2E7F-0235-6B81-4FF4-5994F14487B8}"/>
          </ac:spMkLst>
        </pc:spChg>
        <pc:spChg chg="add mod">
          <ac:chgData name="Sudarshan Chakravarthi" userId="9632d19e-631d-46a5-9e9a-d9cc496f17d0" providerId="ADAL" clId="{3DFE4E8B-96D4-4BDF-9D39-1CB0AF5D4A38}" dt="2022-08-04T12:28:09.946" v="17209" actId="20577"/>
          <ac:spMkLst>
            <pc:docMk/>
            <pc:sldMk cId="100101950" sldId="4568"/>
            <ac:spMk id="25" creationId="{8EC801AD-825F-DAA4-1129-321C319903F9}"/>
          </ac:spMkLst>
        </pc:spChg>
        <pc:spChg chg="add mod">
          <ac:chgData name="Sudarshan Chakravarthi" userId="9632d19e-631d-46a5-9e9a-d9cc496f17d0" providerId="ADAL" clId="{3DFE4E8B-96D4-4BDF-9D39-1CB0AF5D4A38}" dt="2022-08-02T14:24:33.762" v="2517" actId="6549"/>
          <ac:spMkLst>
            <pc:docMk/>
            <pc:sldMk cId="100101950" sldId="4568"/>
            <ac:spMk id="27" creationId="{FEC24F85-9D98-12AB-014C-EAA67F88F48B}"/>
          </ac:spMkLst>
        </pc:spChg>
        <pc:picChg chg="add del mod modCrop">
          <ac:chgData name="Sudarshan Chakravarthi" userId="9632d19e-631d-46a5-9e9a-d9cc496f17d0" providerId="ADAL" clId="{3DFE4E8B-96D4-4BDF-9D39-1CB0AF5D4A38}" dt="2022-08-02T14:20:04.344" v="2395" actId="478"/>
          <ac:picMkLst>
            <pc:docMk/>
            <pc:sldMk cId="100101950" sldId="4568"/>
            <ac:picMk id="7" creationId="{39B481BD-38B1-736C-7F2A-3804D181CE2B}"/>
          </ac:picMkLst>
        </pc:picChg>
        <pc:picChg chg="add mod">
          <ac:chgData name="Sudarshan Chakravarthi" userId="9632d19e-631d-46a5-9e9a-d9cc496f17d0" providerId="ADAL" clId="{3DFE4E8B-96D4-4BDF-9D39-1CB0AF5D4A38}" dt="2022-08-02T14:20:00.985" v="2394" actId="1076"/>
          <ac:picMkLst>
            <pc:docMk/>
            <pc:sldMk cId="100101950" sldId="4568"/>
            <ac:picMk id="10" creationId="{49BB1DC6-5B2E-48FF-F228-9F73663F1BBF}"/>
          </ac:picMkLst>
        </pc:picChg>
        <pc:picChg chg="add mod">
          <ac:chgData name="Sudarshan Chakravarthi" userId="9632d19e-631d-46a5-9e9a-d9cc496f17d0" providerId="ADAL" clId="{3DFE4E8B-96D4-4BDF-9D39-1CB0AF5D4A38}" dt="2022-08-02T14:17:42.948" v="2365" actId="1076"/>
          <ac:picMkLst>
            <pc:docMk/>
            <pc:sldMk cId="100101950" sldId="4568"/>
            <ac:picMk id="12" creationId="{9A9B4B8E-806B-E458-AEED-8CDAF4087318}"/>
          </ac:picMkLst>
        </pc:picChg>
        <pc:picChg chg="add mod">
          <ac:chgData name="Sudarshan Chakravarthi" userId="9632d19e-631d-46a5-9e9a-d9cc496f17d0" providerId="ADAL" clId="{3DFE4E8B-96D4-4BDF-9D39-1CB0AF5D4A38}" dt="2022-08-02T14:17:49.486" v="2367" actId="1076"/>
          <ac:picMkLst>
            <pc:docMk/>
            <pc:sldMk cId="100101950" sldId="4568"/>
            <ac:picMk id="16" creationId="{7459ECFA-5B0B-41E5-EEDD-DB9460459857}"/>
          </ac:picMkLst>
        </pc:picChg>
        <pc:picChg chg="add del mod">
          <ac:chgData name="Sudarshan Chakravarthi" userId="9632d19e-631d-46a5-9e9a-d9cc496f17d0" providerId="ADAL" clId="{3DFE4E8B-96D4-4BDF-9D39-1CB0AF5D4A38}" dt="2022-08-02T14:19:22.348" v="2381" actId="478"/>
          <ac:picMkLst>
            <pc:docMk/>
            <pc:sldMk cId="100101950" sldId="4568"/>
            <ac:picMk id="18" creationId="{87864046-F059-99C9-276A-2D62BDBC7D87}"/>
          </ac:picMkLst>
        </pc:picChg>
        <pc:picChg chg="add del mod">
          <ac:chgData name="Sudarshan Chakravarthi" userId="9632d19e-631d-46a5-9e9a-d9cc496f17d0" providerId="ADAL" clId="{3DFE4E8B-96D4-4BDF-9D39-1CB0AF5D4A38}" dt="2022-08-02T14:15:54.380" v="2354" actId="478"/>
          <ac:picMkLst>
            <pc:docMk/>
            <pc:sldMk cId="100101950" sldId="4568"/>
            <ac:picMk id="9218" creationId="{45D90B84-DF97-5CE4-A755-59F972C5DFCE}"/>
          </ac:picMkLst>
        </pc:picChg>
        <pc:picChg chg="add del mod">
          <ac:chgData name="Sudarshan Chakravarthi" userId="9632d19e-631d-46a5-9e9a-d9cc496f17d0" providerId="ADAL" clId="{3DFE4E8B-96D4-4BDF-9D39-1CB0AF5D4A38}" dt="2022-08-02T14:15:56.248" v="2356" actId="478"/>
          <ac:picMkLst>
            <pc:docMk/>
            <pc:sldMk cId="100101950" sldId="4568"/>
            <ac:picMk id="9220" creationId="{334E6A4A-F169-972A-AF88-B0176138797A}"/>
          </ac:picMkLst>
        </pc:picChg>
        <pc:picChg chg="add del mod">
          <ac:chgData name="Sudarshan Chakravarthi" userId="9632d19e-631d-46a5-9e9a-d9cc496f17d0" providerId="ADAL" clId="{3DFE4E8B-96D4-4BDF-9D39-1CB0AF5D4A38}" dt="2022-08-02T14:15:53.068" v="2353" actId="478"/>
          <ac:picMkLst>
            <pc:docMk/>
            <pc:sldMk cId="100101950" sldId="4568"/>
            <ac:picMk id="9222" creationId="{1F8C6BE4-3BAB-9D48-44DE-81810FDE54A7}"/>
          </ac:picMkLst>
        </pc:picChg>
        <pc:cxnChg chg="add mod">
          <ac:chgData name="Sudarshan Chakravarthi" userId="9632d19e-631d-46a5-9e9a-d9cc496f17d0" providerId="ADAL" clId="{3DFE4E8B-96D4-4BDF-9D39-1CB0AF5D4A38}" dt="2022-08-02T14:19:57.756" v="2393" actId="14100"/>
          <ac:cxnSpMkLst>
            <pc:docMk/>
            <pc:sldMk cId="100101950" sldId="4568"/>
            <ac:cxnSpMk id="15" creationId="{63A90725-1E7C-946A-F5C5-819875982F94}"/>
          </ac:cxnSpMkLst>
        </pc:cxnChg>
        <pc:cxnChg chg="add mod">
          <ac:chgData name="Sudarshan Chakravarthi" userId="9632d19e-631d-46a5-9e9a-d9cc496f17d0" providerId="ADAL" clId="{3DFE4E8B-96D4-4BDF-9D39-1CB0AF5D4A38}" dt="2022-08-02T14:19:53.977" v="2392" actId="14100"/>
          <ac:cxnSpMkLst>
            <pc:docMk/>
            <pc:sldMk cId="100101950" sldId="4568"/>
            <ac:cxnSpMk id="22" creationId="{D633E21B-70C1-1B85-0886-84E3AEE21E9C}"/>
          </ac:cxnSpMkLst>
        </pc:cxnChg>
      </pc:sldChg>
      <pc:sldChg chg="addSp delSp modSp add mod ord">
        <pc:chgData name="Sudarshan Chakravarthi" userId="9632d19e-631d-46a5-9e9a-d9cc496f17d0" providerId="ADAL" clId="{3DFE4E8B-96D4-4BDF-9D39-1CB0AF5D4A38}" dt="2022-08-04T07:11:33.551" v="12231"/>
        <pc:sldMkLst>
          <pc:docMk/>
          <pc:sldMk cId="1235877355" sldId="4569"/>
        </pc:sldMkLst>
        <pc:spChg chg="add del mod">
          <ac:chgData name="Sudarshan Chakravarthi" userId="9632d19e-631d-46a5-9e9a-d9cc496f17d0" providerId="ADAL" clId="{3DFE4E8B-96D4-4BDF-9D39-1CB0AF5D4A38}" dt="2022-08-02T14:28:04.188" v="2577"/>
          <ac:spMkLst>
            <pc:docMk/>
            <pc:sldMk cId="1235877355" sldId="4569"/>
            <ac:spMk id="6" creationId="{01DBFF61-90FC-6351-8DAF-AC339952E25A}"/>
          </ac:spMkLst>
        </pc:spChg>
        <pc:spChg chg="add del mod">
          <ac:chgData name="Sudarshan Chakravarthi" userId="9632d19e-631d-46a5-9e9a-d9cc496f17d0" providerId="ADAL" clId="{3DFE4E8B-96D4-4BDF-9D39-1CB0AF5D4A38}" dt="2022-08-02T14:28:04.188" v="2577"/>
          <ac:spMkLst>
            <pc:docMk/>
            <pc:sldMk cId="1235877355" sldId="4569"/>
            <ac:spMk id="7" creationId="{351FF6AF-090D-AC5F-CB08-5D175C505C0C}"/>
          </ac:spMkLst>
        </pc:spChg>
        <pc:spChg chg="add del mod">
          <ac:chgData name="Sudarshan Chakravarthi" userId="9632d19e-631d-46a5-9e9a-d9cc496f17d0" providerId="ADAL" clId="{3DFE4E8B-96D4-4BDF-9D39-1CB0AF5D4A38}" dt="2022-08-02T14:28:04.188" v="2577"/>
          <ac:spMkLst>
            <pc:docMk/>
            <pc:sldMk cId="1235877355" sldId="4569"/>
            <ac:spMk id="8" creationId="{BA3A8887-5676-EEAA-A7BE-B63B7CE72D84}"/>
          </ac:spMkLst>
        </pc:spChg>
        <pc:spChg chg="add del mod">
          <ac:chgData name="Sudarshan Chakravarthi" userId="9632d19e-631d-46a5-9e9a-d9cc496f17d0" providerId="ADAL" clId="{3DFE4E8B-96D4-4BDF-9D39-1CB0AF5D4A38}" dt="2022-08-02T14:28:04.188" v="2577"/>
          <ac:spMkLst>
            <pc:docMk/>
            <pc:sldMk cId="1235877355" sldId="4569"/>
            <ac:spMk id="9" creationId="{A7EF05C5-5B37-2D8A-132E-401C6B474DCE}"/>
          </ac:spMkLst>
        </pc:spChg>
        <pc:spChg chg="add del mod">
          <ac:chgData name="Sudarshan Chakravarthi" userId="9632d19e-631d-46a5-9e9a-d9cc496f17d0" providerId="ADAL" clId="{3DFE4E8B-96D4-4BDF-9D39-1CB0AF5D4A38}" dt="2022-08-02T14:28:04.188" v="2577"/>
          <ac:spMkLst>
            <pc:docMk/>
            <pc:sldMk cId="1235877355" sldId="4569"/>
            <ac:spMk id="10" creationId="{E7EC1B37-ABB7-23F4-1A48-CD511A9C347F}"/>
          </ac:spMkLst>
        </pc:spChg>
        <pc:spChg chg="add del mod">
          <ac:chgData name="Sudarshan Chakravarthi" userId="9632d19e-631d-46a5-9e9a-d9cc496f17d0" providerId="ADAL" clId="{3DFE4E8B-96D4-4BDF-9D39-1CB0AF5D4A38}" dt="2022-08-02T14:28:04.188" v="2577"/>
          <ac:spMkLst>
            <pc:docMk/>
            <pc:sldMk cId="1235877355" sldId="4569"/>
            <ac:spMk id="11" creationId="{F55375FA-FD9F-3EBE-0BF1-1E586926E10D}"/>
          </ac:spMkLst>
        </pc:spChg>
        <pc:spChg chg="add del mod">
          <ac:chgData name="Sudarshan Chakravarthi" userId="9632d19e-631d-46a5-9e9a-d9cc496f17d0" providerId="ADAL" clId="{3DFE4E8B-96D4-4BDF-9D39-1CB0AF5D4A38}" dt="2022-08-02T14:28:04.188" v="2577"/>
          <ac:spMkLst>
            <pc:docMk/>
            <pc:sldMk cId="1235877355" sldId="4569"/>
            <ac:spMk id="12" creationId="{F668CE4E-9508-1225-DE4C-20BA6B4F1C02}"/>
          </ac:spMkLst>
        </pc:spChg>
        <pc:spChg chg="add del mod">
          <ac:chgData name="Sudarshan Chakravarthi" userId="9632d19e-631d-46a5-9e9a-d9cc496f17d0" providerId="ADAL" clId="{3DFE4E8B-96D4-4BDF-9D39-1CB0AF5D4A38}" dt="2022-08-02T14:28:04.188" v="2577"/>
          <ac:spMkLst>
            <pc:docMk/>
            <pc:sldMk cId="1235877355" sldId="4569"/>
            <ac:spMk id="13" creationId="{79CF660E-B78B-89AE-7E72-379AC80C740F}"/>
          </ac:spMkLst>
        </pc:spChg>
        <pc:spChg chg="add del mod">
          <ac:chgData name="Sudarshan Chakravarthi" userId="9632d19e-631d-46a5-9e9a-d9cc496f17d0" providerId="ADAL" clId="{3DFE4E8B-96D4-4BDF-9D39-1CB0AF5D4A38}" dt="2022-08-02T14:28:04.188" v="2577"/>
          <ac:spMkLst>
            <pc:docMk/>
            <pc:sldMk cId="1235877355" sldId="4569"/>
            <ac:spMk id="14" creationId="{59A041C0-0893-8A38-96DD-8A870636E92B}"/>
          </ac:spMkLst>
        </pc:spChg>
        <pc:spChg chg="add del mod">
          <ac:chgData name="Sudarshan Chakravarthi" userId="9632d19e-631d-46a5-9e9a-d9cc496f17d0" providerId="ADAL" clId="{3DFE4E8B-96D4-4BDF-9D39-1CB0AF5D4A38}" dt="2022-08-02T14:28:04.188" v="2577"/>
          <ac:spMkLst>
            <pc:docMk/>
            <pc:sldMk cId="1235877355" sldId="4569"/>
            <ac:spMk id="15" creationId="{18AF754C-0017-97F1-2E3C-C550A7DD7E0D}"/>
          </ac:spMkLst>
        </pc:spChg>
        <pc:spChg chg="add del mod">
          <ac:chgData name="Sudarshan Chakravarthi" userId="9632d19e-631d-46a5-9e9a-d9cc496f17d0" providerId="ADAL" clId="{3DFE4E8B-96D4-4BDF-9D39-1CB0AF5D4A38}" dt="2022-08-02T14:28:04.188" v="2577"/>
          <ac:spMkLst>
            <pc:docMk/>
            <pc:sldMk cId="1235877355" sldId="4569"/>
            <ac:spMk id="16" creationId="{2AD2C2C7-CAC6-979A-8AFA-8E67ECFC99E0}"/>
          </ac:spMkLst>
        </pc:spChg>
        <pc:spChg chg="add del mod">
          <ac:chgData name="Sudarshan Chakravarthi" userId="9632d19e-631d-46a5-9e9a-d9cc496f17d0" providerId="ADAL" clId="{3DFE4E8B-96D4-4BDF-9D39-1CB0AF5D4A38}" dt="2022-08-02T14:28:04.188" v="2577"/>
          <ac:spMkLst>
            <pc:docMk/>
            <pc:sldMk cId="1235877355" sldId="4569"/>
            <ac:spMk id="17" creationId="{4A8459F2-6503-1A28-2B47-291095FE8898}"/>
          </ac:spMkLst>
        </pc:spChg>
        <pc:spChg chg="add del mod">
          <ac:chgData name="Sudarshan Chakravarthi" userId="9632d19e-631d-46a5-9e9a-d9cc496f17d0" providerId="ADAL" clId="{3DFE4E8B-96D4-4BDF-9D39-1CB0AF5D4A38}" dt="2022-08-02T14:28:04.188" v="2577"/>
          <ac:spMkLst>
            <pc:docMk/>
            <pc:sldMk cId="1235877355" sldId="4569"/>
            <ac:spMk id="18" creationId="{25361A8D-FBFD-C8D5-2B31-BFAE4C956440}"/>
          </ac:spMkLst>
        </pc:spChg>
        <pc:spChg chg="add del mod">
          <ac:chgData name="Sudarshan Chakravarthi" userId="9632d19e-631d-46a5-9e9a-d9cc496f17d0" providerId="ADAL" clId="{3DFE4E8B-96D4-4BDF-9D39-1CB0AF5D4A38}" dt="2022-08-02T14:28:04.188" v="2577"/>
          <ac:spMkLst>
            <pc:docMk/>
            <pc:sldMk cId="1235877355" sldId="4569"/>
            <ac:spMk id="19" creationId="{22E5D911-A37B-FC82-C02B-47540694BED9}"/>
          </ac:spMkLst>
        </pc:spChg>
        <pc:spChg chg="add del mod">
          <ac:chgData name="Sudarshan Chakravarthi" userId="9632d19e-631d-46a5-9e9a-d9cc496f17d0" providerId="ADAL" clId="{3DFE4E8B-96D4-4BDF-9D39-1CB0AF5D4A38}" dt="2022-08-02T14:28:04.188" v="2577"/>
          <ac:spMkLst>
            <pc:docMk/>
            <pc:sldMk cId="1235877355" sldId="4569"/>
            <ac:spMk id="20" creationId="{E2DFA914-241E-63FE-9897-2B1AD2415776}"/>
          </ac:spMkLst>
        </pc:spChg>
        <pc:spChg chg="add del mod">
          <ac:chgData name="Sudarshan Chakravarthi" userId="9632d19e-631d-46a5-9e9a-d9cc496f17d0" providerId="ADAL" clId="{3DFE4E8B-96D4-4BDF-9D39-1CB0AF5D4A38}" dt="2022-08-02T14:28:04.188" v="2577"/>
          <ac:spMkLst>
            <pc:docMk/>
            <pc:sldMk cId="1235877355" sldId="4569"/>
            <ac:spMk id="21" creationId="{8E8EB6C7-F51C-E4C7-CA8D-5ED098DE95F7}"/>
          </ac:spMkLst>
        </pc:spChg>
        <pc:spChg chg="add del mod">
          <ac:chgData name="Sudarshan Chakravarthi" userId="9632d19e-631d-46a5-9e9a-d9cc496f17d0" providerId="ADAL" clId="{3DFE4E8B-96D4-4BDF-9D39-1CB0AF5D4A38}" dt="2022-08-02T14:28:04.188" v="2577"/>
          <ac:spMkLst>
            <pc:docMk/>
            <pc:sldMk cId="1235877355" sldId="4569"/>
            <ac:spMk id="22" creationId="{21568239-8D77-4319-37F6-8C4DA331CD61}"/>
          </ac:spMkLst>
        </pc:spChg>
        <pc:spChg chg="add del mod">
          <ac:chgData name="Sudarshan Chakravarthi" userId="9632d19e-631d-46a5-9e9a-d9cc496f17d0" providerId="ADAL" clId="{3DFE4E8B-96D4-4BDF-9D39-1CB0AF5D4A38}" dt="2022-08-02T14:28:04.188" v="2577"/>
          <ac:spMkLst>
            <pc:docMk/>
            <pc:sldMk cId="1235877355" sldId="4569"/>
            <ac:spMk id="23" creationId="{459225F8-FE24-6B1E-8C08-30C5E25A8766}"/>
          </ac:spMkLst>
        </pc:spChg>
        <pc:spChg chg="add del mod">
          <ac:chgData name="Sudarshan Chakravarthi" userId="9632d19e-631d-46a5-9e9a-d9cc496f17d0" providerId="ADAL" clId="{3DFE4E8B-96D4-4BDF-9D39-1CB0AF5D4A38}" dt="2022-08-02T14:28:04.188" v="2577"/>
          <ac:spMkLst>
            <pc:docMk/>
            <pc:sldMk cId="1235877355" sldId="4569"/>
            <ac:spMk id="24" creationId="{952C369E-204C-246D-8627-722F5A33C6A5}"/>
          </ac:spMkLst>
        </pc:spChg>
        <pc:spChg chg="add del mod">
          <ac:chgData name="Sudarshan Chakravarthi" userId="9632d19e-631d-46a5-9e9a-d9cc496f17d0" providerId="ADAL" clId="{3DFE4E8B-96D4-4BDF-9D39-1CB0AF5D4A38}" dt="2022-08-02T14:28:04.188" v="2577"/>
          <ac:spMkLst>
            <pc:docMk/>
            <pc:sldMk cId="1235877355" sldId="4569"/>
            <ac:spMk id="25" creationId="{165E7006-C382-4F23-5FA7-09864274650D}"/>
          </ac:spMkLst>
        </pc:spChg>
        <pc:spChg chg="add del mod">
          <ac:chgData name="Sudarshan Chakravarthi" userId="9632d19e-631d-46a5-9e9a-d9cc496f17d0" providerId="ADAL" clId="{3DFE4E8B-96D4-4BDF-9D39-1CB0AF5D4A38}" dt="2022-08-02T14:28:04.188" v="2577"/>
          <ac:spMkLst>
            <pc:docMk/>
            <pc:sldMk cId="1235877355" sldId="4569"/>
            <ac:spMk id="26" creationId="{D2377B17-49A7-7A9D-1F37-87EE712898C4}"/>
          </ac:spMkLst>
        </pc:spChg>
        <pc:spChg chg="add del mod">
          <ac:chgData name="Sudarshan Chakravarthi" userId="9632d19e-631d-46a5-9e9a-d9cc496f17d0" providerId="ADAL" clId="{3DFE4E8B-96D4-4BDF-9D39-1CB0AF5D4A38}" dt="2022-08-02T14:28:04.188" v="2577"/>
          <ac:spMkLst>
            <pc:docMk/>
            <pc:sldMk cId="1235877355" sldId="4569"/>
            <ac:spMk id="27" creationId="{C609FFD5-B753-7543-3975-BB5996185CD7}"/>
          </ac:spMkLst>
        </pc:spChg>
        <pc:spChg chg="add del mod">
          <ac:chgData name="Sudarshan Chakravarthi" userId="9632d19e-631d-46a5-9e9a-d9cc496f17d0" providerId="ADAL" clId="{3DFE4E8B-96D4-4BDF-9D39-1CB0AF5D4A38}" dt="2022-08-02T14:28:04.188" v="2577"/>
          <ac:spMkLst>
            <pc:docMk/>
            <pc:sldMk cId="1235877355" sldId="4569"/>
            <ac:spMk id="28" creationId="{53BECC71-1E81-06AC-D3E2-C54EF91DE983}"/>
          </ac:spMkLst>
        </pc:spChg>
        <pc:spChg chg="add del mod">
          <ac:chgData name="Sudarshan Chakravarthi" userId="9632d19e-631d-46a5-9e9a-d9cc496f17d0" providerId="ADAL" clId="{3DFE4E8B-96D4-4BDF-9D39-1CB0AF5D4A38}" dt="2022-08-02T14:28:04.188" v="2577"/>
          <ac:spMkLst>
            <pc:docMk/>
            <pc:sldMk cId="1235877355" sldId="4569"/>
            <ac:spMk id="29" creationId="{4CB87598-85A7-9AD5-B3BB-FBD2C5D7E6F6}"/>
          </ac:spMkLst>
        </pc:spChg>
        <pc:spChg chg="add del mod">
          <ac:chgData name="Sudarshan Chakravarthi" userId="9632d19e-631d-46a5-9e9a-d9cc496f17d0" providerId="ADAL" clId="{3DFE4E8B-96D4-4BDF-9D39-1CB0AF5D4A38}" dt="2022-08-02T14:28:04.188" v="2577"/>
          <ac:spMkLst>
            <pc:docMk/>
            <pc:sldMk cId="1235877355" sldId="4569"/>
            <ac:spMk id="30" creationId="{35B30DE2-EC16-3B4F-39B4-36582C3CA1A6}"/>
          </ac:spMkLst>
        </pc:spChg>
        <pc:spChg chg="add del mod">
          <ac:chgData name="Sudarshan Chakravarthi" userId="9632d19e-631d-46a5-9e9a-d9cc496f17d0" providerId="ADAL" clId="{3DFE4E8B-96D4-4BDF-9D39-1CB0AF5D4A38}" dt="2022-08-02T14:28:04.188" v="2577"/>
          <ac:spMkLst>
            <pc:docMk/>
            <pc:sldMk cId="1235877355" sldId="4569"/>
            <ac:spMk id="31" creationId="{C302D752-BB36-845A-FF73-E8170AF12F8B}"/>
          </ac:spMkLst>
        </pc:spChg>
        <pc:spChg chg="add del mod">
          <ac:chgData name="Sudarshan Chakravarthi" userId="9632d19e-631d-46a5-9e9a-d9cc496f17d0" providerId="ADAL" clId="{3DFE4E8B-96D4-4BDF-9D39-1CB0AF5D4A38}" dt="2022-08-02T14:28:04.188" v="2577"/>
          <ac:spMkLst>
            <pc:docMk/>
            <pc:sldMk cId="1235877355" sldId="4569"/>
            <ac:spMk id="32" creationId="{42D3ADBA-44A2-DFEB-C272-5ED56153E0CD}"/>
          </ac:spMkLst>
        </pc:spChg>
        <pc:spChg chg="add del mod">
          <ac:chgData name="Sudarshan Chakravarthi" userId="9632d19e-631d-46a5-9e9a-d9cc496f17d0" providerId="ADAL" clId="{3DFE4E8B-96D4-4BDF-9D39-1CB0AF5D4A38}" dt="2022-08-02T14:28:04.188" v="2577"/>
          <ac:spMkLst>
            <pc:docMk/>
            <pc:sldMk cId="1235877355" sldId="4569"/>
            <ac:spMk id="33" creationId="{FF16A581-EDD4-BFC3-CD7A-094B8B77DED2}"/>
          </ac:spMkLst>
        </pc:spChg>
        <pc:spChg chg="add del mod">
          <ac:chgData name="Sudarshan Chakravarthi" userId="9632d19e-631d-46a5-9e9a-d9cc496f17d0" providerId="ADAL" clId="{3DFE4E8B-96D4-4BDF-9D39-1CB0AF5D4A38}" dt="2022-08-02T14:28:04.188" v="2577"/>
          <ac:spMkLst>
            <pc:docMk/>
            <pc:sldMk cId="1235877355" sldId="4569"/>
            <ac:spMk id="34" creationId="{E5F7BEB9-FEE9-6E8E-4A45-1652DF507B11}"/>
          </ac:spMkLst>
        </pc:spChg>
        <pc:spChg chg="add del mod">
          <ac:chgData name="Sudarshan Chakravarthi" userId="9632d19e-631d-46a5-9e9a-d9cc496f17d0" providerId="ADAL" clId="{3DFE4E8B-96D4-4BDF-9D39-1CB0AF5D4A38}" dt="2022-08-02T14:28:04.188" v="2577"/>
          <ac:spMkLst>
            <pc:docMk/>
            <pc:sldMk cId="1235877355" sldId="4569"/>
            <ac:spMk id="35" creationId="{590EFA24-1890-B246-0A3C-E9D10A56E93C}"/>
          </ac:spMkLst>
        </pc:spChg>
        <pc:spChg chg="add mod">
          <ac:chgData name="Sudarshan Chakravarthi" userId="9632d19e-631d-46a5-9e9a-d9cc496f17d0" providerId="ADAL" clId="{3DFE4E8B-96D4-4BDF-9D39-1CB0AF5D4A38}" dt="2022-08-02T14:30:27.515" v="2633" actId="1076"/>
          <ac:spMkLst>
            <pc:docMk/>
            <pc:sldMk cId="1235877355" sldId="4569"/>
            <ac:spMk id="36" creationId="{E55A43F5-2103-4F99-0891-8BC548D71A23}"/>
          </ac:spMkLst>
        </pc:spChg>
        <pc:spChg chg="add mod">
          <ac:chgData name="Sudarshan Chakravarthi" userId="9632d19e-631d-46a5-9e9a-d9cc496f17d0" providerId="ADAL" clId="{3DFE4E8B-96D4-4BDF-9D39-1CB0AF5D4A38}" dt="2022-08-02T16:11:00.930" v="3265" actId="108"/>
          <ac:spMkLst>
            <pc:docMk/>
            <pc:sldMk cId="1235877355" sldId="4569"/>
            <ac:spMk id="37" creationId="{ED77E8B2-53FE-9B0D-F60B-32E809970AC2}"/>
          </ac:spMkLst>
        </pc:spChg>
        <pc:spChg chg="add mod">
          <ac:chgData name="Sudarshan Chakravarthi" userId="9632d19e-631d-46a5-9e9a-d9cc496f17d0" providerId="ADAL" clId="{3DFE4E8B-96D4-4BDF-9D39-1CB0AF5D4A38}" dt="2022-08-02T16:12:48.127" v="3279" actId="1076"/>
          <ac:spMkLst>
            <pc:docMk/>
            <pc:sldMk cId="1235877355" sldId="4569"/>
            <ac:spMk id="38" creationId="{019C7E24-5C43-8DCD-D059-056891373B80}"/>
          </ac:spMkLst>
        </pc:spChg>
        <pc:spChg chg="add mod">
          <ac:chgData name="Sudarshan Chakravarthi" userId="9632d19e-631d-46a5-9e9a-d9cc496f17d0" providerId="ADAL" clId="{3DFE4E8B-96D4-4BDF-9D39-1CB0AF5D4A38}" dt="2022-08-02T16:13:04.938" v="3283" actId="207"/>
          <ac:spMkLst>
            <pc:docMk/>
            <pc:sldMk cId="1235877355" sldId="4569"/>
            <ac:spMk id="39" creationId="{0BF4493F-458D-D032-984A-6B734B35FEDB}"/>
          </ac:spMkLst>
        </pc:spChg>
        <pc:spChg chg="add mod">
          <ac:chgData name="Sudarshan Chakravarthi" userId="9632d19e-631d-46a5-9e9a-d9cc496f17d0" providerId="ADAL" clId="{3DFE4E8B-96D4-4BDF-9D39-1CB0AF5D4A38}" dt="2022-08-02T16:10:27.527" v="3263" actId="207"/>
          <ac:spMkLst>
            <pc:docMk/>
            <pc:sldMk cId="1235877355" sldId="4569"/>
            <ac:spMk id="40" creationId="{3EE8494B-B08F-15BE-C0E6-9E14D0DBE98F}"/>
          </ac:spMkLst>
        </pc:spChg>
        <pc:spChg chg="add mod">
          <ac:chgData name="Sudarshan Chakravarthi" userId="9632d19e-631d-46a5-9e9a-d9cc496f17d0" providerId="ADAL" clId="{3DFE4E8B-96D4-4BDF-9D39-1CB0AF5D4A38}" dt="2022-08-02T16:10:27.527" v="3263" actId="207"/>
          <ac:spMkLst>
            <pc:docMk/>
            <pc:sldMk cId="1235877355" sldId="4569"/>
            <ac:spMk id="41" creationId="{F1399972-8EE1-E157-5C7B-62D0B371F760}"/>
          </ac:spMkLst>
        </pc:spChg>
        <pc:spChg chg="add mod">
          <ac:chgData name="Sudarshan Chakravarthi" userId="9632d19e-631d-46a5-9e9a-d9cc496f17d0" providerId="ADAL" clId="{3DFE4E8B-96D4-4BDF-9D39-1CB0AF5D4A38}" dt="2022-08-02T14:30:27.515" v="2633" actId="1076"/>
          <ac:spMkLst>
            <pc:docMk/>
            <pc:sldMk cId="1235877355" sldId="4569"/>
            <ac:spMk id="42" creationId="{635BB1D8-57AF-22D2-2D73-50D171C42B49}"/>
          </ac:spMkLst>
        </pc:spChg>
        <pc:spChg chg="add mod">
          <ac:chgData name="Sudarshan Chakravarthi" userId="9632d19e-631d-46a5-9e9a-d9cc496f17d0" providerId="ADAL" clId="{3DFE4E8B-96D4-4BDF-9D39-1CB0AF5D4A38}" dt="2022-08-02T16:11:06.631" v="3267" actId="108"/>
          <ac:spMkLst>
            <pc:docMk/>
            <pc:sldMk cId="1235877355" sldId="4569"/>
            <ac:spMk id="43" creationId="{CF5A7B99-3E11-AE28-C419-D0DDA63390C4}"/>
          </ac:spMkLst>
        </pc:spChg>
        <pc:spChg chg="add mod">
          <ac:chgData name="Sudarshan Chakravarthi" userId="9632d19e-631d-46a5-9e9a-d9cc496f17d0" providerId="ADAL" clId="{3DFE4E8B-96D4-4BDF-9D39-1CB0AF5D4A38}" dt="2022-08-02T16:12:58.009" v="3281" actId="208"/>
          <ac:spMkLst>
            <pc:docMk/>
            <pc:sldMk cId="1235877355" sldId="4569"/>
            <ac:spMk id="44" creationId="{81E86C9F-FE2C-4E05-EB01-080EA2CF1206}"/>
          </ac:spMkLst>
        </pc:spChg>
        <pc:spChg chg="add mod">
          <ac:chgData name="Sudarshan Chakravarthi" userId="9632d19e-631d-46a5-9e9a-d9cc496f17d0" providerId="ADAL" clId="{3DFE4E8B-96D4-4BDF-9D39-1CB0AF5D4A38}" dt="2022-08-02T16:10:27.527" v="3263" actId="207"/>
          <ac:spMkLst>
            <pc:docMk/>
            <pc:sldMk cId="1235877355" sldId="4569"/>
            <ac:spMk id="45" creationId="{86335022-7C5C-D3A1-6721-2A1638727AED}"/>
          </ac:spMkLst>
        </pc:spChg>
        <pc:spChg chg="add mod">
          <ac:chgData name="Sudarshan Chakravarthi" userId="9632d19e-631d-46a5-9e9a-d9cc496f17d0" providerId="ADAL" clId="{3DFE4E8B-96D4-4BDF-9D39-1CB0AF5D4A38}" dt="2022-08-02T16:10:27.527" v="3263" actId="207"/>
          <ac:spMkLst>
            <pc:docMk/>
            <pc:sldMk cId="1235877355" sldId="4569"/>
            <ac:spMk id="46" creationId="{EAC13732-1D54-CA3B-51D0-CBBEC09262E6}"/>
          </ac:spMkLst>
        </pc:spChg>
        <pc:spChg chg="add mod">
          <ac:chgData name="Sudarshan Chakravarthi" userId="9632d19e-631d-46a5-9e9a-d9cc496f17d0" providerId="ADAL" clId="{3DFE4E8B-96D4-4BDF-9D39-1CB0AF5D4A38}" dt="2022-08-02T14:30:27.515" v="2633" actId="1076"/>
          <ac:spMkLst>
            <pc:docMk/>
            <pc:sldMk cId="1235877355" sldId="4569"/>
            <ac:spMk id="47" creationId="{F59F7C30-A4BE-678D-AFA7-9EBA57DD51E8}"/>
          </ac:spMkLst>
        </pc:spChg>
        <pc:spChg chg="add mod">
          <ac:chgData name="Sudarshan Chakravarthi" userId="9632d19e-631d-46a5-9e9a-d9cc496f17d0" providerId="ADAL" clId="{3DFE4E8B-96D4-4BDF-9D39-1CB0AF5D4A38}" dt="2022-08-02T16:12:30.328" v="3277" actId="207"/>
          <ac:spMkLst>
            <pc:docMk/>
            <pc:sldMk cId="1235877355" sldId="4569"/>
            <ac:spMk id="48" creationId="{0805447F-C661-34B5-5C4E-23903F49E32D}"/>
          </ac:spMkLst>
        </pc:spChg>
        <pc:spChg chg="add mod">
          <ac:chgData name="Sudarshan Chakravarthi" userId="9632d19e-631d-46a5-9e9a-d9cc496f17d0" providerId="ADAL" clId="{3DFE4E8B-96D4-4BDF-9D39-1CB0AF5D4A38}" dt="2022-08-02T16:12:55.345" v="3280" actId="208"/>
          <ac:spMkLst>
            <pc:docMk/>
            <pc:sldMk cId="1235877355" sldId="4569"/>
            <ac:spMk id="49" creationId="{4C4BADE5-8022-D0BA-8246-9040737DF094}"/>
          </ac:spMkLst>
        </pc:spChg>
        <pc:spChg chg="add mod">
          <ac:chgData name="Sudarshan Chakravarthi" userId="9632d19e-631d-46a5-9e9a-d9cc496f17d0" providerId="ADAL" clId="{3DFE4E8B-96D4-4BDF-9D39-1CB0AF5D4A38}" dt="2022-08-02T16:10:27.527" v="3263" actId="207"/>
          <ac:spMkLst>
            <pc:docMk/>
            <pc:sldMk cId="1235877355" sldId="4569"/>
            <ac:spMk id="50" creationId="{3E536671-8865-77FA-449E-BF048F3D0A3E}"/>
          </ac:spMkLst>
        </pc:spChg>
        <pc:spChg chg="add mod">
          <ac:chgData name="Sudarshan Chakravarthi" userId="9632d19e-631d-46a5-9e9a-d9cc496f17d0" providerId="ADAL" clId="{3DFE4E8B-96D4-4BDF-9D39-1CB0AF5D4A38}" dt="2022-08-02T16:10:27.527" v="3263" actId="207"/>
          <ac:spMkLst>
            <pc:docMk/>
            <pc:sldMk cId="1235877355" sldId="4569"/>
            <ac:spMk id="51" creationId="{20352B69-803C-7B57-6B9F-0C47D693284D}"/>
          </ac:spMkLst>
        </pc:spChg>
        <pc:spChg chg="add del mod">
          <ac:chgData name="Sudarshan Chakravarthi" userId="9632d19e-631d-46a5-9e9a-d9cc496f17d0" providerId="ADAL" clId="{3DFE4E8B-96D4-4BDF-9D39-1CB0AF5D4A38}" dt="2022-08-02T14:30:22.483" v="2632" actId="478"/>
          <ac:spMkLst>
            <pc:docMk/>
            <pc:sldMk cId="1235877355" sldId="4569"/>
            <ac:spMk id="52" creationId="{1D4367E4-CB62-F043-DCD9-4406C7150081}"/>
          </ac:spMkLst>
        </pc:spChg>
        <pc:spChg chg="add del mod">
          <ac:chgData name="Sudarshan Chakravarthi" userId="9632d19e-631d-46a5-9e9a-d9cc496f17d0" providerId="ADAL" clId="{3DFE4E8B-96D4-4BDF-9D39-1CB0AF5D4A38}" dt="2022-08-02T14:30:22.483" v="2632" actId="478"/>
          <ac:spMkLst>
            <pc:docMk/>
            <pc:sldMk cId="1235877355" sldId="4569"/>
            <ac:spMk id="53" creationId="{A34EEB03-5107-324F-BEEB-E4961ACE34CE}"/>
          </ac:spMkLst>
        </pc:spChg>
        <pc:spChg chg="add del mod">
          <ac:chgData name="Sudarshan Chakravarthi" userId="9632d19e-631d-46a5-9e9a-d9cc496f17d0" providerId="ADAL" clId="{3DFE4E8B-96D4-4BDF-9D39-1CB0AF5D4A38}" dt="2022-08-02T14:30:22.483" v="2632" actId="478"/>
          <ac:spMkLst>
            <pc:docMk/>
            <pc:sldMk cId="1235877355" sldId="4569"/>
            <ac:spMk id="54" creationId="{4AC171C7-38A0-7CB3-F22F-B1D298A8732E}"/>
          </ac:spMkLst>
        </pc:spChg>
        <pc:spChg chg="add del mod">
          <ac:chgData name="Sudarshan Chakravarthi" userId="9632d19e-631d-46a5-9e9a-d9cc496f17d0" providerId="ADAL" clId="{3DFE4E8B-96D4-4BDF-9D39-1CB0AF5D4A38}" dt="2022-08-02T14:30:22.483" v="2632" actId="478"/>
          <ac:spMkLst>
            <pc:docMk/>
            <pc:sldMk cId="1235877355" sldId="4569"/>
            <ac:spMk id="55" creationId="{81DBA227-D332-748E-6EA9-B52AEE29C7B2}"/>
          </ac:spMkLst>
        </pc:spChg>
        <pc:spChg chg="add del mod">
          <ac:chgData name="Sudarshan Chakravarthi" userId="9632d19e-631d-46a5-9e9a-d9cc496f17d0" providerId="ADAL" clId="{3DFE4E8B-96D4-4BDF-9D39-1CB0AF5D4A38}" dt="2022-08-02T14:30:22.483" v="2632" actId="478"/>
          <ac:spMkLst>
            <pc:docMk/>
            <pc:sldMk cId="1235877355" sldId="4569"/>
            <ac:spMk id="56" creationId="{4EE978A3-F58B-250A-C7FB-C421E57F3DC1}"/>
          </ac:spMkLst>
        </pc:spChg>
        <pc:spChg chg="add mod">
          <ac:chgData name="Sudarshan Chakravarthi" userId="9632d19e-631d-46a5-9e9a-d9cc496f17d0" providerId="ADAL" clId="{3DFE4E8B-96D4-4BDF-9D39-1CB0AF5D4A38}" dt="2022-08-02T14:30:27.515" v="2633" actId="1076"/>
          <ac:spMkLst>
            <pc:docMk/>
            <pc:sldMk cId="1235877355" sldId="4569"/>
            <ac:spMk id="57" creationId="{C171F7CB-7290-EBF1-8EB7-7D0843249D1F}"/>
          </ac:spMkLst>
        </pc:spChg>
        <pc:spChg chg="add mod">
          <ac:chgData name="Sudarshan Chakravarthi" userId="9632d19e-631d-46a5-9e9a-d9cc496f17d0" providerId="ADAL" clId="{3DFE4E8B-96D4-4BDF-9D39-1CB0AF5D4A38}" dt="2022-08-02T16:11:08.861" v="3268" actId="108"/>
          <ac:spMkLst>
            <pc:docMk/>
            <pc:sldMk cId="1235877355" sldId="4569"/>
            <ac:spMk id="58" creationId="{0F9A3750-E532-1488-B145-BC8D8573B209}"/>
          </ac:spMkLst>
        </pc:spChg>
        <pc:spChg chg="add mod">
          <ac:chgData name="Sudarshan Chakravarthi" userId="9632d19e-631d-46a5-9e9a-d9cc496f17d0" providerId="ADAL" clId="{3DFE4E8B-96D4-4BDF-9D39-1CB0AF5D4A38}" dt="2022-08-02T16:13:00.452" v="3282" actId="208"/>
          <ac:spMkLst>
            <pc:docMk/>
            <pc:sldMk cId="1235877355" sldId="4569"/>
            <ac:spMk id="59" creationId="{AA687003-EBF7-B375-5623-28395B23B871}"/>
          </ac:spMkLst>
        </pc:spChg>
        <pc:spChg chg="add mod">
          <ac:chgData name="Sudarshan Chakravarthi" userId="9632d19e-631d-46a5-9e9a-d9cc496f17d0" providerId="ADAL" clId="{3DFE4E8B-96D4-4BDF-9D39-1CB0AF5D4A38}" dt="2022-08-02T16:10:27.527" v="3263" actId="207"/>
          <ac:spMkLst>
            <pc:docMk/>
            <pc:sldMk cId="1235877355" sldId="4569"/>
            <ac:spMk id="60" creationId="{D62C1D11-3DF5-6382-24A9-46F18E2AE7F6}"/>
          </ac:spMkLst>
        </pc:spChg>
        <pc:spChg chg="add mod">
          <ac:chgData name="Sudarshan Chakravarthi" userId="9632d19e-631d-46a5-9e9a-d9cc496f17d0" providerId="ADAL" clId="{3DFE4E8B-96D4-4BDF-9D39-1CB0AF5D4A38}" dt="2022-08-02T16:10:30.940" v="3264" actId="6549"/>
          <ac:spMkLst>
            <pc:docMk/>
            <pc:sldMk cId="1235877355" sldId="4569"/>
            <ac:spMk id="61" creationId="{7319BECB-67D4-A165-358A-0F70064EA959}"/>
          </ac:spMkLst>
        </pc:spChg>
        <pc:spChg chg="add mod">
          <ac:chgData name="Sudarshan Chakravarthi" userId="9632d19e-631d-46a5-9e9a-d9cc496f17d0" providerId="ADAL" clId="{3DFE4E8B-96D4-4BDF-9D39-1CB0AF5D4A38}" dt="2022-08-02T16:13:15.312" v="3286" actId="207"/>
          <ac:spMkLst>
            <pc:docMk/>
            <pc:sldMk cId="1235877355" sldId="4569"/>
            <ac:spMk id="62" creationId="{6A25D5F9-1A04-23EE-3451-63C858EF3EFF}"/>
          </ac:spMkLst>
        </pc:spChg>
        <pc:spChg chg="add mod">
          <ac:chgData name="Sudarshan Chakravarthi" userId="9632d19e-631d-46a5-9e9a-d9cc496f17d0" providerId="ADAL" clId="{3DFE4E8B-96D4-4BDF-9D39-1CB0AF5D4A38}" dt="2022-08-02T16:13:10.384" v="3284" actId="207"/>
          <ac:spMkLst>
            <pc:docMk/>
            <pc:sldMk cId="1235877355" sldId="4569"/>
            <ac:spMk id="63" creationId="{FDF8CF0A-FF7E-0CD2-6DBB-DF9C274197A1}"/>
          </ac:spMkLst>
        </pc:spChg>
        <pc:spChg chg="add del mod">
          <ac:chgData name="Sudarshan Chakravarthi" userId="9632d19e-631d-46a5-9e9a-d9cc496f17d0" providerId="ADAL" clId="{3DFE4E8B-96D4-4BDF-9D39-1CB0AF5D4A38}" dt="2022-08-02T14:30:22.483" v="2632" actId="478"/>
          <ac:spMkLst>
            <pc:docMk/>
            <pc:sldMk cId="1235877355" sldId="4569"/>
            <ac:spMk id="64" creationId="{FF8082DE-2804-028C-C4ED-D68EC9A32BD7}"/>
          </ac:spMkLst>
        </pc:spChg>
        <pc:spChg chg="add mod">
          <ac:chgData name="Sudarshan Chakravarthi" userId="9632d19e-631d-46a5-9e9a-d9cc496f17d0" providerId="ADAL" clId="{3DFE4E8B-96D4-4BDF-9D39-1CB0AF5D4A38}" dt="2022-08-02T16:13:13.028" v="3285" actId="207"/>
          <ac:spMkLst>
            <pc:docMk/>
            <pc:sldMk cId="1235877355" sldId="4569"/>
            <ac:spMk id="65" creationId="{BA47A194-5667-8902-E193-8D7EDA168009}"/>
          </ac:spMkLst>
        </pc:spChg>
      </pc:sldChg>
      <pc:sldChg chg="addSp delSp modSp add del mod ord">
        <pc:chgData name="Sudarshan Chakravarthi" userId="9632d19e-631d-46a5-9e9a-d9cc496f17d0" providerId="ADAL" clId="{3DFE4E8B-96D4-4BDF-9D39-1CB0AF5D4A38}" dt="2022-08-04T07:21:25.237" v="12304" actId="47"/>
        <pc:sldMkLst>
          <pc:docMk/>
          <pc:sldMk cId="3404548060" sldId="4570"/>
        </pc:sldMkLst>
        <pc:spChg chg="del">
          <ac:chgData name="Sudarshan Chakravarthi" userId="9632d19e-631d-46a5-9e9a-d9cc496f17d0" providerId="ADAL" clId="{3DFE4E8B-96D4-4BDF-9D39-1CB0AF5D4A38}" dt="2022-08-04T07:20:45.812" v="12300" actId="478"/>
          <ac:spMkLst>
            <pc:docMk/>
            <pc:sldMk cId="3404548060" sldId="4570"/>
            <ac:spMk id="5" creationId="{31491B30-6AE5-7CD7-C26D-EC5071BA6660}"/>
          </ac:spMkLst>
        </pc:spChg>
        <pc:spChg chg="add mod">
          <ac:chgData name="Sudarshan Chakravarthi" userId="9632d19e-631d-46a5-9e9a-d9cc496f17d0" providerId="ADAL" clId="{3DFE4E8B-96D4-4BDF-9D39-1CB0AF5D4A38}" dt="2022-08-02T16:16:25.308" v="3302" actId="255"/>
          <ac:spMkLst>
            <pc:docMk/>
            <pc:sldMk cId="3404548060" sldId="4570"/>
            <ac:spMk id="7" creationId="{84A86FB1-9FEE-22D3-1742-C62689BD0733}"/>
          </ac:spMkLst>
        </pc:spChg>
      </pc:sldChg>
      <pc:sldChg chg="addSp modSp add del mod">
        <pc:chgData name="Sudarshan Chakravarthi" userId="9632d19e-631d-46a5-9e9a-d9cc496f17d0" providerId="ADAL" clId="{3DFE4E8B-96D4-4BDF-9D39-1CB0AF5D4A38}" dt="2022-08-04T08:05:52.748" v="12311" actId="47"/>
        <pc:sldMkLst>
          <pc:docMk/>
          <pc:sldMk cId="1512611536" sldId="4571"/>
        </pc:sldMkLst>
        <pc:spChg chg="mod">
          <ac:chgData name="Sudarshan Chakravarthi" userId="9632d19e-631d-46a5-9e9a-d9cc496f17d0" providerId="ADAL" clId="{3DFE4E8B-96D4-4BDF-9D39-1CB0AF5D4A38}" dt="2022-08-02T16:19:06.727" v="3382" actId="20577"/>
          <ac:spMkLst>
            <pc:docMk/>
            <pc:sldMk cId="1512611536" sldId="4571"/>
            <ac:spMk id="2" creationId="{E8FD5135-37CB-BB4C-1893-517EB1D0E70B}"/>
          </ac:spMkLst>
        </pc:spChg>
        <pc:spChg chg="add">
          <ac:chgData name="Sudarshan Chakravarthi" userId="9632d19e-631d-46a5-9e9a-d9cc496f17d0" providerId="ADAL" clId="{3DFE4E8B-96D4-4BDF-9D39-1CB0AF5D4A38}" dt="2022-08-02T16:18:47.091" v="3362" actId="22"/>
          <ac:spMkLst>
            <pc:docMk/>
            <pc:sldMk cId="1512611536" sldId="4571"/>
            <ac:spMk id="7" creationId="{B28B0F31-89F8-C354-65F9-F3AD9E70FCC6}"/>
          </ac:spMkLst>
        </pc:spChg>
      </pc:sldChg>
      <pc:sldChg chg="addSp delSp modSp add del mod">
        <pc:chgData name="Sudarshan Chakravarthi" userId="9632d19e-631d-46a5-9e9a-d9cc496f17d0" providerId="ADAL" clId="{3DFE4E8B-96D4-4BDF-9D39-1CB0AF5D4A38}" dt="2022-08-04T08:10:58.433" v="12341" actId="47"/>
        <pc:sldMkLst>
          <pc:docMk/>
          <pc:sldMk cId="2756863825" sldId="4572"/>
        </pc:sldMkLst>
        <pc:spChg chg="del mod">
          <ac:chgData name="Sudarshan Chakravarthi" userId="9632d19e-631d-46a5-9e9a-d9cc496f17d0" providerId="ADAL" clId="{3DFE4E8B-96D4-4BDF-9D39-1CB0AF5D4A38}" dt="2022-08-04T08:10:53.105" v="12339" actId="21"/>
          <ac:spMkLst>
            <pc:docMk/>
            <pc:sldMk cId="2756863825" sldId="4572"/>
            <ac:spMk id="2" creationId="{E8FD5135-37CB-BB4C-1893-517EB1D0E70B}"/>
          </ac:spMkLst>
        </pc:spChg>
        <pc:spChg chg="del">
          <ac:chgData name="Sudarshan Chakravarthi" userId="9632d19e-631d-46a5-9e9a-d9cc496f17d0" providerId="ADAL" clId="{3DFE4E8B-96D4-4BDF-9D39-1CB0AF5D4A38}" dt="2022-08-04T08:10:53.105" v="12339" actId="21"/>
          <ac:spMkLst>
            <pc:docMk/>
            <pc:sldMk cId="2756863825" sldId="4572"/>
            <ac:spMk id="4" creationId="{D5306DBB-99F3-0A76-1783-6023BB53A8DD}"/>
          </ac:spMkLst>
        </pc:spChg>
        <pc:spChg chg="add del mod">
          <ac:chgData name="Sudarshan Chakravarthi" userId="9632d19e-631d-46a5-9e9a-d9cc496f17d0" providerId="ADAL" clId="{3DFE4E8B-96D4-4BDF-9D39-1CB0AF5D4A38}" dt="2022-08-04T08:10:40.415" v="12336" actId="21"/>
          <ac:spMkLst>
            <pc:docMk/>
            <pc:sldMk cId="2756863825" sldId="4572"/>
            <ac:spMk id="7" creationId="{3A24A7A0-14DE-CF18-74CF-30A624C2ADDC}"/>
          </ac:spMkLst>
        </pc:spChg>
        <pc:spChg chg="add mod">
          <ac:chgData name="Sudarshan Chakravarthi" userId="9632d19e-631d-46a5-9e9a-d9cc496f17d0" providerId="ADAL" clId="{3DFE4E8B-96D4-4BDF-9D39-1CB0AF5D4A38}" dt="2022-08-04T05:28:31.846" v="11553" actId="255"/>
          <ac:spMkLst>
            <pc:docMk/>
            <pc:sldMk cId="2756863825" sldId="4572"/>
            <ac:spMk id="9" creationId="{6E2BE84C-A610-4AA0-833A-9369D0256653}"/>
          </ac:spMkLst>
        </pc:spChg>
        <pc:picChg chg="del">
          <ac:chgData name="Sudarshan Chakravarthi" userId="9632d19e-631d-46a5-9e9a-d9cc496f17d0" providerId="ADAL" clId="{3DFE4E8B-96D4-4BDF-9D39-1CB0AF5D4A38}" dt="2022-08-04T08:10:53.105" v="12339" actId="21"/>
          <ac:picMkLst>
            <pc:docMk/>
            <pc:sldMk cId="2756863825" sldId="4572"/>
            <ac:picMk id="3" creationId="{6FEB6DE1-4C83-53C8-CACC-9E9C9815B1FD}"/>
          </ac:picMkLst>
        </pc:picChg>
      </pc:sldChg>
      <pc:sldChg chg="modSp add del mod">
        <pc:chgData name="Sudarshan Chakravarthi" userId="9632d19e-631d-46a5-9e9a-d9cc496f17d0" providerId="ADAL" clId="{3DFE4E8B-96D4-4BDF-9D39-1CB0AF5D4A38}" dt="2022-08-02T14:46:19.587" v="2635" actId="47"/>
        <pc:sldMkLst>
          <pc:docMk/>
          <pc:sldMk cId="389656185" sldId="4573"/>
        </pc:sldMkLst>
        <pc:spChg chg="mod">
          <ac:chgData name="Sudarshan Chakravarthi" userId="9632d19e-631d-46a5-9e9a-d9cc496f17d0" providerId="ADAL" clId="{3DFE4E8B-96D4-4BDF-9D39-1CB0AF5D4A38}" dt="2022-08-02T14:00:51.524" v="1817" actId="1076"/>
          <ac:spMkLst>
            <pc:docMk/>
            <pc:sldMk cId="389656185" sldId="4573"/>
            <ac:spMk id="38" creationId="{26131BAA-4808-4C84-B42C-EC3EBA657FAF}"/>
          </ac:spMkLst>
        </pc:spChg>
      </pc:sldChg>
      <pc:sldChg chg="addSp modSp add del mod">
        <pc:chgData name="Sudarshan Chakravarthi" userId="9632d19e-631d-46a5-9e9a-d9cc496f17d0" providerId="ADAL" clId="{3DFE4E8B-96D4-4BDF-9D39-1CB0AF5D4A38}" dt="2022-08-04T08:05:48.809" v="12310" actId="47"/>
        <pc:sldMkLst>
          <pc:docMk/>
          <pc:sldMk cId="3416560665" sldId="4573"/>
        </pc:sldMkLst>
        <pc:spChg chg="mod">
          <ac:chgData name="Sudarshan Chakravarthi" userId="9632d19e-631d-46a5-9e9a-d9cc496f17d0" providerId="ADAL" clId="{3DFE4E8B-96D4-4BDF-9D39-1CB0AF5D4A38}" dt="2022-08-02T16:17:13.486" v="3344" actId="20577"/>
          <ac:spMkLst>
            <pc:docMk/>
            <pc:sldMk cId="3416560665" sldId="4573"/>
            <ac:spMk id="2" creationId="{E8FD5135-37CB-BB4C-1893-517EB1D0E70B}"/>
          </ac:spMkLst>
        </pc:spChg>
        <pc:spChg chg="add mod">
          <ac:chgData name="Sudarshan Chakravarthi" userId="9632d19e-631d-46a5-9e9a-d9cc496f17d0" providerId="ADAL" clId="{3DFE4E8B-96D4-4BDF-9D39-1CB0AF5D4A38}" dt="2022-08-02T16:17:00.896" v="3310" actId="20577"/>
          <ac:spMkLst>
            <pc:docMk/>
            <pc:sldMk cId="3416560665" sldId="4573"/>
            <ac:spMk id="7" creationId="{6095F9F4-C54E-A40A-4043-0F4937479F5A}"/>
          </ac:spMkLst>
        </pc:spChg>
      </pc:sldChg>
      <pc:sldChg chg="addSp delSp modSp add del mod ord">
        <pc:chgData name="Sudarshan Chakravarthi" userId="9632d19e-631d-46a5-9e9a-d9cc496f17d0" providerId="ADAL" clId="{3DFE4E8B-96D4-4BDF-9D39-1CB0AF5D4A38}" dt="2022-08-04T07:21:28.944" v="12305" actId="47"/>
        <pc:sldMkLst>
          <pc:docMk/>
          <pc:sldMk cId="1160843666" sldId="4574"/>
        </pc:sldMkLst>
        <pc:spChg chg="del">
          <ac:chgData name="Sudarshan Chakravarthi" userId="9632d19e-631d-46a5-9e9a-d9cc496f17d0" providerId="ADAL" clId="{3DFE4E8B-96D4-4BDF-9D39-1CB0AF5D4A38}" dt="2022-08-04T07:20:56.455" v="12301" actId="21"/>
          <ac:spMkLst>
            <pc:docMk/>
            <pc:sldMk cId="1160843666" sldId="4574"/>
            <ac:spMk id="5" creationId="{31491B30-6AE5-7CD7-C26D-EC5071BA6660}"/>
          </ac:spMkLst>
        </pc:spChg>
        <pc:spChg chg="add mod">
          <ac:chgData name="Sudarshan Chakravarthi" userId="9632d19e-631d-46a5-9e9a-d9cc496f17d0" providerId="ADAL" clId="{3DFE4E8B-96D4-4BDF-9D39-1CB0AF5D4A38}" dt="2022-08-02T16:18:28.951" v="3361" actId="15"/>
          <ac:spMkLst>
            <pc:docMk/>
            <pc:sldMk cId="1160843666" sldId="4574"/>
            <ac:spMk id="7" creationId="{AB143508-2CB9-61F3-9FFE-CDE26F57E0BA}"/>
          </ac:spMkLst>
        </pc:spChg>
      </pc:sldChg>
      <pc:sldChg chg="addSp modSp new del mod">
        <pc:chgData name="Sudarshan Chakravarthi" userId="9632d19e-631d-46a5-9e9a-d9cc496f17d0" providerId="ADAL" clId="{3DFE4E8B-96D4-4BDF-9D39-1CB0AF5D4A38}" dt="2022-08-04T08:05:54.305" v="12312" actId="47"/>
        <pc:sldMkLst>
          <pc:docMk/>
          <pc:sldMk cId="1538045802" sldId="4575"/>
        </pc:sldMkLst>
        <pc:spChg chg="add mod">
          <ac:chgData name="Sudarshan Chakravarthi" userId="9632d19e-631d-46a5-9e9a-d9cc496f17d0" providerId="ADAL" clId="{3DFE4E8B-96D4-4BDF-9D39-1CB0AF5D4A38}" dt="2022-08-02T16:19:32.071" v="3385" actId="2711"/>
          <ac:spMkLst>
            <pc:docMk/>
            <pc:sldMk cId="1538045802" sldId="4575"/>
            <ac:spMk id="3" creationId="{B1112B69-DCF7-CA90-693F-27830B479876}"/>
          </ac:spMkLst>
        </pc:spChg>
      </pc:sldChg>
      <pc:sldChg chg="addSp delSp modSp add mod">
        <pc:chgData name="Sudarshan Chakravarthi" userId="9632d19e-631d-46a5-9e9a-d9cc496f17d0" providerId="ADAL" clId="{3DFE4E8B-96D4-4BDF-9D39-1CB0AF5D4A38}" dt="2022-08-04T12:43:27.599" v="17989" actId="20577"/>
        <pc:sldMkLst>
          <pc:docMk/>
          <pc:sldMk cId="1213292158" sldId="4576"/>
        </pc:sldMkLst>
        <pc:spChg chg="mod">
          <ac:chgData name="Sudarshan Chakravarthi" userId="9632d19e-631d-46a5-9e9a-d9cc496f17d0" providerId="ADAL" clId="{3DFE4E8B-96D4-4BDF-9D39-1CB0AF5D4A38}" dt="2022-08-04T12:43:27.599" v="17989" actId="20577"/>
          <ac:spMkLst>
            <pc:docMk/>
            <pc:sldMk cId="1213292158" sldId="4576"/>
            <ac:spMk id="2" creationId="{E8FD5135-37CB-BB4C-1893-517EB1D0E70B}"/>
          </ac:spMkLst>
        </pc:spChg>
        <pc:spChg chg="add del mod">
          <ac:chgData name="Sudarshan Chakravarthi" userId="9632d19e-631d-46a5-9e9a-d9cc496f17d0" providerId="ADAL" clId="{3DFE4E8B-96D4-4BDF-9D39-1CB0AF5D4A38}" dt="2022-08-04T08:34:04.245" v="14048" actId="478"/>
          <ac:spMkLst>
            <pc:docMk/>
            <pc:sldMk cId="1213292158" sldId="4576"/>
            <ac:spMk id="7" creationId="{09A1CC4E-8235-5E61-4322-35854CB16EDF}"/>
          </ac:spMkLst>
        </pc:spChg>
        <pc:spChg chg="add del mod">
          <ac:chgData name="Sudarshan Chakravarthi" userId="9632d19e-631d-46a5-9e9a-d9cc496f17d0" providerId="ADAL" clId="{3DFE4E8B-96D4-4BDF-9D39-1CB0AF5D4A38}" dt="2022-08-04T08:22:14.859" v="12919"/>
          <ac:spMkLst>
            <pc:docMk/>
            <pc:sldMk cId="1213292158" sldId="4576"/>
            <ac:spMk id="8" creationId="{A1B002C7-8EEF-A1E6-3FC7-81FB440DECD1}"/>
          </ac:spMkLst>
        </pc:spChg>
        <pc:spChg chg="add del mod">
          <ac:chgData name="Sudarshan Chakravarthi" userId="9632d19e-631d-46a5-9e9a-d9cc496f17d0" providerId="ADAL" clId="{3DFE4E8B-96D4-4BDF-9D39-1CB0AF5D4A38}" dt="2022-08-04T08:22:14.859" v="12919"/>
          <ac:spMkLst>
            <pc:docMk/>
            <pc:sldMk cId="1213292158" sldId="4576"/>
            <ac:spMk id="9" creationId="{A64BA247-BF29-9792-CD48-36E599377DEA}"/>
          </ac:spMkLst>
        </pc:spChg>
        <pc:spChg chg="add del mod">
          <ac:chgData name="Sudarshan Chakravarthi" userId="9632d19e-631d-46a5-9e9a-d9cc496f17d0" providerId="ADAL" clId="{3DFE4E8B-96D4-4BDF-9D39-1CB0AF5D4A38}" dt="2022-08-04T08:22:14.859" v="12919"/>
          <ac:spMkLst>
            <pc:docMk/>
            <pc:sldMk cId="1213292158" sldId="4576"/>
            <ac:spMk id="10" creationId="{0D9AE55F-DE5D-28F9-9873-AFAD5BCE147B}"/>
          </ac:spMkLst>
        </pc:spChg>
        <pc:spChg chg="add del mod">
          <ac:chgData name="Sudarshan Chakravarthi" userId="9632d19e-631d-46a5-9e9a-d9cc496f17d0" providerId="ADAL" clId="{3DFE4E8B-96D4-4BDF-9D39-1CB0AF5D4A38}" dt="2022-08-04T08:22:14.859" v="12919"/>
          <ac:spMkLst>
            <pc:docMk/>
            <pc:sldMk cId="1213292158" sldId="4576"/>
            <ac:spMk id="11" creationId="{19FB7F28-FCC8-1D1D-1AEA-6E35059DEA5D}"/>
          </ac:spMkLst>
        </pc:spChg>
        <pc:spChg chg="add del mod">
          <ac:chgData name="Sudarshan Chakravarthi" userId="9632d19e-631d-46a5-9e9a-d9cc496f17d0" providerId="ADAL" clId="{3DFE4E8B-96D4-4BDF-9D39-1CB0AF5D4A38}" dt="2022-08-04T08:22:14.859" v="12919"/>
          <ac:spMkLst>
            <pc:docMk/>
            <pc:sldMk cId="1213292158" sldId="4576"/>
            <ac:spMk id="12" creationId="{DAF861CF-CCBD-B0D4-7634-01EDE1002A50}"/>
          </ac:spMkLst>
        </pc:spChg>
        <pc:spChg chg="mod">
          <ac:chgData name="Sudarshan Chakravarthi" userId="9632d19e-631d-46a5-9e9a-d9cc496f17d0" providerId="ADAL" clId="{3DFE4E8B-96D4-4BDF-9D39-1CB0AF5D4A38}" dt="2022-08-04T08:22:11.138" v="12918"/>
          <ac:spMkLst>
            <pc:docMk/>
            <pc:sldMk cId="1213292158" sldId="4576"/>
            <ac:spMk id="14" creationId="{FD2B6FDF-F1CD-F43A-2B2B-543AF660FC08}"/>
          </ac:spMkLst>
        </pc:spChg>
        <pc:spChg chg="mod">
          <ac:chgData name="Sudarshan Chakravarthi" userId="9632d19e-631d-46a5-9e9a-d9cc496f17d0" providerId="ADAL" clId="{3DFE4E8B-96D4-4BDF-9D39-1CB0AF5D4A38}" dt="2022-08-04T08:22:11.138" v="12918"/>
          <ac:spMkLst>
            <pc:docMk/>
            <pc:sldMk cId="1213292158" sldId="4576"/>
            <ac:spMk id="15" creationId="{EF19FCB5-D6EA-3634-BA98-6580DC1FA6BE}"/>
          </ac:spMkLst>
        </pc:spChg>
        <pc:spChg chg="mod">
          <ac:chgData name="Sudarshan Chakravarthi" userId="9632d19e-631d-46a5-9e9a-d9cc496f17d0" providerId="ADAL" clId="{3DFE4E8B-96D4-4BDF-9D39-1CB0AF5D4A38}" dt="2022-08-04T08:22:11.138" v="12918"/>
          <ac:spMkLst>
            <pc:docMk/>
            <pc:sldMk cId="1213292158" sldId="4576"/>
            <ac:spMk id="16" creationId="{71DBB9E8-C022-6B5F-ED37-5BDEBDBD327F}"/>
          </ac:spMkLst>
        </pc:spChg>
        <pc:spChg chg="mod">
          <ac:chgData name="Sudarshan Chakravarthi" userId="9632d19e-631d-46a5-9e9a-d9cc496f17d0" providerId="ADAL" clId="{3DFE4E8B-96D4-4BDF-9D39-1CB0AF5D4A38}" dt="2022-08-04T08:22:11.138" v="12918"/>
          <ac:spMkLst>
            <pc:docMk/>
            <pc:sldMk cId="1213292158" sldId="4576"/>
            <ac:spMk id="17" creationId="{47DF6AB2-1131-9B55-F794-4154C070E9C6}"/>
          </ac:spMkLst>
        </pc:spChg>
        <pc:spChg chg="mod">
          <ac:chgData name="Sudarshan Chakravarthi" userId="9632d19e-631d-46a5-9e9a-d9cc496f17d0" providerId="ADAL" clId="{3DFE4E8B-96D4-4BDF-9D39-1CB0AF5D4A38}" dt="2022-08-04T08:22:11.138" v="12918"/>
          <ac:spMkLst>
            <pc:docMk/>
            <pc:sldMk cId="1213292158" sldId="4576"/>
            <ac:spMk id="18" creationId="{775DB890-D40F-408C-FE7B-20033BD8617D}"/>
          </ac:spMkLst>
        </pc:spChg>
        <pc:spChg chg="mod">
          <ac:chgData name="Sudarshan Chakravarthi" userId="9632d19e-631d-46a5-9e9a-d9cc496f17d0" providerId="ADAL" clId="{3DFE4E8B-96D4-4BDF-9D39-1CB0AF5D4A38}" dt="2022-08-04T08:22:11.138" v="12918"/>
          <ac:spMkLst>
            <pc:docMk/>
            <pc:sldMk cId="1213292158" sldId="4576"/>
            <ac:spMk id="20" creationId="{71BCBA8E-9707-9674-FA0A-D4AFC36D5119}"/>
          </ac:spMkLst>
        </pc:spChg>
        <pc:spChg chg="mod">
          <ac:chgData name="Sudarshan Chakravarthi" userId="9632d19e-631d-46a5-9e9a-d9cc496f17d0" providerId="ADAL" clId="{3DFE4E8B-96D4-4BDF-9D39-1CB0AF5D4A38}" dt="2022-08-04T08:22:11.138" v="12918"/>
          <ac:spMkLst>
            <pc:docMk/>
            <pc:sldMk cId="1213292158" sldId="4576"/>
            <ac:spMk id="21" creationId="{FD59EAB4-04F6-F8A7-41DB-23D32E4F957A}"/>
          </ac:spMkLst>
        </pc:spChg>
        <pc:spChg chg="mod">
          <ac:chgData name="Sudarshan Chakravarthi" userId="9632d19e-631d-46a5-9e9a-d9cc496f17d0" providerId="ADAL" clId="{3DFE4E8B-96D4-4BDF-9D39-1CB0AF5D4A38}" dt="2022-08-04T08:22:11.138" v="12918"/>
          <ac:spMkLst>
            <pc:docMk/>
            <pc:sldMk cId="1213292158" sldId="4576"/>
            <ac:spMk id="22" creationId="{BD5CD3B0-E425-1699-48B4-88F92F6BCC95}"/>
          </ac:spMkLst>
        </pc:spChg>
        <pc:spChg chg="mod">
          <ac:chgData name="Sudarshan Chakravarthi" userId="9632d19e-631d-46a5-9e9a-d9cc496f17d0" providerId="ADAL" clId="{3DFE4E8B-96D4-4BDF-9D39-1CB0AF5D4A38}" dt="2022-08-04T08:22:11.138" v="12918"/>
          <ac:spMkLst>
            <pc:docMk/>
            <pc:sldMk cId="1213292158" sldId="4576"/>
            <ac:spMk id="23" creationId="{BDA14963-C46F-FFAC-647A-A8B10D011ED9}"/>
          </ac:spMkLst>
        </pc:spChg>
        <pc:spChg chg="mod">
          <ac:chgData name="Sudarshan Chakravarthi" userId="9632d19e-631d-46a5-9e9a-d9cc496f17d0" providerId="ADAL" clId="{3DFE4E8B-96D4-4BDF-9D39-1CB0AF5D4A38}" dt="2022-08-04T08:22:11.138" v="12918"/>
          <ac:spMkLst>
            <pc:docMk/>
            <pc:sldMk cId="1213292158" sldId="4576"/>
            <ac:spMk id="24" creationId="{E383AA75-9BDF-C8D0-0EAB-872C00C7E873}"/>
          </ac:spMkLst>
        </pc:spChg>
        <pc:spChg chg="mod">
          <ac:chgData name="Sudarshan Chakravarthi" userId="9632d19e-631d-46a5-9e9a-d9cc496f17d0" providerId="ADAL" clId="{3DFE4E8B-96D4-4BDF-9D39-1CB0AF5D4A38}" dt="2022-08-04T08:22:11.138" v="12918"/>
          <ac:spMkLst>
            <pc:docMk/>
            <pc:sldMk cId="1213292158" sldId="4576"/>
            <ac:spMk id="26" creationId="{4D389004-0896-1703-1D00-991CA631F35C}"/>
          </ac:spMkLst>
        </pc:spChg>
        <pc:spChg chg="mod">
          <ac:chgData name="Sudarshan Chakravarthi" userId="9632d19e-631d-46a5-9e9a-d9cc496f17d0" providerId="ADAL" clId="{3DFE4E8B-96D4-4BDF-9D39-1CB0AF5D4A38}" dt="2022-08-04T08:22:11.138" v="12918"/>
          <ac:spMkLst>
            <pc:docMk/>
            <pc:sldMk cId="1213292158" sldId="4576"/>
            <ac:spMk id="27" creationId="{601BFAD4-7EBE-85F5-17C1-699D8A737CB2}"/>
          </ac:spMkLst>
        </pc:spChg>
        <pc:spChg chg="mod">
          <ac:chgData name="Sudarshan Chakravarthi" userId="9632d19e-631d-46a5-9e9a-d9cc496f17d0" providerId="ADAL" clId="{3DFE4E8B-96D4-4BDF-9D39-1CB0AF5D4A38}" dt="2022-08-04T08:22:11.138" v="12918"/>
          <ac:spMkLst>
            <pc:docMk/>
            <pc:sldMk cId="1213292158" sldId="4576"/>
            <ac:spMk id="28" creationId="{A5B4268E-882D-332E-789E-778B049FB084}"/>
          </ac:spMkLst>
        </pc:spChg>
        <pc:spChg chg="mod">
          <ac:chgData name="Sudarshan Chakravarthi" userId="9632d19e-631d-46a5-9e9a-d9cc496f17d0" providerId="ADAL" clId="{3DFE4E8B-96D4-4BDF-9D39-1CB0AF5D4A38}" dt="2022-08-04T08:22:11.138" v="12918"/>
          <ac:spMkLst>
            <pc:docMk/>
            <pc:sldMk cId="1213292158" sldId="4576"/>
            <ac:spMk id="29" creationId="{61F3EE40-CB7E-003E-B731-02F9C18D1D34}"/>
          </ac:spMkLst>
        </pc:spChg>
        <pc:spChg chg="mod">
          <ac:chgData name="Sudarshan Chakravarthi" userId="9632d19e-631d-46a5-9e9a-d9cc496f17d0" providerId="ADAL" clId="{3DFE4E8B-96D4-4BDF-9D39-1CB0AF5D4A38}" dt="2022-08-04T08:22:11.138" v="12918"/>
          <ac:spMkLst>
            <pc:docMk/>
            <pc:sldMk cId="1213292158" sldId="4576"/>
            <ac:spMk id="30" creationId="{06A38A4A-75E2-54AA-A52E-D9ECA171F8B5}"/>
          </ac:spMkLst>
        </pc:spChg>
        <pc:spChg chg="mod">
          <ac:chgData name="Sudarshan Chakravarthi" userId="9632d19e-631d-46a5-9e9a-d9cc496f17d0" providerId="ADAL" clId="{3DFE4E8B-96D4-4BDF-9D39-1CB0AF5D4A38}" dt="2022-08-04T08:22:11.138" v="12918"/>
          <ac:spMkLst>
            <pc:docMk/>
            <pc:sldMk cId="1213292158" sldId="4576"/>
            <ac:spMk id="32" creationId="{C24CE7EC-528F-515D-16F8-952F4E1CDC81}"/>
          </ac:spMkLst>
        </pc:spChg>
        <pc:spChg chg="mod">
          <ac:chgData name="Sudarshan Chakravarthi" userId="9632d19e-631d-46a5-9e9a-d9cc496f17d0" providerId="ADAL" clId="{3DFE4E8B-96D4-4BDF-9D39-1CB0AF5D4A38}" dt="2022-08-04T08:22:11.138" v="12918"/>
          <ac:spMkLst>
            <pc:docMk/>
            <pc:sldMk cId="1213292158" sldId="4576"/>
            <ac:spMk id="33" creationId="{07F45CDA-09EA-A8D9-B838-D33574FABA9F}"/>
          </ac:spMkLst>
        </pc:spChg>
        <pc:spChg chg="mod">
          <ac:chgData name="Sudarshan Chakravarthi" userId="9632d19e-631d-46a5-9e9a-d9cc496f17d0" providerId="ADAL" clId="{3DFE4E8B-96D4-4BDF-9D39-1CB0AF5D4A38}" dt="2022-08-04T08:22:11.138" v="12918"/>
          <ac:spMkLst>
            <pc:docMk/>
            <pc:sldMk cId="1213292158" sldId="4576"/>
            <ac:spMk id="34" creationId="{13119884-500E-6702-0273-BFD704945CBE}"/>
          </ac:spMkLst>
        </pc:spChg>
        <pc:spChg chg="mod">
          <ac:chgData name="Sudarshan Chakravarthi" userId="9632d19e-631d-46a5-9e9a-d9cc496f17d0" providerId="ADAL" clId="{3DFE4E8B-96D4-4BDF-9D39-1CB0AF5D4A38}" dt="2022-08-04T08:22:11.138" v="12918"/>
          <ac:spMkLst>
            <pc:docMk/>
            <pc:sldMk cId="1213292158" sldId="4576"/>
            <ac:spMk id="35" creationId="{9FBD9BF5-0B0C-25F4-D28F-59A14C798870}"/>
          </ac:spMkLst>
        </pc:spChg>
        <pc:spChg chg="mod">
          <ac:chgData name="Sudarshan Chakravarthi" userId="9632d19e-631d-46a5-9e9a-d9cc496f17d0" providerId="ADAL" clId="{3DFE4E8B-96D4-4BDF-9D39-1CB0AF5D4A38}" dt="2022-08-04T08:22:11.138" v="12918"/>
          <ac:spMkLst>
            <pc:docMk/>
            <pc:sldMk cId="1213292158" sldId="4576"/>
            <ac:spMk id="36" creationId="{A413C417-8E31-2750-518D-A37EB348E899}"/>
          </ac:spMkLst>
        </pc:spChg>
        <pc:spChg chg="mod">
          <ac:chgData name="Sudarshan Chakravarthi" userId="9632d19e-631d-46a5-9e9a-d9cc496f17d0" providerId="ADAL" clId="{3DFE4E8B-96D4-4BDF-9D39-1CB0AF5D4A38}" dt="2022-08-04T08:22:11.138" v="12918"/>
          <ac:spMkLst>
            <pc:docMk/>
            <pc:sldMk cId="1213292158" sldId="4576"/>
            <ac:spMk id="38" creationId="{11DA8E2F-491A-2E23-F72B-E772B5854B87}"/>
          </ac:spMkLst>
        </pc:spChg>
        <pc:spChg chg="mod">
          <ac:chgData name="Sudarshan Chakravarthi" userId="9632d19e-631d-46a5-9e9a-d9cc496f17d0" providerId="ADAL" clId="{3DFE4E8B-96D4-4BDF-9D39-1CB0AF5D4A38}" dt="2022-08-04T08:22:11.138" v="12918"/>
          <ac:spMkLst>
            <pc:docMk/>
            <pc:sldMk cId="1213292158" sldId="4576"/>
            <ac:spMk id="39" creationId="{666D6A7D-F781-4F55-A041-B3816252EF14}"/>
          </ac:spMkLst>
        </pc:spChg>
        <pc:spChg chg="mod">
          <ac:chgData name="Sudarshan Chakravarthi" userId="9632d19e-631d-46a5-9e9a-d9cc496f17d0" providerId="ADAL" clId="{3DFE4E8B-96D4-4BDF-9D39-1CB0AF5D4A38}" dt="2022-08-04T08:22:11.138" v="12918"/>
          <ac:spMkLst>
            <pc:docMk/>
            <pc:sldMk cId="1213292158" sldId="4576"/>
            <ac:spMk id="40" creationId="{60A4F9F6-C7DA-348F-5721-EA6DD9CBFBEF}"/>
          </ac:spMkLst>
        </pc:spChg>
        <pc:spChg chg="mod">
          <ac:chgData name="Sudarshan Chakravarthi" userId="9632d19e-631d-46a5-9e9a-d9cc496f17d0" providerId="ADAL" clId="{3DFE4E8B-96D4-4BDF-9D39-1CB0AF5D4A38}" dt="2022-08-04T08:22:11.138" v="12918"/>
          <ac:spMkLst>
            <pc:docMk/>
            <pc:sldMk cId="1213292158" sldId="4576"/>
            <ac:spMk id="41" creationId="{30D18CED-F932-E900-717B-938FC2D02E80}"/>
          </ac:spMkLst>
        </pc:spChg>
        <pc:spChg chg="mod">
          <ac:chgData name="Sudarshan Chakravarthi" userId="9632d19e-631d-46a5-9e9a-d9cc496f17d0" providerId="ADAL" clId="{3DFE4E8B-96D4-4BDF-9D39-1CB0AF5D4A38}" dt="2022-08-04T08:22:11.138" v="12918"/>
          <ac:spMkLst>
            <pc:docMk/>
            <pc:sldMk cId="1213292158" sldId="4576"/>
            <ac:spMk id="42" creationId="{2ACE1633-FF4C-3C23-40A6-5AD3150AFB68}"/>
          </ac:spMkLst>
        </pc:spChg>
        <pc:spChg chg="mod">
          <ac:chgData name="Sudarshan Chakravarthi" userId="9632d19e-631d-46a5-9e9a-d9cc496f17d0" providerId="ADAL" clId="{3DFE4E8B-96D4-4BDF-9D39-1CB0AF5D4A38}" dt="2022-08-04T08:22:11.138" v="12918"/>
          <ac:spMkLst>
            <pc:docMk/>
            <pc:sldMk cId="1213292158" sldId="4576"/>
            <ac:spMk id="44" creationId="{695B3BA2-BC18-FFC4-942B-2847DC2305CE}"/>
          </ac:spMkLst>
        </pc:spChg>
        <pc:spChg chg="mod">
          <ac:chgData name="Sudarshan Chakravarthi" userId="9632d19e-631d-46a5-9e9a-d9cc496f17d0" providerId="ADAL" clId="{3DFE4E8B-96D4-4BDF-9D39-1CB0AF5D4A38}" dt="2022-08-04T08:22:11.138" v="12918"/>
          <ac:spMkLst>
            <pc:docMk/>
            <pc:sldMk cId="1213292158" sldId="4576"/>
            <ac:spMk id="45" creationId="{1F18C9B7-C514-EE7F-A09B-56DB4F05982E}"/>
          </ac:spMkLst>
        </pc:spChg>
        <pc:spChg chg="mod">
          <ac:chgData name="Sudarshan Chakravarthi" userId="9632d19e-631d-46a5-9e9a-d9cc496f17d0" providerId="ADAL" clId="{3DFE4E8B-96D4-4BDF-9D39-1CB0AF5D4A38}" dt="2022-08-04T08:22:11.138" v="12918"/>
          <ac:spMkLst>
            <pc:docMk/>
            <pc:sldMk cId="1213292158" sldId="4576"/>
            <ac:spMk id="46" creationId="{12A0F172-A916-3085-857C-F3D389E11ABC}"/>
          </ac:spMkLst>
        </pc:spChg>
        <pc:spChg chg="mod">
          <ac:chgData name="Sudarshan Chakravarthi" userId="9632d19e-631d-46a5-9e9a-d9cc496f17d0" providerId="ADAL" clId="{3DFE4E8B-96D4-4BDF-9D39-1CB0AF5D4A38}" dt="2022-08-04T08:22:11.138" v="12918"/>
          <ac:spMkLst>
            <pc:docMk/>
            <pc:sldMk cId="1213292158" sldId="4576"/>
            <ac:spMk id="47" creationId="{39365BB8-4178-5B60-3210-8F92CA26F51C}"/>
          </ac:spMkLst>
        </pc:spChg>
        <pc:spChg chg="mod">
          <ac:chgData name="Sudarshan Chakravarthi" userId="9632d19e-631d-46a5-9e9a-d9cc496f17d0" providerId="ADAL" clId="{3DFE4E8B-96D4-4BDF-9D39-1CB0AF5D4A38}" dt="2022-08-04T08:22:11.138" v="12918"/>
          <ac:spMkLst>
            <pc:docMk/>
            <pc:sldMk cId="1213292158" sldId="4576"/>
            <ac:spMk id="48" creationId="{4E3FFBD4-F33B-909A-B00A-BDFD4D27AF97}"/>
          </ac:spMkLst>
        </pc:spChg>
        <pc:spChg chg="mod">
          <ac:chgData name="Sudarshan Chakravarthi" userId="9632d19e-631d-46a5-9e9a-d9cc496f17d0" providerId="ADAL" clId="{3DFE4E8B-96D4-4BDF-9D39-1CB0AF5D4A38}" dt="2022-08-04T08:22:11.138" v="12918"/>
          <ac:spMkLst>
            <pc:docMk/>
            <pc:sldMk cId="1213292158" sldId="4576"/>
            <ac:spMk id="49" creationId="{A4CE61CE-3FA1-8A76-C20D-C3AE6C0F0E17}"/>
          </ac:spMkLst>
        </pc:spChg>
        <pc:spChg chg="mod">
          <ac:chgData name="Sudarshan Chakravarthi" userId="9632d19e-631d-46a5-9e9a-d9cc496f17d0" providerId="ADAL" clId="{3DFE4E8B-96D4-4BDF-9D39-1CB0AF5D4A38}" dt="2022-08-04T08:22:11.138" v="12918"/>
          <ac:spMkLst>
            <pc:docMk/>
            <pc:sldMk cId="1213292158" sldId="4576"/>
            <ac:spMk id="50" creationId="{C9210C42-2017-5E4C-0F1E-23C37BAB5505}"/>
          </ac:spMkLst>
        </pc:spChg>
        <pc:spChg chg="mod">
          <ac:chgData name="Sudarshan Chakravarthi" userId="9632d19e-631d-46a5-9e9a-d9cc496f17d0" providerId="ADAL" clId="{3DFE4E8B-96D4-4BDF-9D39-1CB0AF5D4A38}" dt="2022-08-04T08:22:11.138" v="12918"/>
          <ac:spMkLst>
            <pc:docMk/>
            <pc:sldMk cId="1213292158" sldId="4576"/>
            <ac:spMk id="51" creationId="{A3A4D68D-9DFF-C494-D3AE-A66965868E09}"/>
          </ac:spMkLst>
        </pc:spChg>
        <pc:spChg chg="add mod">
          <ac:chgData name="Sudarshan Chakravarthi" userId="9632d19e-631d-46a5-9e9a-d9cc496f17d0" providerId="ADAL" clId="{3DFE4E8B-96D4-4BDF-9D39-1CB0AF5D4A38}" dt="2022-08-04T12:43:23.203" v="17983" actId="1076"/>
          <ac:spMkLst>
            <pc:docMk/>
            <pc:sldMk cId="1213292158" sldId="4576"/>
            <ac:spMk id="52" creationId="{BD06BFE8-B89B-B238-763D-04CCDE4C56B7}"/>
          </ac:spMkLst>
        </pc:spChg>
        <pc:spChg chg="add mod">
          <ac:chgData name="Sudarshan Chakravarthi" userId="9632d19e-631d-46a5-9e9a-d9cc496f17d0" providerId="ADAL" clId="{3DFE4E8B-96D4-4BDF-9D39-1CB0AF5D4A38}" dt="2022-08-04T12:43:23.203" v="17983" actId="1076"/>
          <ac:spMkLst>
            <pc:docMk/>
            <pc:sldMk cId="1213292158" sldId="4576"/>
            <ac:spMk id="53" creationId="{8E4CCFEC-C2DC-E660-8484-566941426025}"/>
          </ac:spMkLst>
        </pc:spChg>
        <pc:spChg chg="add mod">
          <ac:chgData name="Sudarshan Chakravarthi" userId="9632d19e-631d-46a5-9e9a-d9cc496f17d0" providerId="ADAL" clId="{3DFE4E8B-96D4-4BDF-9D39-1CB0AF5D4A38}" dt="2022-08-04T12:43:23.203" v="17983" actId="1076"/>
          <ac:spMkLst>
            <pc:docMk/>
            <pc:sldMk cId="1213292158" sldId="4576"/>
            <ac:spMk id="54" creationId="{325EEE8D-D7DC-505E-ECF8-8192B09ABCF2}"/>
          </ac:spMkLst>
        </pc:spChg>
        <pc:spChg chg="add mod">
          <ac:chgData name="Sudarshan Chakravarthi" userId="9632d19e-631d-46a5-9e9a-d9cc496f17d0" providerId="ADAL" clId="{3DFE4E8B-96D4-4BDF-9D39-1CB0AF5D4A38}" dt="2022-08-04T12:43:23.203" v="17983" actId="1076"/>
          <ac:spMkLst>
            <pc:docMk/>
            <pc:sldMk cId="1213292158" sldId="4576"/>
            <ac:spMk id="55" creationId="{A1F12971-0E26-E98A-66C4-F5B0C24AF49C}"/>
          </ac:spMkLst>
        </pc:spChg>
        <pc:spChg chg="add mod">
          <ac:chgData name="Sudarshan Chakravarthi" userId="9632d19e-631d-46a5-9e9a-d9cc496f17d0" providerId="ADAL" clId="{3DFE4E8B-96D4-4BDF-9D39-1CB0AF5D4A38}" dt="2022-08-04T12:43:23.203" v="17983" actId="1076"/>
          <ac:spMkLst>
            <pc:docMk/>
            <pc:sldMk cId="1213292158" sldId="4576"/>
            <ac:spMk id="56" creationId="{8B1A51F4-0F31-7B27-76DA-0F3DD85BD166}"/>
          </ac:spMkLst>
        </pc:spChg>
        <pc:spChg chg="mod topLvl">
          <ac:chgData name="Sudarshan Chakravarthi" userId="9632d19e-631d-46a5-9e9a-d9cc496f17d0" providerId="ADAL" clId="{3DFE4E8B-96D4-4BDF-9D39-1CB0AF5D4A38}" dt="2022-08-04T12:43:23.203" v="17983" actId="1076"/>
          <ac:spMkLst>
            <pc:docMk/>
            <pc:sldMk cId="1213292158" sldId="4576"/>
            <ac:spMk id="58" creationId="{EB112192-DB32-017D-622C-2B3588D4515A}"/>
          </ac:spMkLst>
        </pc:spChg>
        <pc:spChg chg="mod topLvl">
          <ac:chgData name="Sudarshan Chakravarthi" userId="9632d19e-631d-46a5-9e9a-d9cc496f17d0" providerId="ADAL" clId="{3DFE4E8B-96D4-4BDF-9D39-1CB0AF5D4A38}" dt="2022-08-04T12:43:23.203" v="17983" actId="1076"/>
          <ac:spMkLst>
            <pc:docMk/>
            <pc:sldMk cId="1213292158" sldId="4576"/>
            <ac:spMk id="59" creationId="{B7C7B1D7-3144-415F-D5F0-29044EE945A1}"/>
          </ac:spMkLst>
        </pc:spChg>
        <pc:spChg chg="mod topLvl">
          <ac:chgData name="Sudarshan Chakravarthi" userId="9632d19e-631d-46a5-9e9a-d9cc496f17d0" providerId="ADAL" clId="{3DFE4E8B-96D4-4BDF-9D39-1CB0AF5D4A38}" dt="2022-08-04T12:43:23.203" v="17983" actId="1076"/>
          <ac:spMkLst>
            <pc:docMk/>
            <pc:sldMk cId="1213292158" sldId="4576"/>
            <ac:spMk id="60" creationId="{ED35C26A-802E-DCAB-F2F3-8646885B5759}"/>
          </ac:spMkLst>
        </pc:spChg>
        <pc:spChg chg="mod topLvl">
          <ac:chgData name="Sudarshan Chakravarthi" userId="9632d19e-631d-46a5-9e9a-d9cc496f17d0" providerId="ADAL" clId="{3DFE4E8B-96D4-4BDF-9D39-1CB0AF5D4A38}" dt="2022-08-04T12:43:23.203" v="17983" actId="1076"/>
          <ac:spMkLst>
            <pc:docMk/>
            <pc:sldMk cId="1213292158" sldId="4576"/>
            <ac:spMk id="61" creationId="{88079955-B5D1-F59F-2A40-24A086C9A264}"/>
          </ac:spMkLst>
        </pc:spChg>
        <pc:spChg chg="mod topLvl">
          <ac:chgData name="Sudarshan Chakravarthi" userId="9632d19e-631d-46a5-9e9a-d9cc496f17d0" providerId="ADAL" clId="{3DFE4E8B-96D4-4BDF-9D39-1CB0AF5D4A38}" dt="2022-08-04T12:43:23.203" v="17983" actId="1076"/>
          <ac:spMkLst>
            <pc:docMk/>
            <pc:sldMk cId="1213292158" sldId="4576"/>
            <ac:spMk id="62" creationId="{9CB6E65B-0305-4C6C-B3A5-8125BED35A40}"/>
          </ac:spMkLst>
        </pc:spChg>
        <pc:spChg chg="mod topLvl">
          <ac:chgData name="Sudarshan Chakravarthi" userId="9632d19e-631d-46a5-9e9a-d9cc496f17d0" providerId="ADAL" clId="{3DFE4E8B-96D4-4BDF-9D39-1CB0AF5D4A38}" dt="2022-08-04T12:43:23.203" v="17983" actId="1076"/>
          <ac:spMkLst>
            <pc:docMk/>
            <pc:sldMk cId="1213292158" sldId="4576"/>
            <ac:spMk id="64" creationId="{4BCD13B3-3FD7-B451-31E4-330289725348}"/>
          </ac:spMkLst>
        </pc:spChg>
        <pc:spChg chg="mod topLvl">
          <ac:chgData name="Sudarshan Chakravarthi" userId="9632d19e-631d-46a5-9e9a-d9cc496f17d0" providerId="ADAL" clId="{3DFE4E8B-96D4-4BDF-9D39-1CB0AF5D4A38}" dt="2022-08-04T12:43:23.203" v="17983" actId="1076"/>
          <ac:spMkLst>
            <pc:docMk/>
            <pc:sldMk cId="1213292158" sldId="4576"/>
            <ac:spMk id="65" creationId="{85ED640E-8450-636A-8666-81599E06DFD5}"/>
          </ac:spMkLst>
        </pc:spChg>
        <pc:spChg chg="mod topLvl">
          <ac:chgData name="Sudarshan Chakravarthi" userId="9632d19e-631d-46a5-9e9a-d9cc496f17d0" providerId="ADAL" clId="{3DFE4E8B-96D4-4BDF-9D39-1CB0AF5D4A38}" dt="2022-08-04T12:43:23.203" v="17983" actId="1076"/>
          <ac:spMkLst>
            <pc:docMk/>
            <pc:sldMk cId="1213292158" sldId="4576"/>
            <ac:spMk id="66" creationId="{5D6AFE45-87F8-0E6A-A717-A97FD7D016DF}"/>
          </ac:spMkLst>
        </pc:spChg>
        <pc:spChg chg="mod topLvl">
          <ac:chgData name="Sudarshan Chakravarthi" userId="9632d19e-631d-46a5-9e9a-d9cc496f17d0" providerId="ADAL" clId="{3DFE4E8B-96D4-4BDF-9D39-1CB0AF5D4A38}" dt="2022-08-04T12:43:23.203" v="17983" actId="1076"/>
          <ac:spMkLst>
            <pc:docMk/>
            <pc:sldMk cId="1213292158" sldId="4576"/>
            <ac:spMk id="67" creationId="{7338C097-5B3E-EF93-4E74-C119572CD1DE}"/>
          </ac:spMkLst>
        </pc:spChg>
        <pc:spChg chg="mod topLvl">
          <ac:chgData name="Sudarshan Chakravarthi" userId="9632d19e-631d-46a5-9e9a-d9cc496f17d0" providerId="ADAL" clId="{3DFE4E8B-96D4-4BDF-9D39-1CB0AF5D4A38}" dt="2022-08-04T12:43:23.203" v="17983" actId="1076"/>
          <ac:spMkLst>
            <pc:docMk/>
            <pc:sldMk cId="1213292158" sldId="4576"/>
            <ac:spMk id="68" creationId="{1A2A7F2D-1CA1-7579-30C0-CE3D36411A85}"/>
          </ac:spMkLst>
        </pc:spChg>
        <pc:spChg chg="mod topLvl">
          <ac:chgData name="Sudarshan Chakravarthi" userId="9632d19e-631d-46a5-9e9a-d9cc496f17d0" providerId="ADAL" clId="{3DFE4E8B-96D4-4BDF-9D39-1CB0AF5D4A38}" dt="2022-08-04T12:43:23.203" v="17983" actId="1076"/>
          <ac:spMkLst>
            <pc:docMk/>
            <pc:sldMk cId="1213292158" sldId="4576"/>
            <ac:spMk id="70" creationId="{F6390172-1DC5-45DB-D5A1-696DF52504CE}"/>
          </ac:spMkLst>
        </pc:spChg>
        <pc:spChg chg="mod topLvl">
          <ac:chgData name="Sudarshan Chakravarthi" userId="9632d19e-631d-46a5-9e9a-d9cc496f17d0" providerId="ADAL" clId="{3DFE4E8B-96D4-4BDF-9D39-1CB0AF5D4A38}" dt="2022-08-04T12:43:23.203" v="17983" actId="1076"/>
          <ac:spMkLst>
            <pc:docMk/>
            <pc:sldMk cId="1213292158" sldId="4576"/>
            <ac:spMk id="71" creationId="{E07D5C49-39BC-7260-CBC4-4C463A133DC7}"/>
          </ac:spMkLst>
        </pc:spChg>
        <pc:spChg chg="mod topLvl">
          <ac:chgData name="Sudarshan Chakravarthi" userId="9632d19e-631d-46a5-9e9a-d9cc496f17d0" providerId="ADAL" clId="{3DFE4E8B-96D4-4BDF-9D39-1CB0AF5D4A38}" dt="2022-08-04T12:43:23.203" v="17983" actId="1076"/>
          <ac:spMkLst>
            <pc:docMk/>
            <pc:sldMk cId="1213292158" sldId="4576"/>
            <ac:spMk id="72" creationId="{6669E470-F6CB-697F-E760-4E9FB29FF6B5}"/>
          </ac:spMkLst>
        </pc:spChg>
        <pc:spChg chg="mod topLvl">
          <ac:chgData name="Sudarshan Chakravarthi" userId="9632d19e-631d-46a5-9e9a-d9cc496f17d0" providerId="ADAL" clId="{3DFE4E8B-96D4-4BDF-9D39-1CB0AF5D4A38}" dt="2022-08-04T12:43:23.203" v="17983" actId="1076"/>
          <ac:spMkLst>
            <pc:docMk/>
            <pc:sldMk cId="1213292158" sldId="4576"/>
            <ac:spMk id="73" creationId="{638D824A-7326-92BB-02DB-1E376979FA3B}"/>
          </ac:spMkLst>
        </pc:spChg>
        <pc:spChg chg="mod topLvl">
          <ac:chgData name="Sudarshan Chakravarthi" userId="9632d19e-631d-46a5-9e9a-d9cc496f17d0" providerId="ADAL" clId="{3DFE4E8B-96D4-4BDF-9D39-1CB0AF5D4A38}" dt="2022-08-04T12:43:23.203" v="17983" actId="1076"/>
          <ac:spMkLst>
            <pc:docMk/>
            <pc:sldMk cId="1213292158" sldId="4576"/>
            <ac:spMk id="74" creationId="{C67D39C3-9913-D700-BB8F-41F10342434F}"/>
          </ac:spMkLst>
        </pc:spChg>
        <pc:spChg chg="mod topLvl">
          <ac:chgData name="Sudarshan Chakravarthi" userId="9632d19e-631d-46a5-9e9a-d9cc496f17d0" providerId="ADAL" clId="{3DFE4E8B-96D4-4BDF-9D39-1CB0AF5D4A38}" dt="2022-08-04T12:43:23.203" v="17983" actId="1076"/>
          <ac:spMkLst>
            <pc:docMk/>
            <pc:sldMk cId="1213292158" sldId="4576"/>
            <ac:spMk id="76" creationId="{5D8FA659-81C8-2F0B-4626-95507ED02EC1}"/>
          </ac:spMkLst>
        </pc:spChg>
        <pc:spChg chg="mod topLvl">
          <ac:chgData name="Sudarshan Chakravarthi" userId="9632d19e-631d-46a5-9e9a-d9cc496f17d0" providerId="ADAL" clId="{3DFE4E8B-96D4-4BDF-9D39-1CB0AF5D4A38}" dt="2022-08-04T12:43:23.203" v="17983" actId="1076"/>
          <ac:spMkLst>
            <pc:docMk/>
            <pc:sldMk cId="1213292158" sldId="4576"/>
            <ac:spMk id="77" creationId="{8A5328D3-49A1-5192-5B7B-67D6BECDE5D0}"/>
          </ac:spMkLst>
        </pc:spChg>
        <pc:spChg chg="mod topLvl">
          <ac:chgData name="Sudarshan Chakravarthi" userId="9632d19e-631d-46a5-9e9a-d9cc496f17d0" providerId="ADAL" clId="{3DFE4E8B-96D4-4BDF-9D39-1CB0AF5D4A38}" dt="2022-08-04T12:43:23.203" v="17983" actId="1076"/>
          <ac:spMkLst>
            <pc:docMk/>
            <pc:sldMk cId="1213292158" sldId="4576"/>
            <ac:spMk id="78" creationId="{F35BF8C9-F885-9024-8168-BA118035B7BF}"/>
          </ac:spMkLst>
        </pc:spChg>
        <pc:spChg chg="mod topLvl">
          <ac:chgData name="Sudarshan Chakravarthi" userId="9632d19e-631d-46a5-9e9a-d9cc496f17d0" providerId="ADAL" clId="{3DFE4E8B-96D4-4BDF-9D39-1CB0AF5D4A38}" dt="2022-08-04T12:43:23.203" v="17983" actId="1076"/>
          <ac:spMkLst>
            <pc:docMk/>
            <pc:sldMk cId="1213292158" sldId="4576"/>
            <ac:spMk id="79" creationId="{39AD4872-7225-AEE6-EBB1-57C896F98F48}"/>
          </ac:spMkLst>
        </pc:spChg>
        <pc:spChg chg="mod ord topLvl">
          <ac:chgData name="Sudarshan Chakravarthi" userId="9632d19e-631d-46a5-9e9a-d9cc496f17d0" providerId="ADAL" clId="{3DFE4E8B-96D4-4BDF-9D39-1CB0AF5D4A38}" dt="2022-08-04T12:43:23.203" v="17983" actId="1076"/>
          <ac:spMkLst>
            <pc:docMk/>
            <pc:sldMk cId="1213292158" sldId="4576"/>
            <ac:spMk id="80" creationId="{D6FF98A8-1DCD-78D7-6677-EF6BB5A1A1A9}"/>
          </ac:spMkLst>
        </pc:spChg>
        <pc:spChg chg="mod topLvl">
          <ac:chgData name="Sudarshan Chakravarthi" userId="9632d19e-631d-46a5-9e9a-d9cc496f17d0" providerId="ADAL" clId="{3DFE4E8B-96D4-4BDF-9D39-1CB0AF5D4A38}" dt="2022-08-04T12:43:23.203" v="17983" actId="1076"/>
          <ac:spMkLst>
            <pc:docMk/>
            <pc:sldMk cId="1213292158" sldId="4576"/>
            <ac:spMk id="82" creationId="{6659EF05-90B4-0A16-144D-D029411BB462}"/>
          </ac:spMkLst>
        </pc:spChg>
        <pc:spChg chg="mod topLvl">
          <ac:chgData name="Sudarshan Chakravarthi" userId="9632d19e-631d-46a5-9e9a-d9cc496f17d0" providerId="ADAL" clId="{3DFE4E8B-96D4-4BDF-9D39-1CB0AF5D4A38}" dt="2022-08-04T12:43:23.203" v="17983" actId="1076"/>
          <ac:spMkLst>
            <pc:docMk/>
            <pc:sldMk cId="1213292158" sldId="4576"/>
            <ac:spMk id="83" creationId="{D98069CA-67F5-DE14-20E4-B29551F76D61}"/>
          </ac:spMkLst>
        </pc:spChg>
        <pc:spChg chg="mod topLvl">
          <ac:chgData name="Sudarshan Chakravarthi" userId="9632d19e-631d-46a5-9e9a-d9cc496f17d0" providerId="ADAL" clId="{3DFE4E8B-96D4-4BDF-9D39-1CB0AF5D4A38}" dt="2022-08-04T12:43:23.203" v="17983" actId="1076"/>
          <ac:spMkLst>
            <pc:docMk/>
            <pc:sldMk cId="1213292158" sldId="4576"/>
            <ac:spMk id="84" creationId="{55C74D5C-3DF1-2414-0863-5BF55340CBC9}"/>
          </ac:spMkLst>
        </pc:spChg>
        <pc:spChg chg="mod topLvl">
          <ac:chgData name="Sudarshan Chakravarthi" userId="9632d19e-631d-46a5-9e9a-d9cc496f17d0" providerId="ADAL" clId="{3DFE4E8B-96D4-4BDF-9D39-1CB0AF5D4A38}" dt="2022-08-04T12:43:23.203" v="17983" actId="1076"/>
          <ac:spMkLst>
            <pc:docMk/>
            <pc:sldMk cId="1213292158" sldId="4576"/>
            <ac:spMk id="85" creationId="{EC8D3B00-3B6D-55F6-76DB-18F93795283A}"/>
          </ac:spMkLst>
        </pc:spChg>
        <pc:spChg chg="mod topLvl">
          <ac:chgData name="Sudarshan Chakravarthi" userId="9632d19e-631d-46a5-9e9a-d9cc496f17d0" providerId="ADAL" clId="{3DFE4E8B-96D4-4BDF-9D39-1CB0AF5D4A38}" dt="2022-08-04T12:43:23.203" v="17983" actId="1076"/>
          <ac:spMkLst>
            <pc:docMk/>
            <pc:sldMk cId="1213292158" sldId="4576"/>
            <ac:spMk id="86" creationId="{02566989-2336-D447-6944-96826B786D74}"/>
          </ac:spMkLst>
        </pc:spChg>
        <pc:spChg chg="mod">
          <ac:chgData name="Sudarshan Chakravarthi" userId="9632d19e-631d-46a5-9e9a-d9cc496f17d0" providerId="ADAL" clId="{3DFE4E8B-96D4-4BDF-9D39-1CB0AF5D4A38}" dt="2022-08-04T08:32:23.023" v="13833" actId="255"/>
          <ac:spMkLst>
            <pc:docMk/>
            <pc:sldMk cId="1213292158" sldId="4576"/>
            <ac:spMk id="88" creationId="{F44B1000-519C-473F-6D42-B41D965FA380}"/>
          </ac:spMkLst>
        </pc:spChg>
        <pc:spChg chg="mod">
          <ac:chgData name="Sudarshan Chakravarthi" userId="9632d19e-631d-46a5-9e9a-d9cc496f17d0" providerId="ADAL" clId="{3DFE4E8B-96D4-4BDF-9D39-1CB0AF5D4A38}" dt="2022-08-04T08:32:23.023" v="13833" actId="255"/>
          <ac:spMkLst>
            <pc:docMk/>
            <pc:sldMk cId="1213292158" sldId="4576"/>
            <ac:spMk id="89" creationId="{C46ADB06-6867-4B22-F242-0237A755E6D2}"/>
          </ac:spMkLst>
        </pc:spChg>
        <pc:spChg chg="mod">
          <ac:chgData name="Sudarshan Chakravarthi" userId="9632d19e-631d-46a5-9e9a-d9cc496f17d0" providerId="ADAL" clId="{3DFE4E8B-96D4-4BDF-9D39-1CB0AF5D4A38}" dt="2022-08-04T08:32:23.023" v="13833" actId="255"/>
          <ac:spMkLst>
            <pc:docMk/>
            <pc:sldMk cId="1213292158" sldId="4576"/>
            <ac:spMk id="90" creationId="{6F3EAD20-62EF-562F-43BC-4DA0A0D78385}"/>
          </ac:spMkLst>
        </pc:spChg>
        <pc:spChg chg="mod">
          <ac:chgData name="Sudarshan Chakravarthi" userId="9632d19e-631d-46a5-9e9a-d9cc496f17d0" providerId="ADAL" clId="{3DFE4E8B-96D4-4BDF-9D39-1CB0AF5D4A38}" dt="2022-08-04T08:32:23.023" v="13833" actId="255"/>
          <ac:spMkLst>
            <pc:docMk/>
            <pc:sldMk cId="1213292158" sldId="4576"/>
            <ac:spMk id="91" creationId="{70351C5F-6FD1-37D4-282B-305F2213CBAE}"/>
          </ac:spMkLst>
        </pc:spChg>
        <pc:spChg chg="mod">
          <ac:chgData name="Sudarshan Chakravarthi" userId="9632d19e-631d-46a5-9e9a-d9cc496f17d0" providerId="ADAL" clId="{3DFE4E8B-96D4-4BDF-9D39-1CB0AF5D4A38}" dt="2022-08-04T08:32:23.023" v="13833" actId="255"/>
          <ac:spMkLst>
            <pc:docMk/>
            <pc:sldMk cId="1213292158" sldId="4576"/>
            <ac:spMk id="92" creationId="{E6B083DB-E348-0FE7-6D43-62A76EF3F2A3}"/>
          </ac:spMkLst>
        </pc:spChg>
        <pc:spChg chg="mod">
          <ac:chgData name="Sudarshan Chakravarthi" userId="9632d19e-631d-46a5-9e9a-d9cc496f17d0" providerId="ADAL" clId="{3DFE4E8B-96D4-4BDF-9D39-1CB0AF5D4A38}" dt="2022-08-04T08:32:23.023" v="13833" actId="255"/>
          <ac:spMkLst>
            <pc:docMk/>
            <pc:sldMk cId="1213292158" sldId="4576"/>
            <ac:spMk id="93" creationId="{17947CA3-8139-FBDF-2B47-54EACAAD2E1D}"/>
          </ac:spMkLst>
        </pc:spChg>
        <pc:spChg chg="mod">
          <ac:chgData name="Sudarshan Chakravarthi" userId="9632d19e-631d-46a5-9e9a-d9cc496f17d0" providerId="ADAL" clId="{3DFE4E8B-96D4-4BDF-9D39-1CB0AF5D4A38}" dt="2022-08-04T08:32:23.023" v="13833" actId="255"/>
          <ac:spMkLst>
            <pc:docMk/>
            <pc:sldMk cId="1213292158" sldId="4576"/>
            <ac:spMk id="94" creationId="{3E3FA339-463C-B3E7-20D9-BB92AD6E49CC}"/>
          </ac:spMkLst>
        </pc:spChg>
        <pc:spChg chg="mod">
          <ac:chgData name="Sudarshan Chakravarthi" userId="9632d19e-631d-46a5-9e9a-d9cc496f17d0" providerId="ADAL" clId="{3DFE4E8B-96D4-4BDF-9D39-1CB0AF5D4A38}" dt="2022-08-04T08:33:56.706" v="14047" actId="20577"/>
          <ac:spMkLst>
            <pc:docMk/>
            <pc:sldMk cId="1213292158" sldId="4576"/>
            <ac:spMk id="95" creationId="{66979F4E-0B7A-BCA6-235E-87F8953FB733}"/>
          </ac:spMkLst>
        </pc:spChg>
        <pc:spChg chg="add mod">
          <ac:chgData name="Sudarshan Chakravarthi" userId="9632d19e-631d-46a5-9e9a-d9cc496f17d0" providerId="ADAL" clId="{3DFE4E8B-96D4-4BDF-9D39-1CB0AF5D4A38}" dt="2022-08-04T12:43:23.203" v="17983" actId="1076"/>
          <ac:spMkLst>
            <pc:docMk/>
            <pc:sldMk cId="1213292158" sldId="4576"/>
            <ac:spMk id="96" creationId="{28EF9C19-060C-4F50-52DD-6A7DA5AA525A}"/>
          </ac:spMkLst>
        </pc:spChg>
        <pc:spChg chg="add mod">
          <ac:chgData name="Sudarshan Chakravarthi" userId="9632d19e-631d-46a5-9e9a-d9cc496f17d0" providerId="ADAL" clId="{3DFE4E8B-96D4-4BDF-9D39-1CB0AF5D4A38}" dt="2022-08-04T12:43:23.203" v="17983" actId="1076"/>
          <ac:spMkLst>
            <pc:docMk/>
            <pc:sldMk cId="1213292158" sldId="4576"/>
            <ac:spMk id="97" creationId="{853A16FB-A7CD-4254-7CA4-2446E20CD7F4}"/>
          </ac:spMkLst>
        </pc:spChg>
        <pc:spChg chg="add mod">
          <ac:chgData name="Sudarshan Chakravarthi" userId="9632d19e-631d-46a5-9e9a-d9cc496f17d0" providerId="ADAL" clId="{3DFE4E8B-96D4-4BDF-9D39-1CB0AF5D4A38}" dt="2022-08-04T12:43:23.203" v="17983" actId="1076"/>
          <ac:spMkLst>
            <pc:docMk/>
            <pc:sldMk cId="1213292158" sldId="4576"/>
            <ac:spMk id="98" creationId="{B7529719-9FB0-D6C6-4B5A-38FA713CC601}"/>
          </ac:spMkLst>
        </pc:spChg>
        <pc:grpChg chg="add del mod">
          <ac:chgData name="Sudarshan Chakravarthi" userId="9632d19e-631d-46a5-9e9a-d9cc496f17d0" providerId="ADAL" clId="{3DFE4E8B-96D4-4BDF-9D39-1CB0AF5D4A38}" dt="2022-08-04T08:22:14.859" v="12919"/>
          <ac:grpSpMkLst>
            <pc:docMk/>
            <pc:sldMk cId="1213292158" sldId="4576"/>
            <ac:grpSpMk id="13" creationId="{5E5AF80A-7147-EBDE-BB2C-AE0B5FAC9D40}"/>
          </ac:grpSpMkLst>
        </pc:grpChg>
        <pc:grpChg chg="add del mod">
          <ac:chgData name="Sudarshan Chakravarthi" userId="9632d19e-631d-46a5-9e9a-d9cc496f17d0" providerId="ADAL" clId="{3DFE4E8B-96D4-4BDF-9D39-1CB0AF5D4A38}" dt="2022-08-04T08:22:14.859" v="12919"/>
          <ac:grpSpMkLst>
            <pc:docMk/>
            <pc:sldMk cId="1213292158" sldId="4576"/>
            <ac:grpSpMk id="19" creationId="{DEA2C723-2B07-42CE-1B2B-57046D7FEEC9}"/>
          </ac:grpSpMkLst>
        </pc:grpChg>
        <pc:grpChg chg="add del mod">
          <ac:chgData name="Sudarshan Chakravarthi" userId="9632d19e-631d-46a5-9e9a-d9cc496f17d0" providerId="ADAL" clId="{3DFE4E8B-96D4-4BDF-9D39-1CB0AF5D4A38}" dt="2022-08-04T08:22:14.859" v="12919"/>
          <ac:grpSpMkLst>
            <pc:docMk/>
            <pc:sldMk cId="1213292158" sldId="4576"/>
            <ac:grpSpMk id="25" creationId="{6BD62C42-2869-DFDE-BA25-57A701291B78}"/>
          </ac:grpSpMkLst>
        </pc:grpChg>
        <pc:grpChg chg="add del mod">
          <ac:chgData name="Sudarshan Chakravarthi" userId="9632d19e-631d-46a5-9e9a-d9cc496f17d0" providerId="ADAL" clId="{3DFE4E8B-96D4-4BDF-9D39-1CB0AF5D4A38}" dt="2022-08-04T08:22:14.859" v="12919"/>
          <ac:grpSpMkLst>
            <pc:docMk/>
            <pc:sldMk cId="1213292158" sldId="4576"/>
            <ac:grpSpMk id="31" creationId="{A95683F3-065C-DC9D-02EF-76F52D046FD5}"/>
          </ac:grpSpMkLst>
        </pc:grpChg>
        <pc:grpChg chg="add del mod">
          <ac:chgData name="Sudarshan Chakravarthi" userId="9632d19e-631d-46a5-9e9a-d9cc496f17d0" providerId="ADAL" clId="{3DFE4E8B-96D4-4BDF-9D39-1CB0AF5D4A38}" dt="2022-08-04T08:22:14.859" v="12919"/>
          <ac:grpSpMkLst>
            <pc:docMk/>
            <pc:sldMk cId="1213292158" sldId="4576"/>
            <ac:grpSpMk id="37" creationId="{34EEAA1A-9D98-9568-AF3C-3B04C2915AD5}"/>
          </ac:grpSpMkLst>
        </pc:grpChg>
        <pc:grpChg chg="add del mod">
          <ac:chgData name="Sudarshan Chakravarthi" userId="9632d19e-631d-46a5-9e9a-d9cc496f17d0" providerId="ADAL" clId="{3DFE4E8B-96D4-4BDF-9D39-1CB0AF5D4A38}" dt="2022-08-04T08:22:14.859" v="12919"/>
          <ac:grpSpMkLst>
            <pc:docMk/>
            <pc:sldMk cId="1213292158" sldId="4576"/>
            <ac:grpSpMk id="43" creationId="{4D9D5691-41F0-2880-CDB6-7804E82F22E1}"/>
          </ac:grpSpMkLst>
        </pc:grpChg>
        <pc:grpChg chg="add del mod">
          <ac:chgData name="Sudarshan Chakravarthi" userId="9632d19e-631d-46a5-9e9a-d9cc496f17d0" providerId="ADAL" clId="{3DFE4E8B-96D4-4BDF-9D39-1CB0AF5D4A38}" dt="2022-08-04T08:30:26.717" v="13753" actId="165"/>
          <ac:grpSpMkLst>
            <pc:docMk/>
            <pc:sldMk cId="1213292158" sldId="4576"/>
            <ac:grpSpMk id="57" creationId="{BA56F9BA-88BC-1378-2F6E-58B9225082A6}"/>
          </ac:grpSpMkLst>
        </pc:grpChg>
        <pc:grpChg chg="add del mod">
          <ac:chgData name="Sudarshan Chakravarthi" userId="9632d19e-631d-46a5-9e9a-d9cc496f17d0" providerId="ADAL" clId="{3DFE4E8B-96D4-4BDF-9D39-1CB0AF5D4A38}" dt="2022-08-04T08:30:26.717" v="13753" actId="165"/>
          <ac:grpSpMkLst>
            <pc:docMk/>
            <pc:sldMk cId="1213292158" sldId="4576"/>
            <ac:grpSpMk id="63" creationId="{AF2658AB-57E3-9204-01B0-1999F2483779}"/>
          </ac:grpSpMkLst>
        </pc:grpChg>
        <pc:grpChg chg="add del mod">
          <ac:chgData name="Sudarshan Chakravarthi" userId="9632d19e-631d-46a5-9e9a-d9cc496f17d0" providerId="ADAL" clId="{3DFE4E8B-96D4-4BDF-9D39-1CB0AF5D4A38}" dt="2022-08-04T08:30:26.717" v="13753" actId="165"/>
          <ac:grpSpMkLst>
            <pc:docMk/>
            <pc:sldMk cId="1213292158" sldId="4576"/>
            <ac:grpSpMk id="69" creationId="{07CC57F1-BC68-185E-B192-E0209B8A8B97}"/>
          </ac:grpSpMkLst>
        </pc:grpChg>
        <pc:grpChg chg="add del mod">
          <ac:chgData name="Sudarshan Chakravarthi" userId="9632d19e-631d-46a5-9e9a-d9cc496f17d0" providerId="ADAL" clId="{3DFE4E8B-96D4-4BDF-9D39-1CB0AF5D4A38}" dt="2022-08-04T08:30:26.717" v="13753" actId="165"/>
          <ac:grpSpMkLst>
            <pc:docMk/>
            <pc:sldMk cId="1213292158" sldId="4576"/>
            <ac:grpSpMk id="75" creationId="{05FA19CE-9FD0-5D9D-5D79-19BFEEE50784}"/>
          </ac:grpSpMkLst>
        </pc:grpChg>
        <pc:grpChg chg="add del mod">
          <ac:chgData name="Sudarshan Chakravarthi" userId="9632d19e-631d-46a5-9e9a-d9cc496f17d0" providerId="ADAL" clId="{3DFE4E8B-96D4-4BDF-9D39-1CB0AF5D4A38}" dt="2022-08-04T08:30:26.717" v="13753" actId="165"/>
          <ac:grpSpMkLst>
            <pc:docMk/>
            <pc:sldMk cId="1213292158" sldId="4576"/>
            <ac:grpSpMk id="81" creationId="{D6C62C16-2C29-C16F-C03E-B165F5B7B9DF}"/>
          </ac:grpSpMkLst>
        </pc:grpChg>
        <pc:grpChg chg="add mod">
          <ac:chgData name="Sudarshan Chakravarthi" userId="9632d19e-631d-46a5-9e9a-d9cc496f17d0" providerId="ADAL" clId="{3DFE4E8B-96D4-4BDF-9D39-1CB0AF5D4A38}" dt="2022-08-04T12:43:23.203" v="17983" actId="1076"/>
          <ac:grpSpMkLst>
            <pc:docMk/>
            <pc:sldMk cId="1213292158" sldId="4576"/>
            <ac:grpSpMk id="87" creationId="{44E2A79F-10DB-626E-B27B-9A6BB97CE994}"/>
          </ac:grpSpMkLst>
        </pc:grpChg>
      </pc:sldChg>
      <pc:sldChg chg="addSp delSp modSp add mod">
        <pc:chgData name="Sudarshan Chakravarthi" userId="9632d19e-631d-46a5-9e9a-d9cc496f17d0" providerId="ADAL" clId="{3DFE4E8B-96D4-4BDF-9D39-1CB0AF5D4A38}" dt="2022-08-04T08:48:14.663" v="14504" actId="1076"/>
        <pc:sldMkLst>
          <pc:docMk/>
          <pc:sldMk cId="531764254" sldId="4577"/>
        </pc:sldMkLst>
        <pc:spChg chg="mod">
          <ac:chgData name="Sudarshan Chakravarthi" userId="9632d19e-631d-46a5-9e9a-d9cc496f17d0" providerId="ADAL" clId="{3DFE4E8B-96D4-4BDF-9D39-1CB0AF5D4A38}" dt="2022-08-03T07:33:32.873" v="3514" actId="20577"/>
          <ac:spMkLst>
            <pc:docMk/>
            <pc:sldMk cId="531764254" sldId="4577"/>
            <ac:spMk id="2" creationId="{E8FD5135-37CB-BB4C-1893-517EB1D0E70B}"/>
          </ac:spMkLst>
        </pc:spChg>
        <pc:spChg chg="add mod">
          <ac:chgData name="Sudarshan Chakravarthi" userId="9632d19e-631d-46a5-9e9a-d9cc496f17d0" providerId="ADAL" clId="{3DFE4E8B-96D4-4BDF-9D39-1CB0AF5D4A38}" dt="2022-08-04T08:40:36.993" v="14245" actId="1076"/>
          <ac:spMkLst>
            <pc:docMk/>
            <pc:sldMk cId="531764254" sldId="4577"/>
            <ac:spMk id="7" creationId="{C8CAF92C-5CF4-9167-D24E-870F4BFE9821}"/>
          </ac:spMkLst>
        </pc:spChg>
        <pc:spChg chg="add mod">
          <ac:chgData name="Sudarshan Chakravarthi" userId="9632d19e-631d-46a5-9e9a-d9cc496f17d0" providerId="ADAL" clId="{3DFE4E8B-96D4-4BDF-9D39-1CB0AF5D4A38}" dt="2022-08-04T08:48:14.663" v="14504" actId="1076"/>
          <ac:spMkLst>
            <pc:docMk/>
            <pc:sldMk cId="531764254" sldId="4577"/>
            <ac:spMk id="8" creationId="{BA6C0D9F-0885-5666-D0AB-BFBEFDF0D5A2}"/>
          </ac:spMkLst>
        </pc:spChg>
        <pc:spChg chg="mod">
          <ac:chgData name="Sudarshan Chakravarthi" userId="9632d19e-631d-46a5-9e9a-d9cc496f17d0" providerId="ADAL" clId="{3DFE4E8B-96D4-4BDF-9D39-1CB0AF5D4A38}" dt="2022-08-04T08:37:32.242" v="14178"/>
          <ac:spMkLst>
            <pc:docMk/>
            <pc:sldMk cId="531764254" sldId="4577"/>
            <ac:spMk id="10" creationId="{69E4CC8F-710A-A134-7F5A-A3AC134C4B51}"/>
          </ac:spMkLst>
        </pc:spChg>
        <pc:spChg chg="mod">
          <ac:chgData name="Sudarshan Chakravarthi" userId="9632d19e-631d-46a5-9e9a-d9cc496f17d0" providerId="ADAL" clId="{3DFE4E8B-96D4-4BDF-9D39-1CB0AF5D4A38}" dt="2022-08-04T08:37:32.242" v="14178"/>
          <ac:spMkLst>
            <pc:docMk/>
            <pc:sldMk cId="531764254" sldId="4577"/>
            <ac:spMk id="11" creationId="{356EC87F-BEF3-2BD6-49B5-664B43273FA4}"/>
          </ac:spMkLst>
        </pc:spChg>
        <pc:spChg chg="mod">
          <ac:chgData name="Sudarshan Chakravarthi" userId="9632d19e-631d-46a5-9e9a-d9cc496f17d0" providerId="ADAL" clId="{3DFE4E8B-96D4-4BDF-9D39-1CB0AF5D4A38}" dt="2022-08-04T08:37:32.242" v="14178"/>
          <ac:spMkLst>
            <pc:docMk/>
            <pc:sldMk cId="531764254" sldId="4577"/>
            <ac:spMk id="12" creationId="{16B4C283-A928-A48C-3D33-7EF1FE205FD9}"/>
          </ac:spMkLst>
        </pc:spChg>
        <pc:spChg chg="mod">
          <ac:chgData name="Sudarshan Chakravarthi" userId="9632d19e-631d-46a5-9e9a-d9cc496f17d0" providerId="ADAL" clId="{3DFE4E8B-96D4-4BDF-9D39-1CB0AF5D4A38}" dt="2022-08-04T08:37:32.242" v="14178"/>
          <ac:spMkLst>
            <pc:docMk/>
            <pc:sldMk cId="531764254" sldId="4577"/>
            <ac:spMk id="13" creationId="{7EA764B5-3E2F-3421-95D7-CA0120AEBED5}"/>
          </ac:spMkLst>
        </pc:spChg>
        <pc:spChg chg="mod">
          <ac:chgData name="Sudarshan Chakravarthi" userId="9632d19e-631d-46a5-9e9a-d9cc496f17d0" providerId="ADAL" clId="{3DFE4E8B-96D4-4BDF-9D39-1CB0AF5D4A38}" dt="2022-08-04T08:37:32.242" v="14178"/>
          <ac:spMkLst>
            <pc:docMk/>
            <pc:sldMk cId="531764254" sldId="4577"/>
            <ac:spMk id="14" creationId="{748D401E-599C-D44C-B980-2E4F45C15B27}"/>
          </ac:spMkLst>
        </pc:spChg>
        <pc:spChg chg="mod">
          <ac:chgData name="Sudarshan Chakravarthi" userId="9632d19e-631d-46a5-9e9a-d9cc496f17d0" providerId="ADAL" clId="{3DFE4E8B-96D4-4BDF-9D39-1CB0AF5D4A38}" dt="2022-08-04T08:37:32.242" v="14178"/>
          <ac:spMkLst>
            <pc:docMk/>
            <pc:sldMk cId="531764254" sldId="4577"/>
            <ac:spMk id="15" creationId="{840B8522-E661-BE6D-2B3A-5C853A0699A3}"/>
          </ac:spMkLst>
        </pc:spChg>
        <pc:spChg chg="mod">
          <ac:chgData name="Sudarshan Chakravarthi" userId="9632d19e-631d-46a5-9e9a-d9cc496f17d0" providerId="ADAL" clId="{3DFE4E8B-96D4-4BDF-9D39-1CB0AF5D4A38}" dt="2022-08-04T08:37:32.242" v="14178"/>
          <ac:spMkLst>
            <pc:docMk/>
            <pc:sldMk cId="531764254" sldId="4577"/>
            <ac:spMk id="16" creationId="{EECCF594-B614-9D61-A6BA-31ED4B79AE67}"/>
          </ac:spMkLst>
        </pc:spChg>
        <pc:spChg chg="mod">
          <ac:chgData name="Sudarshan Chakravarthi" userId="9632d19e-631d-46a5-9e9a-d9cc496f17d0" providerId="ADAL" clId="{3DFE4E8B-96D4-4BDF-9D39-1CB0AF5D4A38}" dt="2022-08-04T08:37:32.242" v="14178"/>
          <ac:spMkLst>
            <pc:docMk/>
            <pc:sldMk cId="531764254" sldId="4577"/>
            <ac:spMk id="17" creationId="{A07BEAE5-91F1-6D20-4676-4DFF568F424F}"/>
          </ac:spMkLst>
        </pc:spChg>
        <pc:spChg chg="mod">
          <ac:chgData name="Sudarshan Chakravarthi" userId="9632d19e-631d-46a5-9e9a-d9cc496f17d0" providerId="ADAL" clId="{3DFE4E8B-96D4-4BDF-9D39-1CB0AF5D4A38}" dt="2022-08-04T08:37:32.242" v="14178"/>
          <ac:spMkLst>
            <pc:docMk/>
            <pc:sldMk cId="531764254" sldId="4577"/>
            <ac:spMk id="18" creationId="{2AE4E31A-32DC-0637-0A09-65DDBF2A9053}"/>
          </ac:spMkLst>
        </pc:spChg>
        <pc:spChg chg="mod">
          <ac:chgData name="Sudarshan Chakravarthi" userId="9632d19e-631d-46a5-9e9a-d9cc496f17d0" providerId="ADAL" clId="{3DFE4E8B-96D4-4BDF-9D39-1CB0AF5D4A38}" dt="2022-08-04T08:37:32.242" v="14178"/>
          <ac:spMkLst>
            <pc:docMk/>
            <pc:sldMk cId="531764254" sldId="4577"/>
            <ac:spMk id="19" creationId="{18DDEAD5-50C2-95F5-A25B-A63D100DBF5B}"/>
          </ac:spMkLst>
        </pc:spChg>
        <pc:spChg chg="mod">
          <ac:chgData name="Sudarshan Chakravarthi" userId="9632d19e-631d-46a5-9e9a-d9cc496f17d0" providerId="ADAL" clId="{3DFE4E8B-96D4-4BDF-9D39-1CB0AF5D4A38}" dt="2022-08-04T08:37:32.242" v="14178"/>
          <ac:spMkLst>
            <pc:docMk/>
            <pc:sldMk cId="531764254" sldId="4577"/>
            <ac:spMk id="20" creationId="{873BF2BB-EB03-0D3E-F7D5-B0AB3AE2DB23}"/>
          </ac:spMkLst>
        </pc:spChg>
        <pc:spChg chg="mod">
          <ac:chgData name="Sudarshan Chakravarthi" userId="9632d19e-631d-46a5-9e9a-d9cc496f17d0" providerId="ADAL" clId="{3DFE4E8B-96D4-4BDF-9D39-1CB0AF5D4A38}" dt="2022-08-04T08:39:12.155" v="14234" actId="208"/>
          <ac:spMkLst>
            <pc:docMk/>
            <pc:sldMk cId="531764254" sldId="4577"/>
            <ac:spMk id="22" creationId="{ADEF0B13-6819-E5FA-6A3F-32C776B297C7}"/>
          </ac:spMkLst>
        </pc:spChg>
        <pc:spChg chg="mod">
          <ac:chgData name="Sudarshan Chakravarthi" userId="9632d19e-631d-46a5-9e9a-d9cc496f17d0" providerId="ADAL" clId="{3DFE4E8B-96D4-4BDF-9D39-1CB0AF5D4A38}" dt="2022-08-04T08:39:03.453" v="14233" actId="208"/>
          <ac:spMkLst>
            <pc:docMk/>
            <pc:sldMk cId="531764254" sldId="4577"/>
            <ac:spMk id="23" creationId="{66805BC9-BC20-68FA-187D-8FC5E51E9A6C}"/>
          </ac:spMkLst>
        </pc:spChg>
        <pc:spChg chg="mod">
          <ac:chgData name="Sudarshan Chakravarthi" userId="9632d19e-631d-46a5-9e9a-d9cc496f17d0" providerId="ADAL" clId="{3DFE4E8B-96D4-4BDF-9D39-1CB0AF5D4A38}" dt="2022-08-04T08:39:03.453" v="14233" actId="208"/>
          <ac:spMkLst>
            <pc:docMk/>
            <pc:sldMk cId="531764254" sldId="4577"/>
            <ac:spMk id="24" creationId="{20EC4CF1-C2FD-2986-418F-9EC553A71D29}"/>
          </ac:spMkLst>
        </pc:spChg>
        <pc:spChg chg="mod">
          <ac:chgData name="Sudarshan Chakravarthi" userId="9632d19e-631d-46a5-9e9a-d9cc496f17d0" providerId="ADAL" clId="{3DFE4E8B-96D4-4BDF-9D39-1CB0AF5D4A38}" dt="2022-08-04T08:39:53.231" v="14242" actId="208"/>
          <ac:spMkLst>
            <pc:docMk/>
            <pc:sldMk cId="531764254" sldId="4577"/>
            <ac:spMk id="25" creationId="{111C6027-F399-ADC3-BA63-FDB12E918D21}"/>
          </ac:spMkLst>
        </pc:spChg>
        <pc:spChg chg="mod">
          <ac:chgData name="Sudarshan Chakravarthi" userId="9632d19e-631d-46a5-9e9a-d9cc496f17d0" providerId="ADAL" clId="{3DFE4E8B-96D4-4BDF-9D39-1CB0AF5D4A38}" dt="2022-08-04T08:39:29.356" v="14238" actId="2085"/>
          <ac:spMkLst>
            <pc:docMk/>
            <pc:sldMk cId="531764254" sldId="4577"/>
            <ac:spMk id="26" creationId="{69563A16-C6F7-0E1B-CC44-6AEA9BC23F58}"/>
          </ac:spMkLst>
        </pc:spChg>
        <pc:spChg chg="mod">
          <ac:chgData name="Sudarshan Chakravarthi" userId="9632d19e-631d-46a5-9e9a-d9cc496f17d0" providerId="ADAL" clId="{3DFE4E8B-96D4-4BDF-9D39-1CB0AF5D4A38}" dt="2022-08-04T08:39:03.453" v="14233" actId="208"/>
          <ac:spMkLst>
            <pc:docMk/>
            <pc:sldMk cId="531764254" sldId="4577"/>
            <ac:spMk id="27" creationId="{4A60C08B-405C-C673-0D80-53C524C1236F}"/>
          </ac:spMkLst>
        </pc:spChg>
        <pc:spChg chg="mod">
          <ac:chgData name="Sudarshan Chakravarthi" userId="9632d19e-631d-46a5-9e9a-d9cc496f17d0" providerId="ADAL" clId="{3DFE4E8B-96D4-4BDF-9D39-1CB0AF5D4A38}" dt="2022-08-04T08:39:19.307" v="14235" actId="2085"/>
          <ac:spMkLst>
            <pc:docMk/>
            <pc:sldMk cId="531764254" sldId="4577"/>
            <ac:spMk id="28" creationId="{9479C990-30C5-C1B7-F1F3-05B5A0503DA6}"/>
          </ac:spMkLst>
        </pc:spChg>
        <pc:spChg chg="mod">
          <ac:chgData name="Sudarshan Chakravarthi" userId="9632d19e-631d-46a5-9e9a-d9cc496f17d0" providerId="ADAL" clId="{3DFE4E8B-96D4-4BDF-9D39-1CB0AF5D4A38}" dt="2022-08-04T08:39:39.408" v="14239" actId="208"/>
          <ac:spMkLst>
            <pc:docMk/>
            <pc:sldMk cId="531764254" sldId="4577"/>
            <ac:spMk id="29" creationId="{CA9B24D9-8182-3721-4B2D-9392E919CD18}"/>
          </ac:spMkLst>
        </pc:spChg>
        <pc:spChg chg="mod">
          <ac:chgData name="Sudarshan Chakravarthi" userId="9632d19e-631d-46a5-9e9a-d9cc496f17d0" providerId="ADAL" clId="{3DFE4E8B-96D4-4BDF-9D39-1CB0AF5D4A38}" dt="2022-08-04T08:39:22.542" v="14236" actId="2085"/>
          <ac:spMkLst>
            <pc:docMk/>
            <pc:sldMk cId="531764254" sldId="4577"/>
            <ac:spMk id="30" creationId="{BA670D11-9639-AAB4-2B77-DE84057C296F}"/>
          </ac:spMkLst>
        </pc:spChg>
        <pc:spChg chg="mod">
          <ac:chgData name="Sudarshan Chakravarthi" userId="9632d19e-631d-46a5-9e9a-d9cc496f17d0" providerId="ADAL" clId="{3DFE4E8B-96D4-4BDF-9D39-1CB0AF5D4A38}" dt="2022-08-04T08:39:03.453" v="14233" actId="208"/>
          <ac:spMkLst>
            <pc:docMk/>
            <pc:sldMk cId="531764254" sldId="4577"/>
            <ac:spMk id="31" creationId="{F6CCC19D-3838-ED0B-9547-99121B0F6F35}"/>
          </ac:spMkLst>
        </pc:spChg>
        <pc:spChg chg="mod">
          <ac:chgData name="Sudarshan Chakravarthi" userId="9632d19e-631d-46a5-9e9a-d9cc496f17d0" providerId="ADAL" clId="{3DFE4E8B-96D4-4BDF-9D39-1CB0AF5D4A38}" dt="2022-08-04T08:39:26.311" v="14237" actId="2085"/>
          <ac:spMkLst>
            <pc:docMk/>
            <pc:sldMk cId="531764254" sldId="4577"/>
            <ac:spMk id="32" creationId="{BDD93D23-F3EB-25FF-AC30-2E5BCEB07DDA}"/>
          </ac:spMkLst>
        </pc:spChg>
        <pc:spChg chg="add del mod">
          <ac:chgData name="Sudarshan Chakravarthi" userId="9632d19e-631d-46a5-9e9a-d9cc496f17d0" providerId="ADAL" clId="{3DFE4E8B-96D4-4BDF-9D39-1CB0AF5D4A38}" dt="2022-08-04T08:48:07.092" v="14502" actId="478"/>
          <ac:spMkLst>
            <pc:docMk/>
            <pc:sldMk cId="531764254" sldId="4577"/>
            <ac:spMk id="33" creationId="{2EA8FF80-2B35-AA96-97FE-F9A2CBE4A139}"/>
          </ac:spMkLst>
        </pc:spChg>
        <pc:spChg chg="add del mod">
          <ac:chgData name="Sudarshan Chakravarthi" userId="9632d19e-631d-46a5-9e9a-d9cc496f17d0" providerId="ADAL" clId="{3DFE4E8B-96D4-4BDF-9D39-1CB0AF5D4A38}" dt="2022-08-04T08:48:07.092" v="14502" actId="478"/>
          <ac:spMkLst>
            <pc:docMk/>
            <pc:sldMk cId="531764254" sldId="4577"/>
            <ac:spMk id="34" creationId="{8FBCEC5F-9058-8241-5597-453C6406D545}"/>
          </ac:spMkLst>
        </pc:spChg>
        <pc:spChg chg="add del mod">
          <ac:chgData name="Sudarshan Chakravarthi" userId="9632d19e-631d-46a5-9e9a-d9cc496f17d0" providerId="ADAL" clId="{3DFE4E8B-96D4-4BDF-9D39-1CB0AF5D4A38}" dt="2022-08-04T08:48:07.092" v="14502" actId="478"/>
          <ac:spMkLst>
            <pc:docMk/>
            <pc:sldMk cId="531764254" sldId="4577"/>
            <ac:spMk id="35" creationId="{B17EA3AC-4F5E-0451-FA83-068E6C8FFE2D}"/>
          </ac:spMkLst>
        </pc:spChg>
        <pc:spChg chg="add del mod">
          <ac:chgData name="Sudarshan Chakravarthi" userId="9632d19e-631d-46a5-9e9a-d9cc496f17d0" providerId="ADAL" clId="{3DFE4E8B-96D4-4BDF-9D39-1CB0AF5D4A38}" dt="2022-08-04T08:48:07.092" v="14502" actId="478"/>
          <ac:spMkLst>
            <pc:docMk/>
            <pc:sldMk cId="531764254" sldId="4577"/>
            <ac:spMk id="36" creationId="{B6E9C25F-DB3C-094A-4575-B314D3883515}"/>
          </ac:spMkLst>
        </pc:spChg>
        <pc:grpChg chg="add del mod">
          <ac:chgData name="Sudarshan Chakravarthi" userId="9632d19e-631d-46a5-9e9a-d9cc496f17d0" providerId="ADAL" clId="{3DFE4E8B-96D4-4BDF-9D39-1CB0AF5D4A38}" dt="2022-08-04T08:37:36.675" v="14179"/>
          <ac:grpSpMkLst>
            <pc:docMk/>
            <pc:sldMk cId="531764254" sldId="4577"/>
            <ac:grpSpMk id="9" creationId="{F10DB5F9-6E77-B254-07F7-9C61FC6F52FA}"/>
          </ac:grpSpMkLst>
        </pc:grpChg>
        <pc:grpChg chg="add mod">
          <ac:chgData name="Sudarshan Chakravarthi" userId="9632d19e-631d-46a5-9e9a-d9cc496f17d0" providerId="ADAL" clId="{3DFE4E8B-96D4-4BDF-9D39-1CB0AF5D4A38}" dt="2022-08-04T08:48:11.097" v="14503" actId="1076"/>
          <ac:grpSpMkLst>
            <pc:docMk/>
            <pc:sldMk cId="531764254" sldId="4577"/>
            <ac:grpSpMk id="21" creationId="{0C22FA51-7CB6-5D86-288D-E926142336FD}"/>
          </ac:grpSpMkLst>
        </pc:grpChg>
      </pc:sldChg>
      <pc:sldChg chg="addSp delSp modSp add del mod">
        <pc:chgData name="Sudarshan Chakravarthi" userId="9632d19e-631d-46a5-9e9a-d9cc496f17d0" providerId="ADAL" clId="{3DFE4E8B-96D4-4BDF-9D39-1CB0AF5D4A38}" dt="2022-08-27T14:44:22.107" v="18506" actId="2696"/>
        <pc:sldMkLst>
          <pc:docMk/>
          <pc:sldMk cId="950148200" sldId="4578"/>
        </pc:sldMkLst>
        <pc:spChg chg="mod">
          <ac:chgData name="Sudarshan Chakravarthi" userId="9632d19e-631d-46a5-9e9a-d9cc496f17d0" providerId="ADAL" clId="{3DFE4E8B-96D4-4BDF-9D39-1CB0AF5D4A38}" dt="2022-08-03T08:24:56.534" v="3586" actId="313"/>
          <ac:spMkLst>
            <pc:docMk/>
            <pc:sldMk cId="950148200" sldId="4578"/>
            <ac:spMk id="2" creationId="{E8FD5135-37CB-BB4C-1893-517EB1D0E70B}"/>
          </ac:spMkLst>
        </pc:spChg>
        <pc:spChg chg="del">
          <ac:chgData name="Sudarshan Chakravarthi" userId="9632d19e-631d-46a5-9e9a-d9cc496f17d0" providerId="ADAL" clId="{3DFE4E8B-96D4-4BDF-9D39-1CB0AF5D4A38}" dt="2022-08-03T08:30:16.257" v="4071" actId="478"/>
          <ac:spMkLst>
            <pc:docMk/>
            <pc:sldMk cId="950148200" sldId="4578"/>
            <ac:spMk id="5" creationId="{31491B30-6AE5-7CD7-C26D-EC5071BA6660}"/>
          </ac:spMkLst>
        </pc:spChg>
        <pc:spChg chg="add del mod">
          <ac:chgData name="Sudarshan Chakravarthi" userId="9632d19e-631d-46a5-9e9a-d9cc496f17d0" providerId="ADAL" clId="{3DFE4E8B-96D4-4BDF-9D39-1CB0AF5D4A38}" dt="2022-08-03T08:30:10.260" v="4070" actId="478"/>
          <ac:spMkLst>
            <pc:docMk/>
            <pc:sldMk cId="950148200" sldId="4578"/>
            <ac:spMk id="7" creationId="{D2A6F6F9-5662-9989-D544-CE9926510874}"/>
          </ac:spMkLst>
        </pc:spChg>
        <pc:spChg chg="add del mod">
          <ac:chgData name="Sudarshan Chakravarthi" userId="9632d19e-631d-46a5-9e9a-d9cc496f17d0" providerId="ADAL" clId="{3DFE4E8B-96D4-4BDF-9D39-1CB0AF5D4A38}" dt="2022-08-03T08:25:47.378" v="3593"/>
          <ac:spMkLst>
            <pc:docMk/>
            <pc:sldMk cId="950148200" sldId="4578"/>
            <ac:spMk id="8" creationId="{4E1DD138-1407-ACAE-06D5-10649860704B}"/>
          </ac:spMkLst>
        </pc:spChg>
        <pc:spChg chg="add del mod">
          <ac:chgData name="Sudarshan Chakravarthi" userId="9632d19e-631d-46a5-9e9a-d9cc496f17d0" providerId="ADAL" clId="{3DFE4E8B-96D4-4BDF-9D39-1CB0AF5D4A38}" dt="2022-08-03T08:25:47.378" v="3593"/>
          <ac:spMkLst>
            <pc:docMk/>
            <pc:sldMk cId="950148200" sldId="4578"/>
            <ac:spMk id="9" creationId="{A9E67F41-3D20-04F6-F5A1-0ECE66575202}"/>
          </ac:spMkLst>
        </pc:spChg>
        <pc:spChg chg="add del mod">
          <ac:chgData name="Sudarshan Chakravarthi" userId="9632d19e-631d-46a5-9e9a-d9cc496f17d0" providerId="ADAL" clId="{3DFE4E8B-96D4-4BDF-9D39-1CB0AF5D4A38}" dt="2022-08-03T08:25:47.378" v="3593"/>
          <ac:spMkLst>
            <pc:docMk/>
            <pc:sldMk cId="950148200" sldId="4578"/>
            <ac:spMk id="10" creationId="{A9915527-C670-15A9-75B2-EEA642953266}"/>
          </ac:spMkLst>
        </pc:spChg>
        <pc:spChg chg="add del mod">
          <ac:chgData name="Sudarshan Chakravarthi" userId="9632d19e-631d-46a5-9e9a-d9cc496f17d0" providerId="ADAL" clId="{3DFE4E8B-96D4-4BDF-9D39-1CB0AF5D4A38}" dt="2022-08-03T08:25:47.378" v="3593"/>
          <ac:spMkLst>
            <pc:docMk/>
            <pc:sldMk cId="950148200" sldId="4578"/>
            <ac:spMk id="11" creationId="{631DDC30-D9B5-D760-8941-1F0EC7128C2F}"/>
          </ac:spMkLst>
        </pc:spChg>
        <pc:spChg chg="add del mod">
          <ac:chgData name="Sudarshan Chakravarthi" userId="9632d19e-631d-46a5-9e9a-d9cc496f17d0" providerId="ADAL" clId="{3DFE4E8B-96D4-4BDF-9D39-1CB0AF5D4A38}" dt="2022-08-03T08:25:47.378" v="3593"/>
          <ac:spMkLst>
            <pc:docMk/>
            <pc:sldMk cId="950148200" sldId="4578"/>
            <ac:spMk id="12" creationId="{CB357E00-2205-6168-9758-E5E8C067E617}"/>
          </ac:spMkLst>
        </pc:spChg>
        <pc:spChg chg="add del mod">
          <ac:chgData name="Sudarshan Chakravarthi" userId="9632d19e-631d-46a5-9e9a-d9cc496f17d0" providerId="ADAL" clId="{3DFE4E8B-96D4-4BDF-9D39-1CB0AF5D4A38}" dt="2022-08-03T08:25:47.378" v="3593"/>
          <ac:spMkLst>
            <pc:docMk/>
            <pc:sldMk cId="950148200" sldId="4578"/>
            <ac:spMk id="13" creationId="{A42538A9-7070-492A-F6EE-8AC32998A347}"/>
          </ac:spMkLst>
        </pc:spChg>
        <pc:spChg chg="add del mod">
          <ac:chgData name="Sudarshan Chakravarthi" userId="9632d19e-631d-46a5-9e9a-d9cc496f17d0" providerId="ADAL" clId="{3DFE4E8B-96D4-4BDF-9D39-1CB0AF5D4A38}" dt="2022-08-03T08:25:47.378" v="3593"/>
          <ac:spMkLst>
            <pc:docMk/>
            <pc:sldMk cId="950148200" sldId="4578"/>
            <ac:spMk id="14" creationId="{4D75055C-127D-279F-62EC-784A2E6874DA}"/>
          </ac:spMkLst>
        </pc:spChg>
        <pc:spChg chg="add del mod">
          <ac:chgData name="Sudarshan Chakravarthi" userId="9632d19e-631d-46a5-9e9a-d9cc496f17d0" providerId="ADAL" clId="{3DFE4E8B-96D4-4BDF-9D39-1CB0AF5D4A38}" dt="2022-08-03T08:25:47.378" v="3593"/>
          <ac:spMkLst>
            <pc:docMk/>
            <pc:sldMk cId="950148200" sldId="4578"/>
            <ac:spMk id="15" creationId="{6E88A204-0890-5B44-C7DC-870DD892528A}"/>
          </ac:spMkLst>
        </pc:spChg>
        <pc:spChg chg="add del mod">
          <ac:chgData name="Sudarshan Chakravarthi" userId="9632d19e-631d-46a5-9e9a-d9cc496f17d0" providerId="ADAL" clId="{3DFE4E8B-96D4-4BDF-9D39-1CB0AF5D4A38}" dt="2022-08-03T08:25:47.378" v="3593"/>
          <ac:spMkLst>
            <pc:docMk/>
            <pc:sldMk cId="950148200" sldId="4578"/>
            <ac:spMk id="16" creationId="{00BD948E-259C-63A9-A445-2E326F333E42}"/>
          </ac:spMkLst>
        </pc:spChg>
        <pc:spChg chg="add del mod">
          <ac:chgData name="Sudarshan Chakravarthi" userId="9632d19e-631d-46a5-9e9a-d9cc496f17d0" providerId="ADAL" clId="{3DFE4E8B-96D4-4BDF-9D39-1CB0AF5D4A38}" dt="2022-08-03T08:25:47.378" v="3593"/>
          <ac:spMkLst>
            <pc:docMk/>
            <pc:sldMk cId="950148200" sldId="4578"/>
            <ac:spMk id="17" creationId="{F06943BD-71E0-4208-67F6-4D8327CC57FF}"/>
          </ac:spMkLst>
        </pc:spChg>
        <pc:spChg chg="add del mod">
          <ac:chgData name="Sudarshan Chakravarthi" userId="9632d19e-631d-46a5-9e9a-d9cc496f17d0" providerId="ADAL" clId="{3DFE4E8B-96D4-4BDF-9D39-1CB0AF5D4A38}" dt="2022-08-03T08:25:47.378" v="3593"/>
          <ac:spMkLst>
            <pc:docMk/>
            <pc:sldMk cId="950148200" sldId="4578"/>
            <ac:spMk id="18" creationId="{DA18DFA0-C30E-AA42-B471-CA48F5B1AE99}"/>
          </ac:spMkLst>
        </pc:spChg>
        <pc:spChg chg="add del mod">
          <ac:chgData name="Sudarshan Chakravarthi" userId="9632d19e-631d-46a5-9e9a-d9cc496f17d0" providerId="ADAL" clId="{3DFE4E8B-96D4-4BDF-9D39-1CB0AF5D4A38}" dt="2022-08-03T08:25:47.378" v="3593"/>
          <ac:spMkLst>
            <pc:docMk/>
            <pc:sldMk cId="950148200" sldId="4578"/>
            <ac:spMk id="19" creationId="{B45EC1EB-95A7-DAA4-FE46-81ADBC7C9C78}"/>
          </ac:spMkLst>
        </pc:spChg>
        <pc:spChg chg="add del mod">
          <ac:chgData name="Sudarshan Chakravarthi" userId="9632d19e-631d-46a5-9e9a-d9cc496f17d0" providerId="ADAL" clId="{3DFE4E8B-96D4-4BDF-9D39-1CB0AF5D4A38}" dt="2022-08-03T08:25:47.378" v="3593"/>
          <ac:spMkLst>
            <pc:docMk/>
            <pc:sldMk cId="950148200" sldId="4578"/>
            <ac:spMk id="20" creationId="{9E618E2F-ABF4-9083-266A-7535206B535B}"/>
          </ac:spMkLst>
        </pc:spChg>
        <pc:spChg chg="add del mod">
          <ac:chgData name="Sudarshan Chakravarthi" userId="9632d19e-631d-46a5-9e9a-d9cc496f17d0" providerId="ADAL" clId="{3DFE4E8B-96D4-4BDF-9D39-1CB0AF5D4A38}" dt="2022-08-03T08:25:47.378" v="3593"/>
          <ac:spMkLst>
            <pc:docMk/>
            <pc:sldMk cId="950148200" sldId="4578"/>
            <ac:spMk id="21" creationId="{571ACBC6-2EF5-CC0E-D5A5-75C9FD8E35A7}"/>
          </ac:spMkLst>
        </pc:spChg>
        <pc:spChg chg="add del mod">
          <ac:chgData name="Sudarshan Chakravarthi" userId="9632d19e-631d-46a5-9e9a-d9cc496f17d0" providerId="ADAL" clId="{3DFE4E8B-96D4-4BDF-9D39-1CB0AF5D4A38}" dt="2022-08-03T08:25:47.378" v="3593"/>
          <ac:spMkLst>
            <pc:docMk/>
            <pc:sldMk cId="950148200" sldId="4578"/>
            <ac:spMk id="22" creationId="{614DE6DB-B7AB-56DE-C94F-43051E59DC50}"/>
          </ac:spMkLst>
        </pc:spChg>
        <pc:spChg chg="add del mod">
          <ac:chgData name="Sudarshan Chakravarthi" userId="9632d19e-631d-46a5-9e9a-d9cc496f17d0" providerId="ADAL" clId="{3DFE4E8B-96D4-4BDF-9D39-1CB0AF5D4A38}" dt="2022-08-03T08:25:47.378" v="3593"/>
          <ac:spMkLst>
            <pc:docMk/>
            <pc:sldMk cId="950148200" sldId="4578"/>
            <ac:spMk id="23" creationId="{C670E2F3-F11E-67B5-28BC-EBFF4C3D4685}"/>
          </ac:spMkLst>
        </pc:spChg>
        <pc:spChg chg="add del mod">
          <ac:chgData name="Sudarshan Chakravarthi" userId="9632d19e-631d-46a5-9e9a-d9cc496f17d0" providerId="ADAL" clId="{3DFE4E8B-96D4-4BDF-9D39-1CB0AF5D4A38}" dt="2022-08-03T08:25:47.378" v="3593"/>
          <ac:spMkLst>
            <pc:docMk/>
            <pc:sldMk cId="950148200" sldId="4578"/>
            <ac:spMk id="24" creationId="{B8990C59-63ED-827A-0908-80F84D289DAD}"/>
          </ac:spMkLst>
        </pc:spChg>
        <pc:spChg chg="add del mod">
          <ac:chgData name="Sudarshan Chakravarthi" userId="9632d19e-631d-46a5-9e9a-d9cc496f17d0" providerId="ADAL" clId="{3DFE4E8B-96D4-4BDF-9D39-1CB0AF5D4A38}" dt="2022-08-03T08:25:47.378" v="3593"/>
          <ac:spMkLst>
            <pc:docMk/>
            <pc:sldMk cId="950148200" sldId="4578"/>
            <ac:spMk id="25" creationId="{FB53B928-82D0-1C1B-00B7-50A2A6C75351}"/>
          </ac:spMkLst>
        </pc:spChg>
        <pc:spChg chg="add del mod">
          <ac:chgData name="Sudarshan Chakravarthi" userId="9632d19e-631d-46a5-9e9a-d9cc496f17d0" providerId="ADAL" clId="{3DFE4E8B-96D4-4BDF-9D39-1CB0AF5D4A38}" dt="2022-08-03T08:25:47.378" v="3593"/>
          <ac:spMkLst>
            <pc:docMk/>
            <pc:sldMk cId="950148200" sldId="4578"/>
            <ac:spMk id="26" creationId="{1B969DF3-46CC-6B37-5DF6-1082034D6839}"/>
          </ac:spMkLst>
        </pc:spChg>
        <pc:spChg chg="add del mod">
          <ac:chgData name="Sudarshan Chakravarthi" userId="9632d19e-631d-46a5-9e9a-d9cc496f17d0" providerId="ADAL" clId="{3DFE4E8B-96D4-4BDF-9D39-1CB0AF5D4A38}" dt="2022-08-03T08:25:47.378" v="3593"/>
          <ac:spMkLst>
            <pc:docMk/>
            <pc:sldMk cId="950148200" sldId="4578"/>
            <ac:spMk id="27" creationId="{9F5C0D10-93A1-D684-66B4-EAE59A3CC552}"/>
          </ac:spMkLst>
        </pc:spChg>
        <pc:spChg chg="mod">
          <ac:chgData name="Sudarshan Chakravarthi" userId="9632d19e-631d-46a5-9e9a-d9cc496f17d0" providerId="ADAL" clId="{3DFE4E8B-96D4-4BDF-9D39-1CB0AF5D4A38}" dt="2022-08-03T08:25:44.549" v="3592"/>
          <ac:spMkLst>
            <pc:docMk/>
            <pc:sldMk cId="950148200" sldId="4578"/>
            <ac:spMk id="29" creationId="{4A97C2F2-B2B9-EBDA-C24E-0BAD60254FB5}"/>
          </ac:spMkLst>
        </pc:spChg>
        <pc:spChg chg="mod">
          <ac:chgData name="Sudarshan Chakravarthi" userId="9632d19e-631d-46a5-9e9a-d9cc496f17d0" providerId="ADAL" clId="{3DFE4E8B-96D4-4BDF-9D39-1CB0AF5D4A38}" dt="2022-08-03T08:25:44.549" v="3592"/>
          <ac:spMkLst>
            <pc:docMk/>
            <pc:sldMk cId="950148200" sldId="4578"/>
            <ac:spMk id="30" creationId="{FC28BBE5-17D2-CE8E-98D1-D16C0CA0347A}"/>
          </ac:spMkLst>
        </pc:spChg>
        <pc:spChg chg="mod">
          <ac:chgData name="Sudarshan Chakravarthi" userId="9632d19e-631d-46a5-9e9a-d9cc496f17d0" providerId="ADAL" clId="{3DFE4E8B-96D4-4BDF-9D39-1CB0AF5D4A38}" dt="2022-08-03T08:25:44.549" v="3592"/>
          <ac:spMkLst>
            <pc:docMk/>
            <pc:sldMk cId="950148200" sldId="4578"/>
            <ac:spMk id="31" creationId="{FFD1F10E-1677-FCDD-AAD0-6850E10E9439}"/>
          </ac:spMkLst>
        </pc:spChg>
        <pc:spChg chg="mod">
          <ac:chgData name="Sudarshan Chakravarthi" userId="9632d19e-631d-46a5-9e9a-d9cc496f17d0" providerId="ADAL" clId="{3DFE4E8B-96D4-4BDF-9D39-1CB0AF5D4A38}" dt="2022-08-03T08:25:44.549" v="3592"/>
          <ac:spMkLst>
            <pc:docMk/>
            <pc:sldMk cId="950148200" sldId="4578"/>
            <ac:spMk id="32" creationId="{48019584-4FE8-4C15-E823-CE15CC1BC37C}"/>
          </ac:spMkLst>
        </pc:spChg>
        <pc:spChg chg="add del mod">
          <ac:chgData name="Sudarshan Chakravarthi" userId="9632d19e-631d-46a5-9e9a-d9cc496f17d0" providerId="ADAL" clId="{3DFE4E8B-96D4-4BDF-9D39-1CB0AF5D4A38}" dt="2022-08-03T08:25:47.378" v="3593"/>
          <ac:spMkLst>
            <pc:docMk/>
            <pc:sldMk cId="950148200" sldId="4578"/>
            <ac:spMk id="33" creationId="{38853AB5-E948-A9D7-2681-C1442CEE1C11}"/>
          </ac:spMkLst>
        </pc:spChg>
        <pc:spChg chg="mod">
          <ac:chgData name="Sudarshan Chakravarthi" userId="9632d19e-631d-46a5-9e9a-d9cc496f17d0" providerId="ADAL" clId="{3DFE4E8B-96D4-4BDF-9D39-1CB0AF5D4A38}" dt="2022-08-03T08:25:44.549" v="3592"/>
          <ac:spMkLst>
            <pc:docMk/>
            <pc:sldMk cId="950148200" sldId="4578"/>
            <ac:spMk id="35" creationId="{0067A733-98E4-48D0-5A98-5C914293590F}"/>
          </ac:spMkLst>
        </pc:spChg>
        <pc:spChg chg="mod">
          <ac:chgData name="Sudarshan Chakravarthi" userId="9632d19e-631d-46a5-9e9a-d9cc496f17d0" providerId="ADAL" clId="{3DFE4E8B-96D4-4BDF-9D39-1CB0AF5D4A38}" dt="2022-08-03T08:25:44.549" v="3592"/>
          <ac:spMkLst>
            <pc:docMk/>
            <pc:sldMk cId="950148200" sldId="4578"/>
            <ac:spMk id="36" creationId="{8B58D385-EC81-77A1-6C96-9AA5299BB34B}"/>
          </ac:spMkLst>
        </pc:spChg>
        <pc:spChg chg="add del mod">
          <ac:chgData name="Sudarshan Chakravarthi" userId="9632d19e-631d-46a5-9e9a-d9cc496f17d0" providerId="ADAL" clId="{3DFE4E8B-96D4-4BDF-9D39-1CB0AF5D4A38}" dt="2022-08-03T08:25:47.378" v="3593"/>
          <ac:spMkLst>
            <pc:docMk/>
            <pc:sldMk cId="950148200" sldId="4578"/>
            <ac:spMk id="37" creationId="{32DFAE01-6F6E-333E-8F4F-D8302CCC7068}"/>
          </ac:spMkLst>
        </pc:spChg>
        <pc:spChg chg="add del mod">
          <ac:chgData name="Sudarshan Chakravarthi" userId="9632d19e-631d-46a5-9e9a-d9cc496f17d0" providerId="ADAL" clId="{3DFE4E8B-96D4-4BDF-9D39-1CB0AF5D4A38}" dt="2022-08-03T08:25:47.378" v="3593"/>
          <ac:spMkLst>
            <pc:docMk/>
            <pc:sldMk cId="950148200" sldId="4578"/>
            <ac:spMk id="38" creationId="{C8A91A14-ED81-274A-3EBE-9B03DCDFC1EE}"/>
          </ac:spMkLst>
        </pc:spChg>
        <pc:spChg chg="add del mod">
          <ac:chgData name="Sudarshan Chakravarthi" userId="9632d19e-631d-46a5-9e9a-d9cc496f17d0" providerId="ADAL" clId="{3DFE4E8B-96D4-4BDF-9D39-1CB0AF5D4A38}" dt="2022-08-03T08:25:47.378" v="3593"/>
          <ac:spMkLst>
            <pc:docMk/>
            <pc:sldMk cId="950148200" sldId="4578"/>
            <ac:spMk id="39" creationId="{13AEF888-D6EB-A1EB-3494-632116DF8A37}"/>
          </ac:spMkLst>
        </pc:spChg>
        <pc:spChg chg="add del mod">
          <ac:chgData name="Sudarshan Chakravarthi" userId="9632d19e-631d-46a5-9e9a-d9cc496f17d0" providerId="ADAL" clId="{3DFE4E8B-96D4-4BDF-9D39-1CB0AF5D4A38}" dt="2022-08-03T08:25:47.378" v="3593"/>
          <ac:spMkLst>
            <pc:docMk/>
            <pc:sldMk cId="950148200" sldId="4578"/>
            <ac:spMk id="40" creationId="{7C548AC5-9B4E-2552-C60C-F8BC6E7FCB6D}"/>
          </ac:spMkLst>
        </pc:spChg>
        <pc:spChg chg="add del mod">
          <ac:chgData name="Sudarshan Chakravarthi" userId="9632d19e-631d-46a5-9e9a-d9cc496f17d0" providerId="ADAL" clId="{3DFE4E8B-96D4-4BDF-9D39-1CB0AF5D4A38}" dt="2022-08-03T08:25:47.378" v="3593"/>
          <ac:spMkLst>
            <pc:docMk/>
            <pc:sldMk cId="950148200" sldId="4578"/>
            <ac:spMk id="41" creationId="{9D37CF5C-DFBF-7370-14EE-4D68F8862BB0}"/>
          </ac:spMkLst>
        </pc:spChg>
        <pc:spChg chg="add mod">
          <ac:chgData name="Sudarshan Chakravarthi" userId="9632d19e-631d-46a5-9e9a-d9cc496f17d0" providerId="ADAL" clId="{3DFE4E8B-96D4-4BDF-9D39-1CB0AF5D4A38}" dt="2022-08-04T13:11:27.451" v="18123" actId="207"/>
          <ac:spMkLst>
            <pc:docMk/>
            <pc:sldMk cId="950148200" sldId="4578"/>
            <ac:spMk id="42" creationId="{E35CE79B-C5B8-2555-3054-744E3D286DA9}"/>
          </ac:spMkLst>
        </pc:spChg>
        <pc:spChg chg="add mod">
          <ac:chgData name="Sudarshan Chakravarthi" userId="9632d19e-631d-46a5-9e9a-d9cc496f17d0" providerId="ADAL" clId="{3DFE4E8B-96D4-4BDF-9D39-1CB0AF5D4A38}" dt="2022-08-04T13:11:30.141" v="18124" actId="207"/>
          <ac:spMkLst>
            <pc:docMk/>
            <pc:sldMk cId="950148200" sldId="4578"/>
            <ac:spMk id="43" creationId="{4D83D66F-D7BC-B497-1DD9-48A9E971CBD1}"/>
          </ac:spMkLst>
        </pc:spChg>
        <pc:spChg chg="add mod">
          <ac:chgData name="Sudarshan Chakravarthi" userId="9632d19e-631d-46a5-9e9a-d9cc496f17d0" providerId="ADAL" clId="{3DFE4E8B-96D4-4BDF-9D39-1CB0AF5D4A38}" dt="2022-08-04T13:11:19.014" v="18121" actId="207"/>
          <ac:spMkLst>
            <pc:docMk/>
            <pc:sldMk cId="950148200" sldId="4578"/>
            <ac:spMk id="44" creationId="{D7D88C86-4B51-8735-D3A2-17ABE8A9A8C6}"/>
          </ac:spMkLst>
        </pc:spChg>
        <pc:spChg chg="add mod">
          <ac:chgData name="Sudarshan Chakravarthi" userId="9632d19e-631d-46a5-9e9a-d9cc496f17d0" providerId="ADAL" clId="{3DFE4E8B-96D4-4BDF-9D39-1CB0AF5D4A38}" dt="2022-08-04T13:11:38.579" v="18125" actId="207"/>
          <ac:spMkLst>
            <pc:docMk/>
            <pc:sldMk cId="950148200" sldId="4578"/>
            <ac:spMk id="45" creationId="{4F336DF2-9460-06FD-C00A-CB0129570768}"/>
          </ac:spMkLst>
        </pc:spChg>
        <pc:spChg chg="add mod">
          <ac:chgData name="Sudarshan Chakravarthi" userId="9632d19e-631d-46a5-9e9a-d9cc496f17d0" providerId="ADAL" clId="{3DFE4E8B-96D4-4BDF-9D39-1CB0AF5D4A38}" dt="2022-08-04T13:11:38.579" v="18125" actId="207"/>
          <ac:spMkLst>
            <pc:docMk/>
            <pc:sldMk cId="950148200" sldId="4578"/>
            <ac:spMk id="46" creationId="{0EFDBCC2-9BC3-9F4B-30AE-B77BF4E71AB8}"/>
          </ac:spMkLst>
        </pc:spChg>
        <pc:spChg chg="add mod">
          <ac:chgData name="Sudarshan Chakravarthi" userId="9632d19e-631d-46a5-9e9a-d9cc496f17d0" providerId="ADAL" clId="{3DFE4E8B-96D4-4BDF-9D39-1CB0AF5D4A38}" dt="2022-08-04T13:11:38.579" v="18125" actId="207"/>
          <ac:spMkLst>
            <pc:docMk/>
            <pc:sldMk cId="950148200" sldId="4578"/>
            <ac:spMk id="47" creationId="{1FB215D8-7241-DEEB-B1C9-82472FAEBC8A}"/>
          </ac:spMkLst>
        </pc:spChg>
        <pc:spChg chg="add mod">
          <ac:chgData name="Sudarshan Chakravarthi" userId="9632d19e-631d-46a5-9e9a-d9cc496f17d0" providerId="ADAL" clId="{3DFE4E8B-96D4-4BDF-9D39-1CB0AF5D4A38}" dt="2022-08-04T13:11:38.579" v="18125" actId="207"/>
          <ac:spMkLst>
            <pc:docMk/>
            <pc:sldMk cId="950148200" sldId="4578"/>
            <ac:spMk id="48" creationId="{B7406267-61EB-F521-15B1-047917F007F7}"/>
          </ac:spMkLst>
        </pc:spChg>
        <pc:spChg chg="add mod">
          <ac:chgData name="Sudarshan Chakravarthi" userId="9632d19e-631d-46a5-9e9a-d9cc496f17d0" providerId="ADAL" clId="{3DFE4E8B-96D4-4BDF-9D39-1CB0AF5D4A38}" dt="2022-08-03T08:26:34.740" v="3659" actId="6549"/>
          <ac:spMkLst>
            <pc:docMk/>
            <pc:sldMk cId="950148200" sldId="4578"/>
            <ac:spMk id="49" creationId="{9A8EDAE5-43EC-560B-67B4-B3FF836D8CF8}"/>
          </ac:spMkLst>
        </pc:spChg>
        <pc:spChg chg="add mod">
          <ac:chgData name="Sudarshan Chakravarthi" userId="9632d19e-631d-46a5-9e9a-d9cc496f17d0" providerId="ADAL" clId="{3DFE4E8B-96D4-4BDF-9D39-1CB0AF5D4A38}" dt="2022-08-04T13:11:38.579" v="18125" actId="207"/>
          <ac:spMkLst>
            <pc:docMk/>
            <pc:sldMk cId="950148200" sldId="4578"/>
            <ac:spMk id="50" creationId="{D7156FEE-A2F1-0B7B-C82E-04BE6D14E5CF}"/>
          </ac:spMkLst>
        </pc:spChg>
        <pc:spChg chg="add mod">
          <ac:chgData name="Sudarshan Chakravarthi" userId="9632d19e-631d-46a5-9e9a-d9cc496f17d0" providerId="ADAL" clId="{3DFE4E8B-96D4-4BDF-9D39-1CB0AF5D4A38}" dt="2022-08-03T08:27:04.395" v="3712" actId="20577"/>
          <ac:spMkLst>
            <pc:docMk/>
            <pc:sldMk cId="950148200" sldId="4578"/>
            <ac:spMk id="51" creationId="{2D1CC524-5659-34DE-477B-DC1BC19C4C62}"/>
          </ac:spMkLst>
        </pc:spChg>
        <pc:spChg chg="add mod">
          <ac:chgData name="Sudarshan Chakravarthi" userId="9632d19e-631d-46a5-9e9a-d9cc496f17d0" providerId="ADAL" clId="{3DFE4E8B-96D4-4BDF-9D39-1CB0AF5D4A38}" dt="2022-08-03T08:27:15.016" v="3743" actId="6549"/>
          <ac:spMkLst>
            <pc:docMk/>
            <pc:sldMk cId="950148200" sldId="4578"/>
            <ac:spMk id="52" creationId="{694D7F10-5A7B-D0EB-0030-B63E8AB4A789}"/>
          </ac:spMkLst>
        </pc:spChg>
        <pc:spChg chg="add mod">
          <ac:chgData name="Sudarshan Chakravarthi" userId="9632d19e-631d-46a5-9e9a-d9cc496f17d0" providerId="ADAL" clId="{3DFE4E8B-96D4-4BDF-9D39-1CB0AF5D4A38}" dt="2022-08-03T08:25:47.392" v="3594"/>
          <ac:spMkLst>
            <pc:docMk/>
            <pc:sldMk cId="950148200" sldId="4578"/>
            <ac:spMk id="53" creationId="{910B0250-F0D8-F861-2D35-BF2E8B915DD6}"/>
          </ac:spMkLst>
        </pc:spChg>
        <pc:spChg chg="add mod">
          <ac:chgData name="Sudarshan Chakravarthi" userId="9632d19e-631d-46a5-9e9a-d9cc496f17d0" providerId="ADAL" clId="{3DFE4E8B-96D4-4BDF-9D39-1CB0AF5D4A38}" dt="2022-08-03T08:25:47.392" v="3594"/>
          <ac:spMkLst>
            <pc:docMk/>
            <pc:sldMk cId="950148200" sldId="4578"/>
            <ac:spMk id="54" creationId="{6931E84B-1EE2-8615-D843-1D3F63C50917}"/>
          </ac:spMkLst>
        </pc:spChg>
        <pc:spChg chg="add mod">
          <ac:chgData name="Sudarshan Chakravarthi" userId="9632d19e-631d-46a5-9e9a-d9cc496f17d0" providerId="ADAL" clId="{3DFE4E8B-96D4-4BDF-9D39-1CB0AF5D4A38}" dt="2022-08-03T08:25:47.392" v="3594"/>
          <ac:spMkLst>
            <pc:docMk/>
            <pc:sldMk cId="950148200" sldId="4578"/>
            <ac:spMk id="55" creationId="{CD50D4A7-7166-EE09-C6D3-0B7DBD372252}"/>
          </ac:spMkLst>
        </pc:spChg>
        <pc:spChg chg="add mod">
          <ac:chgData name="Sudarshan Chakravarthi" userId="9632d19e-631d-46a5-9e9a-d9cc496f17d0" providerId="ADAL" clId="{3DFE4E8B-96D4-4BDF-9D39-1CB0AF5D4A38}" dt="2022-08-03T08:25:47.392" v="3594"/>
          <ac:spMkLst>
            <pc:docMk/>
            <pc:sldMk cId="950148200" sldId="4578"/>
            <ac:spMk id="56" creationId="{3D3B794D-BAAE-C6CD-6FFB-A8D3FB48A87F}"/>
          </ac:spMkLst>
        </pc:spChg>
        <pc:spChg chg="add mod">
          <ac:chgData name="Sudarshan Chakravarthi" userId="9632d19e-631d-46a5-9e9a-d9cc496f17d0" providerId="ADAL" clId="{3DFE4E8B-96D4-4BDF-9D39-1CB0AF5D4A38}" dt="2022-08-03T08:28:06.315" v="3817" actId="313"/>
          <ac:spMkLst>
            <pc:docMk/>
            <pc:sldMk cId="950148200" sldId="4578"/>
            <ac:spMk id="57" creationId="{CAC2AD27-D00E-4C16-B0EA-5FAFEF285D05}"/>
          </ac:spMkLst>
        </pc:spChg>
        <pc:spChg chg="add mod">
          <ac:chgData name="Sudarshan Chakravarthi" userId="9632d19e-631d-46a5-9e9a-d9cc496f17d0" providerId="ADAL" clId="{3DFE4E8B-96D4-4BDF-9D39-1CB0AF5D4A38}" dt="2022-08-03T08:28:34.611" v="3873" actId="20577"/>
          <ac:spMkLst>
            <pc:docMk/>
            <pc:sldMk cId="950148200" sldId="4578"/>
            <ac:spMk id="58" creationId="{4A55A4F3-5BF1-4871-0535-A30232DCC957}"/>
          </ac:spMkLst>
        </pc:spChg>
        <pc:spChg chg="add mod">
          <ac:chgData name="Sudarshan Chakravarthi" userId="9632d19e-631d-46a5-9e9a-d9cc496f17d0" providerId="ADAL" clId="{3DFE4E8B-96D4-4BDF-9D39-1CB0AF5D4A38}" dt="2022-08-03T08:29:27.358" v="3966" actId="1076"/>
          <ac:spMkLst>
            <pc:docMk/>
            <pc:sldMk cId="950148200" sldId="4578"/>
            <ac:spMk id="59" creationId="{0109CCF2-3B5F-DDC6-9D59-9C55C5EC7210}"/>
          </ac:spMkLst>
        </pc:spChg>
        <pc:spChg chg="add mod">
          <ac:chgData name="Sudarshan Chakravarthi" userId="9632d19e-631d-46a5-9e9a-d9cc496f17d0" providerId="ADAL" clId="{3DFE4E8B-96D4-4BDF-9D39-1CB0AF5D4A38}" dt="2022-08-03T08:30:04.017" v="4069" actId="1035"/>
          <ac:spMkLst>
            <pc:docMk/>
            <pc:sldMk cId="950148200" sldId="4578"/>
            <ac:spMk id="60" creationId="{454696B3-ED0E-58A8-2903-506B1E578E76}"/>
          </ac:spMkLst>
        </pc:spChg>
        <pc:spChg chg="add mod">
          <ac:chgData name="Sudarshan Chakravarthi" userId="9632d19e-631d-46a5-9e9a-d9cc496f17d0" providerId="ADAL" clId="{3DFE4E8B-96D4-4BDF-9D39-1CB0AF5D4A38}" dt="2022-08-03T08:25:47.392" v="3594"/>
          <ac:spMkLst>
            <pc:docMk/>
            <pc:sldMk cId="950148200" sldId="4578"/>
            <ac:spMk id="61" creationId="{BB3C1A17-82D6-5FF9-D678-DBF1A53014E0}"/>
          </ac:spMkLst>
        </pc:spChg>
        <pc:spChg chg="mod">
          <ac:chgData name="Sudarshan Chakravarthi" userId="9632d19e-631d-46a5-9e9a-d9cc496f17d0" providerId="ADAL" clId="{3DFE4E8B-96D4-4BDF-9D39-1CB0AF5D4A38}" dt="2022-08-03T08:25:47.392" v="3594"/>
          <ac:spMkLst>
            <pc:docMk/>
            <pc:sldMk cId="950148200" sldId="4578"/>
            <ac:spMk id="63" creationId="{862150EE-B6BB-B20D-EA4C-7472AB5823CA}"/>
          </ac:spMkLst>
        </pc:spChg>
        <pc:spChg chg="mod">
          <ac:chgData name="Sudarshan Chakravarthi" userId="9632d19e-631d-46a5-9e9a-d9cc496f17d0" providerId="ADAL" clId="{3DFE4E8B-96D4-4BDF-9D39-1CB0AF5D4A38}" dt="2022-08-03T08:25:47.392" v="3594"/>
          <ac:spMkLst>
            <pc:docMk/>
            <pc:sldMk cId="950148200" sldId="4578"/>
            <ac:spMk id="64" creationId="{ACBC9C6C-F944-EF39-44F7-F6961792A018}"/>
          </ac:spMkLst>
        </pc:spChg>
        <pc:spChg chg="mod">
          <ac:chgData name="Sudarshan Chakravarthi" userId="9632d19e-631d-46a5-9e9a-d9cc496f17d0" providerId="ADAL" clId="{3DFE4E8B-96D4-4BDF-9D39-1CB0AF5D4A38}" dt="2022-08-03T08:25:47.392" v="3594"/>
          <ac:spMkLst>
            <pc:docMk/>
            <pc:sldMk cId="950148200" sldId="4578"/>
            <ac:spMk id="65" creationId="{03611116-66B8-73BA-5AB0-830EAD797426}"/>
          </ac:spMkLst>
        </pc:spChg>
        <pc:spChg chg="mod">
          <ac:chgData name="Sudarshan Chakravarthi" userId="9632d19e-631d-46a5-9e9a-d9cc496f17d0" providerId="ADAL" clId="{3DFE4E8B-96D4-4BDF-9D39-1CB0AF5D4A38}" dt="2022-08-03T08:25:47.392" v="3594"/>
          <ac:spMkLst>
            <pc:docMk/>
            <pc:sldMk cId="950148200" sldId="4578"/>
            <ac:spMk id="66" creationId="{129602B5-823B-786A-D04C-20CE4FD1C82A}"/>
          </ac:spMkLst>
        </pc:spChg>
        <pc:spChg chg="add mod">
          <ac:chgData name="Sudarshan Chakravarthi" userId="9632d19e-631d-46a5-9e9a-d9cc496f17d0" providerId="ADAL" clId="{3DFE4E8B-96D4-4BDF-9D39-1CB0AF5D4A38}" dt="2022-08-03T08:25:47.392" v="3594"/>
          <ac:spMkLst>
            <pc:docMk/>
            <pc:sldMk cId="950148200" sldId="4578"/>
            <ac:spMk id="67" creationId="{DC26DC52-451B-FCE9-B0CD-1AFDAC1E3D5D}"/>
          </ac:spMkLst>
        </pc:spChg>
        <pc:spChg chg="mod">
          <ac:chgData name="Sudarshan Chakravarthi" userId="9632d19e-631d-46a5-9e9a-d9cc496f17d0" providerId="ADAL" clId="{3DFE4E8B-96D4-4BDF-9D39-1CB0AF5D4A38}" dt="2022-08-03T08:25:47.392" v="3594"/>
          <ac:spMkLst>
            <pc:docMk/>
            <pc:sldMk cId="950148200" sldId="4578"/>
            <ac:spMk id="69" creationId="{575383A7-37FC-AB2B-4BCA-ABEDD617ED8D}"/>
          </ac:spMkLst>
        </pc:spChg>
        <pc:spChg chg="mod">
          <ac:chgData name="Sudarshan Chakravarthi" userId="9632d19e-631d-46a5-9e9a-d9cc496f17d0" providerId="ADAL" clId="{3DFE4E8B-96D4-4BDF-9D39-1CB0AF5D4A38}" dt="2022-08-03T08:25:47.392" v="3594"/>
          <ac:spMkLst>
            <pc:docMk/>
            <pc:sldMk cId="950148200" sldId="4578"/>
            <ac:spMk id="70" creationId="{483D63F2-7549-CB44-2E53-7AA44896FA38}"/>
          </ac:spMkLst>
        </pc:spChg>
        <pc:spChg chg="add mod">
          <ac:chgData name="Sudarshan Chakravarthi" userId="9632d19e-631d-46a5-9e9a-d9cc496f17d0" providerId="ADAL" clId="{3DFE4E8B-96D4-4BDF-9D39-1CB0AF5D4A38}" dt="2022-08-03T08:25:47.392" v="3594"/>
          <ac:spMkLst>
            <pc:docMk/>
            <pc:sldMk cId="950148200" sldId="4578"/>
            <ac:spMk id="71" creationId="{0D6FE134-F024-1F39-5701-27A75B7341D6}"/>
          </ac:spMkLst>
        </pc:spChg>
        <pc:spChg chg="add mod">
          <ac:chgData name="Sudarshan Chakravarthi" userId="9632d19e-631d-46a5-9e9a-d9cc496f17d0" providerId="ADAL" clId="{3DFE4E8B-96D4-4BDF-9D39-1CB0AF5D4A38}" dt="2022-08-03T08:25:47.392" v="3594"/>
          <ac:spMkLst>
            <pc:docMk/>
            <pc:sldMk cId="950148200" sldId="4578"/>
            <ac:spMk id="72" creationId="{82621A4C-00FA-475F-3B74-67FCC174C710}"/>
          </ac:spMkLst>
        </pc:spChg>
        <pc:spChg chg="add mod">
          <ac:chgData name="Sudarshan Chakravarthi" userId="9632d19e-631d-46a5-9e9a-d9cc496f17d0" providerId="ADAL" clId="{3DFE4E8B-96D4-4BDF-9D39-1CB0AF5D4A38}" dt="2022-08-03T08:25:47.392" v="3594"/>
          <ac:spMkLst>
            <pc:docMk/>
            <pc:sldMk cId="950148200" sldId="4578"/>
            <ac:spMk id="73" creationId="{F4FF5D79-28C4-1E06-7F4E-4E28585161EC}"/>
          </ac:spMkLst>
        </pc:spChg>
        <pc:spChg chg="add mod">
          <ac:chgData name="Sudarshan Chakravarthi" userId="9632d19e-631d-46a5-9e9a-d9cc496f17d0" providerId="ADAL" clId="{3DFE4E8B-96D4-4BDF-9D39-1CB0AF5D4A38}" dt="2022-08-03T08:25:47.392" v="3594"/>
          <ac:spMkLst>
            <pc:docMk/>
            <pc:sldMk cId="950148200" sldId="4578"/>
            <ac:spMk id="74" creationId="{D58B65C5-5811-11C8-6770-57F9DB8B2A22}"/>
          </ac:spMkLst>
        </pc:spChg>
        <pc:spChg chg="add mod">
          <ac:chgData name="Sudarshan Chakravarthi" userId="9632d19e-631d-46a5-9e9a-d9cc496f17d0" providerId="ADAL" clId="{3DFE4E8B-96D4-4BDF-9D39-1CB0AF5D4A38}" dt="2022-08-04T13:11:23.738" v="18122" actId="207"/>
          <ac:spMkLst>
            <pc:docMk/>
            <pc:sldMk cId="950148200" sldId="4578"/>
            <ac:spMk id="75" creationId="{D5BC1157-9C4A-9F97-DDA3-030F86B432D7}"/>
          </ac:spMkLst>
        </pc:spChg>
        <pc:grpChg chg="add del mod">
          <ac:chgData name="Sudarshan Chakravarthi" userId="9632d19e-631d-46a5-9e9a-d9cc496f17d0" providerId="ADAL" clId="{3DFE4E8B-96D4-4BDF-9D39-1CB0AF5D4A38}" dt="2022-08-03T08:25:47.378" v="3593"/>
          <ac:grpSpMkLst>
            <pc:docMk/>
            <pc:sldMk cId="950148200" sldId="4578"/>
            <ac:grpSpMk id="28" creationId="{FAAA5A0E-F961-1616-9B38-3383F425FF57}"/>
          </ac:grpSpMkLst>
        </pc:grpChg>
        <pc:grpChg chg="add del mod">
          <ac:chgData name="Sudarshan Chakravarthi" userId="9632d19e-631d-46a5-9e9a-d9cc496f17d0" providerId="ADAL" clId="{3DFE4E8B-96D4-4BDF-9D39-1CB0AF5D4A38}" dt="2022-08-03T08:25:47.378" v="3593"/>
          <ac:grpSpMkLst>
            <pc:docMk/>
            <pc:sldMk cId="950148200" sldId="4578"/>
            <ac:grpSpMk id="34" creationId="{35EFFD5B-D8B0-BC45-DEB3-E18BBB2CC592}"/>
          </ac:grpSpMkLst>
        </pc:grpChg>
        <pc:grpChg chg="add mod">
          <ac:chgData name="Sudarshan Chakravarthi" userId="9632d19e-631d-46a5-9e9a-d9cc496f17d0" providerId="ADAL" clId="{3DFE4E8B-96D4-4BDF-9D39-1CB0AF5D4A38}" dt="2022-08-03T08:25:47.392" v="3594"/>
          <ac:grpSpMkLst>
            <pc:docMk/>
            <pc:sldMk cId="950148200" sldId="4578"/>
            <ac:grpSpMk id="62" creationId="{C4163479-FA63-487F-B84A-67774C2D3B06}"/>
          </ac:grpSpMkLst>
        </pc:grpChg>
        <pc:grpChg chg="add mod">
          <ac:chgData name="Sudarshan Chakravarthi" userId="9632d19e-631d-46a5-9e9a-d9cc496f17d0" providerId="ADAL" clId="{3DFE4E8B-96D4-4BDF-9D39-1CB0AF5D4A38}" dt="2022-08-03T08:25:47.392" v="3594"/>
          <ac:grpSpMkLst>
            <pc:docMk/>
            <pc:sldMk cId="950148200" sldId="4578"/>
            <ac:grpSpMk id="68" creationId="{1D67C98D-99B7-FD1C-5391-B60E6C05966D}"/>
          </ac:grpSpMkLst>
        </pc:grpChg>
      </pc:sldChg>
      <pc:sldChg chg="add">
        <pc:chgData name="Sudarshan Chakravarthi" userId="9632d19e-631d-46a5-9e9a-d9cc496f17d0" providerId="ADAL" clId="{3DFE4E8B-96D4-4BDF-9D39-1CB0AF5D4A38}" dt="2022-08-27T14:44:26.813" v="18507"/>
        <pc:sldMkLst>
          <pc:docMk/>
          <pc:sldMk cId="3361292877" sldId="4578"/>
        </pc:sldMkLst>
      </pc:sldChg>
      <pc:sldChg chg="addSp delSp modSp add del mod">
        <pc:chgData name="Sudarshan Chakravarthi" userId="9632d19e-631d-46a5-9e9a-d9cc496f17d0" providerId="ADAL" clId="{3DFE4E8B-96D4-4BDF-9D39-1CB0AF5D4A38}" dt="2022-08-27T14:44:22.107" v="18506" actId="2696"/>
        <pc:sldMkLst>
          <pc:docMk/>
          <pc:sldMk cId="2209522415" sldId="4579"/>
        </pc:sldMkLst>
        <pc:spChg chg="mod">
          <ac:chgData name="Sudarshan Chakravarthi" userId="9632d19e-631d-46a5-9e9a-d9cc496f17d0" providerId="ADAL" clId="{3DFE4E8B-96D4-4BDF-9D39-1CB0AF5D4A38}" dt="2022-08-03T08:59:29.968" v="5286" actId="20577"/>
          <ac:spMkLst>
            <pc:docMk/>
            <pc:sldMk cId="2209522415" sldId="4579"/>
            <ac:spMk id="2" creationId="{E8FD5135-37CB-BB4C-1893-517EB1D0E70B}"/>
          </ac:spMkLst>
        </pc:spChg>
        <pc:spChg chg="mod">
          <ac:chgData name="Sudarshan Chakravarthi" userId="9632d19e-631d-46a5-9e9a-d9cc496f17d0" providerId="ADAL" clId="{3DFE4E8B-96D4-4BDF-9D39-1CB0AF5D4A38}" dt="2022-08-03T09:16:58.792" v="6346" actId="404"/>
          <ac:spMkLst>
            <pc:docMk/>
            <pc:sldMk cId="2209522415" sldId="4579"/>
            <ac:spMk id="4" creationId="{D5306DBB-99F3-0A76-1783-6023BB53A8DD}"/>
          </ac:spMkLst>
        </pc:spChg>
        <pc:spChg chg="del mod">
          <ac:chgData name="Sudarshan Chakravarthi" userId="9632d19e-631d-46a5-9e9a-d9cc496f17d0" providerId="ADAL" clId="{3DFE4E8B-96D4-4BDF-9D39-1CB0AF5D4A38}" dt="2022-08-03T09:17:02.639" v="6347" actId="478"/>
          <ac:spMkLst>
            <pc:docMk/>
            <pc:sldMk cId="2209522415" sldId="4579"/>
            <ac:spMk id="5" creationId="{31491B30-6AE5-7CD7-C26D-EC5071BA6660}"/>
          </ac:spMkLst>
        </pc:spChg>
        <pc:spChg chg="add del mod">
          <ac:chgData name="Sudarshan Chakravarthi" userId="9632d19e-631d-46a5-9e9a-d9cc496f17d0" providerId="ADAL" clId="{3DFE4E8B-96D4-4BDF-9D39-1CB0AF5D4A38}" dt="2022-08-03T09:15:46.495" v="6275" actId="478"/>
          <ac:spMkLst>
            <pc:docMk/>
            <pc:sldMk cId="2209522415" sldId="4579"/>
            <ac:spMk id="6" creationId="{1FBA80EB-24B3-8E46-E855-F027446B0507}"/>
          </ac:spMkLst>
        </pc:spChg>
        <pc:spChg chg="mod">
          <ac:chgData name="Sudarshan Chakravarthi" userId="9632d19e-631d-46a5-9e9a-d9cc496f17d0" providerId="ADAL" clId="{3DFE4E8B-96D4-4BDF-9D39-1CB0AF5D4A38}" dt="2022-08-03T09:01:29.207" v="5305"/>
          <ac:spMkLst>
            <pc:docMk/>
            <pc:sldMk cId="2209522415" sldId="4579"/>
            <ac:spMk id="8" creationId="{F6879D80-D2DE-4861-5476-46237E463A5A}"/>
          </ac:spMkLst>
        </pc:spChg>
        <pc:spChg chg="mod">
          <ac:chgData name="Sudarshan Chakravarthi" userId="9632d19e-631d-46a5-9e9a-d9cc496f17d0" providerId="ADAL" clId="{3DFE4E8B-96D4-4BDF-9D39-1CB0AF5D4A38}" dt="2022-08-03T09:01:29.207" v="5305"/>
          <ac:spMkLst>
            <pc:docMk/>
            <pc:sldMk cId="2209522415" sldId="4579"/>
            <ac:spMk id="9" creationId="{BF33BCA8-2353-3A83-9792-9E25DE3FDE1F}"/>
          </ac:spMkLst>
        </pc:spChg>
        <pc:spChg chg="mod">
          <ac:chgData name="Sudarshan Chakravarthi" userId="9632d19e-631d-46a5-9e9a-d9cc496f17d0" providerId="ADAL" clId="{3DFE4E8B-96D4-4BDF-9D39-1CB0AF5D4A38}" dt="2022-08-03T09:01:29.207" v="5305"/>
          <ac:spMkLst>
            <pc:docMk/>
            <pc:sldMk cId="2209522415" sldId="4579"/>
            <ac:spMk id="10" creationId="{6179371B-0198-9DDF-2CE2-7BB164151370}"/>
          </ac:spMkLst>
        </pc:spChg>
        <pc:spChg chg="mod">
          <ac:chgData name="Sudarshan Chakravarthi" userId="9632d19e-631d-46a5-9e9a-d9cc496f17d0" providerId="ADAL" clId="{3DFE4E8B-96D4-4BDF-9D39-1CB0AF5D4A38}" dt="2022-08-03T09:01:29.207" v="5305"/>
          <ac:spMkLst>
            <pc:docMk/>
            <pc:sldMk cId="2209522415" sldId="4579"/>
            <ac:spMk id="11" creationId="{F7F17D6E-59D1-7B10-6CD7-C9CD7D0D8D85}"/>
          </ac:spMkLst>
        </pc:spChg>
        <pc:spChg chg="mod">
          <ac:chgData name="Sudarshan Chakravarthi" userId="9632d19e-631d-46a5-9e9a-d9cc496f17d0" providerId="ADAL" clId="{3DFE4E8B-96D4-4BDF-9D39-1CB0AF5D4A38}" dt="2022-08-03T09:01:29.207" v="5305"/>
          <ac:spMkLst>
            <pc:docMk/>
            <pc:sldMk cId="2209522415" sldId="4579"/>
            <ac:spMk id="12" creationId="{C9B0F619-4BAA-F929-58B5-FFB44E8111BF}"/>
          </ac:spMkLst>
        </pc:spChg>
        <pc:spChg chg="mod">
          <ac:chgData name="Sudarshan Chakravarthi" userId="9632d19e-631d-46a5-9e9a-d9cc496f17d0" providerId="ADAL" clId="{3DFE4E8B-96D4-4BDF-9D39-1CB0AF5D4A38}" dt="2022-08-03T09:01:29.207" v="5305"/>
          <ac:spMkLst>
            <pc:docMk/>
            <pc:sldMk cId="2209522415" sldId="4579"/>
            <ac:spMk id="13" creationId="{F2C31972-BC25-2E1C-B86C-2FA5284EAF87}"/>
          </ac:spMkLst>
        </pc:spChg>
        <pc:spChg chg="mod">
          <ac:chgData name="Sudarshan Chakravarthi" userId="9632d19e-631d-46a5-9e9a-d9cc496f17d0" providerId="ADAL" clId="{3DFE4E8B-96D4-4BDF-9D39-1CB0AF5D4A38}" dt="2022-08-03T09:01:29.207" v="5305"/>
          <ac:spMkLst>
            <pc:docMk/>
            <pc:sldMk cId="2209522415" sldId="4579"/>
            <ac:spMk id="14" creationId="{571A4F74-0DD8-F7B4-A363-7FDF889D3216}"/>
          </ac:spMkLst>
        </pc:spChg>
        <pc:spChg chg="mod">
          <ac:chgData name="Sudarshan Chakravarthi" userId="9632d19e-631d-46a5-9e9a-d9cc496f17d0" providerId="ADAL" clId="{3DFE4E8B-96D4-4BDF-9D39-1CB0AF5D4A38}" dt="2022-08-03T09:01:29.207" v="5305"/>
          <ac:spMkLst>
            <pc:docMk/>
            <pc:sldMk cId="2209522415" sldId="4579"/>
            <ac:spMk id="15" creationId="{86382283-2BEF-25FD-BAA9-BEFE6E170FB6}"/>
          </ac:spMkLst>
        </pc:spChg>
        <pc:spChg chg="mod">
          <ac:chgData name="Sudarshan Chakravarthi" userId="9632d19e-631d-46a5-9e9a-d9cc496f17d0" providerId="ADAL" clId="{3DFE4E8B-96D4-4BDF-9D39-1CB0AF5D4A38}" dt="2022-08-03T09:01:29.207" v="5305"/>
          <ac:spMkLst>
            <pc:docMk/>
            <pc:sldMk cId="2209522415" sldId="4579"/>
            <ac:spMk id="17" creationId="{E7D82CC1-1F63-EB5A-27EA-F31BDC706BA9}"/>
          </ac:spMkLst>
        </pc:spChg>
        <pc:spChg chg="mod">
          <ac:chgData name="Sudarshan Chakravarthi" userId="9632d19e-631d-46a5-9e9a-d9cc496f17d0" providerId="ADAL" clId="{3DFE4E8B-96D4-4BDF-9D39-1CB0AF5D4A38}" dt="2022-08-03T09:01:29.207" v="5305"/>
          <ac:spMkLst>
            <pc:docMk/>
            <pc:sldMk cId="2209522415" sldId="4579"/>
            <ac:spMk id="18" creationId="{E42F87A9-70C5-EC02-4A1B-C8B8C2A9126D}"/>
          </ac:spMkLst>
        </pc:spChg>
        <pc:spChg chg="mod">
          <ac:chgData name="Sudarshan Chakravarthi" userId="9632d19e-631d-46a5-9e9a-d9cc496f17d0" providerId="ADAL" clId="{3DFE4E8B-96D4-4BDF-9D39-1CB0AF5D4A38}" dt="2022-08-03T09:01:29.207" v="5305"/>
          <ac:spMkLst>
            <pc:docMk/>
            <pc:sldMk cId="2209522415" sldId="4579"/>
            <ac:spMk id="20" creationId="{2086D8A8-6262-F320-3DFD-5C7FEC916AFA}"/>
          </ac:spMkLst>
        </pc:spChg>
        <pc:spChg chg="mod">
          <ac:chgData name="Sudarshan Chakravarthi" userId="9632d19e-631d-46a5-9e9a-d9cc496f17d0" providerId="ADAL" clId="{3DFE4E8B-96D4-4BDF-9D39-1CB0AF5D4A38}" dt="2022-08-03T09:01:29.207" v="5305"/>
          <ac:spMkLst>
            <pc:docMk/>
            <pc:sldMk cId="2209522415" sldId="4579"/>
            <ac:spMk id="21" creationId="{E922CB58-1E09-2657-6365-BA05FE667F7A}"/>
          </ac:spMkLst>
        </pc:spChg>
        <pc:spChg chg="mod">
          <ac:chgData name="Sudarshan Chakravarthi" userId="9632d19e-631d-46a5-9e9a-d9cc496f17d0" providerId="ADAL" clId="{3DFE4E8B-96D4-4BDF-9D39-1CB0AF5D4A38}" dt="2022-08-03T09:01:29.207" v="5305"/>
          <ac:spMkLst>
            <pc:docMk/>
            <pc:sldMk cId="2209522415" sldId="4579"/>
            <ac:spMk id="23" creationId="{5CF9E4AC-5BCC-A22E-C319-F10EB2872D74}"/>
          </ac:spMkLst>
        </pc:spChg>
        <pc:spChg chg="mod">
          <ac:chgData name="Sudarshan Chakravarthi" userId="9632d19e-631d-46a5-9e9a-d9cc496f17d0" providerId="ADAL" clId="{3DFE4E8B-96D4-4BDF-9D39-1CB0AF5D4A38}" dt="2022-08-03T09:01:29.207" v="5305"/>
          <ac:spMkLst>
            <pc:docMk/>
            <pc:sldMk cId="2209522415" sldId="4579"/>
            <ac:spMk id="24" creationId="{10CE02F7-3D69-1E54-72AF-72705852B8DA}"/>
          </ac:spMkLst>
        </pc:spChg>
        <pc:spChg chg="mod">
          <ac:chgData name="Sudarshan Chakravarthi" userId="9632d19e-631d-46a5-9e9a-d9cc496f17d0" providerId="ADAL" clId="{3DFE4E8B-96D4-4BDF-9D39-1CB0AF5D4A38}" dt="2022-08-03T09:01:29.207" v="5305"/>
          <ac:spMkLst>
            <pc:docMk/>
            <pc:sldMk cId="2209522415" sldId="4579"/>
            <ac:spMk id="26" creationId="{0A80899C-1A75-A461-1CB2-54EE84266A30}"/>
          </ac:spMkLst>
        </pc:spChg>
        <pc:spChg chg="mod">
          <ac:chgData name="Sudarshan Chakravarthi" userId="9632d19e-631d-46a5-9e9a-d9cc496f17d0" providerId="ADAL" clId="{3DFE4E8B-96D4-4BDF-9D39-1CB0AF5D4A38}" dt="2022-08-03T09:01:29.207" v="5305"/>
          <ac:spMkLst>
            <pc:docMk/>
            <pc:sldMk cId="2209522415" sldId="4579"/>
            <ac:spMk id="27" creationId="{370F7A3D-0415-095A-8404-BC265378B1B1}"/>
          </ac:spMkLst>
        </pc:spChg>
        <pc:spChg chg="mod">
          <ac:chgData name="Sudarshan Chakravarthi" userId="9632d19e-631d-46a5-9e9a-d9cc496f17d0" providerId="ADAL" clId="{3DFE4E8B-96D4-4BDF-9D39-1CB0AF5D4A38}" dt="2022-08-03T09:01:29.207" v="5305"/>
          <ac:spMkLst>
            <pc:docMk/>
            <pc:sldMk cId="2209522415" sldId="4579"/>
            <ac:spMk id="29" creationId="{AF32F9A0-1023-A3AA-7703-18D60E9C948B}"/>
          </ac:spMkLst>
        </pc:spChg>
        <pc:spChg chg="mod">
          <ac:chgData name="Sudarshan Chakravarthi" userId="9632d19e-631d-46a5-9e9a-d9cc496f17d0" providerId="ADAL" clId="{3DFE4E8B-96D4-4BDF-9D39-1CB0AF5D4A38}" dt="2022-08-03T09:01:29.207" v="5305"/>
          <ac:spMkLst>
            <pc:docMk/>
            <pc:sldMk cId="2209522415" sldId="4579"/>
            <ac:spMk id="30" creationId="{616B0739-07EA-9CBA-6515-486463C3B148}"/>
          </ac:spMkLst>
        </pc:spChg>
        <pc:spChg chg="mod">
          <ac:chgData name="Sudarshan Chakravarthi" userId="9632d19e-631d-46a5-9e9a-d9cc496f17d0" providerId="ADAL" clId="{3DFE4E8B-96D4-4BDF-9D39-1CB0AF5D4A38}" dt="2022-08-03T09:01:29.207" v="5305"/>
          <ac:spMkLst>
            <pc:docMk/>
            <pc:sldMk cId="2209522415" sldId="4579"/>
            <ac:spMk id="32" creationId="{F0299797-5907-EADF-813B-1DF4D46A62B8}"/>
          </ac:spMkLst>
        </pc:spChg>
        <pc:spChg chg="mod">
          <ac:chgData name="Sudarshan Chakravarthi" userId="9632d19e-631d-46a5-9e9a-d9cc496f17d0" providerId="ADAL" clId="{3DFE4E8B-96D4-4BDF-9D39-1CB0AF5D4A38}" dt="2022-08-03T09:01:29.207" v="5305"/>
          <ac:spMkLst>
            <pc:docMk/>
            <pc:sldMk cId="2209522415" sldId="4579"/>
            <ac:spMk id="33" creationId="{8401FEAB-4D60-2150-269F-B55F6B4372DE}"/>
          </ac:spMkLst>
        </pc:spChg>
        <pc:spChg chg="mod">
          <ac:chgData name="Sudarshan Chakravarthi" userId="9632d19e-631d-46a5-9e9a-d9cc496f17d0" providerId="ADAL" clId="{3DFE4E8B-96D4-4BDF-9D39-1CB0AF5D4A38}" dt="2022-08-03T09:03:12.641" v="5366" actId="255"/>
          <ac:spMkLst>
            <pc:docMk/>
            <pc:sldMk cId="2209522415" sldId="4579"/>
            <ac:spMk id="35" creationId="{D6B9E7BB-8AA7-24CE-8C06-F73D675D3011}"/>
          </ac:spMkLst>
        </pc:spChg>
        <pc:spChg chg="mod">
          <ac:chgData name="Sudarshan Chakravarthi" userId="9632d19e-631d-46a5-9e9a-d9cc496f17d0" providerId="ADAL" clId="{3DFE4E8B-96D4-4BDF-9D39-1CB0AF5D4A38}" dt="2022-08-03T09:17:33.061" v="6350" actId="207"/>
          <ac:spMkLst>
            <pc:docMk/>
            <pc:sldMk cId="2209522415" sldId="4579"/>
            <ac:spMk id="36" creationId="{E3822BFB-C8AC-7215-FDDE-01CBB9521A3A}"/>
          </ac:spMkLst>
        </pc:spChg>
        <pc:spChg chg="mod">
          <ac:chgData name="Sudarshan Chakravarthi" userId="9632d19e-631d-46a5-9e9a-d9cc496f17d0" providerId="ADAL" clId="{3DFE4E8B-96D4-4BDF-9D39-1CB0AF5D4A38}" dt="2022-08-03T09:18:02.408" v="6354" actId="207"/>
          <ac:spMkLst>
            <pc:docMk/>
            <pc:sldMk cId="2209522415" sldId="4579"/>
            <ac:spMk id="37" creationId="{82B77595-8D28-1EE9-B526-869EFF3AEB99}"/>
          </ac:spMkLst>
        </pc:spChg>
        <pc:spChg chg="mod">
          <ac:chgData name="Sudarshan Chakravarthi" userId="9632d19e-631d-46a5-9e9a-d9cc496f17d0" providerId="ADAL" clId="{3DFE4E8B-96D4-4BDF-9D39-1CB0AF5D4A38}" dt="2022-08-03T09:18:02.408" v="6354" actId="207"/>
          <ac:spMkLst>
            <pc:docMk/>
            <pc:sldMk cId="2209522415" sldId="4579"/>
            <ac:spMk id="38" creationId="{E713D51A-38DC-934B-6A1C-8C76FF980A48}"/>
          </ac:spMkLst>
        </pc:spChg>
        <pc:spChg chg="mod">
          <ac:chgData name="Sudarshan Chakravarthi" userId="9632d19e-631d-46a5-9e9a-d9cc496f17d0" providerId="ADAL" clId="{3DFE4E8B-96D4-4BDF-9D39-1CB0AF5D4A38}" dt="2022-08-03T09:18:02.408" v="6354" actId="207"/>
          <ac:spMkLst>
            <pc:docMk/>
            <pc:sldMk cId="2209522415" sldId="4579"/>
            <ac:spMk id="39" creationId="{F68AC3B0-3009-3BF1-7738-90F76E65062F}"/>
          </ac:spMkLst>
        </pc:spChg>
        <pc:spChg chg="mod">
          <ac:chgData name="Sudarshan Chakravarthi" userId="9632d19e-631d-46a5-9e9a-d9cc496f17d0" providerId="ADAL" clId="{3DFE4E8B-96D4-4BDF-9D39-1CB0AF5D4A38}" dt="2022-08-03T09:17:48.028" v="6352" actId="207"/>
          <ac:spMkLst>
            <pc:docMk/>
            <pc:sldMk cId="2209522415" sldId="4579"/>
            <ac:spMk id="40" creationId="{807369ED-AC5C-4F41-D2B7-EA2870D566B6}"/>
          </ac:spMkLst>
        </pc:spChg>
        <pc:spChg chg="mod">
          <ac:chgData name="Sudarshan Chakravarthi" userId="9632d19e-631d-46a5-9e9a-d9cc496f17d0" providerId="ADAL" clId="{3DFE4E8B-96D4-4BDF-9D39-1CB0AF5D4A38}" dt="2022-08-03T09:18:02.408" v="6354" actId="207"/>
          <ac:spMkLst>
            <pc:docMk/>
            <pc:sldMk cId="2209522415" sldId="4579"/>
            <ac:spMk id="41" creationId="{C19209C0-D0F1-6D67-C089-E4A5A99EB664}"/>
          </ac:spMkLst>
        </pc:spChg>
        <pc:spChg chg="mod">
          <ac:chgData name="Sudarshan Chakravarthi" userId="9632d19e-631d-46a5-9e9a-d9cc496f17d0" providerId="ADAL" clId="{3DFE4E8B-96D4-4BDF-9D39-1CB0AF5D4A38}" dt="2022-08-03T09:18:02.408" v="6354" actId="207"/>
          <ac:spMkLst>
            <pc:docMk/>
            <pc:sldMk cId="2209522415" sldId="4579"/>
            <ac:spMk id="42" creationId="{C12A8970-0BA9-3CC9-7210-6489301E309D}"/>
          </ac:spMkLst>
        </pc:spChg>
        <pc:spChg chg="mod">
          <ac:chgData name="Sudarshan Chakravarthi" userId="9632d19e-631d-46a5-9e9a-d9cc496f17d0" providerId="ADAL" clId="{3DFE4E8B-96D4-4BDF-9D39-1CB0AF5D4A38}" dt="2022-08-03T09:18:19.512" v="6356" actId="207"/>
          <ac:spMkLst>
            <pc:docMk/>
            <pc:sldMk cId="2209522415" sldId="4579"/>
            <ac:spMk id="44" creationId="{E55A393A-115A-2C36-C44E-EDC8F7EC0F52}"/>
          </ac:spMkLst>
        </pc:spChg>
        <pc:spChg chg="mod">
          <ac:chgData name="Sudarshan Chakravarthi" userId="9632d19e-631d-46a5-9e9a-d9cc496f17d0" providerId="ADAL" clId="{3DFE4E8B-96D4-4BDF-9D39-1CB0AF5D4A38}" dt="2022-08-03T09:04:50.044" v="5606" actId="20577"/>
          <ac:spMkLst>
            <pc:docMk/>
            <pc:sldMk cId="2209522415" sldId="4579"/>
            <ac:spMk id="45" creationId="{670E5837-D9C3-B0DB-4C3D-689301C8E26F}"/>
          </ac:spMkLst>
        </pc:spChg>
        <pc:spChg chg="mod">
          <ac:chgData name="Sudarshan Chakravarthi" userId="9632d19e-631d-46a5-9e9a-d9cc496f17d0" providerId="ADAL" clId="{3DFE4E8B-96D4-4BDF-9D39-1CB0AF5D4A38}" dt="2022-08-03T09:18:25.014" v="6358" actId="207"/>
          <ac:spMkLst>
            <pc:docMk/>
            <pc:sldMk cId="2209522415" sldId="4579"/>
            <ac:spMk id="47" creationId="{84533897-8D12-22D9-1E0D-3BD75CF32B06}"/>
          </ac:spMkLst>
        </pc:spChg>
        <pc:spChg chg="mod">
          <ac:chgData name="Sudarshan Chakravarthi" userId="9632d19e-631d-46a5-9e9a-d9cc496f17d0" providerId="ADAL" clId="{3DFE4E8B-96D4-4BDF-9D39-1CB0AF5D4A38}" dt="2022-08-03T09:14:24.855" v="6114" actId="20577"/>
          <ac:spMkLst>
            <pc:docMk/>
            <pc:sldMk cId="2209522415" sldId="4579"/>
            <ac:spMk id="48" creationId="{F09C32D0-A8A0-F448-B0CC-FEDB7BBCD21E}"/>
          </ac:spMkLst>
        </pc:spChg>
        <pc:spChg chg="mod">
          <ac:chgData name="Sudarshan Chakravarthi" userId="9632d19e-631d-46a5-9e9a-d9cc496f17d0" providerId="ADAL" clId="{3DFE4E8B-96D4-4BDF-9D39-1CB0AF5D4A38}" dt="2022-08-03T09:18:14.877" v="6355" actId="207"/>
          <ac:spMkLst>
            <pc:docMk/>
            <pc:sldMk cId="2209522415" sldId="4579"/>
            <ac:spMk id="50" creationId="{AC2A572B-31A9-9029-179E-6186F40C94E9}"/>
          </ac:spMkLst>
        </pc:spChg>
        <pc:spChg chg="mod">
          <ac:chgData name="Sudarshan Chakravarthi" userId="9632d19e-631d-46a5-9e9a-d9cc496f17d0" providerId="ADAL" clId="{3DFE4E8B-96D4-4BDF-9D39-1CB0AF5D4A38}" dt="2022-08-03T09:04:07.036" v="5488" actId="20577"/>
          <ac:spMkLst>
            <pc:docMk/>
            <pc:sldMk cId="2209522415" sldId="4579"/>
            <ac:spMk id="51" creationId="{2AD0DA83-C458-C72D-4CF8-A04E7C3BF083}"/>
          </ac:spMkLst>
        </pc:spChg>
        <pc:spChg chg="mod">
          <ac:chgData name="Sudarshan Chakravarthi" userId="9632d19e-631d-46a5-9e9a-d9cc496f17d0" providerId="ADAL" clId="{3DFE4E8B-96D4-4BDF-9D39-1CB0AF5D4A38}" dt="2022-08-03T09:18:22.156" v="6357" actId="207"/>
          <ac:spMkLst>
            <pc:docMk/>
            <pc:sldMk cId="2209522415" sldId="4579"/>
            <ac:spMk id="53" creationId="{B2C8E545-0C86-B9CC-405F-B25A924090EC}"/>
          </ac:spMkLst>
        </pc:spChg>
        <pc:spChg chg="mod">
          <ac:chgData name="Sudarshan Chakravarthi" userId="9632d19e-631d-46a5-9e9a-d9cc496f17d0" providerId="ADAL" clId="{3DFE4E8B-96D4-4BDF-9D39-1CB0AF5D4A38}" dt="2022-08-03T09:11:12.491" v="5790" actId="20577"/>
          <ac:spMkLst>
            <pc:docMk/>
            <pc:sldMk cId="2209522415" sldId="4579"/>
            <ac:spMk id="54" creationId="{A4702CD6-5174-C27F-5DDA-6C3896BBAA94}"/>
          </ac:spMkLst>
        </pc:spChg>
        <pc:spChg chg="mod">
          <ac:chgData name="Sudarshan Chakravarthi" userId="9632d19e-631d-46a5-9e9a-d9cc496f17d0" providerId="ADAL" clId="{3DFE4E8B-96D4-4BDF-9D39-1CB0AF5D4A38}" dt="2022-08-03T09:03:12.641" v="5366" actId="255"/>
          <ac:spMkLst>
            <pc:docMk/>
            <pc:sldMk cId="2209522415" sldId="4579"/>
            <ac:spMk id="56" creationId="{8D37B5EE-E24C-7808-7552-5311A249A6ED}"/>
          </ac:spMkLst>
        </pc:spChg>
        <pc:spChg chg="mod">
          <ac:chgData name="Sudarshan Chakravarthi" userId="9632d19e-631d-46a5-9e9a-d9cc496f17d0" providerId="ADAL" clId="{3DFE4E8B-96D4-4BDF-9D39-1CB0AF5D4A38}" dt="2022-08-03T09:12:37.859" v="5959" actId="20577"/>
          <ac:spMkLst>
            <pc:docMk/>
            <pc:sldMk cId="2209522415" sldId="4579"/>
            <ac:spMk id="57" creationId="{6680F56F-92DA-437D-0766-E56A10D35B7C}"/>
          </ac:spMkLst>
        </pc:spChg>
        <pc:spChg chg="mod">
          <ac:chgData name="Sudarshan Chakravarthi" userId="9632d19e-631d-46a5-9e9a-d9cc496f17d0" providerId="ADAL" clId="{3DFE4E8B-96D4-4BDF-9D39-1CB0AF5D4A38}" dt="2022-08-03T09:18:28.445" v="6359" actId="207"/>
          <ac:spMkLst>
            <pc:docMk/>
            <pc:sldMk cId="2209522415" sldId="4579"/>
            <ac:spMk id="59" creationId="{ED52919D-2DBC-E7B7-EA9D-FCE27CDC38D5}"/>
          </ac:spMkLst>
        </pc:spChg>
        <pc:spChg chg="mod">
          <ac:chgData name="Sudarshan Chakravarthi" userId="9632d19e-631d-46a5-9e9a-d9cc496f17d0" providerId="ADAL" clId="{3DFE4E8B-96D4-4BDF-9D39-1CB0AF5D4A38}" dt="2022-08-03T09:15:41.083" v="6274" actId="20577"/>
          <ac:spMkLst>
            <pc:docMk/>
            <pc:sldMk cId="2209522415" sldId="4579"/>
            <ac:spMk id="60" creationId="{6388CE08-1076-7977-46E6-EB4C7986C545}"/>
          </ac:spMkLst>
        </pc:spChg>
        <pc:grpChg chg="add del mod">
          <ac:chgData name="Sudarshan Chakravarthi" userId="9632d19e-631d-46a5-9e9a-d9cc496f17d0" providerId="ADAL" clId="{3DFE4E8B-96D4-4BDF-9D39-1CB0AF5D4A38}" dt="2022-08-03T09:01:36.170" v="5306"/>
          <ac:grpSpMkLst>
            <pc:docMk/>
            <pc:sldMk cId="2209522415" sldId="4579"/>
            <ac:grpSpMk id="7" creationId="{1DF55238-6902-3861-F148-576DD11FB63B}"/>
          </ac:grpSpMkLst>
        </pc:grpChg>
        <pc:grpChg chg="add del mod">
          <ac:chgData name="Sudarshan Chakravarthi" userId="9632d19e-631d-46a5-9e9a-d9cc496f17d0" providerId="ADAL" clId="{3DFE4E8B-96D4-4BDF-9D39-1CB0AF5D4A38}" dt="2022-08-03T09:01:36.170" v="5306"/>
          <ac:grpSpMkLst>
            <pc:docMk/>
            <pc:sldMk cId="2209522415" sldId="4579"/>
            <ac:grpSpMk id="16" creationId="{EA3DDB8D-39D1-E1B0-CFA5-F7D5874A1B25}"/>
          </ac:grpSpMkLst>
        </pc:grpChg>
        <pc:grpChg chg="add del mod">
          <ac:chgData name="Sudarshan Chakravarthi" userId="9632d19e-631d-46a5-9e9a-d9cc496f17d0" providerId="ADAL" clId="{3DFE4E8B-96D4-4BDF-9D39-1CB0AF5D4A38}" dt="2022-08-03T09:01:36.170" v="5306"/>
          <ac:grpSpMkLst>
            <pc:docMk/>
            <pc:sldMk cId="2209522415" sldId="4579"/>
            <ac:grpSpMk id="19" creationId="{2C755666-E128-20CA-B1A7-DB8828E150CC}"/>
          </ac:grpSpMkLst>
        </pc:grpChg>
        <pc:grpChg chg="add del mod">
          <ac:chgData name="Sudarshan Chakravarthi" userId="9632d19e-631d-46a5-9e9a-d9cc496f17d0" providerId="ADAL" clId="{3DFE4E8B-96D4-4BDF-9D39-1CB0AF5D4A38}" dt="2022-08-03T09:01:36.170" v="5306"/>
          <ac:grpSpMkLst>
            <pc:docMk/>
            <pc:sldMk cId="2209522415" sldId="4579"/>
            <ac:grpSpMk id="22" creationId="{650DC2ED-7BAB-3016-E57B-84D568EBEA0D}"/>
          </ac:grpSpMkLst>
        </pc:grpChg>
        <pc:grpChg chg="add del mod">
          <ac:chgData name="Sudarshan Chakravarthi" userId="9632d19e-631d-46a5-9e9a-d9cc496f17d0" providerId="ADAL" clId="{3DFE4E8B-96D4-4BDF-9D39-1CB0AF5D4A38}" dt="2022-08-03T09:01:36.170" v="5306"/>
          <ac:grpSpMkLst>
            <pc:docMk/>
            <pc:sldMk cId="2209522415" sldId="4579"/>
            <ac:grpSpMk id="25" creationId="{47B0EA8B-5D4E-EDC2-E610-E642036989E5}"/>
          </ac:grpSpMkLst>
        </pc:grpChg>
        <pc:grpChg chg="add del mod">
          <ac:chgData name="Sudarshan Chakravarthi" userId="9632d19e-631d-46a5-9e9a-d9cc496f17d0" providerId="ADAL" clId="{3DFE4E8B-96D4-4BDF-9D39-1CB0AF5D4A38}" dt="2022-08-03T09:01:36.170" v="5306"/>
          <ac:grpSpMkLst>
            <pc:docMk/>
            <pc:sldMk cId="2209522415" sldId="4579"/>
            <ac:grpSpMk id="28" creationId="{ED9C7ACB-7418-FBE8-2580-6857066F8BC9}"/>
          </ac:grpSpMkLst>
        </pc:grpChg>
        <pc:grpChg chg="add del mod">
          <ac:chgData name="Sudarshan Chakravarthi" userId="9632d19e-631d-46a5-9e9a-d9cc496f17d0" providerId="ADAL" clId="{3DFE4E8B-96D4-4BDF-9D39-1CB0AF5D4A38}" dt="2022-08-03T09:01:36.170" v="5306"/>
          <ac:grpSpMkLst>
            <pc:docMk/>
            <pc:sldMk cId="2209522415" sldId="4579"/>
            <ac:grpSpMk id="31" creationId="{C308AC77-F39B-C44F-BE1E-4FB02D257D58}"/>
          </ac:grpSpMkLst>
        </pc:grpChg>
        <pc:grpChg chg="add del mod">
          <ac:chgData name="Sudarshan Chakravarthi" userId="9632d19e-631d-46a5-9e9a-d9cc496f17d0" providerId="ADAL" clId="{3DFE4E8B-96D4-4BDF-9D39-1CB0AF5D4A38}" dt="2022-08-03T09:01:51.763" v="5331" actId="1036"/>
          <ac:grpSpMkLst>
            <pc:docMk/>
            <pc:sldMk cId="2209522415" sldId="4579"/>
            <ac:grpSpMk id="34" creationId="{2D4DE441-580E-60A3-2959-52E72C1AFF5F}"/>
          </ac:grpSpMkLst>
        </pc:grpChg>
        <pc:grpChg chg="add del mod">
          <ac:chgData name="Sudarshan Chakravarthi" userId="9632d19e-631d-46a5-9e9a-d9cc496f17d0" providerId="ADAL" clId="{3DFE4E8B-96D4-4BDF-9D39-1CB0AF5D4A38}" dt="2022-08-03T09:01:51.763" v="5331" actId="1036"/>
          <ac:grpSpMkLst>
            <pc:docMk/>
            <pc:sldMk cId="2209522415" sldId="4579"/>
            <ac:grpSpMk id="43" creationId="{7591D9C1-26C8-0C75-1AEA-053A1A3C08B3}"/>
          </ac:grpSpMkLst>
        </pc:grpChg>
        <pc:grpChg chg="add del mod">
          <ac:chgData name="Sudarshan Chakravarthi" userId="9632d19e-631d-46a5-9e9a-d9cc496f17d0" providerId="ADAL" clId="{3DFE4E8B-96D4-4BDF-9D39-1CB0AF5D4A38}" dt="2022-08-03T09:01:51.763" v="5331" actId="1036"/>
          <ac:grpSpMkLst>
            <pc:docMk/>
            <pc:sldMk cId="2209522415" sldId="4579"/>
            <ac:grpSpMk id="46" creationId="{3196831C-C89A-93BE-2B26-0E3A963F7E3E}"/>
          </ac:grpSpMkLst>
        </pc:grpChg>
        <pc:grpChg chg="add del mod">
          <ac:chgData name="Sudarshan Chakravarthi" userId="9632d19e-631d-46a5-9e9a-d9cc496f17d0" providerId="ADAL" clId="{3DFE4E8B-96D4-4BDF-9D39-1CB0AF5D4A38}" dt="2022-08-03T09:01:51.763" v="5331" actId="1036"/>
          <ac:grpSpMkLst>
            <pc:docMk/>
            <pc:sldMk cId="2209522415" sldId="4579"/>
            <ac:grpSpMk id="49" creationId="{2BCB134D-54A0-FB24-2DC4-2891D9064B95}"/>
          </ac:grpSpMkLst>
        </pc:grpChg>
        <pc:grpChg chg="add del mod">
          <ac:chgData name="Sudarshan Chakravarthi" userId="9632d19e-631d-46a5-9e9a-d9cc496f17d0" providerId="ADAL" clId="{3DFE4E8B-96D4-4BDF-9D39-1CB0AF5D4A38}" dt="2022-08-03T09:01:51.763" v="5331" actId="1036"/>
          <ac:grpSpMkLst>
            <pc:docMk/>
            <pc:sldMk cId="2209522415" sldId="4579"/>
            <ac:grpSpMk id="52" creationId="{C18B10C8-9227-ADE8-95CE-560DF3E1F922}"/>
          </ac:grpSpMkLst>
        </pc:grpChg>
        <pc:grpChg chg="add del mod">
          <ac:chgData name="Sudarshan Chakravarthi" userId="9632d19e-631d-46a5-9e9a-d9cc496f17d0" providerId="ADAL" clId="{3DFE4E8B-96D4-4BDF-9D39-1CB0AF5D4A38}" dt="2022-08-03T09:01:51.763" v="5331" actId="1036"/>
          <ac:grpSpMkLst>
            <pc:docMk/>
            <pc:sldMk cId="2209522415" sldId="4579"/>
            <ac:grpSpMk id="55" creationId="{A9D01EDC-7541-0707-BC04-1B7D2DEA452C}"/>
          </ac:grpSpMkLst>
        </pc:grpChg>
        <pc:grpChg chg="add del mod">
          <ac:chgData name="Sudarshan Chakravarthi" userId="9632d19e-631d-46a5-9e9a-d9cc496f17d0" providerId="ADAL" clId="{3DFE4E8B-96D4-4BDF-9D39-1CB0AF5D4A38}" dt="2022-08-03T09:01:51.763" v="5331" actId="1036"/>
          <ac:grpSpMkLst>
            <pc:docMk/>
            <pc:sldMk cId="2209522415" sldId="4579"/>
            <ac:grpSpMk id="58" creationId="{D5E05D63-87AB-FE2D-26B9-5F4BD828D3CF}"/>
          </ac:grpSpMkLst>
        </pc:grpChg>
      </pc:sldChg>
      <pc:sldChg chg="add">
        <pc:chgData name="Sudarshan Chakravarthi" userId="9632d19e-631d-46a5-9e9a-d9cc496f17d0" providerId="ADAL" clId="{3DFE4E8B-96D4-4BDF-9D39-1CB0AF5D4A38}" dt="2022-08-27T14:44:26.813" v="18507"/>
        <pc:sldMkLst>
          <pc:docMk/>
          <pc:sldMk cId="2527451632" sldId="4579"/>
        </pc:sldMkLst>
      </pc:sldChg>
      <pc:sldChg chg="addSp modSp add mod">
        <pc:chgData name="Sudarshan Chakravarthi" userId="9632d19e-631d-46a5-9e9a-d9cc496f17d0" providerId="ADAL" clId="{3DFE4E8B-96D4-4BDF-9D39-1CB0AF5D4A38}" dt="2022-08-03T09:34:42.637" v="7118" actId="2711"/>
        <pc:sldMkLst>
          <pc:docMk/>
          <pc:sldMk cId="2184403151" sldId="4580"/>
        </pc:sldMkLst>
        <pc:spChg chg="mod">
          <ac:chgData name="Sudarshan Chakravarthi" userId="9632d19e-631d-46a5-9e9a-d9cc496f17d0" providerId="ADAL" clId="{3DFE4E8B-96D4-4BDF-9D39-1CB0AF5D4A38}" dt="2022-08-03T09:32:11.830" v="6957" actId="1076"/>
          <ac:spMkLst>
            <pc:docMk/>
            <pc:sldMk cId="2184403151" sldId="4580"/>
            <ac:spMk id="2" creationId="{E8FD5135-37CB-BB4C-1893-517EB1D0E70B}"/>
          </ac:spMkLst>
        </pc:spChg>
        <pc:spChg chg="mod">
          <ac:chgData name="Sudarshan Chakravarthi" userId="9632d19e-631d-46a5-9e9a-d9cc496f17d0" providerId="ADAL" clId="{3DFE4E8B-96D4-4BDF-9D39-1CB0AF5D4A38}" dt="2022-08-03T09:29:47.235" v="6752" actId="1076"/>
          <ac:spMkLst>
            <pc:docMk/>
            <pc:sldMk cId="2184403151" sldId="4580"/>
            <ac:spMk id="7" creationId="{C8CAF92C-5CF4-9167-D24E-870F4BFE9821}"/>
          </ac:spMkLst>
        </pc:spChg>
        <pc:spChg chg="add mod">
          <ac:chgData name="Sudarshan Chakravarthi" userId="9632d19e-631d-46a5-9e9a-d9cc496f17d0" providerId="ADAL" clId="{3DFE4E8B-96D4-4BDF-9D39-1CB0AF5D4A38}" dt="2022-08-03T09:33:07.752" v="7001" actId="404"/>
          <ac:spMkLst>
            <pc:docMk/>
            <pc:sldMk cId="2184403151" sldId="4580"/>
            <ac:spMk id="8" creationId="{71388947-D521-8258-958B-C0F572DEFA0E}"/>
          </ac:spMkLst>
        </pc:spChg>
        <pc:spChg chg="add mod">
          <ac:chgData name="Sudarshan Chakravarthi" userId="9632d19e-631d-46a5-9e9a-d9cc496f17d0" providerId="ADAL" clId="{3DFE4E8B-96D4-4BDF-9D39-1CB0AF5D4A38}" dt="2022-08-03T09:33:11.146" v="7002" actId="313"/>
          <ac:spMkLst>
            <pc:docMk/>
            <pc:sldMk cId="2184403151" sldId="4580"/>
            <ac:spMk id="9" creationId="{C33DB0FB-768B-A816-5068-388595DCF463}"/>
          </ac:spMkLst>
        </pc:spChg>
        <pc:spChg chg="add mod">
          <ac:chgData name="Sudarshan Chakravarthi" userId="9632d19e-631d-46a5-9e9a-d9cc496f17d0" providerId="ADAL" clId="{3DFE4E8B-96D4-4BDF-9D39-1CB0AF5D4A38}" dt="2022-08-03T09:33:20.605" v="7018" actId="6549"/>
          <ac:spMkLst>
            <pc:docMk/>
            <pc:sldMk cId="2184403151" sldId="4580"/>
            <ac:spMk id="10" creationId="{F2AC5AD0-1076-CA99-4B81-BD781F31DA6F}"/>
          </ac:spMkLst>
        </pc:spChg>
        <pc:spChg chg="add mod">
          <ac:chgData name="Sudarshan Chakravarthi" userId="9632d19e-631d-46a5-9e9a-d9cc496f17d0" providerId="ADAL" clId="{3DFE4E8B-96D4-4BDF-9D39-1CB0AF5D4A38}" dt="2022-08-03T09:33:27.268" v="7033" actId="20577"/>
          <ac:spMkLst>
            <pc:docMk/>
            <pc:sldMk cId="2184403151" sldId="4580"/>
            <ac:spMk id="11" creationId="{02BE4B59-7D83-6B0C-556D-BCE4FAC25911}"/>
          </ac:spMkLst>
        </pc:spChg>
        <pc:spChg chg="add mod">
          <ac:chgData name="Sudarshan Chakravarthi" userId="9632d19e-631d-46a5-9e9a-d9cc496f17d0" providerId="ADAL" clId="{3DFE4E8B-96D4-4BDF-9D39-1CB0AF5D4A38}" dt="2022-08-03T09:34:00.179" v="7101" actId="20577"/>
          <ac:spMkLst>
            <pc:docMk/>
            <pc:sldMk cId="2184403151" sldId="4580"/>
            <ac:spMk id="12" creationId="{36D70528-C87D-E428-AB0A-93CD87880AE6}"/>
          </ac:spMkLst>
        </pc:spChg>
        <pc:spChg chg="add mod">
          <ac:chgData name="Sudarshan Chakravarthi" userId="9632d19e-631d-46a5-9e9a-d9cc496f17d0" providerId="ADAL" clId="{3DFE4E8B-96D4-4BDF-9D39-1CB0AF5D4A38}" dt="2022-08-03T09:34:42.637" v="7118" actId="2711"/>
          <ac:spMkLst>
            <pc:docMk/>
            <pc:sldMk cId="2184403151" sldId="4580"/>
            <ac:spMk id="13" creationId="{B80E36E4-64AF-17AD-A166-596B83F2B997}"/>
          </ac:spMkLst>
        </pc:spChg>
        <pc:spChg chg="add mod">
          <ac:chgData name="Sudarshan Chakravarthi" userId="9632d19e-631d-46a5-9e9a-d9cc496f17d0" providerId="ADAL" clId="{3DFE4E8B-96D4-4BDF-9D39-1CB0AF5D4A38}" dt="2022-08-03T09:34:42.637" v="7118" actId="2711"/>
          <ac:spMkLst>
            <pc:docMk/>
            <pc:sldMk cId="2184403151" sldId="4580"/>
            <ac:spMk id="14" creationId="{AC8062E3-4A1D-B36A-49EC-390F9E87AA73}"/>
          </ac:spMkLst>
        </pc:spChg>
        <pc:spChg chg="add mod">
          <ac:chgData name="Sudarshan Chakravarthi" userId="9632d19e-631d-46a5-9e9a-d9cc496f17d0" providerId="ADAL" clId="{3DFE4E8B-96D4-4BDF-9D39-1CB0AF5D4A38}" dt="2022-08-03T09:34:42.637" v="7118" actId="2711"/>
          <ac:spMkLst>
            <pc:docMk/>
            <pc:sldMk cId="2184403151" sldId="4580"/>
            <ac:spMk id="15" creationId="{D2871C1D-8131-215E-FDE9-E03EEC89B632}"/>
          </ac:spMkLst>
        </pc:spChg>
        <pc:spChg chg="add mod">
          <ac:chgData name="Sudarshan Chakravarthi" userId="9632d19e-631d-46a5-9e9a-d9cc496f17d0" providerId="ADAL" clId="{3DFE4E8B-96D4-4BDF-9D39-1CB0AF5D4A38}" dt="2022-08-03T09:34:42.637" v="7118" actId="2711"/>
          <ac:spMkLst>
            <pc:docMk/>
            <pc:sldMk cId="2184403151" sldId="4580"/>
            <ac:spMk id="16" creationId="{69DD76B9-86E8-BE2A-432A-5A77CD1A409C}"/>
          </ac:spMkLst>
        </pc:spChg>
        <pc:spChg chg="add mod">
          <ac:chgData name="Sudarshan Chakravarthi" userId="9632d19e-631d-46a5-9e9a-d9cc496f17d0" providerId="ADAL" clId="{3DFE4E8B-96D4-4BDF-9D39-1CB0AF5D4A38}" dt="2022-08-03T09:34:42.637" v="7118" actId="2711"/>
          <ac:spMkLst>
            <pc:docMk/>
            <pc:sldMk cId="2184403151" sldId="4580"/>
            <ac:spMk id="17" creationId="{2B0F6EF3-2C34-363D-6888-487F46C00544}"/>
          </ac:spMkLst>
        </pc:spChg>
        <pc:spChg chg="add mod">
          <ac:chgData name="Sudarshan Chakravarthi" userId="9632d19e-631d-46a5-9e9a-d9cc496f17d0" providerId="ADAL" clId="{3DFE4E8B-96D4-4BDF-9D39-1CB0AF5D4A38}" dt="2022-08-03T09:33:43.032" v="7073" actId="20577"/>
          <ac:spMkLst>
            <pc:docMk/>
            <pc:sldMk cId="2184403151" sldId="4580"/>
            <ac:spMk id="18" creationId="{3FFD7051-B456-B5A9-F92F-8A2944D295B5}"/>
          </ac:spMkLst>
        </pc:spChg>
        <pc:spChg chg="add mod">
          <ac:chgData name="Sudarshan Chakravarthi" userId="9632d19e-631d-46a5-9e9a-d9cc496f17d0" providerId="ADAL" clId="{3DFE4E8B-96D4-4BDF-9D39-1CB0AF5D4A38}" dt="2022-08-03T09:34:03.795" v="7102" actId="313"/>
          <ac:spMkLst>
            <pc:docMk/>
            <pc:sldMk cId="2184403151" sldId="4580"/>
            <ac:spMk id="19" creationId="{436E6BC3-2E40-294C-92B9-BA410209C34C}"/>
          </ac:spMkLst>
        </pc:spChg>
        <pc:spChg chg="add mod">
          <ac:chgData name="Sudarshan Chakravarthi" userId="9632d19e-631d-46a5-9e9a-d9cc496f17d0" providerId="ADAL" clId="{3DFE4E8B-96D4-4BDF-9D39-1CB0AF5D4A38}" dt="2022-08-03T09:34:42.637" v="7118" actId="2711"/>
          <ac:spMkLst>
            <pc:docMk/>
            <pc:sldMk cId="2184403151" sldId="4580"/>
            <ac:spMk id="20" creationId="{C191F320-5DAF-0093-00E7-F035A392B4A8}"/>
          </ac:spMkLst>
        </pc:spChg>
        <pc:spChg chg="add mod">
          <ac:chgData name="Sudarshan Chakravarthi" userId="9632d19e-631d-46a5-9e9a-d9cc496f17d0" providerId="ADAL" clId="{3DFE4E8B-96D4-4BDF-9D39-1CB0AF5D4A38}" dt="2022-08-03T09:34:42.637" v="7118" actId="2711"/>
          <ac:spMkLst>
            <pc:docMk/>
            <pc:sldMk cId="2184403151" sldId="4580"/>
            <ac:spMk id="21" creationId="{41D6DBF7-6D78-091A-AB49-4BB4CD322353}"/>
          </ac:spMkLst>
        </pc:spChg>
      </pc:sldChg>
      <pc:sldChg chg="addSp delSp modSp add mod">
        <pc:chgData name="Sudarshan Chakravarthi" userId="9632d19e-631d-46a5-9e9a-d9cc496f17d0" providerId="ADAL" clId="{3DFE4E8B-96D4-4BDF-9D39-1CB0AF5D4A38}" dt="2022-08-27T14:40:35.473" v="18500" actId="478"/>
        <pc:sldMkLst>
          <pc:docMk/>
          <pc:sldMk cId="1688830295" sldId="4581"/>
        </pc:sldMkLst>
        <pc:spChg chg="mod">
          <ac:chgData name="Sudarshan Chakravarthi" userId="9632d19e-631d-46a5-9e9a-d9cc496f17d0" providerId="ADAL" clId="{3DFE4E8B-96D4-4BDF-9D39-1CB0AF5D4A38}" dt="2022-08-03T12:45:35.765" v="9073" actId="20577"/>
          <ac:spMkLst>
            <pc:docMk/>
            <pc:sldMk cId="1688830295" sldId="4581"/>
            <ac:spMk id="2" creationId="{E8FD5135-37CB-BB4C-1893-517EB1D0E70B}"/>
          </ac:spMkLst>
        </pc:spChg>
        <pc:spChg chg="del">
          <ac:chgData name="Sudarshan Chakravarthi" userId="9632d19e-631d-46a5-9e9a-d9cc496f17d0" providerId="ADAL" clId="{3DFE4E8B-96D4-4BDF-9D39-1CB0AF5D4A38}" dt="2022-08-03T12:11:23.979" v="7453" actId="478"/>
          <ac:spMkLst>
            <pc:docMk/>
            <pc:sldMk cId="1688830295" sldId="4581"/>
            <ac:spMk id="7" creationId="{C8CAF92C-5CF4-9167-D24E-870F4BFE9821}"/>
          </ac:spMkLst>
        </pc:spChg>
        <pc:spChg chg="add mod">
          <ac:chgData name="Sudarshan Chakravarthi" userId="9632d19e-631d-46a5-9e9a-d9cc496f17d0" providerId="ADAL" clId="{3DFE4E8B-96D4-4BDF-9D39-1CB0AF5D4A38}" dt="2022-08-03T12:44:12.428" v="9040" actId="6549"/>
          <ac:spMkLst>
            <pc:docMk/>
            <pc:sldMk cId="1688830295" sldId="4581"/>
            <ac:spMk id="9" creationId="{FBC1EFE6-D40A-BF86-184F-16A502EAC81F}"/>
          </ac:spMkLst>
        </pc:spChg>
        <pc:spChg chg="add del mod">
          <ac:chgData name="Sudarshan Chakravarthi" userId="9632d19e-631d-46a5-9e9a-d9cc496f17d0" providerId="ADAL" clId="{3DFE4E8B-96D4-4BDF-9D39-1CB0AF5D4A38}" dt="2022-08-03T12:28:27.356" v="8338"/>
          <ac:spMkLst>
            <pc:docMk/>
            <pc:sldMk cId="1688830295" sldId="4581"/>
            <ac:spMk id="10" creationId="{11E8C2E4-BFE8-56B4-AE60-2506AC12C86F}"/>
          </ac:spMkLst>
        </pc:spChg>
        <pc:spChg chg="add del mod ord">
          <ac:chgData name="Sudarshan Chakravarthi" userId="9632d19e-631d-46a5-9e9a-d9cc496f17d0" providerId="ADAL" clId="{3DFE4E8B-96D4-4BDF-9D39-1CB0AF5D4A38}" dt="2022-08-03T12:43:21.084" v="8967" actId="478"/>
          <ac:spMkLst>
            <pc:docMk/>
            <pc:sldMk cId="1688830295" sldId="4581"/>
            <ac:spMk id="11" creationId="{969781D7-AA77-636C-077A-067095F81E56}"/>
          </ac:spMkLst>
        </pc:spChg>
        <pc:spChg chg="add mod">
          <ac:chgData name="Sudarshan Chakravarthi" userId="9632d19e-631d-46a5-9e9a-d9cc496f17d0" providerId="ADAL" clId="{3DFE4E8B-96D4-4BDF-9D39-1CB0AF5D4A38}" dt="2022-08-03T12:45:12.283" v="9070" actId="6549"/>
          <ac:spMkLst>
            <pc:docMk/>
            <pc:sldMk cId="1688830295" sldId="4581"/>
            <ac:spMk id="15" creationId="{6692796C-A910-8B62-5EA2-7946A10BF0CC}"/>
          </ac:spMkLst>
        </pc:spChg>
        <pc:picChg chg="add del mod ord modCrop">
          <ac:chgData name="Sudarshan Chakravarthi" userId="9632d19e-631d-46a5-9e9a-d9cc496f17d0" providerId="ADAL" clId="{3DFE4E8B-96D4-4BDF-9D39-1CB0AF5D4A38}" dt="2022-08-03T12:28:27.353" v="8336" actId="478"/>
          <ac:picMkLst>
            <pc:docMk/>
            <pc:sldMk cId="1688830295" sldId="4581"/>
            <ac:picMk id="8" creationId="{5B51C2FE-4728-89A6-5B08-7ADC2112070F}"/>
          </ac:picMkLst>
        </pc:picChg>
        <pc:picChg chg="add del mod modCrop">
          <ac:chgData name="Sudarshan Chakravarthi" userId="9632d19e-631d-46a5-9e9a-d9cc496f17d0" providerId="ADAL" clId="{3DFE4E8B-96D4-4BDF-9D39-1CB0AF5D4A38}" dt="2022-08-27T14:40:35.473" v="18500" actId="478"/>
          <ac:picMkLst>
            <pc:docMk/>
            <pc:sldMk cId="1688830295" sldId="4581"/>
            <ac:picMk id="13" creationId="{57C372E8-54D8-3ED4-FE51-60A575A8D218}"/>
          </ac:picMkLst>
        </pc:picChg>
        <pc:picChg chg="add mod">
          <ac:chgData name="Sudarshan Chakravarthi" userId="9632d19e-631d-46a5-9e9a-d9cc496f17d0" providerId="ADAL" clId="{3DFE4E8B-96D4-4BDF-9D39-1CB0AF5D4A38}" dt="2022-08-03T12:43:47.646" v="8974" actId="1076"/>
          <ac:picMkLst>
            <pc:docMk/>
            <pc:sldMk cId="1688830295" sldId="4581"/>
            <ac:picMk id="14" creationId="{AC97F06F-B513-0465-6756-188B186040BD}"/>
          </ac:picMkLst>
        </pc:picChg>
      </pc:sldChg>
      <pc:sldChg chg="addSp delSp modSp new del mod delAnim modAnim">
        <pc:chgData name="Sudarshan Chakravarthi" userId="9632d19e-631d-46a5-9e9a-d9cc496f17d0" providerId="ADAL" clId="{3DFE4E8B-96D4-4BDF-9D39-1CB0AF5D4A38}" dt="2022-08-03T11:53:48.344" v="7407" actId="2696"/>
        <pc:sldMkLst>
          <pc:docMk/>
          <pc:sldMk cId="4071046138" sldId="4581"/>
        </pc:sldMkLst>
        <pc:spChg chg="mod">
          <ac:chgData name="Sudarshan Chakravarthi" userId="9632d19e-631d-46a5-9e9a-d9cc496f17d0" providerId="ADAL" clId="{3DFE4E8B-96D4-4BDF-9D39-1CB0AF5D4A38}" dt="2022-08-03T11:43:48.880" v="7399"/>
          <ac:spMkLst>
            <pc:docMk/>
            <pc:sldMk cId="4071046138" sldId="4581"/>
            <ac:spMk id="3" creationId="{ED8BA75C-49D4-4582-2362-478494AE6B2B}"/>
          </ac:spMkLst>
        </pc:spChg>
        <pc:spChg chg="mod">
          <ac:chgData name="Sudarshan Chakravarthi" userId="9632d19e-631d-46a5-9e9a-d9cc496f17d0" providerId="ADAL" clId="{3DFE4E8B-96D4-4BDF-9D39-1CB0AF5D4A38}" dt="2022-08-03T11:43:48.880" v="7399"/>
          <ac:spMkLst>
            <pc:docMk/>
            <pc:sldMk cId="4071046138" sldId="4581"/>
            <ac:spMk id="4" creationId="{8A1FAF26-29C5-AA4B-C7A9-95AF89239D19}"/>
          </ac:spMkLst>
        </pc:spChg>
        <pc:spChg chg="mod">
          <ac:chgData name="Sudarshan Chakravarthi" userId="9632d19e-631d-46a5-9e9a-d9cc496f17d0" providerId="ADAL" clId="{3DFE4E8B-96D4-4BDF-9D39-1CB0AF5D4A38}" dt="2022-08-03T11:43:48.880" v="7399"/>
          <ac:spMkLst>
            <pc:docMk/>
            <pc:sldMk cId="4071046138" sldId="4581"/>
            <ac:spMk id="5" creationId="{CE30CFB4-8A94-6820-6223-F9699159B293}"/>
          </ac:spMkLst>
        </pc:spChg>
        <pc:spChg chg="mod">
          <ac:chgData name="Sudarshan Chakravarthi" userId="9632d19e-631d-46a5-9e9a-d9cc496f17d0" providerId="ADAL" clId="{3DFE4E8B-96D4-4BDF-9D39-1CB0AF5D4A38}" dt="2022-08-03T11:43:48.880" v="7399"/>
          <ac:spMkLst>
            <pc:docMk/>
            <pc:sldMk cId="4071046138" sldId="4581"/>
            <ac:spMk id="6" creationId="{C9FAE063-DF8A-2A9A-1309-EACC88723322}"/>
          </ac:spMkLst>
        </pc:spChg>
        <pc:spChg chg="mod">
          <ac:chgData name="Sudarshan Chakravarthi" userId="9632d19e-631d-46a5-9e9a-d9cc496f17d0" providerId="ADAL" clId="{3DFE4E8B-96D4-4BDF-9D39-1CB0AF5D4A38}" dt="2022-08-03T11:43:48.880" v="7399"/>
          <ac:spMkLst>
            <pc:docMk/>
            <pc:sldMk cId="4071046138" sldId="4581"/>
            <ac:spMk id="7" creationId="{5265B822-6BA1-3F0F-B3DE-A4B635769C82}"/>
          </ac:spMkLst>
        </pc:spChg>
        <pc:spChg chg="mod">
          <ac:chgData name="Sudarshan Chakravarthi" userId="9632d19e-631d-46a5-9e9a-d9cc496f17d0" providerId="ADAL" clId="{3DFE4E8B-96D4-4BDF-9D39-1CB0AF5D4A38}" dt="2022-08-03T11:43:48.880" v="7399"/>
          <ac:spMkLst>
            <pc:docMk/>
            <pc:sldMk cId="4071046138" sldId="4581"/>
            <ac:spMk id="8" creationId="{1BF10634-708E-24E3-64E5-C9E308FFA524}"/>
          </ac:spMkLst>
        </pc:spChg>
        <pc:spChg chg="mod">
          <ac:chgData name="Sudarshan Chakravarthi" userId="9632d19e-631d-46a5-9e9a-d9cc496f17d0" providerId="ADAL" clId="{3DFE4E8B-96D4-4BDF-9D39-1CB0AF5D4A38}" dt="2022-08-03T11:43:48.880" v="7399"/>
          <ac:spMkLst>
            <pc:docMk/>
            <pc:sldMk cId="4071046138" sldId="4581"/>
            <ac:spMk id="9" creationId="{917F0878-BB59-BCDE-203B-467CBB2C0179}"/>
          </ac:spMkLst>
        </pc:spChg>
        <pc:spChg chg="mod">
          <ac:chgData name="Sudarshan Chakravarthi" userId="9632d19e-631d-46a5-9e9a-d9cc496f17d0" providerId="ADAL" clId="{3DFE4E8B-96D4-4BDF-9D39-1CB0AF5D4A38}" dt="2022-08-03T11:43:48.880" v="7399"/>
          <ac:spMkLst>
            <pc:docMk/>
            <pc:sldMk cId="4071046138" sldId="4581"/>
            <ac:spMk id="10" creationId="{8AB1F280-F8C2-2F23-F305-4C702F76205C}"/>
          </ac:spMkLst>
        </pc:spChg>
        <pc:spChg chg="mod">
          <ac:chgData name="Sudarshan Chakravarthi" userId="9632d19e-631d-46a5-9e9a-d9cc496f17d0" providerId="ADAL" clId="{3DFE4E8B-96D4-4BDF-9D39-1CB0AF5D4A38}" dt="2022-08-03T11:43:48.880" v="7399"/>
          <ac:spMkLst>
            <pc:docMk/>
            <pc:sldMk cId="4071046138" sldId="4581"/>
            <ac:spMk id="11" creationId="{BAB6797B-563D-8AF3-95AA-F3E4B2FBDAD2}"/>
          </ac:spMkLst>
        </pc:spChg>
        <pc:spChg chg="mod">
          <ac:chgData name="Sudarshan Chakravarthi" userId="9632d19e-631d-46a5-9e9a-d9cc496f17d0" providerId="ADAL" clId="{3DFE4E8B-96D4-4BDF-9D39-1CB0AF5D4A38}" dt="2022-08-03T11:43:48.880" v="7399"/>
          <ac:spMkLst>
            <pc:docMk/>
            <pc:sldMk cId="4071046138" sldId="4581"/>
            <ac:spMk id="12" creationId="{69ABD793-D32C-6087-4B17-40D1DB275C0F}"/>
          </ac:spMkLst>
        </pc:spChg>
        <pc:spChg chg="mod">
          <ac:chgData name="Sudarshan Chakravarthi" userId="9632d19e-631d-46a5-9e9a-d9cc496f17d0" providerId="ADAL" clId="{3DFE4E8B-96D4-4BDF-9D39-1CB0AF5D4A38}" dt="2022-08-03T11:43:48.880" v="7399"/>
          <ac:spMkLst>
            <pc:docMk/>
            <pc:sldMk cId="4071046138" sldId="4581"/>
            <ac:spMk id="13" creationId="{F0656AF9-A456-8A1D-ACB7-A475BD8184B0}"/>
          </ac:spMkLst>
        </pc:spChg>
        <pc:spChg chg="mod">
          <ac:chgData name="Sudarshan Chakravarthi" userId="9632d19e-631d-46a5-9e9a-d9cc496f17d0" providerId="ADAL" clId="{3DFE4E8B-96D4-4BDF-9D39-1CB0AF5D4A38}" dt="2022-08-03T11:43:48.880" v="7399"/>
          <ac:spMkLst>
            <pc:docMk/>
            <pc:sldMk cId="4071046138" sldId="4581"/>
            <ac:spMk id="14" creationId="{2A84D774-9740-3490-B3AA-8BDD5191A8C8}"/>
          </ac:spMkLst>
        </pc:spChg>
        <pc:spChg chg="mod">
          <ac:chgData name="Sudarshan Chakravarthi" userId="9632d19e-631d-46a5-9e9a-d9cc496f17d0" providerId="ADAL" clId="{3DFE4E8B-96D4-4BDF-9D39-1CB0AF5D4A38}" dt="2022-08-03T11:43:48.880" v="7399"/>
          <ac:spMkLst>
            <pc:docMk/>
            <pc:sldMk cId="4071046138" sldId="4581"/>
            <ac:spMk id="15" creationId="{4893260A-B1CA-3779-0565-05B04E4606D5}"/>
          </ac:spMkLst>
        </pc:spChg>
        <pc:spChg chg="mod">
          <ac:chgData name="Sudarshan Chakravarthi" userId="9632d19e-631d-46a5-9e9a-d9cc496f17d0" providerId="ADAL" clId="{3DFE4E8B-96D4-4BDF-9D39-1CB0AF5D4A38}" dt="2022-08-03T11:43:48.880" v="7399"/>
          <ac:spMkLst>
            <pc:docMk/>
            <pc:sldMk cId="4071046138" sldId="4581"/>
            <ac:spMk id="16" creationId="{83B0BD8A-4F67-8DFE-1621-CE64A1570E86}"/>
          </ac:spMkLst>
        </pc:spChg>
        <pc:spChg chg="mod">
          <ac:chgData name="Sudarshan Chakravarthi" userId="9632d19e-631d-46a5-9e9a-d9cc496f17d0" providerId="ADAL" clId="{3DFE4E8B-96D4-4BDF-9D39-1CB0AF5D4A38}" dt="2022-08-03T11:43:48.880" v="7399"/>
          <ac:spMkLst>
            <pc:docMk/>
            <pc:sldMk cId="4071046138" sldId="4581"/>
            <ac:spMk id="17" creationId="{B2328DAE-CC7C-AA51-6EE3-15EDCF6ACEAD}"/>
          </ac:spMkLst>
        </pc:spChg>
        <pc:spChg chg="mod">
          <ac:chgData name="Sudarshan Chakravarthi" userId="9632d19e-631d-46a5-9e9a-d9cc496f17d0" providerId="ADAL" clId="{3DFE4E8B-96D4-4BDF-9D39-1CB0AF5D4A38}" dt="2022-08-03T11:43:48.880" v="7399"/>
          <ac:spMkLst>
            <pc:docMk/>
            <pc:sldMk cId="4071046138" sldId="4581"/>
            <ac:spMk id="18" creationId="{CCA3363C-7C22-6095-D592-D627FBD924B0}"/>
          </ac:spMkLst>
        </pc:spChg>
        <pc:spChg chg="mod">
          <ac:chgData name="Sudarshan Chakravarthi" userId="9632d19e-631d-46a5-9e9a-d9cc496f17d0" providerId="ADAL" clId="{3DFE4E8B-96D4-4BDF-9D39-1CB0AF5D4A38}" dt="2022-08-03T11:43:48.880" v="7399"/>
          <ac:spMkLst>
            <pc:docMk/>
            <pc:sldMk cId="4071046138" sldId="4581"/>
            <ac:spMk id="19" creationId="{2BDC1FEC-BD73-CAEF-35C6-F7E401D4DA8F}"/>
          </ac:spMkLst>
        </pc:spChg>
        <pc:spChg chg="mod">
          <ac:chgData name="Sudarshan Chakravarthi" userId="9632d19e-631d-46a5-9e9a-d9cc496f17d0" providerId="ADAL" clId="{3DFE4E8B-96D4-4BDF-9D39-1CB0AF5D4A38}" dt="2022-08-03T11:43:48.880" v="7399"/>
          <ac:spMkLst>
            <pc:docMk/>
            <pc:sldMk cId="4071046138" sldId="4581"/>
            <ac:spMk id="20" creationId="{97DC9D33-5F45-6DA8-4107-E972D7D47F3A}"/>
          </ac:spMkLst>
        </pc:spChg>
        <pc:spChg chg="mod">
          <ac:chgData name="Sudarshan Chakravarthi" userId="9632d19e-631d-46a5-9e9a-d9cc496f17d0" providerId="ADAL" clId="{3DFE4E8B-96D4-4BDF-9D39-1CB0AF5D4A38}" dt="2022-08-03T11:43:48.880" v="7399"/>
          <ac:spMkLst>
            <pc:docMk/>
            <pc:sldMk cId="4071046138" sldId="4581"/>
            <ac:spMk id="21" creationId="{7157C667-B15D-61FE-17A7-0C67E34573FC}"/>
          </ac:spMkLst>
        </pc:spChg>
        <pc:spChg chg="mod">
          <ac:chgData name="Sudarshan Chakravarthi" userId="9632d19e-631d-46a5-9e9a-d9cc496f17d0" providerId="ADAL" clId="{3DFE4E8B-96D4-4BDF-9D39-1CB0AF5D4A38}" dt="2022-08-03T11:43:48.880" v="7399"/>
          <ac:spMkLst>
            <pc:docMk/>
            <pc:sldMk cId="4071046138" sldId="4581"/>
            <ac:spMk id="22" creationId="{7E45EB42-116D-225C-A9F1-9003F85897C0}"/>
          </ac:spMkLst>
        </pc:spChg>
        <pc:spChg chg="mod">
          <ac:chgData name="Sudarshan Chakravarthi" userId="9632d19e-631d-46a5-9e9a-d9cc496f17d0" providerId="ADAL" clId="{3DFE4E8B-96D4-4BDF-9D39-1CB0AF5D4A38}" dt="2022-08-03T11:43:48.880" v="7399"/>
          <ac:spMkLst>
            <pc:docMk/>
            <pc:sldMk cId="4071046138" sldId="4581"/>
            <ac:spMk id="23" creationId="{E62B796D-F104-C101-6E4A-37985BCD9329}"/>
          </ac:spMkLst>
        </pc:spChg>
        <pc:spChg chg="mod">
          <ac:chgData name="Sudarshan Chakravarthi" userId="9632d19e-631d-46a5-9e9a-d9cc496f17d0" providerId="ADAL" clId="{3DFE4E8B-96D4-4BDF-9D39-1CB0AF5D4A38}" dt="2022-08-03T11:43:48.880" v="7399"/>
          <ac:spMkLst>
            <pc:docMk/>
            <pc:sldMk cId="4071046138" sldId="4581"/>
            <ac:spMk id="24" creationId="{D0E3F1F7-F93D-65F9-4DB8-37A96CF8E50C}"/>
          </ac:spMkLst>
        </pc:spChg>
        <pc:spChg chg="mod">
          <ac:chgData name="Sudarshan Chakravarthi" userId="9632d19e-631d-46a5-9e9a-d9cc496f17d0" providerId="ADAL" clId="{3DFE4E8B-96D4-4BDF-9D39-1CB0AF5D4A38}" dt="2022-08-03T11:43:48.880" v="7399"/>
          <ac:spMkLst>
            <pc:docMk/>
            <pc:sldMk cId="4071046138" sldId="4581"/>
            <ac:spMk id="25" creationId="{D15E1BFA-37C9-40F2-4325-F080465164CE}"/>
          </ac:spMkLst>
        </pc:spChg>
        <pc:spChg chg="mod">
          <ac:chgData name="Sudarshan Chakravarthi" userId="9632d19e-631d-46a5-9e9a-d9cc496f17d0" providerId="ADAL" clId="{3DFE4E8B-96D4-4BDF-9D39-1CB0AF5D4A38}" dt="2022-08-03T11:43:48.880" v="7399"/>
          <ac:spMkLst>
            <pc:docMk/>
            <pc:sldMk cId="4071046138" sldId="4581"/>
            <ac:spMk id="26" creationId="{BA8FBA42-B1F2-F26B-19CA-3EDED56DDA60}"/>
          </ac:spMkLst>
        </pc:spChg>
        <pc:spChg chg="mod">
          <ac:chgData name="Sudarshan Chakravarthi" userId="9632d19e-631d-46a5-9e9a-d9cc496f17d0" providerId="ADAL" clId="{3DFE4E8B-96D4-4BDF-9D39-1CB0AF5D4A38}" dt="2022-08-03T11:43:48.880" v="7399"/>
          <ac:spMkLst>
            <pc:docMk/>
            <pc:sldMk cId="4071046138" sldId="4581"/>
            <ac:spMk id="27" creationId="{6BE69A69-BE4F-96F0-BC6E-BC42F3356F91}"/>
          </ac:spMkLst>
        </pc:spChg>
        <pc:spChg chg="mod">
          <ac:chgData name="Sudarshan Chakravarthi" userId="9632d19e-631d-46a5-9e9a-d9cc496f17d0" providerId="ADAL" clId="{3DFE4E8B-96D4-4BDF-9D39-1CB0AF5D4A38}" dt="2022-08-03T11:43:48.880" v="7399"/>
          <ac:spMkLst>
            <pc:docMk/>
            <pc:sldMk cId="4071046138" sldId="4581"/>
            <ac:spMk id="28" creationId="{35C01273-CD13-AF91-9DFE-94589EFD1E6E}"/>
          </ac:spMkLst>
        </pc:spChg>
        <pc:spChg chg="add del mod">
          <ac:chgData name="Sudarshan Chakravarthi" userId="9632d19e-631d-46a5-9e9a-d9cc496f17d0" providerId="ADAL" clId="{3DFE4E8B-96D4-4BDF-9D39-1CB0AF5D4A38}" dt="2022-08-03T11:43:53.340" v="7400"/>
          <ac:spMkLst>
            <pc:docMk/>
            <pc:sldMk cId="4071046138" sldId="4581"/>
            <ac:spMk id="29" creationId="{C88D7CA5-B546-CED9-7F5A-932F4FB24958}"/>
          </ac:spMkLst>
        </pc:spChg>
        <pc:spChg chg="add del mod">
          <ac:chgData name="Sudarshan Chakravarthi" userId="9632d19e-631d-46a5-9e9a-d9cc496f17d0" providerId="ADAL" clId="{3DFE4E8B-96D4-4BDF-9D39-1CB0AF5D4A38}" dt="2022-08-03T11:43:53.340" v="7400"/>
          <ac:spMkLst>
            <pc:docMk/>
            <pc:sldMk cId="4071046138" sldId="4581"/>
            <ac:spMk id="30" creationId="{9001A541-BBBB-2E55-DBAC-EFF4E6EC18DC}"/>
          </ac:spMkLst>
        </pc:spChg>
        <pc:spChg chg="add del mod">
          <ac:chgData name="Sudarshan Chakravarthi" userId="9632d19e-631d-46a5-9e9a-d9cc496f17d0" providerId="ADAL" clId="{3DFE4E8B-96D4-4BDF-9D39-1CB0AF5D4A38}" dt="2022-08-03T11:43:53.340" v="7400"/>
          <ac:spMkLst>
            <pc:docMk/>
            <pc:sldMk cId="4071046138" sldId="4581"/>
            <ac:spMk id="31" creationId="{A7AFF3E7-3BE6-2AA5-8114-EAE805B94086}"/>
          </ac:spMkLst>
        </pc:spChg>
        <pc:spChg chg="add del mod">
          <ac:chgData name="Sudarshan Chakravarthi" userId="9632d19e-631d-46a5-9e9a-d9cc496f17d0" providerId="ADAL" clId="{3DFE4E8B-96D4-4BDF-9D39-1CB0AF5D4A38}" dt="2022-08-03T11:43:53.340" v="7400"/>
          <ac:spMkLst>
            <pc:docMk/>
            <pc:sldMk cId="4071046138" sldId="4581"/>
            <ac:spMk id="32" creationId="{68E9E50C-A72E-AF70-6210-9516393F0E6B}"/>
          </ac:spMkLst>
        </pc:spChg>
        <pc:spChg chg="add del mod">
          <ac:chgData name="Sudarshan Chakravarthi" userId="9632d19e-631d-46a5-9e9a-d9cc496f17d0" providerId="ADAL" clId="{3DFE4E8B-96D4-4BDF-9D39-1CB0AF5D4A38}" dt="2022-08-03T11:43:53.340" v="7400"/>
          <ac:spMkLst>
            <pc:docMk/>
            <pc:sldMk cId="4071046138" sldId="4581"/>
            <ac:spMk id="33" creationId="{7EB09B4D-B146-040B-E3D3-D5E8B688023F}"/>
          </ac:spMkLst>
        </pc:spChg>
        <pc:spChg chg="add del mod">
          <ac:chgData name="Sudarshan Chakravarthi" userId="9632d19e-631d-46a5-9e9a-d9cc496f17d0" providerId="ADAL" clId="{3DFE4E8B-96D4-4BDF-9D39-1CB0AF5D4A38}" dt="2022-08-03T11:43:53.340" v="7400"/>
          <ac:spMkLst>
            <pc:docMk/>
            <pc:sldMk cId="4071046138" sldId="4581"/>
            <ac:spMk id="34" creationId="{ED2DEDF8-EB95-C075-5957-F8786694EDCF}"/>
          </ac:spMkLst>
        </pc:spChg>
        <pc:spChg chg="add del mod">
          <ac:chgData name="Sudarshan Chakravarthi" userId="9632d19e-631d-46a5-9e9a-d9cc496f17d0" providerId="ADAL" clId="{3DFE4E8B-96D4-4BDF-9D39-1CB0AF5D4A38}" dt="2022-08-03T11:43:53.340" v="7400"/>
          <ac:spMkLst>
            <pc:docMk/>
            <pc:sldMk cId="4071046138" sldId="4581"/>
            <ac:spMk id="35" creationId="{89687C5C-9714-E867-76EF-B440BFB1A460}"/>
          </ac:spMkLst>
        </pc:spChg>
        <pc:spChg chg="add del mod">
          <ac:chgData name="Sudarshan Chakravarthi" userId="9632d19e-631d-46a5-9e9a-d9cc496f17d0" providerId="ADAL" clId="{3DFE4E8B-96D4-4BDF-9D39-1CB0AF5D4A38}" dt="2022-08-03T11:43:53.340" v="7400"/>
          <ac:spMkLst>
            <pc:docMk/>
            <pc:sldMk cId="4071046138" sldId="4581"/>
            <ac:spMk id="36" creationId="{6B8DDD62-715C-90F8-16FB-5EA582F8F2CF}"/>
          </ac:spMkLst>
        </pc:spChg>
        <pc:spChg chg="add del mod">
          <ac:chgData name="Sudarshan Chakravarthi" userId="9632d19e-631d-46a5-9e9a-d9cc496f17d0" providerId="ADAL" clId="{3DFE4E8B-96D4-4BDF-9D39-1CB0AF5D4A38}" dt="2022-08-03T11:43:53.340" v="7400"/>
          <ac:spMkLst>
            <pc:docMk/>
            <pc:sldMk cId="4071046138" sldId="4581"/>
            <ac:spMk id="37" creationId="{4758C695-DD29-781E-D8ED-38AF6291C862}"/>
          </ac:spMkLst>
        </pc:spChg>
        <pc:spChg chg="add del mod">
          <ac:chgData name="Sudarshan Chakravarthi" userId="9632d19e-631d-46a5-9e9a-d9cc496f17d0" providerId="ADAL" clId="{3DFE4E8B-96D4-4BDF-9D39-1CB0AF5D4A38}" dt="2022-08-03T11:43:53.340" v="7400"/>
          <ac:spMkLst>
            <pc:docMk/>
            <pc:sldMk cId="4071046138" sldId="4581"/>
            <ac:spMk id="38" creationId="{F32A3BE9-42C6-37ED-E35A-8398B15B6E6E}"/>
          </ac:spMkLst>
        </pc:spChg>
        <pc:spChg chg="add del mod">
          <ac:chgData name="Sudarshan Chakravarthi" userId="9632d19e-631d-46a5-9e9a-d9cc496f17d0" providerId="ADAL" clId="{3DFE4E8B-96D4-4BDF-9D39-1CB0AF5D4A38}" dt="2022-08-03T11:43:53.340" v="7400"/>
          <ac:spMkLst>
            <pc:docMk/>
            <pc:sldMk cId="4071046138" sldId="4581"/>
            <ac:spMk id="39" creationId="{76E36BA8-F245-C477-5E06-1A771949F56E}"/>
          </ac:spMkLst>
        </pc:spChg>
        <pc:spChg chg="add del mod">
          <ac:chgData name="Sudarshan Chakravarthi" userId="9632d19e-631d-46a5-9e9a-d9cc496f17d0" providerId="ADAL" clId="{3DFE4E8B-96D4-4BDF-9D39-1CB0AF5D4A38}" dt="2022-08-03T11:43:53.340" v="7400"/>
          <ac:spMkLst>
            <pc:docMk/>
            <pc:sldMk cId="4071046138" sldId="4581"/>
            <ac:spMk id="40" creationId="{1AF3CCBA-DA9F-008F-4AC5-8DF2BBA00D6D}"/>
          </ac:spMkLst>
        </pc:spChg>
        <pc:spChg chg="add del mod">
          <ac:chgData name="Sudarshan Chakravarthi" userId="9632d19e-631d-46a5-9e9a-d9cc496f17d0" providerId="ADAL" clId="{3DFE4E8B-96D4-4BDF-9D39-1CB0AF5D4A38}" dt="2022-08-03T11:43:53.340" v="7400"/>
          <ac:spMkLst>
            <pc:docMk/>
            <pc:sldMk cId="4071046138" sldId="4581"/>
            <ac:spMk id="41" creationId="{72025B74-DF20-D62C-FCD0-A17072404CDF}"/>
          </ac:spMkLst>
        </pc:spChg>
        <pc:spChg chg="add del mod">
          <ac:chgData name="Sudarshan Chakravarthi" userId="9632d19e-631d-46a5-9e9a-d9cc496f17d0" providerId="ADAL" clId="{3DFE4E8B-96D4-4BDF-9D39-1CB0AF5D4A38}" dt="2022-08-03T11:43:53.340" v="7400"/>
          <ac:spMkLst>
            <pc:docMk/>
            <pc:sldMk cId="4071046138" sldId="4581"/>
            <ac:spMk id="42" creationId="{5CAE67C3-7A8B-6E09-AC7E-59B2844E8052}"/>
          </ac:spMkLst>
        </pc:spChg>
        <pc:spChg chg="add del mod">
          <ac:chgData name="Sudarshan Chakravarthi" userId="9632d19e-631d-46a5-9e9a-d9cc496f17d0" providerId="ADAL" clId="{3DFE4E8B-96D4-4BDF-9D39-1CB0AF5D4A38}" dt="2022-08-03T11:43:53.340" v="7400"/>
          <ac:spMkLst>
            <pc:docMk/>
            <pc:sldMk cId="4071046138" sldId="4581"/>
            <ac:spMk id="43" creationId="{536F8CC8-E696-8B9B-B575-C5F9497D8345}"/>
          </ac:spMkLst>
        </pc:spChg>
        <pc:spChg chg="add del mod">
          <ac:chgData name="Sudarshan Chakravarthi" userId="9632d19e-631d-46a5-9e9a-d9cc496f17d0" providerId="ADAL" clId="{3DFE4E8B-96D4-4BDF-9D39-1CB0AF5D4A38}" dt="2022-08-03T11:43:53.340" v="7400"/>
          <ac:spMkLst>
            <pc:docMk/>
            <pc:sldMk cId="4071046138" sldId="4581"/>
            <ac:spMk id="44" creationId="{B087A3EE-48ED-26AD-92F8-B4EE7D04812C}"/>
          </ac:spMkLst>
        </pc:spChg>
        <pc:spChg chg="add del mod">
          <ac:chgData name="Sudarshan Chakravarthi" userId="9632d19e-631d-46a5-9e9a-d9cc496f17d0" providerId="ADAL" clId="{3DFE4E8B-96D4-4BDF-9D39-1CB0AF5D4A38}" dt="2022-08-03T11:43:53.340" v="7400"/>
          <ac:spMkLst>
            <pc:docMk/>
            <pc:sldMk cId="4071046138" sldId="4581"/>
            <ac:spMk id="45" creationId="{A6F9FFE0-435C-25E5-CD86-FCC12756541B}"/>
          </ac:spMkLst>
        </pc:spChg>
        <pc:spChg chg="mod">
          <ac:chgData name="Sudarshan Chakravarthi" userId="9632d19e-631d-46a5-9e9a-d9cc496f17d0" providerId="ADAL" clId="{3DFE4E8B-96D4-4BDF-9D39-1CB0AF5D4A38}" dt="2022-08-03T11:43:53.356" v="7401"/>
          <ac:spMkLst>
            <pc:docMk/>
            <pc:sldMk cId="4071046138" sldId="4581"/>
            <ac:spMk id="47" creationId="{4FD9CB83-93F7-218D-03CC-315922D79629}"/>
          </ac:spMkLst>
        </pc:spChg>
        <pc:spChg chg="mod">
          <ac:chgData name="Sudarshan Chakravarthi" userId="9632d19e-631d-46a5-9e9a-d9cc496f17d0" providerId="ADAL" clId="{3DFE4E8B-96D4-4BDF-9D39-1CB0AF5D4A38}" dt="2022-08-03T11:43:53.356" v="7401"/>
          <ac:spMkLst>
            <pc:docMk/>
            <pc:sldMk cId="4071046138" sldId="4581"/>
            <ac:spMk id="48" creationId="{208F8808-8A3F-6407-FBB7-4E7552676E12}"/>
          </ac:spMkLst>
        </pc:spChg>
        <pc:spChg chg="mod">
          <ac:chgData name="Sudarshan Chakravarthi" userId="9632d19e-631d-46a5-9e9a-d9cc496f17d0" providerId="ADAL" clId="{3DFE4E8B-96D4-4BDF-9D39-1CB0AF5D4A38}" dt="2022-08-03T11:43:53.356" v="7401"/>
          <ac:spMkLst>
            <pc:docMk/>
            <pc:sldMk cId="4071046138" sldId="4581"/>
            <ac:spMk id="49" creationId="{6DA8E073-4B87-5D4D-DBA1-53170983418A}"/>
          </ac:spMkLst>
        </pc:spChg>
        <pc:spChg chg="mod">
          <ac:chgData name="Sudarshan Chakravarthi" userId="9632d19e-631d-46a5-9e9a-d9cc496f17d0" providerId="ADAL" clId="{3DFE4E8B-96D4-4BDF-9D39-1CB0AF5D4A38}" dt="2022-08-03T11:43:53.356" v="7401"/>
          <ac:spMkLst>
            <pc:docMk/>
            <pc:sldMk cId="4071046138" sldId="4581"/>
            <ac:spMk id="50" creationId="{A7D666CD-B7F5-6CE1-0055-28B5C460AF0F}"/>
          </ac:spMkLst>
        </pc:spChg>
        <pc:spChg chg="mod">
          <ac:chgData name="Sudarshan Chakravarthi" userId="9632d19e-631d-46a5-9e9a-d9cc496f17d0" providerId="ADAL" clId="{3DFE4E8B-96D4-4BDF-9D39-1CB0AF5D4A38}" dt="2022-08-03T11:43:53.356" v="7401"/>
          <ac:spMkLst>
            <pc:docMk/>
            <pc:sldMk cId="4071046138" sldId="4581"/>
            <ac:spMk id="51" creationId="{9E58E105-3A6E-9C5E-F338-EBB25C2B4FB6}"/>
          </ac:spMkLst>
        </pc:spChg>
        <pc:spChg chg="mod">
          <ac:chgData name="Sudarshan Chakravarthi" userId="9632d19e-631d-46a5-9e9a-d9cc496f17d0" providerId="ADAL" clId="{3DFE4E8B-96D4-4BDF-9D39-1CB0AF5D4A38}" dt="2022-08-03T11:43:53.356" v="7401"/>
          <ac:spMkLst>
            <pc:docMk/>
            <pc:sldMk cId="4071046138" sldId="4581"/>
            <ac:spMk id="52" creationId="{D87B29A2-78A5-EF0B-3079-27494EAAA0CC}"/>
          </ac:spMkLst>
        </pc:spChg>
        <pc:spChg chg="mod">
          <ac:chgData name="Sudarshan Chakravarthi" userId="9632d19e-631d-46a5-9e9a-d9cc496f17d0" providerId="ADAL" clId="{3DFE4E8B-96D4-4BDF-9D39-1CB0AF5D4A38}" dt="2022-08-03T11:43:53.356" v="7401"/>
          <ac:spMkLst>
            <pc:docMk/>
            <pc:sldMk cId="4071046138" sldId="4581"/>
            <ac:spMk id="53" creationId="{8D87D003-36C8-0EAA-7F63-3E27AE0B9291}"/>
          </ac:spMkLst>
        </pc:spChg>
        <pc:spChg chg="mod">
          <ac:chgData name="Sudarshan Chakravarthi" userId="9632d19e-631d-46a5-9e9a-d9cc496f17d0" providerId="ADAL" clId="{3DFE4E8B-96D4-4BDF-9D39-1CB0AF5D4A38}" dt="2022-08-03T11:43:53.356" v="7401"/>
          <ac:spMkLst>
            <pc:docMk/>
            <pc:sldMk cId="4071046138" sldId="4581"/>
            <ac:spMk id="54" creationId="{D4A6E0E0-7A90-A8C1-D24F-7E27F27E27EE}"/>
          </ac:spMkLst>
        </pc:spChg>
        <pc:spChg chg="mod">
          <ac:chgData name="Sudarshan Chakravarthi" userId="9632d19e-631d-46a5-9e9a-d9cc496f17d0" providerId="ADAL" clId="{3DFE4E8B-96D4-4BDF-9D39-1CB0AF5D4A38}" dt="2022-08-03T11:43:53.356" v="7401"/>
          <ac:spMkLst>
            <pc:docMk/>
            <pc:sldMk cId="4071046138" sldId="4581"/>
            <ac:spMk id="55" creationId="{1DCE678E-8CCC-597D-E9B8-4F20BA64C69D}"/>
          </ac:spMkLst>
        </pc:spChg>
        <pc:spChg chg="mod">
          <ac:chgData name="Sudarshan Chakravarthi" userId="9632d19e-631d-46a5-9e9a-d9cc496f17d0" providerId="ADAL" clId="{3DFE4E8B-96D4-4BDF-9D39-1CB0AF5D4A38}" dt="2022-08-03T11:43:53.356" v="7401"/>
          <ac:spMkLst>
            <pc:docMk/>
            <pc:sldMk cId="4071046138" sldId="4581"/>
            <ac:spMk id="56" creationId="{9DC3B1BA-CF58-BE86-22AB-7C1FB7CAEDE1}"/>
          </ac:spMkLst>
        </pc:spChg>
        <pc:spChg chg="mod">
          <ac:chgData name="Sudarshan Chakravarthi" userId="9632d19e-631d-46a5-9e9a-d9cc496f17d0" providerId="ADAL" clId="{3DFE4E8B-96D4-4BDF-9D39-1CB0AF5D4A38}" dt="2022-08-03T11:43:53.356" v="7401"/>
          <ac:spMkLst>
            <pc:docMk/>
            <pc:sldMk cId="4071046138" sldId="4581"/>
            <ac:spMk id="57" creationId="{85E3FEE1-D6CE-9034-E311-D9BA4DB3FD98}"/>
          </ac:spMkLst>
        </pc:spChg>
        <pc:spChg chg="mod">
          <ac:chgData name="Sudarshan Chakravarthi" userId="9632d19e-631d-46a5-9e9a-d9cc496f17d0" providerId="ADAL" clId="{3DFE4E8B-96D4-4BDF-9D39-1CB0AF5D4A38}" dt="2022-08-03T11:43:53.356" v="7401"/>
          <ac:spMkLst>
            <pc:docMk/>
            <pc:sldMk cId="4071046138" sldId="4581"/>
            <ac:spMk id="58" creationId="{54864E00-31AC-C934-348E-E5AA0CE707A5}"/>
          </ac:spMkLst>
        </pc:spChg>
        <pc:spChg chg="mod">
          <ac:chgData name="Sudarshan Chakravarthi" userId="9632d19e-631d-46a5-9e9a-d9cc496f17d0" providerId="ADAL" clId="{3DFE4E8B-96D4-4BDF-9D39-1CB0AF5D4A38}" dt="2022-08-03T11:43:53.356" v="7401"/>
          <ac:spMkLst>
            <pc:docMk/>
            <pc:sldMk cId="4071046138" sldId="4581"/>
            <ac:spMk id="59" creationId="{6AAA1A69-C1D8-AC49-2202-83B5A1494F53}"/>
          </ac:spMkLst>
        </pc:spChg>
        <pc:spChg chg="mod">
          <ac:chgData name="Sudarshan Chakravarthi" userId="9632d19e-631d-46a5-9e9a-d9cc496f17d0" providerId="ADAL" clId="{3DFE4E8B-96D4-4BDF-9D39-1CB0AF5D4A38}" dt="2022-08-03T11:43:53.356" v="7401"/>
          <ac:spMkLst>
            <pc:docMk/>
            <pc:sldMk cId="4071046138" sldId="4581"/>
            <ac:spMk id="60" creationId="{127398F8-6E70-2483-F4BA-2802D6D2BED1}"/>
          </ac:spMkLst>
        </pc:spChg>
        <pc:spChg chg="mod">
          <ac:chgData name="Sudarshan Chakravarthi" userId="9632d19e-631d-46a5-9e9a-d9cc496f17d0" providerId="ADAL" clId="{3DFE4E8B-96D4-4BDF-9D39-1CB0AF5D4A38}" dt="2022-08-03T11:43:53.356" v="7401"/>
          <ac:spMkLst>
            <pc:docMk/>
            <pc:sldMk cId="4071046138" sldId="4581"/>
            <ac:spMk id="61" creationId="{2E4BF753-E0C0-1F6F-021A-A4D38F9B6B9F}"/>
          </ac:spMkLst>
        </pc:spChg>
        <pc:spChg chg="mod">
          <ac:chgData name="Sudarshan Chakravarthi" userId="9632d19e-631d-46a5-9e9a-d9cc496f17d0" providerId="ADAL" clId="{3DFE4E8B-96D4-4BDF-9D39-1CB0AF5D4A38}" dt="2022-08-03T11:43:53.356" v="7401"/>
          <ac:spMkLst>
            <pc:docMk/>
            <pc:sldMk cId="4071046138" sldId="4581"/>
            <ac:spMk id="62" creationId="{67A14087-F714-BDA4-868C-D0154D465BB6}"/>
          </ac:spMkLst>
        </pc:spChg>
        <pc:spChg chg="mod">
          <ac:chgData name="Sudarshan Chakravarthi" userId="9632d19e-631d-46a5-9e9a-d9cc496f17d0" providerId="ADAL" clId="{3DFE4E8B-96D4-4BDF-9D39-1CB0AF5D4A38}" dt="2022-08-03T11:43:53.356" v="7401"/>
          <ac:spMkLst>
            <pc:docMk/>
            <pc:sldMk cId="4071046138" sldId="4581"/>
            <ac:spMk id="63" creationId="{8A4B7D48-2FB3-30EA-BADD-2CD215FFCF1D}"/>
          </ac:spMkLst>
        </pc:spChg>
        <pc:spChg chg="mod">
          <ac:chgData name="Sudarshan Chakravarthi" userId="9632d19e-631d-46a5-9e9a-d9cc496f17d0" providerId="ADAL" clId="{3DFE4E8B-96D4-4BDF-9D39-1CB0AF5D4A38}" dt="2022-08-03T11:43:53.356" v="7401"/>
          <ac:spMkLst>
            <pc:docMk/>
            <pc:sldMk cId="4071046138" sldId="4581"/>
            <ac:spMk id="64" creationId="{1F428BD6-7FC9-60F8-A230-A296E681E6EC}"/>
          </ac:spMkLst>
        </pc:spChg>
        <pc:spChg chg="mod">
          <ac:chgData name="Sudarshan Chakravarthi" userId="9632d19e-631d-46a5-9e9a-d9cc496f17d0" providerId="ADAL" clId="{3DFE4E8B-96D4-4BDF-9D39-1CB0AF5D4A38}" dt="2022-08-03T11:43:53.356" v="7401"/>
          <ac:spMkLst>
            <pc:docMk/>
            <pc:sldMk cId="4071046138" sldId="4581"/>
            <ac:spMk id="65" creationId="{93B978A7-0FCC-5FF1-177C-2138BF0CEA8D}"/>
          </ac:spMkLst>
        </pc:spChg>
        <pc:spChg chg="mod">
          <ac:chgData name="Sudarshan Chakravarthi" userId="9632d19e-631d-46a5-9e9a-d9cc496f17d0" providerId="ADAL" clId="{3DFE4E8B-96D4-4BDF-9D39-1CB0AF5D4A38}" dt="2022-08-03T11:43:53.356" v="7401"/>
          <ac:spMkLst>
            <pc:docMk/>
            <pc:sldMk cId="4071046138" sldId="4581"/>
            <ac:spMk id="66" creationId="{2A85815C-0A99-027D-B3CF-3B155A62A112}"/>
          </ac:spMkLst>
        </pc:spChg>
        <pc:spChg chg="mod">
          <ac:chgData name="Sudarshan Chakravarthi" userId="9632d19e-631d-46a5-9e9a-d9cc496f17d0" providerId="ADAL" clId="{3DFE4E8B-96D4-4BDF-9D39-1CB0AF5D4A38}" dt="2022-08-03T11:43:53.356" v="7401"/>
          <ac:spMkLst>
            <pc:docMk/>
            <pc:sldMk cId="4071046138" sldId="4581"/>
            <ac:spMk id="67" creationId="{B5D13FBD-5ED4-0601-B9FA-15578344EA8F}"/>
          </ac:spMkLst>
        </pc:spChg>
        <pc:spChg chg="mod">
          <ac:chgData name="Sudarshan Chakravarthi" userId="9632d19e-631d-46a5-9e9a-d9cc496f17d0" providerId="ADAL" clId="{3DFE4E8B-96D4-4BDF-9D39-1CB0AF5D4A38}" dt="2022-08-03T11:43:53.356" v="7401"/>
          <ac:spMkLst>
            <pc:docMk/>
            <pc:sldMk cId="4071046138" sldId="4581"/>
            <ac:spMk id="68" creationId="{B8A2BF8A-1CB2-2128-28B2-D27BEC50C757}"/>
          </ac:spMkLst>
        </pc:spChg>
        <pc:spChg chg="mod">
          <ac:chgData name="Sudarshan Chakravarthi" userId="9632d19e-631d-46a5-9e9a-d9cc496f17d0" providerId="ADAL" clId="{3DFE4E8B-96D4-4BDF-9D39-1CB0AF5D4A38}" dt="2022-08-03T11:43:53.356" v="7401"/>
          <ac:spMkLst>
            <pc:docMk/>
            <pc:sldMk cId="4071046138" sldId="4581"/>
            <ac:spMk id="69" creationId="{99E3569C-08E3-4EAE-1EDE-25FDE46670A3}"/>
          </ac:spMkLst>
        </pc:spChg>
        <pc:spChg chg="mod">
          <ac:chgData name="Sudarshan Chakravarthi" userId="9632d19e-631d-46a5-9e9a-d9cc496f17d0" providerId="ADAL" clId="{3DFE4E8B-96D4-4BDF-9D39-1CB0AF5D4A38}" dt="2022-08-03T11:43:53.356" v="7401"/>
          <ac:spMkLst>
            <pc:docMk/>
            <pc:sldMk cId="4071046138" sldId="4581"/>
            <ac:spMk id="70" creationId="{A56AF37C-75C3-305E-58FD-9220643FDAD1}"/>
          </ac:spMkLst>
        </pc:spChg>
        <pc:spChg chg="mod">
          <ac:chgData name="Sudarshan Chakravarthi" userId="9632d19e-631d-46a5-9e9a-d9cc496f17d0" providerId="ADAL" clId="{3DFE4E8B-96D4-4BDF-9D39-1CB0AF5D4A38}" dt="2022-08-03T11:43:53.356" v="7401"/>
          <ac:spMkLst>
            <pc:docMk/>
            <pc:sldMk cId="4071046138" sldId="4581"/>
            <ac:spMk id="71" creationId="{0D48CF22-E0E6-4266-56C1-A7867B87FE86}"/>
          </ac:spMkLst>
        </pc:spChg>
        <pc:spChg chg="mod">
          <ac:chgData name="Sudarshan Chakravarthi" userId="9632d19e-631d-46a5-9e9a-d9cc496f17d0" providerId="ADAL" clId="{3DFE4E8B-96D4-4BDF-9D39-1CB0AF5D4A38}" dt="2022-08-03T11:43:53.356" v="7401"/>
          <ac:spMkLst>
            <pc:docMk/>
            <pc:sldMk cId="4071046138" sldId="4581"/>
            <ac:spMk id="72" creationId="{F72463FC-F3B3-C373-4DAE-B71AF6E2F91F}"/>
          </ac:spMkLst>
        </pc:spChg>
        <pc:spChg chg="add mod">
          <ac:chgData name="Sudarshan Chakravarthi" userId="9632d19e-631d-46a5-9e9a-d9cc496f17d0" providerId="ADAL" clId="{3DFE4E8B-96D4-4BDF-9D39-1CB0AF5D4A38}" dt="2022-08-03T11:43:53.356" v="7401"/>
          <ac:spMkLst>
            <pc:docMk/>
            <pc:sldMk cId="4071046138" sldId="4581"/>
            <ac:spMk id="73" creationId="{30BB4646-3C57-D742-1FE6-DE81AF44E72B}"/>
          </ac:spMkLst>
        </pc:spChg>
        <pc:spChg chg="add mod">
          <ac:chgData name="Sudarshan Chakravarthi" userId="9632d19e-631d-46a5-9e9a-d9cc496f17d0" providerId="ADAL" clId="{3DFE4E8B-96D4-4BDF-9D39-1CB0AF5D4A38}" dt="2022-08-03T11:43:53.356" v="7401"/>
          <ac:spMkLst>
            <pc:docMk/>
            <pc:sldMk cId="4071046138" sldId="4581"/>
            <ac:spMk id="74" creationId="{4AA64B49-1B22-3C62-919B-5A6149673876}"/>
          </ac:spMkLst>
        </pc:spChg>
        <pc:spChg chg="add mod">
          <ac:chgData name="Sudarshan Chakravarthi" userId="9632d19e-631d-46a5-9e9a-d9cc496f17d0" providerId="ADAL" clId="{3DFE4E8B-96D4-4BDF-9D39-1CB0AF5D4A38}" dt="2022-08-03T11:43:53.356" v="7401"/>
          <ac:spMkLst>
            <pc:docMk/>
            <pc:sldMk cId="4071046138" sldId="4581"/>
            <ac:spMk id="75" creationId="{74741CCC-D03F-BEDF-AAC6-3987142F8EB5}"/>
          </ac:spMkLst>
        </pc:spChg>
        <pc:spChg chg="add mod">
          <ac:chgData name="Sudarshan Chakravarthi" userId="9632d19e-631d-46a5-9e9a-d9cc496f17d0" providerId="ADAL" clId="{3DFE4E8B-96D4-4BDF-9D39-1CB0AF5D4A38}" dt="2022-08-03T11:43:53.356" v="7401"/>
          <ac:spMkLst>
            <pc:docMk/>
            <pc:sldMk cId="4071046138" sldId="4581"/>
            <ac:spMk id="76" creationId="{9612C7C2-0107-C36A-A3D0-EE11CAC7896F}"/>
          </ac:spMkLst>
        </pc:spChg>
        <pc:spChg chg="add mod">
          <ac:chgData name="Sudarshan Chakravarthi" userId="9632d19e-631d-46a5-9e9a-d9cc496f17d0" providerId="ADAL" clId="{3DFE4E8B-96D4-4BDF-9D39-1CB0AF5D4A38}" dt="2022-08-03T11:43:53.356" v="7401"/>
          <ac:spMkLst>
            <pc:docMk/>
            <pc:sldMk cId="4071046138" sldId="4581"/>
            <ac:spMk id="77" creationId="{308276B4-4B75-623D-B957-78C8DBE07AB2}"/>
          </ac:spMkLst>
        </pc:spChg>
        <pc:spChg chg="add mod">
          <ac:chgData name="Sudarshan Chakravarthi" userId="9632d19e-631d-46a5-9e9a-d9cc496f17d0" providerId="ADAL" clId="{3DFE4E8B-96D4-4BDF-9D39-1CB0AF5D4A38}" dt="2022-08-03T11:43:53.356" v="7401"/>
          <ac:spMkLst>
            <pc:docMk/>
            <pc:sldMk cId="4071046138" sldId="4581"/>
            <ac:spMk id="78" creationId="{9E64850D-90EC-2406-3D99-ECF6ADBC8919}"/>
          </ac:spMkLst>
        </pc:spChg>
        <pc:spChg chg="add mod">
          <ac:chgData name="Sudarshan Chakravarthi" userId="9632d19e-631d-46a5-9e9a-d9cc496f17d0" providerId="ADAL" clId="{3DFE4E8B-96D4-4BDF-9D39-1CB0AF5D4A38}" dt="2022-08-03T11:43:53.356" v="7401"/>
          <ac:spMkLst>
            <pc:docMk/>
            <pc:sldMk cId="4071046138" sldId="4581"/>
            <ac:spMk id="79" creationId="{8C3726E2-E51F-7D9B-70F8-133094FBF117}"/>
          </ac:spMkLst>
        </pc:spChg>
        <pc:spChg chg="add mod">
          <ac:chgData name="Sudarshan Chakravarthi" userId="9632d19e-631d-46a5-9e9a-d9cc496f17d0" providerId="ADAL" clId="{3DFE4E8B-96D4-4BDF-9D39-1CB0AF5D4A38}" dt="2022-08-03T11:43:53.356" v="7401"/>
          <ac:spMkLst>
            <pc:docMk/>
            <pc:sldMk cId="4071046138" sldId="4581"/>
            <ac:spMk id="80" creationId="{8766A84B-0E09-B84C-76F0-C2C71A601053}"/>
          </ac:spMkLst>
        </pc:spChg>
        <pc:spChg chg="add mod">
          <ac:chgData name="Sudarshan Chakravarthi" userId="9632d19e-631d-46a5-9e9a-d9cc496f17d0" providerId="ADAL" clId="{3DFE4E8B-96D4-4BDF-9D39-1CB0AF5D4A38}" dt="2022-08-03T11:43:53.356" v="7401"/>
          <ac:spMkLst>
            <pc:docMk/>
            <pc:sldMk cId="4071046138" sldId="4581"/>
            <ac:spMk id="81" creationId="{D97C99D5-F242-C449-4018-167078809419}"/>
          </ac:spMkLst>
        </pc:spChg>
        <pc:spChg chg="add mod">
          <ac:chgData name="Sudarshan Chakravarthi" userId="9632d19e-631d-46a5-9e9a-d9cc496f17d0" providerId="ADAL" clId="{3DFE4E8B-96D4-4BDF-9D39-1CB0AF5D4A38}" dt="2022-08-03T11:43:53.356" v="7401"/>
          <ac:spMkLst>
            <pc:docMk/>
            <pc:sldMk cId="4071046138" sldId="4581"/>
            <ac:spMk id="82" creationId="{1A7EFCC3-364F-7821-D7CB-02FFC2084ED7}"/>
          </ac:spMkLst>
        </pc:spChg>
        <pc:spChg chg="add mod">
          <ac:chgData name="Sudarshan Chakravarthi" userId="9632d19e-631d-46a5-9e9a-d9cc496f17d0" providerId="ADAL" clId="{3DFE4E8B-96D4-4BDF-9D39-1CB0AF5D4A38}" dt="2022-08-03T11:43:53.356" v="7401"/>
          <ac:spMkLst>
            <pc:docMk/>
            <pc:sldMk cId="4071046138" sldId="4581"/>
            <ac:spMk id="83" creationId="{6916C6BF-1C2F-F132-FDC1-AF3045C9ABC5}"/>
          </ac:spMkLst>
        </pc:spChg>
        <pc:spChg chg="add mod">
          <ac:chgData name="Sudarshan Chakravarthi" userId="9632d19e-631d-46a5-9e9a-d9cc496f17d0" providerId="ADAL" clId="{3DFE4E8B-96D4-4BDF-9D39-1CB0AF5D4A38}" dt="2022-08-03T11:43:53.356" v="7401"/>
          <ac:spMkLst>
            <pc:docMk/>
            <pc:sldMk cId="4071046138" sldId="4581"/>
            <ac:spMk id="84" creationId="{C6A176A9-287A-FFBE-05F8-97A2880E4280}"/>
          </ac:spMkLst>
        </pc:spChg>
        <pc:spChg chg="add mod">
          <ac:chgData name="Sudarshan Chakravarthi" userId="9632d19e-631d-46a5-9e9a-d9cc496f17d0" providerId="ADAL" clId="{3DFE4E8B-96D4-4BDF-9D39-1CB0AF5D4A38}" dt="2022-08-03T11:43:53.356" v="7401"/>
          <ac:spMkLst>
            <pc:docMk/>
            <pc:sldMk cId="4071046138" sldId="4581"/>
            <ac:spMk id="85" creationId="{98347592-754F-3B0F-9113-3E5AE6C21D28}"/>
          </ac:spMkLst>
        </pc:spChg>
        <pc:spChg chg="add mod">
          <ac:chgData name="Sudarshan Chakravarthi" userId="9632d19e-631d-46a5-9e9a-d9cc496f17d0" providerId="ADAL" clId="{3DFE4E8B-96D4-4BDF-9D39-1CB0AF5D4A38}" dt="2022-08-03T11:43:53.356" v="7401"/>
          <ac:spMkLst>
            <pc:docMk/>
            <pc:sldMk cId="4071046138" sldId="4581"/>
            <ac:spMk id="86" creationId="{B14D86C7-25D7-5EA3-8318-399001E935BF}"/>
          </ac:spMkLst>
        </pc:spChg>
        <pc:spChg chg="add mod">
          <ac:chgData name="Sudarshan Chakravarthi" userId="9632d19e-631d-46a5-9e9a-d9cc496f17d0" providerId="ADAL" clId="{3DFE4E8B-96D4-4BDF-9D39-1CB0AF5D4A38}" dt="2022-08-03T11:43:53.356" v="7401"/>
          <ac:spMkLst>
            <pc:docMk/>
            <pc:sldMk cId="4071046138" sldId="4581"/>
            <ac:spMk id="87" creationId="{4F75DB99-8BFC-87C4-D91A-BB335B64934F}"/>
          </ac:spMkLst>
        </pc:spChg>
        <pc:spChg chg="add mod">
          <ac:chgData name="Sudarshan Chakravarthi" userId="9632d19e-631d-46a5-9e9a-d9cc496f17d0" providerId="ADAL" clId="{3DFE4E8B-96D4-4BDF-9D39-1CB0AF5D4A38}" dt="2022-08-03T11:43:53.356" v="7401"/>
          <ac:spMkLst>
            <pc:docMk/>
            <pc:sldMk cId="4071046138" sldId="4581"/>
            <ac:spMk id="88" creationId="{80CF875A-7A33-FE00-71B8-884536E901A3}"/>
          </ac:spMkLst>
        </pc:spChg>
        <pc:spChg chg="add del mod">
          <ac:chgData name="Sudarshan Chakravarthi" userId="9632d19e-631d-46a5-9e9a-d9cc496f17d0" providerId="ADAL" clId="{3DFE4E8B-96D4-4BDF-9D39-1CB0AF5D4A38}" dt="2022-08-03T11:44:00.611" v="7403" actId="478"/>
          <ac:spMkLst>
            <pc:docMk/>
            <pc:sldMk cId="4071046138" sldId="4581"/>
            <ac:spMk id="89" creationId="{2A93285C-F348-7D8E-BBAF-24B1857EE437}"/>
          </ac:spMkLst>
        </pc:spChg>
        <pc:grpChg chg="add del mod">
          <ac:chgData name="Sudarshan Chakravarthi" userId="9632d19e-631d-46a5-9e9a-d9cc496f17d0" providerId="ADAL" clId="{3DFE4E8B-96D4-4BDF-9D39-1CB0AF5D4A38}" dt="2022-08-03T11:43:53.340" v="7400"/>
          <ac:grpSpMkLst>
            <pc:docMk/>
            <pc:sldMk cId="4071046138" sldId="4581"/>
            <ac:grpSpMk id="2" creationId="{9EB2D8DA-41F0-DA2D-ADA1-45474FA30D55}"/>
          </ac:grpSpMkLst>
        </pc:grpChg>
        <pc:grpChg chg="add mod">
          <ac:chgData name="Sudarshan Chakravarthi" userId="9632d19e-631d-46a5-9e9a-d9cc496f17d0" providerId="ADAL" clId="{3DFE4E8B-96D4-4BDF-9D39-1CB0AF5D4A38}" dt="2022-08-03T11:43:53.356" v="7401"/>
          <ac:grpSpMkLst>
            <pc:docMk/>
            <pc:sldMk cId="4071046138" sldId="4581"/>
            <ac:grpSpMk id="46" creationId="{061E1649-8762-DBE1-C88D-73E830582475}"/>
          </ac:grpSpMkLst>
        </pc:grpChg>
      </pc:sldChg>
      <pc:sldChg chg="addSp modSp add mod">
        <pc:chgData name="Sudarshan Chakravarthi" userId="9632d19e-631d-46a5-9e9a-d9cc496f17d0" providerId="ADAL" clId="{3DFE4E8B-96D4-4BDF-9D39-1CB0AF5D4A38}" dt="2022-08-04T13:09:00.759" v="18105" actId="14100"/>
        <pc:sldMkLst>
          <pc:docMk/>
          <pc:sldMk cId="3224472702" sldId="4582"/>
        </pc:sldMkLst>
        <pc:spChg chg="mod">
          <ac:chgData name="Sudarshan Chakravarthi" userId="9632d19e-631d-46a5-9e9a-d9cc496f17d0" providerId="ADAL" clId="{3DFE4E8B-96D4-4BDF-9D39-1CB0AF5D4A38}" dt="2022-08-04T05:29:17.157" v="11619" actId="6549"/>
          <ac:spMkLst>
            <pc:docMk/>
            <pc:sldMk cId="3224472702" sldId="4582"/>
            <ac:spMk id="2" creationId="{E8FD5135-37CB-BB4C-1893-517EB1D0E70B}"/>
          </ac:spMkLst>
        </pc:spChg>
        <pc:spChg chg="mod">
          <ac:chgData name="Sudarshan Chakravarthi" userId="9632d19e-631d-46a5-9e9a-d9cc496f17d0" providerId="ADAL" clId="{3DFE4E8B-96D4-4BDF-9D39-1CB0AF5D4A38}" dt="2022-08-04T13:08:44.132" v="18100" actId="1076"/>
          <ac:spMkLst>
            <pc:docMk/>
            <pc:sldMk cId="3224472702" sldId="4582"/>
            <ac:spMk id="9" creationId="{FBC1EFE6-D40A-BF86-184F-16A502EAC81F}"/>
          </ac:spMkLst>
        </pc:spChg>
        <pc:spChg chg="mod">
          <ac:chgData name="Sudarshan Chakravarthi" userId="9632d19e-631d-46a5-9e9a-d9cc496f17d0" providerId="ADAL" clId="{3DFE4E8B-96D4-4BDF-9D39-1CB0AF5D4A38}" dt="2022-08-04T13:09:00.759" v="18105" actId="14100"/>
          <ac:spMkLst>
            <pc:docMk/>
            <pc:sldMk cId="3224472702" sldId="4582"/>
            <ac:spMk id="11" creationId="{969781D7-AA77-636C-077A-067095F81E56}"/>
          </ac:spMkLst>
        </pc:spChg>
        <pc:picChg chg="add mod">
          <ac:chgData name="Sudarshan Chakravarthi" userId="9632d19e-631d-46a5-9e9a-d9cc496f17d0" providerId="ADAL" clId="{3DFE4E8B-96D4-4BDF-9D39-1CB0AF5D4A38}" dt="2022-08-04T13:08:41.624" v="18099" actId="1076"/>
          <ac:picMkLst>
            <pc:docMk/>
            <pc:sldMk cId="3224472702" sldId="4582"/>
            <ac:picMk id="6" creationId="{646AD244-81CC-CC0E-A469-558128DF2399}"/>
          </ac:picMkLst>
        </pc:picChg>
      </pc:sldChg>
      <pc:sldChg chg="addSp delSp modSp add mod">
        <pc:chgData name="Sudarshan Chakravarthi" userId="9632d19e-631d-46a5-9e9a-d9cc496f17d0" providerId="ADAL" clId="{3DFE4E8B-96D4-4BDF-9D39-1CB0AF5D4A38}" dt="2022-08-04T13:01:07.173" v="18073" actId="1076"/>
        <pc:sldMkLst>
          <pc:docMk/>
          <pc:sldMk cId="2631363274" sldId="4583"/>
        </pc:sldMkLst>
        <pc:spChg chg="mod">
          <ac:chgData name="Sudarshan Chakravarthi" userId="9632d19e-631d-46a5-9e9a-d9cc496f17d0" providerId="ADAL" clId="{3DFE4E8B-96D4-4BDF-9D39-1CB0AF5D4A38}" dt="2022-08-04T05:29:40.404" v="11663" actId="6549"/>
          <ac:spMkLst>
            <pc:docMk/>
            <pc:sldMk cId="2631363274" sldId="4583"/>
            <ac:spMk id="2" creationId="{E8FD5135-37CB-BB4C-1893-517EB1D0E70B}"/>
          </ac:spMkLst>
        </pc:spChg>
        <pc:spChg chg="mod">
          <ac:chgData name="Sudarshan Chakravarthi" userId="9632d19e-631d-46a5-9e9a-d9cc496f17d0" providerId="ADAL" clId="{3DFE4E8B-96D4-4BDF-9D39-1CB0AF5D4A38}" dt="2022-08-03T13:52:33.702" v="9452" actId="20577"/>
          <ac:spMkLst>
            <pc:docMk/>
            <pc:sldMk cId="2631363274" sldId="4583"/>
            <ac:spMk id="5" creationId="{31491B30-6AE5-7CD7-C26D-EC5071BA6660}"/>
          </ac:spMkLst>
        </pc:spChg>
        <pc:spChg chg="mod">
          <ac:chgData name="Sudarshan Chakravarthi" userId="9632d19e-631d-46a5-9e9a-d9cc496f17d0" providerId="ADAL" clId="{3DFE4E8B-96D4-4BDF-9D39-1CB0AF5D4A38}" dt="2022-08-03T13:50:41.358" v="9292" actId="14100"/>
          <ac:spMkLst>
            <pc:docMk/>
            <pc:sldMk cId="2631363274" sldId="4583"/>
            <ac:spMk id="9" creationId="{FBC1EFE6-D40A-BF86-184F-16A502EAC81F}"/>
          </ac:spMkLst>
        </pc:spChg>
        <pc:spChg chg="del">
          <ac:chgData name="Sudarshan Chakravarthi" userId="9632d19e-631d-46a5-9e9a-d9cc496f17d0" providerId="ADAL" clId="{3DFE4E8B-96D4-4BDF-9D39-1CB0AF5D4A38}" dt="2022-08-03T12:54:09.409" v="9273" actId="478"/>
          <ac:spMkLst>
            <pc:docMk/>
            <pc:sldMk cId="2631363274" sldId="4583"/>
            <ac:spMk id="11" creationId="{969781D7-AA77-636C-077A-067095F81E56}"/>
          </ac:spMkLst>
        </pc:spChg>
        <pc:picChg chg="add del mod">
          <ac:chgData name="Sudarshan Chakravarthi" userId="9632d19e-631d-46a5-9e9a-d9cc496f17d0" providerId="ADAL" clId="{3DFE4E8B-96D4-4BDF-9D39-1CB0AF5D4A38}" dt="2022-08-04T12:59:48.598" v="18065" actId="478"/>
          <ac:picMkLst>
            <pc:docMk/>
            <pc:sldMk cId="2631363274" sldId="4583"/>
            <ac:picMk id="6" creationId="{C32F324E-63D5-6FE8-3BAF-E6D09103DB4D}"/>
          </ac:picMkLst>
        </pc:picChg>
        <pc:picChg chg="add del mod">
          <ac:chgData name="Sudarshan Chakravarthi" userId="9632d19e-631d-46a5-9e9a-d9cc496f17d0" providerId="ADAL" clId="{3DFE4E8B-96D4-4BDF-9D39-1CB0AF5D4A38}" dt="2022-08-04T13:00:58.414" v="18069" actId="478"/>
          <ac:picMkLst>
            <pc:docMk/>
            <pc:sldMk cId="2631363274" sldId="4583"/>
            <ac:picMk id="7" creationId="{935464F1-4233-3F25-EBF6-2F20980884CA}"/>
          </ac:picMkLst>
        </pc:picChg>
        <pc:picChg chg="add mod">
          <ac:chgData name="Sudarshan Chakravarthi" userId="9632d19e-631d-46a5-9e9a-d9cc496f17d0" providerId="ADAL" clId="{3DFE4E8B-96D4-4BDF-9D39-1CB0AF5D4A38}" dt="2022-08-04T13:01:07.173" v="18073" actId="1076"/>
          <ac:picMkLst>
            <pc:docMk/>
            <pc:sldMk cId="2631363274" sldId="4583"/>
            <ac:picMk id="8" creationId="{719AA533-E7F1-401C-5437-2B69A0FA2EF3}"/>
          </ac:picMkLst>
        </pc:picChg>
      </pc:sldChg>
      <pc:sldChg chg="addSp delSp modSp add mod ord">
        <pc:chgData name="Sudarshan Chakravarthi" userId="9632d19e-631d-46a5-9e9a-d9cc496f17d0" providerId="ADAL" clId="{3DFE4E8B-96D4-4BDF-9D39-1CB0AF5D4A38}" dt="2022-08-04T07:13:53.038" v="12233"/>
        <pc:sldMkLst>
          <pc:docMk/>
          <pc:sldMk cId="3593625104" sldId="4584"/>
        </pc:sldMkLst>
        <pc:spChg chg="mod">
          <ac:chgData name="Sudarshan Chakravarthi" userId="9632d19e-631d-46a5-9e9a-d9cc496f17d0" providerId="ADAL" clId="{3DFE4E8B-96D4-4BDF-9D39-1CB0AF5D4A38}" dt="2022-08-04T05:30:20.087" v="11725" actId="6549"/>
          <ac:spMkLst>
            <pc:docMk/>
            <pc:sldMk cId="3593625104" sldId="4584"/>
            <ac:spMk id="2" creationId="{E8FD5135-37CB-BB4C-1893-517EB1D0E70B}"/>
          </ac:spMkLst>
        </pc:spChg>
        <pc:picChg chg="del">
          <ac:chgData name="Sudarshan Chakravarthi" userId="9632d19e-631d-46a5-9e9a-d9cc496f17d0" providerId="ADAL" clId="{3DFE4E8B-96D4-4BDF-9D39-1CB0AF5D4A38}" dt="2022-08-03T14:31:08.418" v="9471" actId="478"/>
          <ac:picMkLst>
            <pc:docMk/>
            <pc:sldMk cId="3593625104" sldId="4584"/>
            <ac:picMk id="6" creationId="{C32F324E-63D5-6FE8-3BAF-E6D09103DB4D}"/>
          </ac:picMkLst>
        </pc:picChg>
        <pc:picChg chg="add mod">
          <ac:chgData name="Sudarshan Chakravarthi" userId="9632d19e-631d-46a5-9e9a-d9cc496f17d0" providerId="ADAL" clId="{3DFE4E8B-96D4-4BDF-9D39-1CB0AF5D4A38}" dt="2022-08-03T14:31:15.373" v="9474" actId="1076"/>
          <ac:picMkLst>
            <pc:docMk/>
            <pc:sldMk cId="3593625104" sldId="4584"/>
            <ac:picMk id="7" creationId="{4628EE43-796A-71BD-4DAE-82CB47C9D671}"/>
          </ac:picMkLst>
        </pc:picChg>
      </pc:sldChg>
      <pc:sldChg chg="addSp delSp modSp new del mod">
        <pc:chgData name="Sudarshan Chakravarthi" userId="9632d19e-631d-46a5-9e9a-d9cc496f17d0" providerId="ADAL" clId="{3DFE4E8B-96D4-4BDF-9D39-1CB0AF5D4A38}" dt="2022-08-04T07:02:40.460" v="12160" actId="47"/>
        <pc:sldMkLst>
          <pc:docMk/>
          <pc:sldMk cId="2526780424" sldId="4585"/>
        </pc:sldMkLst>
        <pc:spChg chg="add mod">
          <ac:chgData name="Sudarshan Chakravarthi" userId="9632d19e-631d-46a5-9e9a-d9cc496f17d0" providerId="ADAL" clId="{3DFE4E8B-96D4-4BDF-9D39-1CB0AF5D4A38}" dt="2022-08-04T05:31:36.713" v="11801" actId="6549"/>
          <ac:spMkLst>
            <pc:docMk/>
            <pc:sldMk cId="2526780424" sldId="4585"/>
            <ac:spMk id="4" creationId="{DE26B397-9AB7-E791-7BD6-BAF7A372AB64}"/>
          </ac:spMkLst>
        </pc:spChg>
        <pc:spChg chg="add mod">
          <ac:chgData name="Sudarshan Chakravarthi" userId="9632d19e-631d-46a5-9e9a-d9cc496f17d0" providerId="ADAL" clId="{3DFE4E8B-96D4-4BDF-9D39-1CB0AF5D4A38}" dt="2022-08-04T05:31:02.783" v="11726"/>
          <ac:spMkLst>
            <pc:docMk/>
            <pc:sldMk cId="2526780424" sldId="4585"/>
            <ac:spMk id="6" creationId="{A350265F-E5DE-BF48-FD4F-D7C8B6CA0F2F}"/>
          </ac:spMkLst>
        </pc:spChg>
        <pc:spChg chg="add mod ord">
          <ac:chgData name="Sudarshan Chakravarthi" userId="9632d19e-631d-46a5-9e9a-d9cc496f17d0" providerId="ADAL" clId="{3DFE4E8B-96D4-4BDF-9D39-1CB0AF5D4A38}" dt="2022-08-04T06:48:10.408" v="11818" actId="1076"/>
          <ac:spMkLst>
            <pc:docMk/>
            <pc:sldMk cId="2526780424" sldId="4585"/>
            <ac:spMk id="7" creationId="{85D6FAD5-4577-276D-A639-8B5894C757D4}"/>
          </ac:spMkLst>
        </pc:spChg>
        <pc:spChg chg="add del mod">
          <ac:chgData name="Sudarshan Chakravarthi" userId="9632d19e-631d-46a5-9e9a-d9cc496f17d0" providerId="ADAL" clId="{3DFE4E8B-96D4-4BDF-9D39-1CB0AF5D4A38}" dt="2022-08-04T06:47:21.503" v="11810"/>
          <ac:spMkLst>
            <pc:docMk/>
            <pc:sldMk cId="2526780424" sldId="4585"/>
            <ac:spMk id="8" creationId="{77CCE40E-8A78-CD7A-5CAD-BD49B5E72B55}"/>
          </ac:spMkLst>
        </pc:spChg>
        <pc:spChg chg="add del mod">
          <ac:chgData name="Sudarshan Chakravarthi" userId="9632d19e-631d-46a5-9e9a-d9cc496f17d0" providerId="ADAL" clId="{3DFE4E8B-96D4-4BDF-9D39-1CB0AF5D4A38}" dt="2022-08-04T06:47:21.503" v="11810"/>
          <ac:spMkLst>
            <pc:docMk/>
            <pc:sldMk cId="2526780424" sldId="4585"/>
            <ac:spMk id="9" creationId="{F8A018CC-5F85-E4E6-4448-54DB07712668}"/>
          </ac:spMkLst>
        </pc:spChg>
        <pc:spChg chg="add del mod">
          <ac:chgData name="Sudarshan Chakravarthi" userId="9632d19e-631d-46a5-9e9a-d9cc496f17d0" providerId="ADAL" clId="{3DFE4E8B-96D4-4BDF-9D39-1CB0AF5D4A38}" dt="2022-08-04T06:47:21.503" v="11810"/>
          <ac:spMkLst>
            <pc:docMk/>
            <pc:sldMk cId="2526780424" sldId="4585"/>
            <ac:spMk id="10" creationId="{CB748F9E-66E3-983F-3817-F09E5974337E}"/>
          </ac:spMkLst>
        </pc:spChg>
        <pc:spChg chg="add del mod">
          <ac:chgData name="Sudarshan Chakravarthi" userId="9632d19e-631d-46a5-9e9a-d9cc496f17d0" providerId="ADAL" clId="{3DFE4E8B-96D4-4BDF-9D39-1CB0AF5D4A38}" dt="2022-08-04T06:47:21.503" v="11810"/>
          <ac:spMkLst>
            <pc:docMk/>
            <pc:sldMk cId="2526780424" sldId="4585"/>
            <ac:spMk id="11" creationId="{43F1C648-8681-498E-963E-A1A51C5601C2}"/>
          </ac:spMkLst>
        </pc:spChg>
        <pc:spChg chg="add del mod">
          <ac:chgData name="Sudarshan Chakravarthi" userId="9632d19e-631d-46a5-9e9a-d9cc496f17d0" providerId="ADAL" clId="{3DFE4E8B-96D4-4BDF-9D39-1CB0AF5D4A38}" dt="2022-08-04T06:47:21.503" v="11810"/>
          <ac:spMkLst>
            <pc:docMk/>
            <pc:sldMk cId="2526780424" sldId="4585"/>
            <ac:spMk id="12" creationId="{B62056FB-7D0C-41F8-E80A-F85838C3EE07}"/>
          </ac:spMkLst>
        </pc:spChg>
        <pc:spChg chg="add del mod">
          <ac:chgData name="Sudarshan Chakravarthi" userId="9632d19e-631d-46a5-9e9a-d9cc496f17d0" providerId="ADAL" clId="{3DFE4E8B-96D4-4BDF-9D39-1CB0AF5D4A38}" dt="2022-08-04T06:47:21.503" v="11810"/>
          <ac:spMkLst>
            <pc:docMk/>
            <pc:sldMk cId="2526780424" sldId="4585"/>
            <ac:spMk id="13" creationId="{7EE96C4B-FF0D-7313-C6C8-066A46C4A8E4}"/>
          </ac:spMkLst>
        </pc:spChg>
        <pc:spChg chg="add del mod">
          <ac:chgData name="Sudarshan Chakravarthi" userId="9632d19e-631d-46a5-9e9a-d9cc496f17d0" providerId="ADAL" clId="{3DFE4E8B-96D4-4BDF-9D39-1CB0AF5D4A38}" dt="2022-08-04T06:47:21.503" v="11810"/>
          <ac:spMkLst>
            <pc:docMk/>
            <pc:sldMk cId="2526780424" sldId="4585"/>
            <ac:spMk id="14" creationId="{A4CAE4F3-3144-19A2-ECBA-E5D9A0D4242F}"/>
          </ac:spMkLst>
        </pc:spChg>
        <pc:spChg chg="add del mod">
          <ac:chgData name="Sudarshan Chakravarthi" userId="9632d19e-631d-46a5-9e9a-d9cc496f17d0" providerId="ADAL" clId="{3DFE4E8B-96D4-4BDF-9D39-1CB0AF5D4A38}" dt="2022-08-04T06:47:21.503" v="11810"/>
          <ac:spMkLst>
            <pc:docMk/>
            <pc:sldMk cId="2526780424" sldId="4585"/>
            <ac:spMk id="15" creationId="{968BDFA6-23EA-8869-2BB5-808902DDDE41}"/>
          </ac:spMkLst>
        </pc:spChg>
        <pc:spChg chg="add del mod">
          <ac:chgData name="Sudarshan Chakravarthi" userId="9632d19e-631d-46a5-9e9a-d9cc496f17d0" providerId="ADAL" clId="{3DFE4E8B-96D4-4BDF-9D39-1CB0AF5D4A38}" dt="2022-08-04T06:47:21.503" v="11810"/>
          <ac:spMkLst>
            <pc:docMk/>
            <pc:sldMk cId="2526780424" sldId="4585"/>
            <ac:spMk id="16" creationId="{908935E6-FF7C-3328-E71B-4EF96FDFD23E}"/>
          </ac:spMkLst>
        </pc:spChg>
        <pc:spChg chg="add del mod">
          <ac:chgData name="Sudarshan Chakravarthi" userId="9632d19e-631d-46a5-9e9a-d9cc496f17d0" providerId="ADAL" clId="{3DFE4E8B-96D4-4BDF-9D39-1CB0AF5D4A38}" dt="2022-08-04T06:47:21.503" v="11810"/>
          <ac:spMkLst>
            <pc:docMk/>
            <pc:sldMk cId="2526780424" sldId="4585"/>
            <ac:spMk id="17" creationId="{9AC97372-4E52-73D6-453C-7E2225F0840D}"/>
          </ac:spMkLst>
        </pc:spChg>
        <pc:spChg chg="add del mod">
          <ac:chgData name="Sudarshan Chakravarthi" userId="9632d19e-631d-46a5-9e9a-d9cc496f17d0" providerId="ADAL" clId="{3DFE4E8B-96D4-4BDF-9D39-1CB0AF5D4A38}" dt="2022-08-04T06:47:21.503" v="11810"/>
          <ac:spMkLst>
            <pc:docMk/>
            <pc:sldMk cId="2526780424" sldId="4585"/>
            <ac:spMk id="18" creationId="{5C71B554-6C87-26B9-DB5B-29C22D2C151C}"/>
          </ac:spMkLst>
        </pc:spChg>
        <pc:spChg chg="add del mod">
          <ac:chgData name="Sudarshan Chakravarthi" userId="9632d19e-631d-46a5-9e9a-d9cc496f17d0" providerId="ADAL" clId="{3DFE4E8B-96D4-4BDF-9D39-1CB0AF5D4A38}" dt="2022-08-04T06:47:21.503" v="11810"/>
          <ac:spMkLst>
            <pc:docMk/>
            <pc:sldMk cId="2526780424" sldId="4585"/>
            <ac:spMk id="19" creationId="{875246D6-3FBD-C90B-C434-0F625401AB72}"/>
          </ac:spMkLst>
        </pc:spChg>
        <pc:spChg chg="add del mod">
          <ac:chgData name="Sudarshan Chakravarthi" userId="9632d19e-631d-46a5-9e9a-d9cc496f17d0" providerId="ADAL" clId="{3DFE4E8B-96D4-4BDF-9D39-1CB0AF5D4A38}" dt="2022-08-04T06:47:21.503" v="11810"/>
          <ac:spMkLst>
            <pc:docMk/>
            <pc:sldMk cId="2526780424" sldId="4585"/>
            <ac:spMk id="20" creationId="{A9142DA0-AB06-781F-891F-54B0E6399987}"/>
          </ac:spMkLst>
        </pc:spChg>
        <pc:spChg chg="add del mod">
          <ac:chgData name="Sudarshan Chakravarthi" userId="9632d19e-631d-46a5-9e9a-d9cc496f17d0" providerId="ADAL" clId="{3DFE4E8B-96D4-4BDF-9D39-1CB0AF5D4A38}" dt="2022-08-04T06:47:21.503" v="11810"/>
          <ac:spMkLst>
            <pc:docMk/>
            <pc:sldMk cId="2526780424" sldId="4585"/>
            <ac:spMk id="21" creationId="{B405A173-8F7E-912C-14FD-EBA034C1A2BF}"/>
          </ac:spMkLst>
        </pc:spChg>
        <pc:spChg chg="add del mod">
          <ac:chgData name="Sudarshan Chakravarthi" userId="9632d19e-631d-46a5-9e9a-d9cc496f17d0" providerId="ADAL" clId="{3DFE4E8B-96D4-4BDF-9D39-1CB0AF5D4A38}" dt="2022-08-04T06:47:21.503" v="11810"/>
          <ac:spMkLst>
            <pc:docMk/>
            <pc:sldMk cId="2526780424" sldId="4585"/>
            <ac:spMk id="22" creationId="{EDB06503-FD95-9E0A-F647-19B736BA69DB}"/>
          </ac:spMkLst>
        </pc:spChg>
        <pc:spChg chg="add del mod">
          <ac:chgData name="Sudarshan Chakravarthi" userId="9632d19e-631d-46a5-9e9a-d9cc496f17d0" providerId="ADAL" clId="{3DFE4E8B-96D4-4BDF-9D39-1CB0AF5D4A38}" dt="2022-08-04T06:47:21.503" v="11810"/>
          <ac:spMkLst>
            <pc:docMk/>
            <pc:sldMk cId="2526780424" sldId="4585"/>
            <ac:spMk id="23" creationId="{C99CC931-5FE9-8E5F-B496-85987380AC80}"/>
          </ac:spMkLst>
        </pc:spChg>
        <pc:spChg chg="add del mod">
          <ac:chgData name="Sudarshan Chakravarthi" userId="9632d19e-631d-46a5-9e9a-d9cc496f17d0" providerId="ADAL" clId="{3DFE4E8B-96D4-4BDF-9D39-1CB0AF5D4A38}" dt="2022-08-04T06:47:21.503" v="11810"/>
          <ac:spMkLst>
            <pc:docMk/>
            <pc:sldMk cId="2526780424" sldId="4585"/>
            <ac:spMk id="24" creationId="{72DDBE61-2544-8FF6-D288-3568CF3B8928}"/>
          </ac:spMkLst>
        </pc:spChg>
        <pc:spChg chg="add del mod">
          <ac:chgData name="Sudarshan Chakravarthi" userId="9632d19e-631d-46a5-9e9a-d9cc496f17d0" providerId="ADAL" clId="{3DFE4E8B-96D4-4BDF-9D39-1CB0AF5D4A38}" dt="2022-08-04T06:47:21.503" v="11810"/>
          <ac:spMkLst>
            <pc:docMk/>
            <pc:sldMk cId="2526780424" sldId="4585"/>
            <ac:spMk id="25" creationId="{97C215FD-F9F2-3906-686D-21F3C84FC6D4}"/>
          </ac:spMkLst>
        </pc:spChg>
        <pc:spChg chg="add del mod">
          <ac:chgData name="Sudarshan Chakravarthi" userId="9632d19e-631d-46a5-9e9a-d9cc496f17d0" providerId="ADAL" clId="{3DFE4E8B-96D4-4BDF-9D39-1CB0AF5D4A38}" dt="2022-08-04T06:47:21.503" v="11810"/>
          <ac:spMkLst>
            <pc:docMk/>
            <pc:sldMk cId="2526780424" sldId="4585"/>
            <ac:spMk id="26" creationId="{811217D4-98D6-9B48-954C-ABE042A2F0C5}"/>
          </ac:spMkLst>
        </pc:spChg>
        <pc:spChg chg="add del mod">
          <ac:chgData name="Sudarshan Chakravarthi" userId="9632d19e-631d-46a5-9e9a-d9cc496f17d0" providerId="ADAL" clId="{3DFE4E8B-96D4-4BDF-9D39-1CB0AF5D4A38}" dt="2022-08-04T06:47:21.503" v="11810"/>
          <ac:spMkLst>
            <pc:docMk/>
            <pc:sldMk cId="2526780424" sldId="4585"/>
            <ac:spMk id="27" creationId="{21019A7C-2A0C-493F-42B7-4AAB5A51C6A6}"/>
          </ac:spMkLst>
        </pc:spChg>
        <pc:spChg chg="add del mod">
          <ac:chgData name="Sudarshan Chakravarthi" userId="9632d19e-631d-46a5-9e9a-d9cc496f17d0" providerId="ADAL" clId="{3DFE4E8B-96D4-4BDF-9D39-1CB0AF5D4A38}" dt="2022-08-04T06:47:21.503" v="11810"/>
          <ac:spMkLst>
            <pc:docMk/>
            <pc:sldMk cId="2526780424" sldId="4585"/>
            <ac:spMk id="28" creationId="{45AF060B-5808-27AE-272D-9E660B6D1367}"/>
          </ac:spMkLst>
        </pc:spChg>
        <pc:spChg chg="add del mod">
          <ac:chgData name="Sudarshan Chakravarthi" userId="9632d19e-631d-46a5-9e9a-d9cc496f17d0" providerId="ADAL" clId="{3DFE4E8B-96D4-4BDF-9D39-1CB0AF5D4A38}" dt="2022-08-04T06:47:21.503" v="11810"/>
          <ac:spMkLst>
            <pc:docMk/>
            <pc:sldMk cId="2526780424" sldId="4585"/>
            <ac:spMk id="29" creationId="{9E67A670-2839-B5A6-C6C4-6A2E450A3A20}"/>
          </ac:spMkLst>
        </pc:spChg>
        <pc:spChg chg="add mod">
          <ac:chgData name="Sudarshan Chakravarthi" userId="9632d19e-631d-46a5-9e9a-d9cc496f17d0" providerId="ADAL" clId="{3DFE4E8B-96D4-4BDF-9D39-1CB0AF5D4A38}" dt="2022-08-04T06:47:21.527" v="11811"/>
          <ac:spMkLst>
            <pc:docMk/>
            <pc:sldMk cId="2526780424" sldId="4585"/>
            <ac:spMk id="30" creationId="{7E0F11B8-8972-74C8-3D7F-BC84AD3D12EC}"/>
          </ac:spMkLst>
        </pc:spChg>
        <pc:spChg chg="add mod">
          <ac:chgData name="Sudarshan Chakravarthi" userId="9632d19e-631d-46a5-9e9a-d9cc496f17d0" providerId="ADAL" clId="{3DFE4E8B-96D4-4BDF-9D39-1CB0AF5D4A38}" dt="2022-08-04T06:47:21.527" v="11811"/>
          <ac:spMkLst>
            <pc:docMk/>
            <pc:sldMk cId="2526780424" sldId="4585"/>
            <ac:spMk id="31" creationId="{E73254B7-1A7C-C155-D274-7C977CB6A611}"/>
          </ac:spMkLst>
        </pc:spChg>
        <pc:spChg chg="add mod">
          <ac:chgData name="Sudarshan Chakravarthi" userId="9632d19e-631d-46a5-9e9a-d9cc496f17d0" providerId="ADAL" clId="{3DFE4E8B-96D4-4BDF-9D39-1CB0AF5D4A38}" dt="2022-08-04T06:47:21.527" v="11811"/>
          <ac:spMkLst>
            <pc:docMk/>
            <pc:sldMk cId="2526780424" sldId="4585"/>
            <ac:spMk id="32" creationId="{04A994C7-A93B-3AEF-78E1-9841608DD332}"/>
          </ac:spMkLst>
        </pc:spChg>
        <pc:spChg chg="add mod">
          <ac:chgData name="Sudarshan Chakravarthi" userId="9632d19e-631d-46a5-9e9a-d9cc496f17d0" providerId="ADAL" clId="{3DFE4E8B-96D4-4BDF-9D39-1CB0AF5D4A38}" dt="2022-08-04T06:47:21.527" v="11811"/>
          <ac:spMkLst>
            <pc:docMk/>
            <pc:sldMk cId="2526780424" sldId="4585"/>
            <ac:spMk id="33" creationId="{62BAB8F0-B132-A5B1-A399-9DE39BB606E8}"/>
          </ac:spMkLst>
        </pc:spChg>
        <pc:spChg chg="add mod">
          <ac:chgData name="Sudarshan Chakravarthi" userId="9632d19e-631d-46a5-9e9a-d9cc496f17d0" providerId="ADAL" clId="{3DFE4E8B-96D4-4BDF-9D39-1CB0AF5D4A38}" dt="2022-08-04T06:47:21.527" v="11811"/>
          <ac:spMkLst>
            <pc:docMk/>
            <pc:sldMk cId="2526780424" sldId="4585"/>
            <ac:spMk id="34" creationId="{6BC77020-F2FE-3B17-0C94-2C85E7562BBA}"/>
          </ac:spMkLst>
        </pc:spChg>
        <pc:spChg chg="add mod">
          <ac:chgData name="Sudarshan Chakravarthi" userId="9632d19e-631d-46a5-9e9a-d9cc496f17d0" providerId="ADAL" clId="{3DFE4E8B-96D4-4BDF-9D39-1CB0AF5D4A38}" dt="2022-08-04T06:47:21.527" v="11811"/>
          <ac:spMkLst>
            <pc:docMk/>
            <pc:sldMk cId="2526780424" sldId="4585"/>
            <ac:spMk id="35" creationId="{2C022A6C-3ED5-3AE3-2E85-0A69750AE0F4}"/>
          </ac:spMkLst>
        </pc:spChg>
        <pc:spChg chg="add del mod">
          <ac:chgData name="Sudarshan Chakravarthi" userId="9632d19e-631d-46a5-9e9a-d9cc496f17d0" providerId="ADAL" clId="{3DFE4E8B-96D4-4BDF-9D39-1CB0AF5D4A38}" dt="2022-08-04T06:56:07.678" v="11959" actId="21"/>
          <ac:spMkLst>
            <pc:docMk/>
            <pc:sldMk cId="2526780424" sldId="4585"/>
            <ac:spMk id="36" creationId="{34D43844-9629-3806-9CA1-5B11D766FF74}"/>
          </ac:spMkLst>
        </pc:spChg>
        <pc:spChg chg="add del mod">
          <ac:chgData name="Sudarshan Chakravarthi" userId="9632d19e-631d-46a5-9e9a-d9cc496f17d0" providerId="ADAL" clId="{3DFE4E8B-96D4-4BDF-9D39-1CB0AF5D4A38}" dt="2022-08-04T06:54:11.984" v="11893" actId="21"/>
          <ac:spMkLst>
            <pc:docMk/>
            <pc:sldMk cId="2526780424" sldId="4585"/>
            <ac:spMk id="37" creationId="{2B248BA4-AC47-B507-38E2-CF64277E1B40}"/>
          </ac:spMkLst>
        </pc:spChg>
        <pc:spChg chg="add del mod">
          <ac:chgData name="Sudarshan Chakravarthi" userId="9632d19e-631d-46a5-9e9a-d9cc496f17d0" providerId="ADAL" clId="{3DFE4E8B-96D4-4BDF-9D39-1CB0AF5D4A38}" dt="2022-08-04T06:58:01.548" v="12000" actId="21"/>
          <ac:spMkLst>
            <pc:docMk/>
            <pc:sldMk cId="2526780424" sldId="4585"/>
            <ac:spMk id="38" creationId="{820DD3E3-BF8A-305A-DF83-3B6D8EB8310F}"/>
          </ac:spMkLst>
        </pc:spChg>
        <pc:spChg chg="add del mod">
          <ac:chgData name="Sudarshan Chakravarthi" userId="9632d19e-631d-46a5-9e9a-d9cc496f17d0" providerId="ADAL" clId="{3DFE4E8B-96D4-4BDF-9D39-1CB0AF5D4A38}" dt="2022-08-04T06:55:58.882" v="11957" actId="478"/>
          <ac:spMkLst>
            <pc:docMk/>
            <pc:sldMk cId="2526780424" sldId="4585"/>
            <ac:spMk id="39" creationId="{FE2FF98E-B354-7039-9722-12069A70F2D2}"/>
          </ac:spMkLst>
        </pc:spChg>
        <pc:spChg chg="add mod">
          <ac:chgData name="Sudarshan Chakravarthi" userId="9632d19e-631d-46a5-9e9a-d9cc496f17d0" providerId="ADAL" clId="{3DFE4E8B-96D4-4BDF-9D39-1CB0AF5D4A38}" dt="2022-08-04T06:47:21.527" v="11811"/>
          <ac:spMkLst>
            <pc:docMk/>
            <pc:sldMk cId="2526780424" sldId="4585"/>
            <ac:spMk id="40" creationId="{53E7A1BB-61C7-FF1C-127C-5B179137F529}"/>
          </ac:spMkLst>
        </pc:spChg>
        <pc:spChg chg="add mod">
          <ac:chgData name="Sudarshan Chakravarthi" userId="9632d19e-631d-46a5-9e9a-d9cc496f17d0" providerId="ADAL" clId="{3DFE4E8B-96D4-4BDF-9D39-1CB0AF5D4A38}" dt="2022-08-04T06:47:21.527" v="11811"/>
          <ac:spMkLst>
            <pc:docMk/>
            <pc:sldMk cId="2526780424" sldId="4585"/>
            <ac:spMk id="41" creationId="{0EA78D82-4461-44CF-F608-A7D230F1A7D5}"/>
          </ac:spMkLst>
        </pc:spChg>
        <pc:spChg chg="add mod">
          <ac:chgData name="Sudarshan Chakravarthi" userId="9632d19e-631d-46a5-9e9a-d9cc496f17d0" providerId="ADAL" clId="{3DFE4E8B-96D4-4BDF-9D39-1CB0AF5D4A38}" dt="2022-08-04T06:47:21.527" v="11811"/>
          <ac:spMkLst>
            <pc:docMk/>
            <pc:sldMk cId="2526780424" sldId="4585"/>
            <ac:spMk id="42" creationId="{14E3F2B4-0A6D-E415-09A0-E78DBB71716C}"/>
          </ac:spMkLst>
        </pc:spChg>
        <pc:spChg chg="add mod">
          <ac:chgData name="Sudarshan Chakravarthi" userId="9632d19e-631d-46a5-9e9a-d9cc496f17d0" providerId="ADAL" clId="{3DFE4E8B-96D4-4BDF-9D39-1CB0AF5D4A38}" dt="2022-08-04T06:47:21.527" v="11811"/>
          <ac:spMkLst>
            <pc:docMk/>
            <pc:sldMk cId="2526780424" sldId="4585"/>
            <ac:spMk id="43" creationId="{D09BA5A8-EEA7-4974-191C-CD6F5106A1B6}"/>
          </ac:spMkLst>
        </pc:spChg>
        <pc:spChg chg="add mod">
          <ac:chgData name="Sudarshan Chakravarthi" userId="9632d19e-631d-46a5-9e9a-d9cc496f17d0" providerId="ADAL" clId="{3DFE4E8B-96D4-4BDF-9D39-1CB0AF5D4A38}" dt="2022-08-04T06:47:21.527" v="11811"/>
          <ac:spMkLst>
            <pc:docMk/>
            <pc:sldMk cId="2526780424" sldId="4585"/>
            <ac:spMk id="44" creationId="{47320828-0FF8-A5AD-2004-8D492FF526B1}"/>
          </ac:spMkLst>
        </pc:spChg>
        <pc:spChg chg="add mod">
          <ac:chgData name="Sudarshan Chakravarthi" userId="9632d19e-631d-46a5-9e9a-d9cc496f17d0" providerId="ADAL" clId="{3DFE4E8B-96D4-4BDF-9D39-1CB0AF5D4A38}" dt="2022-08-04T06:47:21.527" v="11811"/>
          <ac:spMkLst>
            <pc:docMk/>
            <pc:sldMk cId="2526780424" sldId="4585"/>
            <ac:spMk id="45" creationId="{0163EEC0-FDB5-8909-5E33-D712CC568930}"/>
          </ac:spMkLst>
        </pc:spChg>
        <pc:spChg chg="add mod">
          <ac:chgData name="Sudarshan Chakravarthi" userId="9632d19e-631d-46a5-9e9a-d9cc496f17d0" providerId="ADAL" clId="{3DFE4E8B-96D4-4BDF-9D39-1CB0AF5D4A38}" dt="2022-08-04T06:47:21.527" v="11811"/>
          <ac:spMkLst>
            <pc:docMk/>
            <pc:sldMk cId="2526780424" sldId="4585"/>
            <ac:spMk id="46" creationId="{3E261B7C-2EFF-DD50-6937-5AAE803F7C4C}"/>
          </ac:spMkLst>
        </pc:spChg>
        <pc:spChg chg="add mod">
          <ac:chgData name="Sudarshan Chakravarthi" userId="9632d19e-631d-46a5-9e9a-d9cc496f17d0" providerId="ADAL" clId="{3DFE4E8B-96D4-4BDF-9D39-1CB0AF5D4A38}" dt="2022-08-04T06:47:21.527" v="11811"/>
          <ac:spMkLst>
            <pc:docMk/>
            <pc:sldMk cId="2526780424" sldId="4585"/>
            <ac:spMk id="47" creationId="{B855AD4D-EEFC-ADE8-6F8C-7095E4070A99}"/>
          </ac:spMkLst>
        </pc:spChg>
        <pc:spChg chg="add mod">
          <ac:chgData name="Sudarshan Chakravarthi" userId="9632d19e-631d-46a5-9e9a-d9cc496f17d0" providerId="ADAL" clId="{3DFE4E8B-96D4-4BDF-9D39-1CB0AF5D4A38}" dt="2022-08-04T06:47:21.527" v="11811"/>
          <ac:spMkLst>
            <pc:docMk/>
            <pc:sldMk cId="2526780424" sldId="4585"/>
            <ac:spMk id="48" creationId="{E88E9C12-EB81-89CB-9F8D-5C1761271967}"/>
          </ac:spMkLst>
        </pc:spChg>
        <pc:spChg chg="add mod">
          <ac:chgData name="Sudarshan Chakravarthi" userId="9632d19e-631d-46a5-9e9a-d9cc496f17d0" providerId="ADAL" clId="{3DFE4E8B-96D4-4BDF-9D39-1CB0AF5D4A38}" dt="2022-08-04T06:47:21.527" v="11811"/>
          <ac:spMkLst>
            <pc:docMk/>
            <pc:sldMk cId="2526780424" sldId="4585"/>
            <ac:spMk id="49" creationId="{4447A216-9B00-AF11-8424-89395CAFAD97}"/>
          </ac:spMkLst>
        </pc:spChg>
        <pc:spChg chg="add mod">
          <ac:chgData name="Sudarshan Chakravarthi" userId="9632d19e-631d-46a5-9e9a-d9cc496f17d0" providerId="ADAL" clId="{3DFE4E8B-96D4-4BDF-9D39-1CB0AF5D4A38}" dt="2022-08-04T06:47:21.527" v="11811"/>
          <ac:spMkLst>
            <pc:docMk/>
            <pc:sldMk cId="2526780424" sldId="4585"/>
            <ac:spMk id="50" creationId="{C5AB1EA9-8F66-F529-CAF0-A73B8B39FD6D}"/>
          </ac:spMkLst>
        </pc:spChg>
        <pc:spChg chg="add mod">
          <ac:chgData name="Sudarshan Chakravarthi" userId="9632d19e-631d-46a5-9e9a-d9cc496f17d0" providerId="ADAL" clId="{3DFE4E8B-96D4-4BDF-9D39-1CB0AF5D4A38}" dt="2022-08-04T06:47:21.527" v="11811"/>
          <ac:spMkLst>
            <pc:docMk/>
            <pc:sldMk cId="2526780424" sldId="4585"/>
            <ac:spMk id="51" creationId="{28367DE5-9FB1-6490-23BA-BA3B97D3CE7D}"/>
          </ac:spMkLst>
        </pc:spChg>
        <pc:spChg chg="add del mod">
          <ac:chgData name="Sudarshan Chakravarthi" userId="9632d19e-631d-46a5-9e9a-d9cc496f17d0" providerId="ADAL" clId="{3DFE4E8B-96D4-4BDF-9D39-1CB0AF5D4A38}" dt="2022-08-04T07:00:21.118" v="12078" actId="21"/>
          <ac:spMkLst>
            <pc:docMk/>
            <pc:sldMk cId="2526780424" sldId="4585"/>
            <ac:spMk id="52" creationId="{57B6D57B-3538-835B-E4FB-4DDF028B93CB}"/>
          </ac:spMkLst>
        </pc:spChg>
        <pc:picChg chg="add mod modCrop">
          <ac:chgData name="Sudarshan Chakravarthi" userId="9632d19e-631d-46a5-9e9a-d9cc496f17d0" providerId="ADAL" clId="{3DFE4E8B-96D4-4BDF-9D39-1CB0AF5D4A38}" dt="2022-08-04T05:31:15.464" v="11728" actId="14100"/>
          <ac:picMkLst>
            <pc:docMk/>
            <pc:sldMk cId="2526780424" sldId="4585"/>
            <ac:picMk id="3" creationId="{CB87A161-117A-80EF-55A3-AACBA3F120C2}"/>
          </ac:picMkLst>
        </pc:picChg>
        <pc:picChg chg="add mod">
          <ac:chgData name="Sudarshan Chakravarthi" userId="9632d19e-631d-46a5-9e9a-d9cc496f17d0" providerId="ADAL" clId="{3DFE4E8B-96D4-4BDF-9D39-1CB0AF5D4A38}" dt="2022-08-04T05:31:02.783" v="11726"/>
          <ac:picMkLst>
            <pc:docMk/>
            <pc:sldMk cId="2526780424" sldId="4585"/>
            <ac:picMk id="5" creationId="{0F59344F-8743-B12F-69DF-8CB70BC86446}"/>
          </ac:picMkLst>
        </pc:picChg>
      </pc:sldChg>
      <pc:sldChg chg="addSp modSp new del mod">
        <pc:chgData name="Sudarshan Chakravarthi" userId="9632d19e-631d-46a5-9e9a-d9cc496f17d0" providerId="ADAL" clId="{3DFE4E8B-96D4-4BDF-9D39-1CB0AF5D4A38}" dt="2022-08-04T07:02:46.303" v="12161" actId="47"/>
        <pc:sldMkLst>
          <pc:docMk/>
          <pc:sldMk cId="3757171626" sldId="4586"/>
        </pc:sldMkLst>
        <pc:spChg chg="add mod">
          <ac:chgData name="Sudarshan Chakravarthi" userId="9632d19e-631d-46a5-9e9a-d9cc496f17d0" providerId="ADAL" clId="{3DFE4E8B-96D4-4BDF-9D39-1CB0AF5D4A38}" dt="2022-08-03T14:33:36.972" v="9484" actId="1076"/>
          <ac:spMkLst>
            <pc:docMk/>
            <pc:sldMk cId="3757171626" sldId="4586"/>
            <ac:spMk id="3" creationId="{7F4B7B50-B54E-20A4-4E5E-AED9D6127F04}"/>
          </ac:spMkLst>
        </pc:spChg>
      </pc:sldChg>
      <pc:sldChg chg="delSp modSp add mod">
        <pc:chgData name="Sudarshan Chakravarthi" userId="9632d19e-631d-46a5-9e9a-d9cc496f17d0" providerId="ADAL" clId="{3DFE4E8B-96D4-4BDF-9D39-1CB0AF5D4A38}" dt="2022-08-27T14:31:31.127" v="18149" actId="20577"/>
        <pc:sldMkLst>
          <pc:docMk/>
          <pc:sldMk cId="3647511448" sldId="4587"/>
        </pc:sldMkLst>
        <pc:spChg chg="del">
          <ac:chgData name="Sudarshan Chakravarthi" userId="9632d19e-631d-46a5-9e9a-d9cc496f17d0" providerId="ADAL" clId="{3DFE4E8B-96D4-4BDF-9D39-1CB0AF5D4A38}" dt="2022-08-03T16:38:40.705" v="11338" actId="478"/>
          <ac:spMkLst>
            <pc:docMk/>
            <pc:sldMk cId="3647511448" sldId="4587"/>
            <ac:spMk id="2" creationId="{E79EB4F7-F632-3A88-D1FB-012ECE4BDE35}"/>
          </ac:spMkLst>
        </pc:spChg>
        <pc:spChg chg="mod">
          <ac:chgData name="Sudarshan Chakravarthi" userId="9632d19e-631d-46a5-9e9a-d9cc496f17d0" providerId="ADAL" clId="{3DFE4E8B-96D4-4BDF-9D39-1CB0AF5D4A38}" dt="2022-08-27T14:31:31.127" v="18149" actId="20577"/>
          <ac:spMkLst>
            <pc:docMk/>
            <pc:sldMk cId="3647511448" sldId="4587"/>
            <ac:spMk id="14" creationId="{A1B87D8C-C95F-4F0D-3F47-56AC3CE01380}"/>
          </ac:spMkLst>
        </pc:spChg>
      </pc:sldChg>
      <pc:sldChg chg="addSp delSp modSp new mod">
        <pc:chgData name="Sudarshan Chakravarthi" userId="9632d19e-631d-46a5-9e9a-d9cc496f17d0" providerId="ADAL" clId="{3DFE4E8B-96D4-4BDF-9D39-1CB0AF5D4A38}" dt="2022-08-27T14:37:02.325" v="18427" actId="1076"/>
        <pc:sldMkLst>
          <pc:docMk/>
          <pc:sldMk cId="4159200411" sldId="4588"/>
        </pc:sldMkLst>
        <pc:spChg chg="add mod">
          <ac:chgData name="Sudarshan Chakravarthi" userId="9632d19e-631d-46a5-9e9a-d9cc496f17d0" providerId="ADAL" clId="{3DFE4E8B-96D4-4BDF-9D39-1CB0AF5D4A38}" dt="2022-08-27T14:34:48.304" v="18210" actId="1076"/>
          <ac:spMkLst>
            <pc:docMk/>
            <pc:sldMk cId="4159200411" sldId="4588"/>
            <ac:spMk id="2" creationId="{0CE0A1E1-5961-FCE7-AD73-00C56C01BA87}"/>
          </ac:spMkLst>
        </pc:spChg>
        <pc:spChg chg="add mod">
          <ac:chgData name="Sudarshan Chakravarthi" userId="9632d19e-631d-46a5-9e9a-d9cc496f17d0" providerId="ADAL" clId="{3DFE4E8B-96D4-4BDF-9D39-1CB0AF5D4A38}" dt="2022-08-03T16:26:42.013" v="10972" actId="1036"/>
          <ac:spMkLst>
            <pc:docMk/>
            <pc:sldMk cId="4159200411" sldId="4588"/>
            <ac:spMk id="3" creationId="{BB85D6F7-FB8B-0F89-B160-D18BC6310225}"/>
          </ac:spMkLst>
        </pc:spChg>
        <pc:spChg chg="add mod">
          <ac:chgData name="Sudarshan Chakravarthi" userId="9632d19e-631d-46a5-9e9a-d9cc496f17d0" providerId="ADAL" clId="{3DFE4E8B-96D4-4BDF-9D39-1CB0AF5D4A38}" dt="2022-08-03T16:26:42.013" v="10972" actId="1036"/>
          <ac:spMkLst>
            <pc:docMk/>
            <pc:sldMk cId="4159200411" sldId="4588"/>
            <ac:spMk id="4" creationId="{55E4BFA4-C69E-94AF-05D2-F321220E1D9B}"/>
          </ac:spMkLst>
        </pc:spChg>
        <pc:spChg chg="add mod">
          <ac:chgData name="Sudarshan Chakravarthi" userId="9632d19e-631d-46a5-9e9a-d9cc496f17d0" providerId="ADAL" clId="{3DFE4E8B-96D4-4BDF-9D39-1CB0AF5D4A38}" dt="2022-08-03T16:26:42.013" v="10972" actId="1036"/>
          <ac:spMkLst>
            <pc:docMk/>
            <pc:sldMk cId="4159200411" sldId="4588"/>
            <ac:spMk id="5" creationId="{8BEFBA04-5337-F408-26D1-D909222E9B8E}"/>
          </ac:spMkLst>
        </pc:spChg>
        <pc:spChg chg="add mod">
          <ac:chgData name="Sudarshan Chakravarthi" userId="9632d19e-631d-46a5-9e9a-d9cc496f17d0" providerId="ADAL" clId="{3DFE4E8B-96D4-4BDF-9D39-1CB0AF5D4A38}" dt="2022-08-03T16:26:42.013" v="10972" actId="1036"/>
          <ac:spMkLst>
            <pc:docMk/>
            <pc:sldMk cId="4159200411" sldId="4588"/>
            <ac:spMk id="6" creationId="{D68CE9D6-3378-0E31-2703-E2D67FB211F6}"/>
          </ac:spMkLst>
        </pc:spChg>
        <pc:spChg chg="add mod">
          <ac:chgData name="Sudarshan Chakravarthi" userId="9632d19e-631d-46a5-9e9a-d9cc496f17d0" providerId="ADAL" clId="{3DFE4E8B-96D4-4BDF-9D39-1CB0AF5D4A38}" dt="2022-08-03T16:26:42.013" v="10972" actId="1036"/>
          <ac:spMkLst>
            <pc:docMk/>
            <pc:sldMk cId="4159200411" sldId="4588"/>
            <ac:spMk id="7" creationId="{ACEBC5E5-2AA6-44C5-718F-B4EBDAEF8FBC}"/>
          </ac:spMkLst>
        </pc:spChg>
        <pc:spChg chg="add mod">
          <ac:chgData name="Sudarshan Chakravarthi" userId="9632d19e-631d-46a5-9e9a-d9cc496f17d0" providerId="ADAL" clId="{3DFE4E8B-96D4-4BDF-9D39-1CB0AF5D4A38}" dt="2022-08-03T16:26:42.013" v="10972" actId="1036"/>
          <ac:spMkLst>
            <pc:docMk/>
            <pc:sldMk cId="4159200411" sldId="4588"/>
            <ac:spMk id="8" creationId="{96D0F734-A25C-00AD-91CA-4C761B3C0213}"/>
          </ac:spMkLst>
        </pc:spChg>
        <pc:spChg chg="add mod">
          <ac:chgData name="Sudarshan Chakravarthi" userId="9632d19e-631d-46a5-9e9a-d9cc496f17d0" providerId="ADAL" clId="{3DFE4E8B-96D4-4BDF-9D39-1CB0AF5D4A38}" dt="2022-08-03T16:26:42.013" v="10972" actId="1036"/>
          <ac:spMkLst>
            <pc:docMk/>
            <pc:sldMk cId="4159200411" sldId="4588"/>
            <ac:spMk id="9" creationId="{84D20D61-B631-56AA-2FD7-66BF706BBE72}"/>
          </ac:spMkLst>
        </pc:spChg>
        <pc:spChg chg="add mod">
          <ac:chgData name="Sudarshan Chakravarthi" userId="9632d19e-631d-46a5-9e9a-d9cc496f17d0" providerId="ADAL" clId="{3DFE4E8B-96D4-4BDF-9D39-1CB0AF5D4A38}" dt="2022-08-03T16:26:42.013" v="10972" actId="1036"/>
          <ac:spMkLst>
            <pc:docMk/>
            <pc:sldMk cId="4159200411" sldId="4588"/>
            <ac:spMk id="10" creationId="{6F4D8DDD-F0B8-1E79-0E12-A8A545309CC3}"/>
          </ac:spMkLst>
        </pc:spChg>
        <pc:spChg chg="add mod">
          <ac:chgData name="Sudarshan Chakravarthi" userId="9632d19e-631d-46a5-9e9a-d9cc496f17d0" providerId="ADAL" clId="{3DFE4E8B-96D4-4BDF-9D39-1CB0AF5D4A38}" dt="2022-08-03T16:26:42.013" v="10972" actId="1036"/>
          <ac:spMkLst>
            <pc:docMk/>
            <pc:sldMk cId="4159200411" sldId="4588"/>
            <ac:spMk id="11" creationId="{574BB0C3-F153-734B-2BDC-83074F8D64A3}"/>
          </ac:spMkLst>
        </pc:spChg>
        <pc:spChg chg="add mod">
          <ac:chgData name="Sudarshan Chakravarthi" userId="9632d19e-631d-46a5-9e9a-d9cc496f17d0" providerId="ADAL" clId="{3DFE4E8B-96D4-4BDF-9D39-1CB0AF5D4A38}" dt="2022-08-03T16:26:42.013" v="10972" actId="1036"/>
          <ac:spMkLst>
            <pc:docMk/>
            <pc:sldMk cId="4159200411" sldId="4588"/>
            <ac:spMk id="12" creationId="{51061CB1-7BF1-1BFC-4866-E0D6B8816258}"/>
          </ac:spMkLst>
        </pc:spChg>
        <pc:spChg chg="add mod">
          <ac:chgData name="Sudarshan Chakravarthi" userId="9632d19e-631d-46a5-9e9a-d9cc496f17d0" providerId="ADAL" clId="{3DFE4E8B-96D4-4BDF-9D39-1CB0AF5D4A38}" dt="2022-08-03T16:26:42.013" v="10972" actId="1036"/>
          <ac:spMkLst>
            <pc:docMk/>
            <pc:sldMk cId="4159200411" sldId="4588"/>
            <ac:spMk id="13" creationId="{75591F54-572B-9FB5-2513-5307F3DD8DCD}"/>
          </ac:spMkLst>
        </pc:spChg>
        <pc:spChg chg="add mod">
          <ac:chgData name="Sudarshan Chakravarthi" userId="9632d19e-631d-46a5-9e9a-d9cc496f17d0" providerId="ADAL" clId="{3DFE4E8B-96D4-4BDF-9D39-1CB0AF5D4A38}" dt="2022-08-03T16:26:42.013" v="10972" actId="1036"/>
          <ac:spMkLst>
            <pc:docMk/>
            <pc:sldMk cId="4159200411" sldId="4588"/>
            <ac:spMk id="14" creationId="{A85C008D-EB95-857B-FB5E-D1AAF70AA528}"/>
          </ac:spMkLst>
        </pc:spChg>
        <pc:spChg chg="add mod">
          <ac:chgData name="Sudarshan Chakravarthi" userId="9632d19e-631d-46a5-9e9a-d9cc496f17d0" providerId="ADAL" clId="{3DFE4E8B-96D4-4BDF-9D39-1CB0AF5D4A38}" dt="2022-08-27T14:37:02.325" v="18427" actId="1076"/>
          <ac:spMkLst>
            <pc:docMk/>
            <pc:sldMk cId="4159200411" sldId="4588"/>
            <ac:spMk id="15" creationId="{A6196932-9F8F-AED1-0CF0-DCE972D417F6}"/>
          </ac:spMkLst>
        </pc:spChg>
        <pc:spChg chg="add del mod">
          <ac:chgData name="Sudarshan Chakravarthi" userId="9632d19e-631d-46a5-9e9a-d9cc496f17d0" providerId="ADAL" clId="{3DFE4E8B-96D4-4BDF-9D39-1CB0AF5D4A38}" dt="2022-08-03T16:17:42.926" v="10469" actId="478"/>
          <ac:spMkLst>
            <pc:docMk/>
            <pc:sldMk cId="4159200411" sldId="4588"/>
            <ac:spMk id="15" creationId="{E739A19E-CD8C-00DF-F314-16DF3B45B08E}"/>
          </ac:spMkLst>
        </pc:spChg>
        <pc:spChg chg="add del mod">
          <ac:chgData name="Sudarshan Chakravarthi" userId="9632d19e-631d-46a5-9e9a-d9cc496f17d0" providerId="ADAL" clId="{3DFE4E8B-96D4-4BDF-9D39-1CB0AF5D4A38}" dt="2022-08-03T16:17:43.459" v="10470" actId="478"/>
          <ac:spMkLst>
            <pc:docMk/>
            <pc:sldMk cId="4159200411" sldId="4588"/>
            <ac:spMk id="16" creationId="{685A6687-65FE-9E67-DB02-E8C6DEE38A26}"/>
          </ac:spMkLst>
        </pc:spChg>
        <pc:spChg chg="add del mod">
          <ac:chgData name="Sudarshan Chakravarthi" userId="9632d19e-631d-46a5-9e9a-d9cc496f17d0" providerId="ADAL" clId="{3DFE4E8B-96D4-4BDF-9D39-1CB0AF5D4A38}" dt="2022-08-03T16:17:45.193" v="10472" actId="478"/>
          <ac:spMkLst>
            <pc:docMk/>
            <pc:sldMk cId="4159200411" sldId="4588"/>
            <ac:spMk id="17" creationId="{ACEF0AAE-51F2-D1C3-32DD-9BA3DECFB7EB}"/>
          </ac:spMkLst>
        </pc:spChg>
        <pc:spChg chg="add mod">
          <ac:chgData name="Sudarshan Chakravarthi" userId="9632d19e-631d-46a5-9e9a-d9cc496f17d0" providerId="ADAL" clId="{3DFE4E8B-96D4-4BDF-9D39-1CB0AF5D4A38}" dt="2022-08-03T16:26:42.013" v="10972" actId="1036"/>
          <ac:spMkLst>
            <pc:docMk/>
            <pc:sldMk cId="4159200411" sldId="4588"/>
            <ac:spMk id="18" creationId="{9E2B1C72-A964-3B4A-D4B9-BE30226102A7}"/>
          </ac:spMkLst>
        </pc:spChg>
        <pc:spChg chg="add mod">
          <ac:chgData name="Sudarshan Chakravarthi" userId="9632d19e-631d-46a5-9e9a-d9cc496f17d0" providerId="ADAL" clId="{3DFE4E8B-96D4-4BDF-9D39-1CB0AF5D4A38}" dt="2022-08-03T16:26:42.013" v="10972" actId="1036"/>
          <ac:spMkLst>
            <pc:docMk/>
            <pc:sldMk cId="4159200411" sldId="4588"/>
            <ac:spMk id="19" creationId="{39A51E01-A1E7-F5B5-A558-547F4F6D1326}"/>
          </ac:spMkLst>
        </pc:spChg>
        <pc:spChg chg="add del mod">
          <ac:chgData name="Sudarshan Chakravarthi" userId="9632d19e-631d-46a5-9e9a-d9cc496f17d0" providerId="ADAL" clId="{3DFE4E8B-96D4-4BDF-9D39-1CB0AF5D4A38}" dt="2022-08-27T14:34:52.684" v="18212" actId="478"/>
          <ac:spMkLst>
            <pc:docMk/>
            <pc:sldMk cId="4159200411" sldId="4588"/>
            <ac:spMk id="20" creationId="{0734D4B9-A439-2992-E89E-9E244FA15474}"/>
          </ac:spMkLst>
        </pc:spChg>
        <pc:spChg chg="add mod">
          <ac:chgData name="Sudarshan Chakravarthi" userId="9632d19e-631d-46a5-9e9a-d9cc496f17d0" providerId="ADAL" clId="{3DFE4E8B-96D4-4BDF-9D39-1CB0AF5D4A38}" dt="2022-08-03T16:26:42.013" v="10972" actId="1036"/>
          <ac:spMkLst>
            <pc:docMk/>
            <pc:sldMk cId="4159200411" sldId="4588"/>
            <ac:spMk id="21" creationId="{4F10C0BD-27FF-21F4-A425-7939A69EA578}"/>
          </ac:spMkLst>
        </pc:spChg>
        <pc:spChg chg="add mod">
          <ac:chgData name="Sudarshan Chakravarthi" userId="9632d19e-631d-46a5-9e9a-d9cc496f17d0" providerId="ADAL" clId="{3DFE4E8B-96D4-4BDF-9D39-1CB0AF5D4A38}" dt="2022-08-27T14:34:41.459" v="18209" actId="1037"/>
          <ac:spMkLst>
            <pc:docMk/>
            <pc:sldMk cId="4159200411" sldId="4588"/>
            <ac:spMk id="22" creationId="{6AF8CB14-FBAA-CAED-B09F-55A9D74AE2D1}"/>
          </ac:spMkLst>
        </pc:spChg>
        <pc:spChg chg="add del mod">
          <ac:chgData name="Sudarshan Chakravarthi" userId="9632d19e-631d-46a5-9e9a-d9cc496f17d0" providerId="ADAL" clId="{3DFE4E8B-96D4-4BDF-9D39-1CB0AF5D4A38}" dt="2022-08-27T14:34:41.459" v="18209" actId="1037"/>
          <ac:spMkLst>
            <pc:docMk/>
            <pc:sldMk cId="4159200411" sldId="4588"/>
            <ac:spMk id="23" creationId="{5FEC7037-32DD-1811-6F9D-00D9D55BECBB}"/>
          </ac:spMkLst>
        </pc:spChg>
        <pc:spChg chg="add del mod">
          <ac:chgData name="Sudarshan Chakravarthi" userId="9632d19e-631d-46a5-9e9a-d9cc496f17d0" providerId="ADAL" clId="{3DFE4E8B-96D4-4BDF-9D39-1CB0AF5D4A38}" dt="2022-08-27T14:34:41.459" v="18209" actId="1037"/>
          <ac:spMkLst>
            <pc:docMk/>
            <pc:sldMk cId="4159200411" sldId="4588"/>
            <ac:spMk id="24" creationId="{2AA7CA1C-D499-C76B-BBD3-43F703753985}"/>
          </ac:spMkLst>
        </pc:spChg>
        <pc:spChg chg="add del mod">
          <ac:chgData name="Sudarshan Chakravarthi" userId="9632d19e-631d-46a5-9e9a-d9cc496f17d0" providerId="ADAL" clId="{3DFE4E8B-96D4-4BDF-9D39-1CB0AF5D4A38}" dt="2022-08-03T16:22:02.362" v="10767" actId="478"/>
          <ac:spMkLst>
            <pc:docMk/>
            <pc:sldMk cId="4159200411" sldId="4588"/>
            <ac:spMk id="25" creationId="{86C36BFF-C305-12F4-FEA4-A5BEB00CEC73}"/>
          </ac:spMkLst>
        </pc:spChg>
        <pc:spChg chg="add del mod">
          <ac:chgData name="Sudarshan Chakravarthi" userId="9632d19e-631d-46a5-9e9a-d9cc496f17d0" providerId="ADAL" clId="{3DFE4E8B-96D4-4BDF-9D39-1CB0AF5D4A38}" dt="2022-08-27T14:34:53.491" v="18213" actId="478"/>
          <ac:spMkLst>
            <pc:docMk/>
            <pc:sldMk cId="4159200411" sldId="4588"/>
            <ac:spMk id="26" creationId="{BA0B098E-42A6-8AF9-8399-83074B12607D}"/>
          </ac:spMkLst>
        </pc:spChg>
        <pc:spChg chg="add del mod">
          <ac:chgData name="Sudarshan Chakravarthi" userId="9632d19e-631d-46a5-9e9a-d9cc496f17d0" providerId="ADAL" clId="{3DFE4E8B-96D4-4BDF-9D39-1CB0AF5D4A38}" dt="2022-08-27T14:34:51.551" v="18211" actId="478"/>
          <ac:spMkLst>
            <pc:docMk/>
            <pc:sldMk cId="4159200411" sldId="4588"/>
            <ac:spMk id="27" creationId="{D33F161B-19C5-3394-DFB9-81ADB49AFFAB}"/>
          </ac:spMkLst>
        </pc:spChg>
        <pc:spChg chg="add mod">
          <ac:chgData name="Sudarshan Chakravarthi" userId="9632d19e-631d-46a5-9e9a-d9cc496f17d0" providerId="ADAL" clId="{3DFE4E8B-96D4-4BDF-9D39-1CB0AF5D4A38}" dt="2022-08-03T16:23:06.317" v="10841" actId="6549"/>
          <ac:spMkLst>
            <pc:docMk/>
            <pc:sldMk cId="4159200411" sldId="4588"/>
            <ac:spMk id="28" creationId="{02E60299-D73C-D626-FB44-49C3EB5F1D59}"/>
          </ac:spMkLst>
        </pc:spChg>
        <pc:spChg chg="add mod">
          <ac:chgData name="Sudarshan Chakravarthi" userId="9632d19e-631d-46a5-9e9a-d9cc496f17d0" providerId="ADAL" clId="{3DFE4E8B-96D4-4BDF-9D39-1CB0AF5D4A38}" dt="2022-08-03T16:22:49.940" v="10820"/>
          <ac:spMkLst>
            <pc:docMk/>
            <pc:sldMk cId="4159200411" sldId="4588"/>
            <ac:spMk id="30" creationId="{2D90D574-CE68-89B7-E02E-B8114EF515CB}"/>
          </ac:spMkLst>
        </pc:spChg>
        <pc:spChg chg="add mod">
          <ac:chgData name="Sudarshan Chakravarthi" userId="9632d19e-631d-46a5-9e9a-d9cc496f17d0" providerId="ADAL" clId="{3DFE4E8B-96D4-4BDF-9D39-1CB0AF5D4A38}" dt="2022-08-27T14:33:34.263" v="18157" actId="6549"/>
          <ac:spMkLst>
            <pc:docMk/>
            <pc:sldMk cId="4159200411" sldId="4588"/>
            <ac:spMk id="31" creationId="{ECDAD0A1-E3CF-5D78-B9E1-8CA203621742}"/>
          </ac:spMkLst>
        </pc:spChg>
        <pc:picChg chg="add mod">
          <ac:chgData name="Sudarshan Chakravarthi" userId="9632d19e-631d-46a5-9e9a-d9cc496f17d0" providerId="ADAL" clId="{3DFE4E8B-96D4-4BDF-9D39-1CB0AF5D4A38}" dt="2022-08-03T16:22:49.940" v="10820"/>
          <ac:picMkLst>
            <pc:docMk/>
            <pc:sldMk cId="4159200411" sldId="4588"/>
            <ac:picMk id="29" creationId="{9EBCB911-653A-0E8D-FD8E-FDDD6D761E41}"/>
          </ac:picMkLst>
        </pc:picChg>
        <pc:picChg chg="add del mod">
          <ac:chgData name="Sudarshan Chakravarthi" userId="9632d19e-631d-46a5-9e9a-d9cc496f17d0" providerId="ADAL" clId="{3DFE4E8B-96D4-4BDF-9D39-1CB0AF5D4A38}" dt="2022-08-03T16:28:23.325" v="10980" actId="478"/>
          <ac:picMkLst>
            <pc:docMk/>
            <pc:sldMk cId="4159200411" sldId="4588"/>
            <ac:picMk id="2050" creationId="{32800B91-5066-68C2-3CD7-635DAD8921A9}"/>
          </ac:picMkLst>
        </pc:picChg>
        <pc:picChg chg="add del mod">
          <ac:chgData name="Sudarshan Chakravarthi" userId="9632d19e-631d-46a5-9e9a-d9cc496f17d0" providerId="ADAL" clId="{3DFE4E8B-96D4-4BDF-9D39-1CB0AF5D4A38}" dt="2022-08-03T16:28:46.444" v="10987" actId="478"/>
          <ac:picMkLst>
            <pc:docMk/>
            <pc:sldMk cId="4159200411" sldId="4588"/>
            <ac:picMk id="2052" creationId="{D6B8835C-8DAA-8766-9A71-0CDDA0B9FDD7}"/>
          </ac:picMkLst>
        </pc:picChg>
        <pc:picChg chg="add mod">
          <ac:chgData name="Sudarshan Chakravarthi" userId="9632d19e-631d-46a5-9e9a-d9cc496f17d0" providerId="ADAL" clId="{3DFE4E8B-96D4-4BDF-9D39-1CB0AF5D4A38}" dt="2022-08-27T14:35:19.962" v="18220" actId="1076"/>
          <ac:picMkLst>
            <pc:docMk/>
            <pc:sldMk cId="4159200411" sldId="4588"/>
            <ac:picMk id="2054" creationId="{FF3860F8-DD2C-5B26-B31E-FBFD1B33E344}"/>
          </ac:picMkLst>
        </pc:picChg>
      </pc:sldChg>
      <pc:sldChg chg="addSp delSp modSp new mod">
        <pc:chgData name="Sudarshan Chakravarthi" userId="9632d19e-631d-46a5-9e9a-d9cc496f17d0" providerId="ADAL" clId="{3DFE4E8B-96D4-4BDF-9D39-1CB0AF5D4A38}" dt="2022-08-04T12:27:44.972" v="17207" actId="20577"/>
        <pc:sldMkLst>
          <pc:docMk/>
          <pc:sldMk cId="4086465279" sldId="4589"/>
        </pc:sldMkLst>
        <pc:spChg chg="add mod">
          <ac:chgData name="Sudarshan Chakravarthi" userId="9632d19e-631d-46a5-9e9a-d9cc496f17d0" providerId="ADAL" clId="{3DFE4E8B-96D4-4BDF-9D39-1CB0AF5D4A38}" dt="2022-08-04T07:10:52.881" v="12220" actId="20577"/>
          <ac:spMkLst>
            <pc:docMk/>
            <pc:sldMk cId="4086465279" sldId="4589"/>
            <ac:spMk id="2" creationId="{5E28A0A6-F2FD-0557-3B5D-BC1F7E4D351E}"/>
          </ac:spMkLst>
        </pc:spChg>
        <pc:spChg chg="add mod">
          <ac:chgData name="Sudarshan Chakravarthi" userId="9632d19e-631d-46a5-9e9a-d9cc496f17d0" providerId="ADAL" clId="{3DFE4E8B-96D4-4BDF-9D39-1CB0AF5D4A38}" dt="2022-08-04T12:27:44.972" v="17207" actId="20577"/>
          <ac:spMkLst>
            <pc:docMk/>
            <pc:sldMk cId="4086465279" sldId="4589"/>
            <ac:spMk id="3" creationId="{B2062F59-80A4-6E3D-978D-56E535835EA3}"/>
          </ac:spMkLst>
        </pc:spChg>
        <pc:spChg chg="add mod">
          <ac:chgData name="Sudarshan Chakravarthi" userId="9632d19e-631d-46a5-9e9a-d9cc496f17d0" providerId="ADAL" clId="{3DFE4E8B-96D4-4BDF-9D39-1CB0AF5D4A38}" dt="2022-08-03T16:38:25.242" v="11335" actId="1076"/>
          <ac:spMkLst>
            <pc:docMk/>
            <pc:sldMk cId="4086465279" sldId="4589"/>
            <ac:spMk id="4" creationId="{276A446A-F9E9-A111-2947-FB5D49E7CAF7}"/>
          </ac:spMkLst>
        </pc:spChg>
        <pc:spChg chg="mod">
          <ac:chgData name="Sudarshan Chakravarthi" userId="9632d19e-631d-46a5-9e9a-d9cc496f17d0" providerId="ADAL" clId="{3DFE4E8B-96D4-4BDF-9D39-1CB0AF5D4A38}" dt="2022-08-03T16:37:07.059" v="11311"/>
          <ac:spMkLst>
            <pc:docMk/>
            <pc:sldMk cId="4086465279" sldId="4589"/>
            <ac:spMk id="6" creationId="{539255C8-B2F2-A1B4-54CE-5106DD871C3D}"/>
          </ac:spMkLst>
        </pc:spChg>
        <pc:spChg chg="mod">
          <ac:chgData name="Sudarshan Chakravarthi" userId="9632d19e-631d-46a5-9e9a-d9cc496f17d0" providerId="ADAL" clId="{3DFE4E8B-96D4-4BDF-9D39-1CB0AF5D4A38}" dt="2022-08-03T16:37:07.059" v="11311"/>
          <ac:spMkLst>
            <pc:docMk/>
            <pc:sldMk cId="4086465279" sldId="4589"/>
            <ac:spMk id="7" creationId="{2E7A3582-FADA-18E9-55FC-35DB3B96E299}"/>
          </ac:spMkLst>
        </pc:spChg>
        <pc:spChg chg="mod">
          <ac:chgData name="Sudarshan Chakravarthi" userId="9632d19e-631d-46a5-9e9a-d9cc496f17d0" providerId="ADAL" clId="{3DFE4E8B-96D4-4BDF-9D39-1CB0AF5D4A38}" dt="2022-08-03T16:37:07.059" v="11311"/>
          <ac:spMkLst>
            <pc:docMk/>
            <pc:sldMk cId="4086465279" sldId="4589"/>
            <ac:spMk id="8" creationId="{EBCCC936-B944-93FF-ADA6-94D9552DE808}"/>
          </ac:spMkLst>
        </pc:spChg>
        <pc:spChg chg="mod">
          <ac:chgData name="Sudarshan Chakravarthi" userId="9632d19e-631d-46a5-9e9a-d9cc496f17d0" providerId="ADAL" clId="{3DFE4E8B-96D4-4BDF-9D39-1CB0AF5D4A38}" dt="2022-08-03T16:37:07.059" v="11311"/>
          <ac:spMkLst>
            <pc:docMk/>
            <pc:sldMk cId="4086465279" sldId="4589"/>
            <ac:spMk id="9" creationId="{84F850D3-C2CC-393B-4A85-82FCA1C01726}"/>
          </ac:spMkLst>
        </pc:spChg>
        <pc:spChg chg="mod">
          <ac:chgData name="Sudarshan Chakravarthi" userId="9632d19e-631d-46a5-9e9a-d9cc496f17d0" providerId="ADAL" clId="{3DFE4E8B-96D4-4BDF-9D39-1CB0AF5D4A38}" dt="2022-08-03T16:37:07.059" v="11311"/>
          <ac:spMkLst>
            <pc:docMk/>
            <pc:sldMk cId="4086465279" sldId="4589"/>
            <ac:spMk id="10" creationId="{F0C6E5A0-229C-E62E-0104-B5CBDEEA458F}"/>
          </ac:spMkLst>
        </pc:spChg>
        <pc:spChg chg="del mod">
          <ac:chgData name="Sudarshan Chakravarthi" userId="9632d19e-631d-46a5-9e9a-d9cc496f17d0" providerId="ADAL" clId="{3DFE4E8B-96D4-4BDF-9D39-1CB0AF5D4A38}" dt="2022-08-03T16:38:03.430" v="11327" actId="478"/>
          <ac:spMkLst>
            <pc:docMk/>
            <pc:sldMk cId="4086465279" sldId="4589"/>
            <ac:spMk id="12" creationId="{6F583588-5E27-BF8A-DB5D-1A80B4DD8CBA}"/>
          </ac:spMkLst>
        </pc:spChg>
        <pc:spChg chg="mod">
          <ac:chgData name="Sudarshan Chakravarthi" userId="9632d19e-631d-46a5-9e9a-d9cc496f17d0" providerId="ADAL" clId="{3DFE4E8B-96D4-4BDF-9D39-1CB0AF5D4A38}" dt="2022-08-04T07:11:01.712" v="12221" actId="207"/>
          <ac:spMkLst>
            <pc:docMk/>
            <pc:sldMk cId="4086465279" sldId="4589"/>
            <ac:spMk id="13" creationId="{D9578C31-AE02-650F-382F-6820A3BEE07D}"/>
          </ac:spMkLst>
        </pc:spChg>
        <pc:spChg chg="mod">
          <ac:chgData name="Sudarshan Chakravarthi" userId="9632d19e-631d-46a5-9e9a-d9cc496f17d0" providerId="ADAL" clId="{3DFE4E8B-96D4-4BDF-9D39-1CB0AF5D4A38}" dt="2022-08-04T07:11:01.712" v="12221" actId="207"/>
          <ac:spMkLst>
            <pc:docMk/>
            <pc:sldMk cId="4086465279" sldId="4589"/>
            <ac:spMk id="14" creationId="{F1AA75B5-F1DD-429F-B2A2-84849D27FE37}"/>
          </ac:spMkLst>
        </pc:spChg>
        <pc:spChg chg="del mod">
          <ac:chgData name="Sudarshan Chakravarthi" userId="9632d19e-631d-46a5-9e9a-d9cc496f17d0" providerId="ADAL" clId="{3DFE4E8B-96D4-4BDF-9D39-1CB0AF5D4A38}" dt="2022-08-03T16:38:06.759" v="11329" actId="478"/>
          <ac:spMkLst>
            <pc:docMk/>
            <pc:sldMk cId="4086465279" sldId="4589"/>
            <ac:spMk id="15" creationId="{6AB8EDE3-D63D-8172-4853-7986C343FC1F}"/>
          </ac:spMkLst>
        </pc:spChg>
        <pc:spChg chg="del mod">
          <ac:chgData name="Sudarshan Chakravarthi" userId="9632d19e-631d-46a5-9e9a-d9cc496f17d0" providerId="ADAL" clId="{3DFE4E8B-96D4-4BDF-9D39-1CB0AF5D4A38}" dt="2022-08-03T16:38:05.400" v="11328" actId="478"/>
          <ac:spMkLst>
            <pc:docMk/>
            <pc:sldMk cId="4086465279" sldId="4589"/>
            <ac:spMk id="16" creationId="{2FDA0591-A8EE-530C-94A6-43D94850EB06}"/>
          </ac:spMkLst>
        </pc:spChg>
        <pc:spChg chg="add mod">
          <ac:chgData name="Sudarshan Chakravarthi" userId="9632d19e-631d-46a5-9e9a-d9cc496f17d0" providerId="ADAL" clId="{3DFE4E8B-96D4-4BDF-9D39-1CB0AF5D4A38}" dt="2022-08-03T16:38:36.816" v="11337"/>
          <ac:spMkLst>
            <pc:docMk/>
            <pc:sldMk cId="4086465279" sldId="4589"/>
            <ac:spMk id="17" creationId="{F41155B9-9FDC-6C7F-EA0D-609EE2162C2E}"/>
          </ac:spMkLst>
        </pc:spChg>
        <pc:spChg chg="add mod">
          <ac:chgData name="Sudarshan Chakravarthi" userId="9632d19e-631d-46a5-9e9a-d9cc496f17d0" providerId="ADAL" clId="{3DFE4E8B-96D4-4BDF-9D39-1CB0AF5D4A38}" dt="2022-08-03T16:38:36.816" v="11337"/>
          <ac:spMkLst>
            <pc:docMk/>
            <pc:sldMk cId="4086465279" sldId="4589"/>
            <ac:spMk id="19" creationId="{AF695070-2F3C-835F-7547-DC07A65AB3A8}"/>
          </ac:spMkLst>
        </pc:spChg>
        <pc:grpChg chg="add del mod">
          <ac:chgData name="Sudarshan Chakravarthi" userId="9632d19e-631d-46a5-9e9a-d9cc496f17d0" providerId="ADAL" clId="{3DFE4E8B-96D4-4BDF-9D39-1CB0AF5D4A38}" dt="2022-08-03T16:37:09.896" v="11312"/>
          <ac:grpSpMkLst>
            <pc:docMk/>
            <pc:sldMk cId="4086465279" sldId="4589"/>
            <ac:grpSpMk id="5" creationId="{1A75E3C0-670A-3C09-100E-FA4B2A8A290F}"/>
          </ac:grpSpMkLst>
        </pc:grpChg>
        <pc:grpChg chg="add mod">
          <ac:chgData name="Sudarshan Chakravarthi" userId="9632d19e-631d-46a5-9e9a-d9cc496f17d0" providerId="ADAL" clId="{3DFE4E8B-96D4-4BDF-9D39-1CB0AF5D4A38}" dt="2022-08-03T16:38:22.485" v="11334" actId="1076"/>
          <ac:grpSpMkLst>
            <pc:docMk/>
            <pc:sldMk cId="4086465279" sldId="4589"/>
            <ac:grpSpMk id="11" creationId="{239918AD-F295-B98F-594B-D91AE4A60CAE}"/>
          </ac:grpSpMkLst>
        </pc:grpChg>
        <pc:picChg chg="add mod">
          <ac:chgData name="Sudarshan Chakravarthi" userId="9632d19e-631d-46a5-9e9a-d9cc496f17d0" providerId="ADAL" clId="{3DFE4E8B-96D4-4BDF-9D39-1CB0AF5D4A38}" dt="2022-08-03T16:38:36.816" v="11337"/>
          <ac:picMkLst>
            <pc:docMk/>
            <pc:sldMk cId="4086465279" sldId="4589"/>
            <ac:picMk id="18" creationId="{32B9EA00-DCE2-4ADB-1906-FA42844A40BE}"/>
          </ac:picMkLst>
        </pc:picChg>
      </pc:sldChg>
      <pc:sldChg chg="addSp delSp modSp new mod">
        <pc:chgData name="Sudarshan Chakravarthi" userId="9632d19e-631d-46a5-9e9a-d9cc496f17d0" providerId="ADAL" clId="{3DFE4E8B-96D4-4BDF-9D39-1CB0AF5D4A38}" dt="2022-08-27T14:41:34.903" v="18504" actId="20577"/>
        <pc:sldMkLst>
          <pc:docMk/>
          <pc:sldMk cId="4019859064" sldId="4590"/>
        </pc:sldMkLst>
        <pc:spChg chg="add del mod">
          <ac:chgData name="Sudarshan Chakravarthi" userId="9632d19e-631d-46a5-9e9a-d9cc496f17d0" providerId="ADAL" clId="{3DFE4E8B-96D4-4BDF-9D39-1CB0AF5D4A38}" dt="2022-08-04T06:52:20.188" v="11837"/>
          <ac:spMkLst>
            <pc:docMk/>
            <pc:sldMk cId="4019859064" sldId="4590"/>
            <ac:spMk id="2" creationId="{8404044C-D9FE-3EB6-D686-169F51BF6527}"/>
          </ac:spMkLst>
        </pc:spChg>
        <pc:spChg chg="add del mod">
          <ac:chgData name="Sudarshan Chakravarthi" userId="9632d19e-631d-46a5-9e9a-d9cc496f17d0" providerId="ADAL" clId="{3DFE4E8B-96D4-4BDF-9D39-1CB0AF5D4A38}" dt="2022-08-04T06:52:20.188" v="11837"/>
          <ac:spMkLst>
            <pc:docMk/>
            <pc:sldMk cId="4019859064" sldId="4590"/>
            <ac:spMk id="3" creationId="{009FF309-E545-9D33-58F8-63D9A3C89F37}"/>
          </ac:spMkLst>
        </pc:spChg>
        <pc:spChg chg="add del mod">
          <ac:chgData name="Sudarshan Chakravarthi" userId="9632d19e-631d-46a5-9e9a-d9cc496f17d0" providerId="ADAL" clId="{3DFE4E8B-96D4-4BDF-9D39-1CB0AF5D4A38}" dt="2022-08-04T06:52:20.188" v="11837"/>
          <ac:spMkLst>
            <pc:docMk/>
            <pc:sldMk cId="4019859064" sldId="4590"/>
            <ac:spMk id="4" creationId="{D79DC51D-BE97-810D-3EC5-C826EC203D8D}"/>
          </ac:spMkLst>
        </pc:spChg>
        <pc:spChg chg="add del mod">
          <ac:chgData name="Sudarshan Chakravarthi" userId="9632d19e-631d-46a5-9e9a-d9cc496f17d0" providerId="ADAL" clId="{3DFE4E8B-96D4-4BDF-9D39-1CB0AF5D4A38}" dt="2022-08-04T06:52:20.188" v="11837"/>
          <ac:spMkLst>
            <pc:docMk/>
            <pc:sldMk cId="4019859064" sldId="4590"/>
            <ac:spMk id="5" creationId="{93B820F1-4829-07C7-9847-EC0C185D2F9C}"/>
          </ac:spMkLst>
        </pc:spChg>
        <pc:spChg chg="add del mod">
          <ac:chgData name="Sudarshan Chakravarthi" userId="9632d19e-631d-46a5-9e9a-d9cc496f17d0" providerId="ADAL" clId="{3DFE4E8B-96D4-4BDF-9D39-1CB0AF5D4A38}" dt="2022-08-04T06:52:20.188" v="11837"/>
          <ac:spMkLst>
            <pc:docMk/>
            <pc:sldMk cId="4019859064" sldId="4590"/>
            <ac:spMk id="6" creationId="{004AA290-7EF7-FC63-6987-AF1D13623834}"/>
          </ac:spMkLst>
        </pc:spChg>
        <pc:spChg chg="add del mod">
          <ac:chgData name="Sudarshan Chakravarthi" userId="9632d19e-631d-46a5-9e9a-d9cc496f17d0" providerId="ADAL" clId="{3DFE4E8B-96D4-4BDF-9D39-1CB0AF5D4A38}" dt="2022-08-04T06:52:20.188" v="11837"/>
          <ac:spMkLst>
            <pc:docMk/>
            <pc:sldMk cId="4019859064" sldId="4590"/>
            <ac:spMk id="7" creationId="{7CE94474-E917-1F7B-1FDD-485C17D3BE50}"/>
          </ac:spMkLst>
        </pc:spChg>
        <pc:spChg chg="add del mod">
          <ac:chgData name="Sudarshan Chakravarthi" userId="9632d19e-631d-46a5-9e9a-d9cc496f17d0" providerId="ADAL" clId="{3DFE4E8B-96D4-4BDF-9D39-1CB0AF5D4A38}" dt="2022-08-04T06:52:20.188" v="11837"/>
          <ac:spMkLst>
            <pc:docMk/>
            <pc:sldMk cId="4019859064" sldId="4590"/>
            <ac:spMk id="8" creationId="{88E38606-53EA-508B-8AB4-5435C19132FD}"/>
          </ac:spMkLst>
        </pc:spChg>
        <pc:spChg chg="add del mod">
          <ac:chgData name="Sudarshan Chakravarthi" userId="9632d19e-631d-46a5-9e9a-d9cc496f17d0" providerId="ADAL" clId="{3DFE4E8B-96D4-4BDF-9D39-1CB0AF5D4A38}" dt="2022-08-04T06:52:20.188" v="11837"/>
          <ac:spMkLst>
            <pc:docMk/>
            <pc:sldMk cId="4019859064" sldId="4590"/>
            <ac:spMk id="9" creationId="{586F974C-A338-9BD9-D561-CAEF7FCDCB17}"/>
          </ac:spMkLst>
        </pc:spChg>
        <pc:spChg chg="add del mod">
          <ac:chgData name="Sudarshan Chakravarthi" userId="9632d19e-631d-46a5-9e9a-d9cc496f17d0" providerId="ADAL" clId="{3DFE4E8B-96D4-4BDF-9D39-1CB0AF5D4A38}" dt="2022-08-04T06:52:20.188" v="11837"/>
          <ac:spMkLst>
            <pc:docMk/>
            <pc:sldMk cId="4019859064" sldId="4590"/>
            <ac:spMk id="10" creationId="{277E51D4-76AC-2DFA-5DE6-E73B8126DBF0}"/>
          </ac:spMkLst>
        </pc:spChg>
        <pc:spChg chg="add del mod">
          <ac:chgData name="Sudarshan Chakravarthi" userId="9632d19e-631d-46a5-9e9a-d9cc496f17d0" providerId="ADAL" clId="{3DFE4E8B-96D4-4BDF-9D39-1CB0AF5D4A38}" dt="2022-08-04T06:52:20.188" v="11837"/>
          <ac:spMkLst>
            <pc:docMk/>
            <pc:sldMk cId="4019859064" sldId="4590"/>
            <ac:spMk id="11" creationId="{6F0C65E4-EEC4-DAC7-F3D3-6A61F3DFCD47}"/>
          </ac:spMkLst>
        </pc:spChg>
        <pc:spChg chg="add del mod">
          <ac:chgData name="Sudarshan Chakravarthi" userId="9632d19e-631d-46a5-9e9a-d9cc496f17d0" providerId="ADAL" clId="{3DFE4E8B-96D4-4BDF-9D39-1CB0AF5D4A38}" dt="2022-08-04T06:52:20.188" v="11837"/>
          <ac:spMkLst>
            <pc:docMk/>
            <pc:sldMk cId="4019859064" sldId="4590"/>
            <ac:spMk id="12" creationId="{372DAE67-2102-B841-06BE-74360BEE42CA}"/>
          </ac:spMkLst>
        </pc:spChg>
        <pc:spChg chg="add del mod">
          <ac:chgData name="Sudarshan Chakravarthi" userId="9632d19e-631d-46a5-9e9a-d9cc496f17d0" providerId="ADAL" clId="{3DFE4E8B-96D4-4BDF-9D39-1CB0AF5D4A38}" dt="2022-08-04T06:52:20.188" v="11837"/>
          <ac:spMkLst>
            <pc:docMk/>
            <pc:sldMk cId="4019859064" sldId="4590"/>
            <ac:spMk id="13" creationId="{F7271D45-60B0-5F5F-7194-0179BC8A507E}"/>
          </ac:spMkLst>
        </pc:spChg>
        <pc:spChg chg="add del mod">
          <ac:chgData name="Sudarshan Chakravarthi" userId="9632d19e-631d-46a5-9e9a-d9cc496f17d0" providerId="ADAL" clId="{3DFE4E8B-96D4-4BDF-9D39-1CB0AF5D4A38}" dt="2022-08-04T06:52:20.188" v="11837"/>
          <ac:spMkLst>
            <pc:docMk/>
            <pc:sldMk cId="4019859064" sldId="4590"/>
            <ac:spMk id="14" creationId="{FABA6DC7-017F-D233-720D-40DD37DC9929}"/>
          </ac:spMkLst>
        </pc:spChg>
        <pc:spChg chg="add del mod">
          <ac:chgData name="Sudarshan Chakravarthi" userId="9632d19e-631d-46a5-9e9a-d9cc496f17d0" providerId="ADAL" clId="{3DFE4E8B-96D4-4BDF-9D39-1CB0AF5D4A38}" dt="2022-08-04T06:52:20.188" v="11837"/>
          <ac:spMkLst>
            <pc:docMk/>
            <pc:sldMk cId="4019859064" sldId="4590"/>
            <ac:spMk id="15" creationId="{AB331827-357F-7AE8-2921-289EDDC3BD74}"/>
          </ac:spMkLst>
        </pc:spChg>
        <pc:spChg chg="add del mod">
          <ac:chgData name="Sudarshan Chakravarthi" userId="9632d19e-631d-46a5-9e9a-d9cc496f17d0" providerId="ADAL" clId="{3DFE4E8B-96D4-4BDF-9D39-1CB0AF5D4A38}" dt="2022-08-04T06:52:20.188" v="11837"/>
          <ac:spMkLst>
            <pc:docMk/>
            <pc:sldMk cId="4019859064" sldId="4590"/>
            <ac:spMk id="16" creationId="{D158182D-A055-C298-AC40-67378EEF18F3}"/>
          </ac:spMkLst>
        </pc:spChg>
        <pc:spChg chg="add del mod">
          <ac:chgData name="Sudarshan Chakravarthi" userId="9632d19e-631d-46a5-9e9a-d9cc496f17d0" providerId="ADAL" clId="{3DFE4E8B-96D4-4BDF-9D39-1CB0AF5D4A38}" dt="2022-08-04T06:52:20.188" v="11837"/>
          <ac:spMkLst>
            <pc:docMk/>
            <pc:sldMk cId="4019859064" sldId="4590"/>
            <ac:spMk id="17" creationId="{A96ED6CC-F23D-D1C2-1161-42D3C02863F5}"/>
          </ac:spMkLst>
        </pc:spChg>
        <pc:spChg chg="add del mod">
          <ac:chgData name="Sudarshan Chakravarthi" userId="9632d19e-631d-46a5-9e9a-d9cc496f17d0" providerId="ADAL" clId="{3DFE4E8B-96D4-4BDF-9D39-1CB0AF5D4A38}" dt="2022-08-04T06:52:20.188" v="11837"/>
          <ac:spMkLst>
            <pc:docMk/>
            <pc:sldMk cId="4019859064" sldId="4590"/>
            <ac:spMk id="18" creationId="{1F1D90B3-5C7D-FBF4-10A6-5F1D8AF64044}"/>
          </ac:spMkLst>
        </pc:spChg>
        <pc:spChg chg="add del mod">
          <ac:chgData name="Sudarshan Chakravarthi" userId="9632d19e-631d-46a5-9e9a-d9cc496f17d0" providerId="ADAL" clId="{3DFE4E8B-96D4-4BDF-9D39-1CB0AF5D4A38}" dt="2022-08-04T06:52:20.188" v="11837"/>
          <ac:spMkLst>
            <pc:docMk/>
            <pc:sldMk cId="4019859064" sldId="4590"/>
            <ac:spMk id="19" creationId="{4D6B74FD-C3F3-E37E-065B-937DC914531E}"/>
          </ac:spMkLst>
        </pc:spChg>
        <pc:spChg chg="add del mod">
          <ac:chgData name="Sudarshan Chakravarthi" userId="9632d19e-631d-46a5-9e9a-d9cc496f17d0" providerId="ADAL" clId="{3DFE4E8B-96D4-4BDF-9D39-1CB0AF5D4A38}" dt="2022-08-04T06:52:20.188" v="11837"/>
          <ac:spMkLst>
            <pc:docMk/>
            <pc:sldMk cId="4019859064" sldId="4590"/>
            <ac:spMk id="20" creationId="{F920A66E-0741-2E5A-73CB-982D79B0385F}"/>
          </ac:spMkLst>
        </pc:spChg>
        <pc:spChg chg="add del mod">
          <ac:chgData name="Sudarshan Chakravarthi" userId="9632d19e-631d-46a5-9e9a-d9cc496f17d0" providerId="ADAL" clId="{3DFE4E8B-96D4-4BDF-9D39-1CB0AF5D4A38}" dt="2022-08-04T06:52:20.188" v="11837"/>
          <ac:spMkLst>
            <pc:docMk/>
            <pc:sldMk cId="4019859064" sldId="4590"/>
            <ac:spMk id="21" creationId="{D6C58F34-B138-2265-03C5-635B58A34E83}"/>
          </ac:spMkLst>
        </pc:spChg>
        <pc:spChg chg="add del mod">
          <ac:chgData name="Sudarshan Chakravarthi" userId="9632d19e-631d-46a5-9e9a-d9cc496f17d0" providerId="ADAL" clId="{3DFE4E8B-96D4-4BDF-9D39-1CB0AF5D4A38}" dt="2022-08-04T06:52:20.188" v="11837"/>
          <ac:spMkLst>
            <pc:docMk/>
            <pc:sldMk cId="4019859064" sldId="4590"/>
            <ac:spMk id="22" creationId="{DBC2BED0-F2DC-95FE-3C06-1B31EADC8A43}"/>
          </ac:spMkLst>
        </pc:spChg>
        <pc:spChg chg="add del mod">
          <ac:chgData name="Sudarshan Chakravarthi" userId="9632d19e-631d-46a5-9e9a-d9cc496f17d0" providerId="ADAL" clId="{3DFE4E8B-96D4-4BDF-9D39-1CB0AF5D4A38}" dt="2022-08-04T06:52:20.188" v="11837"/>
          <ac:spMkLst>
            <pc:docMk/>
            <pc:sldMk cId="4019859064" sldId="4590"/>
            <ac:spMk id="23" creationId="{7EB9DC0D-61BC-8153-F98E-403C8A53B03E}"/>
          </ac:spMkLst>
        </pc:spChg>
        <pc:spChg chg="add del mod">
          <ac:chgData name="Sudarshan Chakravarthi" userId="9632d19e-631d-46a5-9e9a-d9cc496f17d0" providerId="ADAL" clId="{3DFE4E8B-96D4-4BDF-9D39-1CB0AF5D4A38}" dt="2022-08-04T06:52:20.188" v="11837"/>
          <ac:spMkLst>
            <pc:docMk/>
            <pc:sldMk cId="4019859064" sldId="4590"/>
            <ac:spMk id="24" creationId="{C50B465F-FFA8-29A3-EAC0-243DCA1918FF}"/>
          </ac:spMkLst>
        </pc:spChg>
        <pc:spChg chg="add del mod">
          <ac:chgData name="Sudarshan Chakravarthi" userId="9632d19e-631d-46a5-9e9a-d9cc496f17d0" providerId="ADAL" clId="{3DFE4E8B-96D4-4BDF-9D39-1CB0AF5D4A38}" dt="2022-08-04T06:52:20.188" v="11837"/>
          <ac:spMkLst>
            <pc:docMk/>
            <pc:sldMk cId="4019859064" sldId="4590"/>
            <ac:spMk id="25" creationId="{9B605302-2969-32FE-8720-8340D94F9F9A}"/>
          </ac:spMkLst>
        </pc:spChg>
        <pc:spChg chg="add del mod">
          <ac:chgData name="Sudarshan Chakravarthi" userId="9632d19e-631d-46a5-9e9a-d9cc496f17d0" providerId="ADAL" clId="{3DFE4E8B-96D4-4BDF-9D39-1CB0AF5D4A38}" dt="2022-08-04T06:52:20.188" v="11837"/>
          <ac:spMkLst>
            <pc:docMk/>
            <pc:sldMk cId="4019859064" sldId="4590"/>
            <ac:spMk id="26" creationId="{B88F9F3E-301B-7CED-0F68-587533B36CAA}"/>
          </ac:spMkLst>
        </pc:spChg>
        <pc:spChg chg="add del mod">
          <ac:chgData name="Sudarshan Chakravarthi" userId="9632d19e-631d-46a5-9e9a-d9cc496f17d0" providerId="ADAL" clId="{3DFE4E8B-96D4-4BDF-9D39-1CB0AF5D4A38}" dt="2022-08-04T06:52:20.188" v="11837"/>
          <ac:spMkLst>
            <pc:docMk/>
            <pc:sldMk cId="4019859064" sldId="4590"/>
            <ac:spMk id="27" creationId="{6ADA817C-B3F8-F666-06AB-1ACDE61683D1}"/>
          </ac:spMkLst>
        </pc:spChg>
        <pc:spChg chg="add del mod">
          <ac:chgData name="Sudarshan Chakravarthi" userId="9632d19e-631d-46a5-9e9a-d9cc496f17d0" providerId="ADAL" clId="{3DFE4E8B-96D4-4BDF-9D39-1CB0AF5D4A38}" dt="2022-08-04T06:52:20.188" v="11837"/>
          <ac:spMkLst>
            <pc:docMk/>
            <pc:sldMk cId="4019859064" sldId="4590"/>
            <ac:spMk id="28" creationId="{35D73C2F-001B-015D-204B-156079730939}"/>
          </ac:spMkLst>
        </pc:spChg>
        <pc:spChg chg="add del mod">
          <ac:chgData name="Sudarshan Chakravarthi" userId="9632d19e-631d-46a5-9e9a-d9cc496f17d0" providerId="ADAL" clId="{3DFE4E8B-96D4-4BDF-9D39-1CB0AF5D4A38}" dt="2022-08-04T06:52:20.188" v="11837"/>
          <ac:spMkLst>
            <pc:docMk/>
            <pc:sldMk cId="4019859064" sldId="4590"/>
            <ac:spMk id="29" creationId="{AF985B8D-EAAC-5145-49B3-608DC001E67F}"/>
          </ac:spMkLst>
        </pc:spChg>
        <pc:spChg chg="add del mod">
          <ac:chgData name="Sudarshan Chakravarthi" userId="9632d19e-631d-46a5-9e9a-d9cc496f17d0" providerId="ADAL" clId="{3DFE4E8B-96D4-4BDF-9D39-1CB0AF5D4A38}" dt="2022-08-04T06:52:20.188" v="11837"/>
          <ac:spMkLst>
            <pc:docMk/>
            <pc:sldMk cId="4019859064" sldId="4590"/>
            <ac:spMk id="30" creationId="{2355B3F3-0023-9391-4FD7-789D3839E80B}"/>
          </ac:spMkLst>
        </pc:spChg>
        <pc:spChg chg="add del mod">
          <ac:chgData name="Sudarshan Chakravarthi" userId="9632d19e-631d-46a5-9e9a-d9cc496f17d0" providerId="ADAL" clId="{3DFE4E8B-96D4-4BDF-9D39-1CB0AF5D4A38}" dt="2022-08-04T06:52:20.188" v="11837"/>
          <ac:spMkLst>
            <pc:docMk/>
            <pc:sldMk cId="4019859064" sldId="4590"/>
            <ac:spMk id="31" creationId="{A80A54B4-A240-C2CF-5D52-F90F1334191E}"/>
          </ac:spMkLst>
        </pc:spChg>
        <pc:spChg chg="add del mod">
          <ac:chgData name="Sudarshan Chakravarthi" userId="9632d19e-631d-46a5-9e9a-d9cc496f17d0" providerId="ADAL" clId="{3DFE4E8B-96D4-4BDF-9D39-1CB0AF5D4A38}" dt="2022-08-04T06:52:20.188" v="11837"/>
          <ac:spMkLst>
            <pc:docMk/>
            <pc:sldMk cId="4019859064" sldId="4590"/>
            <ac:spMk id="32" creationId="{40444556-E673-0D7D-64ED-44EE9AFE20FA}"/>
          </ac:spMkLst>
        </pc:spChg>
        <pc:spChg chg="add del mod">
          <ac:chgData name="Sudarshan Chakravarthi" userId="9632d19e-631d-46a5-9e9a-d9cc496f17d0" providerId="ADAL" clId="{3DFE4E8B-96D4-4BDF-9D39-1CB0AF5D4A38}" dt="2022-08-04T06:52:20.188" v="11837"/>
          <ac:spMkLst>
            <pc:docMk/>
            <pc:sldMk cId="4019859064" sldId="4590"/>
            <ac:spMk id="33" creationId="{067CB0D2-D2A7-A86E-3112-187C27217706}"/>
          </ac:spMkLst>
        </pc:spChg>
        <pc:spChg chg="add del mod">
          <ac:chgData name="Sudarshan Chakravarthi" userId="9632d19e-631d-46a5-9e9a-d9cc496f17d0" providerId="ADAL" clId="{3DFE4E8B-96D4-4BDF-9D39-1CB0AF5D4A38}" dt="2022-08-04T06:52:20.188" v="11837"/>
          <ac:spMkLst>
            <pc:docMk/>
            <pc:sldMk cId="4019859064" sldId="4590"/>
            <ac:spMk id="34" creationId="{D1C90FFE-1A53-332C-50A0-092C4EE746FD}"/>
          </ac:spMkLst>
        </pc:spChg>
        <pc:spChg chg="add del mod">
          <ac:chgData name="Sudarshan Chakravarthi" userId="9632d19e-631d-46a5-9e9a-d9cc496f17d0" providerId="ADAL" clId="{3DFE4E8B-96D4-4BDF-9D39-1CB0AF5D4A38}" dt="2022-08-04T06:52:20.188" v="11837"/>
          <ac:spMkLst>
            <pc:docMk/>
            <pc:sldMk cId="4019859064" sldId="4590"/>
            <ac:spMk id="35" creationId="{5273E097-3DD3-1A61-09E4-488AA66D292E}"/>
          </ac:spMkLst>
        </pc:spChg>
        <pc:spChg chg="add del mod">
          <ac:chgData name="Sudarshan Chakravarthi" userId="9632d19e-631d-46a5-9e9a-d9cc496f17d0" providerId="ADAL" clId="{3DFE4E8B-96D4-4BDF-9D39-1CB0AF5D4A38}" dt="2022-08-04T06:52:20.188" v="11837"/>
          <ac:spMkLst>
            <pc:docMk/>
            <pc:sldMk cId="4019859064" sldId="4590"/>
            <ac:spMk id="36" creationId="{42654CAC-DE00-1B13-6323-AEA966FB418B}"/>
          </ac:spMkLst>
        </pc:spChg>
        <pc:spChg chg="add del mod">
          <ac:chgData name="Sudarshan Chakravarthi" userId="9632d19e-631d-46a5-9e9a-d9cc496f17d0" providerId="ADAL" clId="{3DFE4E8B-96D4-4BDF-9D39-1CB0AF5D4A38}" dt="2022-08-04T06:52:20.188" v="11837"/>
          <ac:spMkLst>
            <pc:docMk/>
            <pc:sldMk cId="4019859064" sldId="4590"/>
            <ac:spMk id="37" creationId="{D9ABDA9B-E3DE-6E9A-8618-F4805D66CEF9}"/>
          </ac:spMkLst>
        </pc:spChg>
        <pc:spChg chg="add del mod">
          <ac:chgData name="Sudarshan Chakravarthi" userId="9632d19e-631d-46a5-9e9a-d9cc496f17d0" providerId="ADAL" clId="{3DFE4E8B-96D4-4BDF-9D39-1CB0AF5D4A38}" dt="2022-08-04T06:52:20.188" v="11837"/>
          <ac:spMkLst>
            <pc:docMk/>
            <pc:sldMk cId="4019859064" sldId="4590"/>
            <ac:spMk id="38" creationId="{5F512F22-7B5C-F8D9-D87E-57BC6BE5040F}"/>
          </ac:spMkLst>
        </pc:spChg>
        <pc:spChg chg="add del mod">
          <ac:chgData name="Sudarshan Chakravarthi" userId="9632d19e-631d-46a5-9e9a-d9cc496f17d0" providerId="ADAL" clId="{3DFE4E8B-96D4-4BDF-9D39-1CB0AF5D4A38}" dt="2022-08-04T07:02:18.847" v="12157" actId="478"/>
          <ac:spMkLst>
            <pc:docMk/>
            <pc:sldMk cId="4019859064" sldId="4590"/>
            <ac:spMk id="39" creationId="{B217C7BA-BAF8-8C37-0580-D993A1CC08CC}"/>
          </ac:spMkLst>
        </pc:spChg>
        <pc:spChg chg="add del mod">
          <ac:chgData name="Sudarshan Chakravarthi" userId="9632d19e-631d-46a5-9e9a-d9cc496f17d0" providerId="ADAL" clId="{3DFE4E8B-96D4-4BDF-9D39-1CB0AF5D4A38}" dt="2022-08-04T07:02:20.051" v="12158" actId="478"/>
          <ac:spMkLst>
            <pc:docMk/>
            <pc:sldMk cId="4019859064" sldId="4590"/>
            <ac:spMk id="40" creationId="{A0F6FAFD-E3D0-4BA6-0389-F6392BEC5D21}"/>
          </ac:spMkLst>
        </pc:spChg>
        <pc:spChg chg="add mod">
          <ac:chgData name="Sudarshan Chakravarthi" userId="9632d19e-631d-46a5-9e9a-d9cc496f17d0" providerId="ADAL" clId="{3DFE4E8B-96D4-4BDF-9D39-1CB0AF5D4A38}" dt="2022-08-04T06:52:20.219" v="11838"/>
          <ac:spMkLst>
            <pc:docMk/>
            <pc:sldMk cId="4019859064" sldId="4590"/>
            <ac:spMk id="41" creationId="{E1A222CF-9B90-9B60-DD6E-6C4FF78462B6}"/>
          </ac:spMkLst>
        </pc:spChg>
        <pc:spChg chg="add mod">
          <ac:chgData name="Sudarshan Chakravarthi" userId="9632d19e-631d-46a5-9e9a-d9cc496f17d0" providerId="ADAL" clId="{3DFE4E8B-96D4-4BDF-9D39-1CB0AF5D4A38}" dt="2022-08-04T06:52:20.219" v="11838"/>
          <ac:spMkLst>
            <pc:docMk/>
            <pc:sldMk cId="4019859064" sldId="4590"/>
            <ac:spMk id="42" creationId="{09EB7B07-5343-3F04-BBFD-294399FCA922}"/>
          </ac:spMkLst>
        </pc:spChg>
        <pc:spChg chg="add mod">
          <ac:chgData name="Sudarshan Chakravarthi" userId="9632d19e-631d-46a5-9e9a-d9cc496f17d0" providerId="ADAL" clId="{3DFE4E8B-96D4-4BDF-9D39-1CB0AF5D4A38}" dt="2022-08-04T06:52:20.219" v="11838"/>
          <ac:spMkLst>
            <pc:docMk/>
            <pc:sldMk cId="4019859064" sldId="4590"/>
            <ac:spMk id="43" creationId="{5EEC49F8-081B-FB29-1BC2-D602E456F1F9}"/>
          </ac:spMkLst>
        </pc:spChg>
        <pc:spChg chg="add mod">
          <ac:chgData name="Sudarshan Chakravarthi" userId="9632d19e-631d-46a5-9e9a-d9cc496f17d0" providerId="ADAL" clId="{3DFE4E8B-96D4-4BDF-9D39-1CB0AF5D4A38}" dt="2022-08-04T06:52:20.219" v="11838"/>
          <ac:spMkLst>
            <pc:docMk/>
            <pc:sldMk cId="4019859064" sldId="4590"/>
            <ac:spMk id="44" creationId="{1D2B812D-C472-18CC-DB6D-C78A4A86421F}"/>
          </ac:spMkLst>
        </pc:spChg>
        <pc:spChg chg="add mod">
          <ac:chgData name="Sudarshan Chakravarthi" userId="9632d19e-631d-46a5-9e9a-d9cc496f17d0" providerId="ADAL" clId="{3DFE4E8B-96D4-4BDF-9D39-1CB0AF5D4A38}" dt="2022-08-04T06:52:20.219" v="11838"/>
          <ac:spMkLst>
            <pc:docMk/>
            <pc:sldMk cId="4019859064" sldId="4590"/>
            <ac:spMk id="45" creationId="{D5740DC8-166A-BA83-46EA-7143CDD837C3}"/>
          </ac:spMkLst>
        </pc:spChg>
        <pc:spChg chg="add mod">
          <ac:chgData name="Sudarshan Chakravarthi" userId="9632d19e-631d-46a5-9e9a-d9cc496f17d0" providerId="ADAL" clId="{3DFE4E8B-96D4-4BDF-9D39-1CB0AF5D4A38}" dt="2022-08-04T06:52:20.219" v="11838"/>
          <ac:spMkLst>
            <pc:docMk/>
            <pc:sldMk cId="4019859064" sldId="4590"/>
            <ac:spMk id="46" creationId="{35FFB24F-8D62-9778-960A-0B9D39188116}"/>
          </ac:spMkLst>
        </pc:spChg>
        <pc:spChg chg="add mod">
          <ac:chgData name="Sudarshan Chakravarthi" userId="9632d19e-631d-46a5-9e9a-d9cc496f17d0" providerId="ADAL" clId="{3DFE4E8B-96D4-4BDF-9D39-1CB0AF5D4A38}" dt="2022-08-04T06:52:20.219" v="11838"/>
          <ac:spMkLst>
            <pc:docMk/>
            <pc:sldMk cId="4019859064" sldId="4590"/>
            <ac:spMk id="47" creationId="{BB7AE5D5-E439-9CC1-2039-FDDFDC960E31}"/>
          </ac:spMkLst>
        </pc:spChg>
        <pc:spChg chg="add mod">
          <ac:chgData name="Sudarshan Chakravarthi" userId="9632d19e-631d-46a5-9e9a-d9cc496f17d0" providerId="ADAL" clId="{3DFE4E8B-96D4-4BDF-9D39-1CB0AF5D4A38}" dt="2022-08-04T06:52:20.219" v="11838"/>
          <ac:spMkLst>
            <pc:docMk/>
            <pc:sldMk cId="4019859064" sldId="4590"/>
            <ac:spMk id="48" creationId="{7228368F-2B4E-2814-9EA7-34B669B03C24}"/>
          </ac:spMkLst>
        </pc:spChg>
        <pc:spChg chg="add mod">
          <ac:chgData name="Sudarshan Chakravarthi" userId="9632d19e-631d-46a5-9e9a-d9cc496f17d0" providerId="ADAL" clId="{3DFE4E8B-96D4-4BDF-9D39-1CB0AF5D4A38}" dt="2022-08-04T13:10:09.893" v="18110" actId="207"/>
          <ac:spMkLst>
            <pc:docMk/>
            <pc:sldMk cId="4019859064" sldId="4590"/>
            <ac:spMk id="49" creationId="{41174245-AC31-15EB-E153-0E7C378BBF22}"/>
          </ac:spMkLst>
        </pc:spChg>
        <pc:spChg chg="add mod">
          <ac:chgData name="Sudarshan Chakravarthi" userId="9632d19e-631d-46a5-9e9a-d9cc496f17d0" providerId="ADAL" clId="{3DFE4E8B-96D4-4BDF-9D39-1CB0AF5D4A38}" dt="2022-08-04T13:10:07.428" v="18109" actId="207"/>
          <ac:spMkLst>
            <pc:docMk/>
            <pc:sldMk cId="4019859064" sldId="4590"/>
            <ac:spMk id="50" creationId="{341F4B5B-0AD2-3FF0-A25D-47AD29E8F01B}"/>
          </ac:spMkLst>
        </pc:spChg>
        <pc:spChg chg="add mod">
          <ac:chgData name="Sudarshan Chakravarthi" userId="9632d19e-631d-46a5-9e9a-d9cc496f17d0" providerId="ADAL" clId="{3DFE4E8B-96D4-4BDF-9D39-1CB0AF5D4A38}" dt="2022-08-04T13:10:16.364" v="18111" actId="207"/>
          <ac:spMkLst>
            <pc:docMk/>
            <pc:sldMk cId="4019859064" sldId="4590"/>
            <ac:spMk id="51" creationId="{283098AF-F83C-9048-A9DE-C8D985408377}"/>
          </ac:spMkLst>
        </pc:spChg>
        <pc:spChg chg="add mod">
          <ac:chgData name="Sudarshan Chakravarthi" userId="9632d19e-631d-46a5-9e9a-d9cc496f17d0" providerId="ADAL" clId="{3DFE4E8B-96D4-4BDF-9D39-1CB0AF5D4A38}" dt="2022-08-04T13:10:02.537" v="18107" actId="207"/>
          <ac:spMkLst>
            <pc:docMk/>
            <pc:sldMk cId="4019859064" sldId="4590"/>
            <ac:spMk id="52" creationId="{C1B4EE0A-67E6-BA27-E61C-88F83F9EAC48}"/>
          </ac:spMkLst>
        </pc:spChg>
        <pc:spChg chg="add mod">
          <ac:chgData name="Sudarshan Chakravarthi" userId="9632d19e-631d-46a5-9e9a-d9cc496f17d0" providerId="ADAL" clId="{3DFE4E8B-96D4-4BDF-9D39-1CB0AF5D4A38}" dt="2022-08-04T13:10:05.270" v="18108" actId="207"/>
          <ac:spMkLst>
            <pc:docMk/>
            <pc:sldMk cId="4019859064" sldId="4590"/>
            <ac:spMk id="53" creationId="{69A963F8-97FC-A9F0-9631-41BFF0B09F9D}"/>
          </ac:spMkLst>
        </pc:spChg>
        <pc:spChg chg="add mod">
          <ac:chgData name="Sudarshan Chakravarthi" userId="9632d19e-631d-46a5-9e9a-d9cc496f17d0" providerId="ADAL" clId="{3DFE4E8B-96D4-4BDF-9D39-1CB0AF5D4A38}" dt="2022-08-04T13:09:59.545" v="18106" actId="207"/>
          <ac:spMkLst>
            <pc:docMk/>
            <pc:sldMk cId="4019859064" sldId="4590"/>
            <ac:spMk id="54" creationId="{EF0D5F97-DF0C-B94D-CE88-D6AB2C676760}"/>
          </ac:spMkLst>
        </pc:spChg>
        <pc:spChg chg="add mod">
          <ac:chgData name="Sudarshan Chakravarthi" userId="9632d19e-631d-46a5-9e9a-d9cc496f17d0" providerId="ADAL" clId="{3DFE4E8B-96D4-4BDF-9D39-1CB0AF5D4A38}" dt="2022-08-04T13:10:16.364" v="18111" actId="207"/>
          <ac:spMkLst>
            <pc:docMk/>
            <pc:sldMk cId="4019859064" sldId="4590"/>
            <ac:spMk id="55" creationId="{D70B17F9-B89D-CEA8-63BE-88540D1DB272}"/>
          </ac:spMkLst>
        </pc:spChg>
        <pc:spChg chg="add mod">
          <ac:chgData name="Sudarshan Chakravarthi" userId="9632d19e-631d-46a5-9e9a-d9cc496f17d0" providerId="ADAL" clId="{3DFE4E8B-96D4-4BDF-9D39-1CB0AF5D4A38}" dt="2022-08-04T13:10:16.364" v="18111" actId="207"/>
          <ac:spMkLst>
            <pc:docMk/>
            <pc:sldMk cId="4019859064" sldId="4590"/>
            <ac:spMk id="56" creationId="{C92F2602-A13C-5E07-EBCA-DB4BB900C2FC}"/>
          </ac:spMkLst>
        </pc:spChg>
        <pc:spChg chg="add mod">
          <ac:chgData name="Sudarshan Chakravarthi" userId="9632d19e-631d-46a5-9e9a-d9cc496f17d0" providerId="ADAL" clId="{3DFE4E8B-96D4-4BDF-9D39-1CB0AF5D4A38}" dt="2022-08-04T13:10:16.364" v="18111" actId="207"/>
          <ac:spMkLst>
            <pc:docMk/>
            <pc:sldMk cId="4019859064" sldId="4590"/>
            <ac:spMk id="57" creationId="{3E8A909E-E811-1804-59AE-27B7D7784C6A}"/>
          </ac:spMkLst>
        </pc:spChg>
        <pc:spChg chg="add mod">
          <ac:chgData name="Sudarshan Chakravarthi" userId="9632d19e-631d-46a5-9e9a-d9cc496f17d0" providerId="ADAL" clId="{3DFE4E8B-96D4-4BDF-9D39-1CB0AF5D4A38}" dt="2022-08-04T13:10:16.364" v="18111" actId="207"/>
          <ac:spMkLst>
            <pc:docMk/>
            <pc:sldMk cId="4019859064" sldId="4590"/>
            <ac:spMk id="58" creationId="{C22A1396-2C37-A112-BC83-8C23478E2B28}"/>
          </ac:spMkLst>
        </pc:spChg>
        <pc:spChg chg="add mod">
          <ac:chgData name="Sudarshan Chakravarthi" userId="9632d19e-631d-46a5-9e9a-d9cc496f17d0" providerId="ADAL" clId="{3DFE4E8B-96D4-4BDF-9D39-1CB0AF5D4A38}" dt="2022-08-27T14:41:18.247" v="18501" actId="255"/>
          <ac:spMkLst>
            <pc:docMk/>
            <pc:sldMk cId="4019859064" sldId="4590"/>
            <ac:spMk id="59" creationId="{F6261302-102D-2EB4-D9A0-F99F26CDCBE7}"/>
          </ac:spMkLst>
        </pc:spChg>
        <pc:spChg chg="add mod">
          <ac:chgData name="Sudarshan Chakravarthi" userId="9632d19e-631d-46a5-9e9a-d9cc496f17d0" providerId="ADAL" clId="{3DFE4E8B-96D4-4BDF-9D39-1CB0AF5D4A38}" dt="2022-08-04T06:58:20.205" v="12019" actId="404"/>
          <ac:spMkLst>
            <pc:docMk/>
            <pc:sldMk cId="4019859064" sldId="4590"/>
            <ac:spMk id="60" creationId="{E172665C-3B67-E085-8EE8-073BD4C9A789}"/>
          </ac:spMkLst>
        </pc:spChg>
        <pc:spChg chg="add mod">
          <ac:chgData name="Sudarshan Chakravarthi" userId="9632d19e-631d-46a5-9e9a-d9cc496f17d0" providerId="ADAL" clId="{3DFE4E8B-96D4-4BDF-9D39-1CB0AF5D4A38}" dt="2022-08-27T14:41:18.247" v="18501" actId="255"/>
          <ac:spMkLst>
            <pc:docMk/>
            <pc:sldMk cId="4019859064" sldId="4590"/>
            <ac:spMk id="61" creationId="{927DC4F8-E8F0-6207-8407-FE7228006A04}"/>
          </ac:spMkLst>
        </pc:spChg>
        <pc:spChg chg="add mod">
          <ac:chgData name="Sudarshan Chakravarthi" userId="9632d19e-631d-46a5-9e9a-d9cc496f17d0" providerId="ADAL" clId="{3DFE4E8B-96D4-4BDF-9D39-1CB0AF5D4A38}" dt="2022-08-04T06:58:20.205" v="12019" actId="404"/>
          <ac:spMkLst>
            <pc:docMk/>
            <pc:sldMk cId="4019859064" sldId="4590"/>
            <ac:spMk id="62" creationId="{98E52465-718C-1D2A-A880-A9221A714425}"/>
          </ac:spMkLst>
        </pc:spChg>
        <pc:spChg chg="add mod">
          <ac:chgData name="Sudarshan Chakravarthi" userId="9632d19e-631d-46a5-9e9a-d9cc496f17d0" providerId="ADAL" clId="{3DFE4E8B-96D4-4BDF-9D39-1CB0AF5D4A38}" dt="2022-08-27T14:41:18.247" v="18501" actId="255"/>
          <ac:spMkLst>
            <pc:docMk/>
            <pc:sldMk cId="4019859064" sldId="4590"/>
            <ac:spMk id="63" creationId="{BB22C721-93A6-5915-71B4-CE7BA2B2ADA0}"/>
          </ac:spMkLst>
        </pc:spChg>
        <pc:spChg chg="add mod">
          <ac:chgData name="Sudarshan Chakravarthi" userId="9632d19e-631d-46a5-9e9a-d9cc496f17d0" providerId="ADAL" clId="{3DFE4E8B-96D4-4BDF-9D39-1CB0AF5D4A38}" dt="2022-08-04T06:58:20.205" v="12019" actId="404"/>
          <ac:spMkLst>
            <pc:docMk/>
            <pc:sldMk cId="4019859064" sldId="4590"/>
            <ac:spMk id="64" creationId="{7B8174F4-5B3D-AD30-D81C-32E00D733958}"/>
          </ac:spMkLst>
        </pc:spChg>
        <pc:spChg chg="add mod">
          <ac:chgData name="Sudarshan Chakravarthi" userId="9632d19e-631d-46a5-9e9a-d9cc496f17d0" providerId="ADAL" clId="{3DFE4E8B-96D4-4BDF-9D39-1CB0AF5D4A38}" dt="2022-08-27T14:41:34.903" v="18504" actId="20577"/>
          <ac:spMkLst>
            <pc:docMk/>
            <pc:sldMk cId="4019859064" sldId="4590"/>
            <ac:spMk id="65" creationId="{B806A902-51A8-0439-E910-D93B9F5272C2}"/>
          </ac:spMkLst>
        </pc:spChg>
        <pc:spChg chg="add mod">
          <ac:chgData name="Sudarshan Chakravarthi" userId="9632d19e-631d-46a5-9e9a-d9cc496f17d0" providerId="ADAL" clId="{3DFE4E8B-96D4-4BDF-9D39-1CB0AF5D4A38}" dt="2022-08-04T06:58:20.205" v="12019" actId="404"/>
          <ac:spMkLst>
            <pc:docMk/>
            <pc:sldMk cId="4019859064" sldId="4590"/>
            <ac:spMk id="66" creationId="{139027D4-E323-6620-464E-312B83ED7358}"/>
          </ac:spMkLst>
        </pc:spChg>
        <pc:spChg chg="add mod">
          <ac:chgData name="Sudarshan Chakravarthi" userId="9632d19e-631d-46a5-9e9a-d9cc496f17d0" providerId="ADAL" clId="{3DFE4E8B-96D4-4BDF-9D39-1CB0AF5D4A38}" dt="2022-08-27T14:41:18.247" v="18501" actId="255"/>
          <ac:spMkLst>
            <pc:docMk/>
            <pc:sldMk cId="4019859064" sldId="4590"/>
            <ac:spMk id="67" creationId="{F8F8C012-B7AB-C636-3B35-4663B728B941}"/>
          </ac:spMkLst>
        </pc:spChg>
        <pc:spChg chg="add mod">
          <ac:chgData name="Sudarshan Chakravarthi" userId="9632d19e-631d-46a5-9e9a-d9cc496f17d0" providerId="ADAL" clId="{3DFE4E8B-96D4-4BDF-9D39-1CB0AF5D4A38}" dt="2022-08-04T07:02:10.361" v="12155" actId="1038"/>
          <ac:spMkLst>
            <pc:docMk/>
            <pc:sldMk cId="4019859064" sldId="4590"/>
            <ac:spMk id="68" creationId="{BE973A96-2A92-7714-B655-E2CB27D7477C}"/>
          </ac:spMkLst>
        </pc:spChg>
        <pc:spChg chg="add mod">
          <ac:chgData name="Sudarshan Chakravarthi" userId="9632d19e-631d-46a5-9e9a-d9cc496f17d0" providerId="ADAL" clId="{3DFE4E8B-96D4-4BDF-9D39-1CB0AF5D4A38}" dt="2022-08-04T13:10:27.897" v="18112" actId="207"/>
          <ac:spMkLst>
            <pc:docMk/>
            <pc:sldMk cId="4019859064" sldId="4590"/>
            <ac:spMk id="69" creationId="{BD8AE021-434A-83EE-E66B-B2D0332221E1}"/>
          </ac:spMkLst>
        </pc:spChg>
        <pc:spChg chg="add mod">
          <ac:chgData name="Sudarshan Chakravarthi" userId="9632d19e-631d-46a5-9e9a-d9cc496f17d0" providerId="ADAL" clId="{3DFE4E8B-96D4-4BDF-9D39-1CB0AF5D4A38}" dt="2022-08-04T13:10:31.065" v="18113" actId="207"/>
          <ac:spMkLst>
            <pc:docMk/>
            <pc:sldMk cId="4019859064" sldId="4590"/>
            <ac:spMk id="70" creationId="{16FB1612-5FB3-3E8F-C864-D2CBC93609DB}"/>
          </ac:spMkLst>
        </pc:spChg>
        <pc:spChg chg="add mod">
          <ac:chgData name="Sudarshan Chakravarthi" userId="9632d19e-631d-46a5-9e9a-d9cc496f17d0" providerId="ADAL" clId="{3DFE4E8B-96D4-4BDF-9D39-1CB0AF5D4A38}" dt="2022-08-04T13:10:34.644" v="18114" actId="207"/>
          <ac:spMkLst>
            <pc:docMk/>
            <pc:sldMk cId="4019859064" sldId="4590"/>
            <ac:spMk id="71" creationId="{39ECB891-AEFC-43C8-543C-8AF86CA76C16}"/>
          </ac:spMkLst>
        </pc:spChg>
        <pc:spChg chg="add mod">
          <ac:chgData name="Sudarshan Chakravarthi" userId="9632d19e-631d-46a5-9e9a-d9cc496f17d0" providerId="ADAL" clId="{3DFE4E8B-96D4-4BDF-9D39-1CB0AF5D4A38}" dt="2022-08-04T13:10:37.299" v="18115" actId="207"/>
          <ac:spMkLst>
            <pc:docMk/>
            <pc:sldMk cId="4019859064" sldId="4590"/>
            <ac:spMk id="72" creationId="{2D2CFC9A-5AD0-689F-7C1F-96E03DE9C639}"/>
          </ac:spMkLst>
        </pc:spChg>
        <pc:spChg chg="add mod">
          <ac:chgData name="Sudarshan Chakravarthi" userId="9632d19e-631d-46a5-9e9a-d9cc496f17d0" providerId="ADAL" clId="{3DFE4E8B-96D4-4BDF-9D39-1CB0AF5D4A38}" dt="2022-08-04T13:10:39.606" v="18116" actId="207"/>
          <ac:spMkLst>
            <pc:docMk/>
            <pc:sldMk cId="4019859064" sldId="4590"/>
            <ac:spMk id="73" creationId="{E9B9EC4E-5BC2-55B1-F1D7-DBF898001FA8}"/>
          </ac:spMkLst>
        </pc:spChg>
        <pc:spChg chg="add mod">
          <ac:chgData name="Sudarshan Chakravarthi" userId="9632d19e-631d-46a5-9e9a-d9cc496f17d0" providerId="ADAL" clId="{3DFE4E8B-96D4-4BDF-9D39-1CB0AF5D4A38}" dt="2022-08-04T06:52:20.219" v="11838"/>
          <ac:spMkLst>
            <pc:docMk/>
            <pc:sldMk cId="4019859064" sldId="4590"/>
            <ac:spMk id="74" creationId="{F77C5A61-2625-61DA-E65B-086A4C3AE135}"/>
          </ac:spMkLst>
        </pc:spChg>
        <pc:spChg chg="add mod">
          <ac:chgData name="Sudarshan Chakravarthi" userId="9632d19e-631d-46a5-9e9a-d9cc496f17d0" providerId="ADAL" clId="{3DFE4E8B-96D4-4BDF-9D39-1CB0AF5D4A38}" dt="2022-08-04T06:52:20.219" v="11838"/>
          <ac:spMkLst>
            <pc:docMk/>
            <pc:sldMk cId="4019859064" sldId="4590"/>
            <ac:spMk id="75" creationId="{075FAE87-13E1-0A8A-FA71-57E4A72D6518}"/>
          </ac:spMkLst>
        </pc:spChg>
        <pc:spChg chg="add del mod">
          <ac:chgData name="Sudarshan Chakravarthi" userId="9632d19e-631d-46a5-9e9a-d9cc496f17d0" providerId="ADAL" clId="{3DFE4E8B-96D4-4BDF-9D39-1CB0AF5D4A38}" dt="2022-08-04T06:53:47.813" v="11889" actId="478"/>
          <ac:spMkLst>
            <pc:docMk/>
            <pc:sldMk cId="4019859064" sldId="4590"/>
            <ac:spMk id="77" creationId="{07ECBFE2-C041-0F27-07E6-B66EAD146A2D}"/>
          </ac:spMkLst>
        </pc:spChg>
        <pc:spChg chg="add del mod">
          <ac:chgData name="Sudarshan Chakravarthi" userId="9632d19e-631d-46a5-9e9a-d9cc496f17d0" providerId="ADAL" clId="{3DFE4E8B-96D4-4BDF-9D39-1CB0AF5D4A38}" dt="2022-08-04T06:55:51.354" v="11956" actId="478"/>
          <ac:spMkLst>
            <pc:docMk/>
            <pc:sldMk cId="4019859064" sldId="4590"/>
            <ac:spMk id="78" creationId="{947882B2-FA5C-1F05-7179-B72248E3ED12}"/>
          </ac:spMkLst>
        </pc:spChg>
        <pc:spChg chg="add del mod">
          <ac:chgData name="Sudarshan Chakravarthi" userId="9632d19e-631d-46a5-9e9a-d9cc496f17d0" providerId="ADAL" clId="{3DFE4E8B-96D4-4BDF-9D39-1CB0AF5D4A38}" dt="2022-08-04T06:57:55.441" v="11999" actId="478"/>
          <ac:spMkLst>
            <pc:docMk/>
            <pc:sldMk cId="4019859064" sldId="4590"/>
            <ac:spMk id="79" creationId="{09B81B2D-6B49-EA3F-DD38-C5EB004C2D37}"/>
          </ac:spMkLst>
        </pc:spChg>
        <pc:spChg chg="add del mod">
          <ac:chgData name="Sudarshan Chakravarthi" userId="9632d19e-631d-46a5-9e9a-d9cc496f17d0" providerId="ADAL" clId="{3DFE4E8B-96D4-4BDF-9D39-1CB0AF5D4A38}" dt="2022-08-04T07:00:14.921" v="12077" actId="478"/>
          <ac:spMkLst>
            <pc:docMk/>
            <pc:sldMk cId="4019859064" sldId="4590"/>
            <ac:spMk id="80" creationId="{ED150A50-157F-2653-CE13-FB5EC4898470}"/>
          </ac:spMkLst>
        </pc:spChg>
        <pc:spChg chg="add del mod">
          <ac:chgData name="Sudarshan Chakravarthi" userId="9632d19e-631d-46a5-9e9a-d9cc496f17d0" providerId="ADAL" clId="{3DFE4E8B-96D4-4BDF-9D39-1CB0AF5D4A38}" dt="2022-08-04T07:02:17.279" v="12156" actId="478"/>
          <ac:spMkLst>
            <pc:docMk/>
            <pc:sldMk cId="4019859064" sldId="4590"/>
            <ac:spMk id="81" creationId="{687690E9-39DB-BE0A-1BC6-E555E81BE065}"/>
          </ac:spMkLst>
        </pc:spChg>
        <pc:spChg chg="add mod">
          <ac:chgData name="Sudarshan Chakravarthi" userId="9632d19e-631d-46a5-9e9a-d9cc496f17d0" providerId="ADAL" clId="{3DFE4E8B-96D4-4BDF-9D39-1CB0AF5D4A38}" dt="2022-08-04T07:02:35.409" v="12159"/>
          <ac:spMkLst>
            <pc:docMk/>
            <pc:sldMk cId="4019859064" sldId="4590"/>
            <ac:spMk id="82" creationId="{109673F4-6F21-57D2-EB4B-708A7C0F2CBD}"/>
          </ac:spMkLst>
        </pc:spChg>
        <pc:spChg chg="add mod">
          <ac:chgData name="Sudarshan Chakravarthi" userId="9632d19e-631d-46a5-9e9a-d9cc496f17d0" providerId="ADAL" clId="{3DFE4E8B-96D4-4BDF-9D39-1CB0AF5D4A38}" dt="2022-08-04T07:02:35.409" v="12159"/>
          <ac:spMkLst>
            <pc:docMk/>
            <pc:sldMk cId="4019859064" sldId="4590"/>
            <ac:spMk id="84" creationId="{B62DF21B-F77E-A2AA-5BF3-89BCC1753DFE}"/>
          </ac:spMkLst>
        </pc:spChg>
        <pc:picChg chg="add mod">
          <ac:chgData name="Sudarshan Chakravarthi" userId="9632d19e-631d-46a5-9e9a-d9cc496f17d0" providerId="ADAL" clId="{3DFE4E8B-96D4-4BDF-9D39-1CB0AF5D4A38}" dt="2022-08-04T07:02:35.409" v="12159"/>
          <ac:picMkLst>
            <pc:docMk/>
            <pc:sldMk cId="4019859064" sldId="4590"/>
            <ac:picMk id="83" creationId="{1E457EC1-AF59-0EDA-20D9-E76D2934E3DE}"/>
          </ac:picMkLst>
        </pc:picChg>
      </pc:sldChg>
      <pc:sldChg chg="addSp modSp add">
        <pc:chgData name="Sudarshan Chakravarthi" userId="9632d19e-631d-46a5-9e9a-d9cc496f17d0" providerId="ADAL" clId="{3DFE4E8B-96D4-4BDF-9D39-1CB0AF5D4A38}" dt="2023-02-20T12:37:36.947" v="18525"/>
        <pc:sldMkLst>
          <pc:docMk/>
          <pc:sldMk cId="1631000208" sldId="4591"/>
        </pc:sldMkLst>
        <pc:spChg chg="mod">
          <ac:chgData name="Sudarshan Chakravarthi" userId="9632d19e-631d-46a5-9e9a-d9cc496f17d0" providerId="ADAL" clId="{3DFE4E8B-96D4-4BDF-9D39-1CB0AF5D4A38}" dt="2023-02-20T12:37:36.947" v="18525"/>
          <ac:spMkLst>
            <pc:docMk/>
            <pc:sldMk cId="1631000208" sldId="4591"/>
            <ac:spMk id="5" creationId="{CF047F7D-1D81-A8E1-F377-BE093815477A}"/>
          </ac:spMkLst>
        </pc:spChg>
        <pc:spChg chg="mod">
          <ac:chgData name="Sudarshan Chakravarthi" userId="9632d19e-631d-46a5-9e9a-d9cc496f17d0" providerId="ADAL" clId="{3DFE4E8B-96D4-4BDF-9D39-1CB0AF5D4A38}" dt="2023-02-20T12:37:36.947" v="18525"/>
          <ac:spMkLst>
            <pc:docMk/>
            <pc:sldMk cId="1631000208" sldId="4591"/>
            <ac:spMk id="6" creationId="{A070E63C-8BCD-F9C9-4C2B-799845C21EA6}"/>
          </ac:spMkLst>
        </pc:spChg>
        <pc:grpChg chg="add mod">
          <ac:chgData name="Sudarshan Chakravarthi" userId="9632d19e-631d-46a5-9e9a-d9cc496f17d0" providerId="ADAL" clId="{3DFE4E8B-96D4-4BDF-9D39-1CB0AF5D4A38}" dt="2023-02-20T12:37:36.947" v="18525"/>
          <ac:grpSpMkLst>
            <pc:docMk/>
            <pc:sldMk cId="1631000208" sldId="4591"/>
            <ac:grpSpMk id="3" creationId="{6AB4A158-A318-D0DA-2AE4-FB54F6EB4983}"/>
          </ac:grpSpMkLst>
        </pc:grpChg>
      </pc:sldChg>
      <pc:sldChg chg="add del">
        <pc:chgData name="Sudarshan Chakravarthi" userId="9632d19e-631d-46a5-9e9a-d9cc496f17d0" providerId="ADAL" clId="{3DFE4E8B-96D4-4BDF-9D39-1CB0AF5D4A38}" dt="2023-01-19T12:19:55.993" v="18511" actId="47"/>
        <pc:sldMkLst>
          <pc:docMk/>
          <pc:sldMk cId="3722193772" sldId="4592"/>
        </pc:sldMkLst>
      </pc:sldChg>
      <pc:sldChg chg="addSp modSp new mod">
        <pc:chgData name="Sudarshan Chakravarthi" userId="9632d19e-631d-46a5-9e9a-d9cc496f17d0" providerId="ADAL" clId="{3DFE4E8B-96D4-4BDF-9D39-1CB0AF5D4A38}" dt="2022-08-04T07:19:36.991" v="12277" actId="122"/>
        <pc:sldMkLst>
          <pc:docMk/>
          <pc:sldMk cId="3783256332" sldId="4593"/>
        </pc:sldMkLst>
        <pc:spChg chg="add mod">
          <ac:chgData name="Sudarshan Chakravarthi" userId="9632d19e-631d-46a5-9e9a-d9cc496f17d0" providerId="ADAL" clId="{3DFE4E8B-96D4-4BDF-9D39-1CB0AF5D4A38}" dt="2022-08-04T07:19:36.991" v="12277" actId="122"/>
          <ac:spMkLst>
            <pc:docMk/>
            <pc:sldMk cId="3783256332" sldId="4593"/>
            <ac:spMk id="2" creationId="{DD5327FB-CF6B-DC27-30F1-6348EC0B50DC}"/>
          </ac:spMkLst>
        </pc:spChg>
      </pc:sldChg>
      <pc:sldChg chg="modSp add mod">
        <pc:chgData name="Sudarshan Chakravarthi" userId="9632d19e-631d-46a5-9e9a-d9cc496f17d0" providerId="ADAL" clId="{3DFE4E8B-96D4-4BDF-9D39-1CB0AF5D4A38}" dt="2022-08-04T07:20:05.521" v="12297" actId="14100"/>
        <pc:sldMkLst>
          <pc:docMk/>
          <pc:sldMk cId="1791973546" sldId="4594"/>
        </pc:sldMkLst>
        <pc:spChg chg="mod">
          <ac:chgData name="Sudarshan Chakravarthi" userId="9632d19e-631d-46a5-9e9a-d9cc496f17d0" providerId="ADAL" clId="{3DFE4E8B-96D4-4BDF-9D39-1CB0AF5D4A38}" dt="2022-08-04T07:20:05.521" v="12297" actId="14100"/>
          <ac:spMkLst>
            <pc:docMk/>
            <pc:sldMk cId="1791973546" sldId="4594"/>
            <ac:spMk id="2" creationId="{DD5327FB-CF6B-DC27-30F1-6348EC0B50DC}"/>
          </ac:spMkLst>
        </pc:spChg>
      </pc:sldChg>
      <pc:sldChg chg="addSp delSp modSp new mod">
        <pc:chgData name="Sudarshan Chakravarthi" userId="9632d19e-631d-46a5-9e9a-d9cc496f17d0" providerId="ADAL" clId="{3DFE4E8B-96D4-4BDF-9D39-1CB0AF5D4A38}" dt="2022-08-04T12:43:08.549" v="17982" actId="20577"/>
        <pc:sldMkLst>
          <pc:docMk/>
          <pc:sldMk cId="1232713423" sldId="4595"/>
        </pc:sldMkLst>
        <pc:spChg chg="add del mod">
          <ac:chgData name="Sudarshan Chakravarthi" userId="9632d19e-631d-46a5-9e9a-d9cc496f17d0" providerId="ADAL" clId="{3DFE4E8B-96D4-4BDF-9D39-1CB0AF5D4A38}" dt="2022-08-04T08:09:19.209" v="12318"/>
          <ac:spMkLst>
            <pc:docMk/>
            <pc:sldMk cId="1232713423" sldId="4595"/>
            <ac:spMk id="2" creationId="{CF47CB43-1C87-A5A6-82B2-BE660BEA2969}"/>
          </ac:spMkLst>
        </pc:spChg>
        <pc:spChg chg="add del mod">
          <ac:chgData name="Sudarshan Chakravarthi" userId="9632d19e-631d-46a5-9e9a-d9cc496f17d0" providerId="ADAL" clId="{3DFE4E8B-96D4-4BDF-9D39-1CB0AF5D4A38}" dt="2022-08-04T08:09:19.209" v="12318"/>
          <ac:spMkLst>
            <pc:docMk/>
            <pc:sldMk cId="1232713423" sldId="4595"/>
            <ac:spMk id="3" creationId="{EE9D823A-1A8E-D4AE-478F-3CE494D9384B}"/>
          </ac:spMkLst>
        </pc:spChg>
        <pc:spChg chg="add del mod">
          <ac:chgData name="Sudarshan Chakravarthi" userId="9632d19e-631d-46a5-9e9a-d9cc496f17d0" providerId="ADAL" clId="{3DFE4E8B-96D4-4BDF-9D39-1CB0AF5D4A38}" dt="2022-08-04T08:09:19.209" v="12318"/>
          <ac:spMkLst>
            <pc:docMk/>
            <pc:sldMk cId="1232713423" sldId="4595"/>
            <ac:spMk id="4" creationId="{DA3C766B-D642-A44F-F49E-78F2114704B7}"/>
          </ac:spMkLst>
        </pc:spChg>
        <pc:spChg chg="add del mod">
          <ac:chgData name="Sudarshan Chakravarthi" userId="9632d19e-631d-46a5-9e9a-d9cc496f17d0" providerId="ADAL" clId="{3DFE4E8B-96D4-4BDF-9D39-1CB0AF5D4A38}" dt="2022-08-04T08:09:19.209" v="12318"/>
          <ac:spMkLst>
            <pc:docMk/>
            <pc:sldMk cId="1232713423" sldId="4595"/>
            <ac:spMk id="5" creationId="{D5669F6F-20FC-CCC8-6876-3A365C975509}"/>
          </ac:spMkLst>
        </pc:spChg>
        <pc:spChg chg="add del mod">
          <ac:chgData name="Sudarshan Chakravarthi" userId="9632d19e-631d-46a5-9e9a-d9cc496f17d0" providerId="ADAL" clId="{3DFE4E8B-96D4-4BDF-9D39-1CB0AF5D4A38}" dt="2022-08-04T08:09:19.209" v="12318"/>
          <ac:spMkLst>
            <pc:docMk/>
            <pc:sldMk cId="1232713423" sldId="4595"/>
            <ac:spMk id="6" creationId="{DCB50C36-5FA9-0562-8C68-A9576B6C9A95}"/>
          </ac:spMkLst>
        </pc:spChg>
        <pc:spChg chg="add del mod">
          <ac:chgData name="Sudarshan Chakravarthi" userId="9632d19e-631d-46a5-9e9a-d9cc496f17d0" providerId="ADAL" clId="{3DFE4E8B-96D4-4BDF-9D39-1CB0AF5D4A38}" dt="2022-08-04T08:09:19.209" v="12318"/>
          <ac:spMkLst>
            <pc:docMk/>
            <pc:sldMk cId="1232713423" sldId="4595"/>
            <ac:spMk id="7" creationId="{41DCDBC1-D0C8-1FF3-2803-69B7E58DB19A}"/>
          </ac:spMkLst>
        </pc:spChg>
        <pc:spChg chg="add del mod">
          <ac:chgData name="Sudarshan Chakravarthi" userId="9632d19e-631d-46a5-9e9a-d9cc496f17d0" providerId="ADAL" clId="{3DFE4E8B-96D4-4BDF-9D39-1CB0AF5D4A38}" dt="2022-08-04T08:09:19.209" v="12318"/>
          <ac:spMkLst>
            <pc:docMk/>
            <pc:sldMk cId="1232713423" sldId="4595"/>
            <ac:spMk id="8" creationId="{46FD5BDA-DF2D-A03A-DCBC-9212F0975903}"/>
          </ac:spMkLst>
        </pc:spChg>
        <pc:spChg chg="add del mod">
          <ac:chgData name="Sudarshan Chakravarthi" userId="9632d19e-631d-46a5-9e9a-d9cc496f17d0" providerId="ADAL" clId="{3DFE4E8B-96D4-4BDF-9D39-1CB0AF5D4A38}" dt="2022-08-04T08:09:19.209" v="12318"/>
          <ac:spMkLst>
            <pc:docMk/>
            <pc:sldMk cId="1232713423" sldId="4595"/>
            <ac:spMk id="9" creationId="{09FC5C02-F0E0-7C15-91E9-0B056B25DB35}"/>
          </ac:spMkLst>
        </pc:spChg>
        <pc:spChg chg="add del mod">
          <ac:chgData name="Sudarshan Chakravarthi" userId="9632d19e-631d-46a5-9e9a-d9cc496f17d0" providerId="ADAL" clId="{3DFE4E8B-96D4-4BDF-9D39-1CB0AF5D4A38}" dt="2022-08-04T08:09:19.209" v="12318"/>
          <ac:spMkLst>
            <pc:docMk/>
            <pc:sldMk cId="1232713423" sldId="4595"/>
            <ac:spMk id="10" creationId="{A192D191-7FF8-FC17-EEBD-105367EB4B1A}"/>
          </ac:spMkLst>
        </pc:spChg>
        <pc:spChg chg="add del mod">
          <ac:chgData name="Sudarshan Chakravarthi" userId="9632d19e-631d-46a5-9e9a-d9cc496f17d0" providerId="ADAL" clId="{3DFE4E8B-96D4-4BDF-9D39-1CB0AF5D4A38}" dt="2022-08-04T08:09:19.209" v="12318"/>
          <ac:spMkLst>
            <pc:docMk/>
            <pc:sldMk cId="1232713423" sldId="4595"/>
            <ac:spMk id="11" creationId="{88A895B9-1B8C-216E-873E-3228C98775D2}"/>
          </ac:spMkLst>
        </pc:spChg>
        <pc:spChg chg="add del mod">
          <ac:chgData name="Sudarshan Chakravarthi" userId="9632d19e-631d-46a5-9e9a-d9cc496f17d0" providerId="ADAL" clId="{3DFE4E8B-96D4-4BDF-9D39-1CB0AF5D4A38}" dt="2022-08-04T08:09:19.209" v="12318"/>
          <ac:spMkLst>
            <pc:docMk/>
            <pc:sldMk cId="1232713423" sldId="4595"/>
            <ac:spMk id="12" creationId="{0BF52F5B-5C0D-67B6-67E3-D13095086A1B}"/>
          </ac:spMkLst>
        </pc:spChg>
        <pc:spChg chg="add del mod">
          <ac:chgData name="Sudarshan Chakravarthi" userId="9632d19e-631d-46a5-9e9a-d9cc496f17d0" providerId="ADAL" clId="{3DFE4E8B-96D4-4BDF-9D39-1CB0AF5D4A38}" dt="2022-08-04T08:09:19.209" v="12318"/>
          <ac:spMkLst>
            <pc:docMk/>
            <pc:sldMk cId="1232713423" sldId="4595"/>
            <ac:spMk id="13" creationId="{37BB528B-F2BE-9E41-14C8-8BD408965F3D}"/>
          </ac:spMkLst>
        </pc:spChg>
        <pc:spChg chg="add del mod">
          <ac:chgData name="Sudarshan Chakravarthi" userId="9632d19e-631d-46a5-9e9a-d9cc496f17d0" providerId="ADAL" clId="{3DFE4E8B-96D4-4BDF-9D39-1CB0AF5D4A38}" dt="2022-08-04T08:09:19.209" v="12318"/>
          <ac:spMkLst>
            <pc:docMk/>
            <pc:sldMk cId="1232713423" sldId="4595"/>
            <ac:spMk id="14" creationId="{BB075AAB-4880-2BDF-C036-179CFD53737B}"/>
          </ac:spMkLst>
        </pc:spChg>
        <pc:spChg chg="add del mod">
          <ac:chgData name="Sudarshan Chakravarthi" userId="9632d19e-631d-46a5-9e9a-d9cc496f17d0" providerId="ADAL" clId="{3DFE4E8B-96D4-4BDF-9D39-1CB0AF5D4A38}" dt="2022-08-04T08:09:19.209" v="12318"/>
          <ac:spMkLst>
            <pc:docMk/>
            <pc:sldMk cId="1232713423" sldId="4595"/>
            <ac:spMk id="15" creationId="{365C1FB2-A4AC-B2D8-A40B-74833BE199E1}"/>
          </ac:spMkLst>
        </pc:spChg>
        <pc:spChg chg="add del mod">
          <ac:chgData name="Sudarshan Chakravarthi" userId="9632d19e-631d-46a5-9e9a-d9cc496f17d0" providerId="ADAL" clId="{3DFE4E8B-96D4-4BDF-9D39-1CB0AF5D4A38}" dt="2022-08-04T08:09:19.209" v="12318"/>
          <ac:spMkLst>
            <pc:docMk/>
            <pc:sldMk cId="1232713423" sldId="4595"/>
            <ac:spMk id="16" creationId="{893053BF-8D0A-9842-B73A-D94DFA5D9742}"/>
          </ac:spMkLst>
        </pc:spChg>
        <pc:spChg chg="add del mod">
          <ac:chgData name="Sudarshan Chakravarthi" userId="9632d19e-631d-46a5-9e9a-d9cc496f17d0" providerId="ADAL" clId="{3DFE4E8B-96D4-4BDF-9D39-1CB0AF5D4A38}" dt="2022-08-04T08:09:19.209" v="12318"/>
          <ac:spMkLst>
            <pc:docMk/>
            <pc:sldMk cId="1232713423" sldId="4595"/>
            <ac:spMk id="17" creationId="{177DFB83-5C2B-65A9-4320-C84C1029CC76}"/>
          </ac:spMkLst>
        </pc:spChg>
        <pc:spChg chg="add del mod">
          <ac:chgData name="Sudarshan Chakravarthi" userId="9632d19e-631d-46a5-9e9a-d9cc496f17d0" providerId="ADAL" clId="{3DFE4E8B-96D4-4BDF-9D39-1CB0AF5D4A38}" dt="2022-08-04T08:09:19.209" v="12318"/>
          <ac:spMkLst>
            <pc:docMk/>
            <pc:sldMk cId="1232713423" sldId="4595"/>
            <ac:spMk id="18" creationId="{09FD673C-8BCC-964A-C351-96201B435D81}"/>
          </ac:spMkLst>
        </pc:spChg>
        <pc:spChg chg="add del mod">
          <ac:chgData name="Sudarshan Chakravarthi" userId="9632d19e-631d-46a5-9e9a-d9cc496f17d0" providerId="ADAL" clId="{3DFE4E8B-96D4-4BDF-9D39-1CB0AF5D4A38}" dt="2022-08-04T08:09:19.209" v="12318"/>
          <ac:spMkLst>
            <pc:docMk/>
            <pc:sldMk cId="1232713423" sldId="4595"/>
            <ac:spMk id="19" creationId="{6F741879-F325-FDAA-52EA-B7D2EA7BBE81}"/>
          </ac:spMkLst>
        </pc:spChg>
        <pc:spChg chg="add del mod">
          <ac:chgData name="Sudarshan Chakravarthi" userId="9632d19e-631d-46a5-9e9a-d9cc496f17d0" providerId="ADAL" clId="{3DFE4E8B-96D4-4BDF-9D39-1CB0AF5D4A38}" dt="2022-08-04T08:09:19.209" v="12318"/>
          <ac:spMkLst>
            <pc:docMk/>
            <pc:sldMk cId="1232713423" sldId="4595"/>
            <ac:spMk id="20" creationId="{BE5CB239-916D-1CDF-B4C2-06E8A931E1A8}"/>
          </ac:spMkLst>
        </pc:spChg>
        <pc:spChg chg="add del mod">
          <ac:chgData name="Sudarshan Chakravarthi" userId="9632d19e-631d-46a5-9e9a-d9cc496f17d0" providerId="ADAL" clId="{3DFE4E8B-96D4-4BDF-9D39-1CB0AF5D4A38}" dt="2022-08-04T08:09:19.209" v="12318"/>
          <ac:spMkLst>
            <pc:docMk/>
            <pc:sldMk cId="1232713423" sldId="4595"/>
            <ac:spMk id="21" creationId="{626490FD-7243-9D51-A931-E3ACCE0FDAEE}"/>
          </ac:spMkLst>
        </pc:spChg>
        <pc:spChg chg="add del mod">
          <ac:chgData name="Sudarshan Chakravarthi" userId="9632d19e-631d-46a5-9e9a-d9cc496f17d0" providerId="ADAL" clId="{3DFE4E8B-96D4-4BDF-9D39-1CB0AF5D4A38}" dt="2022-08-04T08:09:19.209" v="12318"/>
          <ac:spMkLst>
            <pc:docMk/>
            <pc:sldMk cId="1232713423" sldId="4595"/>
            <ac:spMk id="22" creationId="{86F38A22-3775-F079-8035-9654382E9F5A}"/>
          </ac:spMkLst>
        </pc:spChg>
        <pc:spChg chg="add del mod">
          <ac:chgData name="Sudarshan Chakravarthi" userId="9632d19e-631d-46a5-9e9a-d9cc496f17d0" providerId="ADAL" clId="{3DFE4E8B-96D4-4BDF-9D39-1CB0AF5D4A38}" dt="2022-08-04T08:09:19.209" v="12318"/>
          <ac:spMkLst>
            <pc:docMk/>
            <pc:sldMk cId="1232713423" sldId="4595"/>
            <ac:spMk id="23" creationId="{FF060E51-CB90-62B7-518A-C0AB5B3259B7}"/>
          </ac:spMkLst>
        </pc:spChg>
        <pc:spChg chg="add del mod">
          <ac:chgData name="Sudarshan Chakravarthi" userId="9632d19e-631d-46a5-9e9a-d9cc496f17d0" providerId="ADAL" clId="{3DFE4E8B-96D4-4BDF-9D39-1CB0AF5D4A38}" dt="2022-08-04T08:09:19.209" v="12318"/>
          <ac:spMkLst>
            <pc:docMk/>
            <pc:sldMk cId="1232713423" sldId="4595"/>
            <ac:spMk id="24" creationId="{5334FE76-2EA0-87E6-0254-9FCE36476B43}"/>
          </ac:spMkLst>
        </pc:spChg>
        <pc:spChg chg="add del mod">
          <ac:chgData name="Sudarshan Chakravarthi" userId="9632d19e-631d-46a5-9e9a-d9cc496f17d0" providerId="ADAL" clId="{3DFE4E8B-96D4-4BDF-9D39-1CB0AF5D4A38}" dt="2022-08-04T08:09:19.209" v="12318"/>
          <ac:spMkLst>
            <pc:docMk/>
            <pc:sldMk cId="1232713423" sldId="4595"/>
            <ac:spMk id="25" creationId="{B53672B7-284E-3C48-6F26-8F0AC908B113}"/>
          </ac:spMkLst>
        </pc:spChg>
        <pc:spChg chg="add del mod">
          <ac:chgData name="Sudarshan Chakravarthi" userId="9632d19e-631d-46a5-9e9a-d9cc496f17d0" providerId="ADAL" clId="{3DFE4E8B-96D4-4BDF-9D39-1CB0AF5D4A38}" dt="2022-08-04T08:09:19.209" v="12318"/>
          <ac:spMkLst>
            <pc:docMk/>
            <pc:sldMk cId="1232713423" sldId="4595"/>
            <ac:spMk id="26" creationId="{9C999320-57C6-E71B-B1C0-E9DABCC99D27}"/>
          </ac:spMkLst>
        </pc:spChg>
        <pc:spChg chg="add del mod">
          <ac:chgData name="Sudarshan Chakravarthi" userId="9632d19e-631d-46a5-9e9a-d9cc496f17d0" providerId="ADAL" clId="{3DFE4E8B-96D4-4BDF-9D39-1CB0AF5D4A38}" dt="2022-08-04T08:09:19.209" v="12318"/>
          <ac:spMkLst>
            <pc:docMk/>
            <pc:sldMk cId="1232713423" sldId="4595"/>
            <ac:spMk id="27" creationId="{38B5CE06-956E-2654-D8E4-77143C4CF6F7}"/>
          </ac:spMkLst>
        </pc:spChg>
        <pc:spChg chg="add del mod">
          <ac:chgData name="Sudarshan Chakravarthi" userId="9632d19e-631d-46a5-9e9a-d9cc496f17d0" providerId="ADAL" clId="{3DFE4E8B-96D4-4BDF-9D39-1CB0AF5D4A38}" dt="2022-08-04T08:09:19.209" v="12318"/>
          <ac:spMkLst>
            <pc:docMk/>
            <pc:sldMk cId="1232713423" sldId="4595"/>
            <ac:spMk id="28" creationId="{86AC7775-A9B2-E2A8-8401-57ABFCD28D46}"/>
          </ac:spMkLst>
        </pc:spChg>
        <pc:spChg chg="add del mod">
          <ac:chgData name="Sudarshan Chakravarthi" userId="9632d19e-631d-46a5-9e9a-d9cc496f17d0" providerId="ADAL" clId="{3DFE4E8B-96D4-4BDF-9D39-1CB0AF5D4A38}" dt="2022-08-04T08:09:19.209" v="12318"/>
          <ac:spMkLst>
            <pc:docMk/>
            <pc:sldMk cId="1232713423" sldId="4595"/>
            <ac:spMk id="29" creationId="{A1FCE0DE-3CDC-B76A-D813-3C22ED0AF2BF}"/>
          </ac:spMkLst>
        </pc:spChg>
        <pc:spChg chg="add del mod">
          <ac:chgData name="Sudarshan Chakravarthi" userId="9632d19e-631d-46a5-9e9a-d9cc496f17d0" providerId="ADAL" clId="{3DFE4E8B-96D4-4BDF-9D39-1CB0AF5D4A38}" dt="2022-08-04T08:09:19.209" v="12318"/>
          <ac:spMkLst>
            <pc:docMk/>
            <pc:sldMk cId="1232713423" sldId="4595"/>
            <ac:spMk id="30" creationId="{CAA4C184-C564-3FA8-BC82-7F2AB81DA27E}"/>
          </ac:spMkLst>
        </pc:spChg>
        <pc:spChg chg="add del mod">
          <ac:chgData name="Sudarshan Chakravarthi" userId="9632d19e-631d-46a5-9e9a-d9cc496f17d0" providerId="ADAL" clId="{3DFE4E8B-96D4-4BDF-9D39-1CB0AF5D4A38}" dt="2022-08-04T08:09:19.209" v="12318"/>
          <ac:spMkLst>
            <pc:docMk/>
            <pc:sldMk cId="1232713423" sldId="4595"/>
            <ac:spMk id="31" creationId="{DC84971E-9228-BB21-CA26-41AD13AEEA93}"/>
          </ac:spMkLst>
        </pc:spChg>
        <pc:spChg chg="add mod">
          <ac:chgData name="Sudarshan Chakravarthi" userId="9632d19e-631d-46a5-9e9a-d9cc496f17d0" providerId="ADAL" clId="{3DFE4E8B-96D4-4BDF-9D39-1CB0AF5D4A38}" dt="2022-08-04T08:10:32.707" v="12335" actId="1076"/>
          <ac:spMkLst>
            <pc:docMk/>
            <pc:sldMk cId="1232713423" sldId="4595"/>
            <ac:spMk id="32" creationId="{2B0908CE-AD53-E1D9-E74B-0ACB4F67A996}"/>
          </ac:spMkLst>
        </pc:spChg>
        <pc:spChg chg="add mod">
          <ac:chgData name="Sudarshan Chakravarthi" userId="9632d19e-631d-46a5-9e9a-d9cc496f17d0" providerId="ADAL" clId="{3DFE4E8B-96D4-4BDF-9D39-1CB0AF5D4A38}" dt="2022-08-04T08:12:01.820" v="12349" actId="207"/>
          <ac:spMkLst>
            <pc:docMk/>
            <pc:sldMk cId="1232713423" sldId="4595"/>
            <ac:spMk id="33" creationId="{FFD91C96-7411-F425-570A-269D50678CD3}"/>
          </ac:spMkLst>
        </pc:spChg>
        <pc:spChg chg="add mod">
          <ac:chgData name="Sudarshan Chakravarthi" userId="9632d19e-631d-46a5-9e9a-d9cc496f17d0" providerId="ADAL" clId="{3DFE4E8B-96D4-4BDF-9D39-1CB0AF5D4A38}" dt="2022-08-04T08:12:18.220" v="12354" actId="208"/>
          <ac:spMkLst>
            <pc:docMk/>
            <pc:sldMk cId="1232713423" sldId="4595"/>
            <ac:spMk id="34" creationId="{2B26C74A-388A-D7D1-5D26-6C1BBA334B3A}"/>
          </ac:spMkLst>
        </pc:spChg>
        <pc:spChg chg="add mod">
          <ac:chgData name="Sudarshan Chakravarthi" userId="9632d19e-631d-46a5-9e9a-d9cc496f17d0" providerId="ADAL" clId="{3DFE4E8B-96D4-4BDF-9D39-1CB0AF5D4A38}" dt="2022-08-04T12:41:43.782" v="17885" actId="207"/>
          <ac:spMkLst>
            <pc:docMk/>
            <pc:sldMk cId="1232713423" sldId="4595"/>
            <ac:spMk id="35" creationId="{72411DB4-9F34-C2C7-C0FA-C516F111A0E9}"/>
          </ac:spMkLst>
        </pc:spChg>
        <pc:spChg chg="add mod">
          <ac:chgData name="Sudarshan Chakravarthi" userId="9632d19e-631d-46a5-9e9a-d9cc496f17d0" providerId="ADAL" clId="{3DFE4E8B-96D4-4BDF-9D39-1CB0AF5D4A38}" dt="2022-08-04T08:12:52.256" v="12358" actId="207"/>
          <ac:spMkLst>
            <pc:docMk/>
            <pc:sldMk cId="1232713423" sldId="4595"/>
            <ac:spMk id="36" creationId="{32BC606B-30A1-1B80-E5AC-409F54FDEC88}"/>
          </ac:spMkLst>
        </pc:spChg>
        <pc:spChg chg="add mod">
          <ac:chgData name="Sudarshan Chakravarthi" userId="9632d19e-631d-46a5-9e9a-d9cc496f17d0" providerId="ADAL" clId="{3DFE4E8B-96D4-4BDF-9D39-1CB0AF5D4A38}" dt="2022-08-04T08:10:32.707" v="12335" actId="1076"/>
          <ac:spMkLst>
            <pc:docMk/>
            <pc:sldMk cId="1232713423" sldId="4595"/>
            <ac:spMk id="37" creationId="{3D135413-788A-7B4C-E5C9-538CF34541CC}"/>
          </ac:spMkLst>
        </pc:spChg>
        <pc:spChg chg="add mod">
          <ac:chgData name="Sudarshan Chakravarthi" userId="9632d19e-631d-46a5-9e9a-d9cc496f17d0" providerId="ADAL" clId="{3DFE4E8B-96D4-4BDF-9D39-1CB0AF5D4A38}" dt="2022-08-04T08:10:32.707" v="12335" actId="1076"/>
          <ac:spMkLst>
            <pc:docMk/>
            <pc:sldMk cId="1232713423" sldId="4595"/>
            <ac:spMk id="38" creationId="{B8699BE0-D53A-0A09-C3DB-D4D895FFBBCD}"/>
          </ac:spMkLst>
        </pc:spChg>
        <pc:spChg chg="add mod">
          <ac:chgData name="Sudarshan Chakravarthi" userId="9632d19e-631d-46a5-9e9a-d9cc496f17d0" providerId="ADAL" clId="{3DFE4E8B-96D4-4BDF-9D39-1CB0AF5D4A38}" dt="2022-08-04T08:12:01.820" v="12349" actId="207"/>
          <ac:spMkLst>
            <pc:docMk/>
            <pc:sldMk cId="1232713423" sldId="4595"/>
            <ac:spMk id="39" creationId="{ED503BBC-E8A8-DDAB-6064-34C5B35B0F98}"/>
          </ac:spMkLst>
        </pc:spChg>
        <pc:spChg chg="add mod">
          <ac:chgData name="Sudarshan Chakravarthi" userId="9632d19e-631d-46a5-9e9a-d9cc496f17d0" providerId="ADAL" clId="{3DFE4E8B-96D4-4BDF-9D39-1CB0AF5D4A38}" dt="2022-08-04T12:41:50.938" v="17888" actId="207"/>
          <ac:spMkLst>
            <pc:docMk/>
            <pc:sldMk cId="1232713423" sldId="4595"/>
            <ac:spMk id="40" creationId="{25FBCE05-4898-E74B-A3A3-D228343D2DCF}"/>
          </ac:spMkLst>
        </pc:spChg>
        <pc:spChg chg="add mod">
          <ac:chgData name="Sudarshan Chakravarthi" userId="9632d19e-631d-46a5-9e9a-d9cc496f17d0" providerId="ADAL" clId="{3DFE4E8B-96D4-4BDF-9D39-1CB0AF5D4A38}" dt="2022-08-04T08:12:52.256" v="12358" actId="207"/>
          <ac:spMkLst>
            <pc:docMk/>
            <pc:sldMk cId="1232713423" sldId="4595"/>
            <ac:spMk id="41" creationId="{F7802AA4-046A-8649-FD01-EFDC339FB178}"/>
          </ac:spMkLst>
        </pc:spChg>
        <pc:spChg chg="add mod">
          <ac:chgData name="Sudarshan Chakravarthi" userId="9632d19e-631d-46a5-9e9a-d9cc496f17d0" providerId="ADAL" clId="{3DFE4E8B-96D4-4BDF-9D39-1CB0AF5D4A38}" dt="2022-08-04T12:42:51.061" v="17951" actId="20577"/>
          <ac:spMkLst>
            <pc:docMk/>
            <pc:sldMk cId="1232713423" sldId="4595"/>
            <ac:spMk id="42" creationId="{3F584145-FAF3-B8D0-7D8A-E14820742DA2}"/>
          </ac:spMkLst>
        </pc:spChg>
        <pc:spChg chg="add mod">
          <ac:chgData name="Sudarshan Chakravarthi" userId="9632d19e-631d-46a5-9e9a-d9cc496f17d0" providerId="ADAL" clId="{3DFE4E8B-96D4-4BDF-9D39-1CB0AF5D4A38}" dt="2022-08-04T08:10:32.707" v="12335" actId="1076"/>
          <ac:spMkLst>
            <pc:docMk/>
            <pc:sldMk cId="1232713423" sldId="4595"/>
            <ac:spMk id="43" creationId="{C372F4BF-F86A-094E-B757-ED8619E4BC02}"/>
          </ac:spMkLst>
        </pc:spChg>
        <pc:spChg chg="add mod">
          <ac:chgData name="Sudarshan Chakravarthi" userId="9632d19e-631d-46a5-9e9a-d9cc496f17d0" providerId="ADAL" clId="{3DFE4E8B-96D4-4BDF-9D39-1CB0AF5D4A38}" dt="2022-08-04T08:12:01.820" v="12349" actId="207"/>
          <ac:spMkLst>
            <pc:docMk/>
            <pc:sldMk cId="1232713423" sldId="4595"/>
            <ac:spMk id="44" creationId="{46141FD0-CF72-3ECF-6A56-6B74585F1488}"/>
          </ac:spMkLst>
        </pc:spChg>
        <pc:spChg chg="add mod">
          <ac:chgData name="Sudarshan Chakravarthi" userId="9632d19e-631d-46a5-9e9a-d9cc496f17d0" providerId="ADAL" clId="{3DFE4E8B-96D4-4BDF-9D39-1CB0AF5D4A38}" dt="2022-08-04T08:12:08.201" v="12350" actId="208"/>
          <ac:spMkLst>
            <pc:docMk/>
            <pc:sldMk cId="1232713423" sldId="4595"/>
            <ac:spMk id="45" creationId="{2BAC69AB-7CF9-67A5-A7F8-043D946AC822}"/>
          </ac:spMkLst>
        </pc:spChg>
        <pc:spChg chg="add mod">
          <ac:chgData name="Sudarshan Chakravarthi" userId="9632d19e-631d-46a5-9e9a-d9cc496f17d0" providerId="ADAL" clId="{3DFE4E8B-96D4-4BDF-9D39-1CB0AF5D4A38}" dt="2022-08-04T08:12:52.256" v="12358" actId="207"/>
          <ac:spMkLst>
            <pc:docMk/>
            <pc:sldMk cId="1232713423" sldId="4595"/>
            <ac:spMk id="46" creationId="{C939C2A2-CD91-25D2-30F0-D38F435C9037}"/>
          </ac:spMkLst>
        </pc:spChg>
        <pc:spChg chg="add mod">
          <ac:chgData name="Sudarshan Chakravarthi" userId="9632d19e-631d-46a5-9e9a-d9cc496f17d0" providerId="ADAL" clId="{3DFE4E8B-96D4-4BDF-9D39-1CB0AF5D4A38}" dt="2022-08-04T12:42:23.377" v="17928" actId="20577"/>
          <ac:spMkLst>
            <pc:docMk/>
            <pc:sldMk cId="1232713423" sldId="4595"/>
            <ac:spMk id="47" creationId="{2DC114C3-410E-E511-C6A5-EABB42D4CE8A}"/>
          </ac:spMkLst>
        </pc:spChg>
        <pc:spChg chg="add mod">
          <ac:chgData name="Sudarshan Chakravarthi" userId="9632d19e-631d-46a5-9e9a-d9cc496f17d0" providerId="ADAL" clId="{3DFE4E8B-96D4-4BDF-9D39-1CB0AF5D4A38}" dt="2022-08-04T08:10:32.707" v="12335" actId="1076"/>
          <ac:spMkLst>
            <pc:docMk/>
            <pc:sldMk cId="1232713423" sldId="4595"/>
            <ac:spMk id="48" creationId="{5BA0CD4B-9835-4560-5C3C-5E8E04C03980}"/>
          </ac:spMkLst>
        </pc:spChg>
        <pc:spChg chg="add mod">
          <ac:chgData name="Sudarshan Chakravarthi" userId="9632d19e-631d-46a5-9e9a-d9cc496f17d0" providerId="ADAL" clId="{3DFE4E8B-96D4-4BDF-9D39-1CB0AF5D4A38}" dt="2022-08-04T08:12:01.820" v="12349" actId="207"/>
          <ac:spMkLst>
            <pc:docMk/>
            <pc:sldMk cId="1232713423" sldId="4595"/>
            <ac:spMk id="49" creationId="{2D878456-FAC6-260C-9031-0FE6B9963650}"/>
          </ac:spMkLst>
        </pc:spChg>
        <pc:spChg chg="add mod">
          <ac:chgData name="Sudarshan Chakravarthi" userId="9632d19e-631d-46a5-9e9a-d9cc496f17d0" providerId="ADAL" clId="{3DFE4E8B-96D4-4BDF-9D39-1CB0AF5D4A38}" dt="2022-08-04T08:12:15.881" v="12353" actId="208"/>
          <ac:spMkLst>
            <pc:docMk/>
            <pc:sldMk cId="1232713423" sldId="4595"/>
            <ac:spMk id="50" creationId="{FBCAB2C8-4D8B-1C72-DDF3-7B909859C423}"/>
          </ac:spMkLst>
        </pc:spChg>
        <pc:spChg chg="add mod">
          <ac:chgData name="Sudarshan Chakravarthi" userId="9632d19e-631d-46a5-9e9a-d9cc496f17d0" providerId="ADAL" clId="{3DFE4E8B-96D4-4BDF-9D39-1CB0AF5D4A38}" dt="2022-08-04T08:12:52.256" v="12358" actId="207"/>
          <ac:spMkLst>
            <pc:docMk/>
            <pc:sldMk cId="1232713423" sldId="4595"/>
            <ac:spMk id="51" creationId="{B86C6647-518F-13E4-DDAC-2D3197B77D59}"/>
          </ac:spMkLst>
        </pc:spChg>
        <pc:spChg chg="add mod">
          <ac:chgData name="Sudarshan Chakravarthi" userId="9632d19e-631d-46a5-9e9a-d9cc496f17d0" providerId="ADAL" clId="{3DFE4E8B-96D4-4BDF-9D39-1CB0AF5D4A38}" dt="2022-08-04T08:10:32.707" v="12335" actId="1076"/>
          <ac:spMkLst>
            <pc:docMk/>
            <pc:sldMk cId="1232713423" sldId="4595"/>
            <ac:spMk id="52" creationId="{7B5200BB-635E-675F-4ACA-43BEA03D92FC}"/>
          </ac:spMkLst>
        </pc:spChg>
        <pc:spChg chg="add mod">
          <ac:chgData name="Sudarshan Chakravarthi" userId="9632d19e-631d-46a5-9e9a-d9cc496f17d0" providerId="ADAL" clId="{3DFE4E8B-96D4-4BDF-9D39-1CB0AF5D4A38}" dt="2022-08-04T08:10:32.707" v="12335" actId="1076"/>
          <ac:spMkLst>
            <pc:docMk/>
            <pc:sldMk cId="1232713423" sldId="4595"/>
            <ac:spMk id="53" creationId="{387EFBEF-60B7-3787-388D-491992DA0BD2}"/>
          </ac:spMkLst>
        </pc:spChg>
        <pc:spChg chg="add mod">
          <ac:chgData name="Sudarshan Chakravarthi" userId="9632d19e-631d-46a5-9e9a-d9cc496f17d0" providerId="ADAL" clId="{3DFE4E8B-96D4-4BDF-9D39-1CB0AF5D4A38}" dt="2022-08-04T08:12:01.820" v="12349" actId="207"/>
          <ac:spMkLst>
            <pc:docMk/>
            <pc:sldMk cId="1232713423" sldId="4595"/>
            <ac:spMk id="54" creationId="{8EF5992C-BA22-2CB7-AF56-B6ED94FDD7DE}"/>
          </ac:spMkLst>
        </pc:spChg>
        <pc:spChg chg="add mod">
          <ac:chgData name="Sudarshan Chakravarthi" userId="9632d19e-631d-46a5-9e9a-d9cc496f17d0" providerId="ADAL" clId="{3DFE4E8B-96D4-4BDF-9D39-1CB0AF5D4A38}" dt="2022-08-04T08:12:13.316" v="12352" actId="208"/>
          <ac:spMkLst>
            <pc:docMk/>
            <pc:sldMk cId="1232713423" sldId="4595"/>
            <ac:spMk id="55" creationId="{857EA275-D4C4-02AD-B646-D845279F2225}"/>
          </ac:spMkLst>
        </pc:spChg>
        <pc:spChg chg="add mod">
          <ac:chgData name="Sudarshan Chakravarthi" userId="9632d19e-631d-46a5-9e9a-d9cc496f17d0" providerId="ADAL" clId="{3DFE4E8B-96D4-4BDF-9D39-1CB0AF5D4A38}" dt="2022-08-04T08:12:52.256" v="12358" actId="207"/>
          <ac:spMkLst>
            <pc:docMk/>
            <pc:sldMk cId="1232713423" sldId="4595"/>
            <ac:spMk id="56" creationId="{2ADC033B-F0DD-8049-79EB-0CE2BF014BFB}"/>
          </ac:spMkLst>
        </pc:spChg>
        <pc:spChg chg="add mod">
          <ac:chgData name="Sudarshan Chakravarthi" userId="9632d19e-631d-46a5-9e9a-d9cc496f17d0" providerId="ADAL" clId="{3DFE4E8B-96D4-4BDF-9D39-1CB0AF5D4A38}" dt="2022-08-04T12:43:08.549" v="17982" actId="20577"/>
          <ac:spMkLst>
            <pc:docMk/>
            <pc:sldMk cId="1232713423" sldId="4595"/>
            <ac:spMk id="57" creationId="{1452AD9D-E30A-CCC2-22E2-784A9E124BD2}"/>
          </ac:spMkLst>
        </pc:spChg>
        <pc:spChg chg="add mod">
          <ac:chgData name="Sudarshan Chakravarthi" userId="9632d19e-631d-46a5-9e9a-d9cc496f17d0" providerId="ADAL" clId="{3DFE4E8B-96D4-4BDF-9D39-1CB0AF5D4A38}" dt="2022-08-04T12:41:56.899" v="17890" actId="207"/>
          <ac:spMkLst>
            <pc:docMk/>
            <pc:sldMk cId="1232713423" sldId="4595"/>
            <ac:spMk id="58" creationId="{30914E35-22E6-BD9A-2FBF-66B125FE1445}"/>
          </ac:spMkLst>
        </pc:spChg>
        <pc:spChg chg="add mod">
          <ac:chgData name="Sudarshan Chakravarthi" userId="9632d19e-631d-46a5-9e9a-d9cc496f17d0" providerId="ADAL" clId="{3DFE4E8B-96D4-4BDF-9D39-1CB0AF5D4A38}" dt="2022-08-04T12:41:46.473" v="17886" actId="207"/>
          <ac:spMkLst>
            <pc:docMk/>
            <pc:sldMk cId="1232713423" sldId="4595"/>
            <ac:spMk id="59" creationId="{73FCF2C3-9251-BB3E-E13B-D7305B8143DE}"/>
          </ac:spMkLst>
        </pc:spChg>
        <pc:spChg chg="add mod">
          <ac:chgData name="Sudarshan Chakravarthi" userId="9632d19e-631d-46a5-9e9a-d9cc496f17d0" providerId="ADAL" clId="{3DFE4E8B-96D4-4BDF-9D39-1CB0AF5D4A38}" dt="2022-08-04T12:41:58.937" v="17891" actId="207"/>
          <ac:spMkLst>
            <pc:docMk/>
            <pc:sldMk cId="1232713423" sldId="4595"/>
            <ac:spMk id="60" creationId="{534E110C-95AE-DE71-FC70-DD351B5F1E08}"/>
          </ac:spMkLst>
        </pc:spChg>
        <pc:spChg chg="add mod">
          <ac:chgData name="Sudarshan Chakravarthi" userId="9632d19e-631d-46a5-9e9a-d9cc496f17d0" providerId="ADAL" clId="{3DFE4E8B-96D4-4BDF-9D39-1CB0AF5D4A38}" dt="2022-08-04T12:41:53.997" v="17889" actId="207"/>
          <ac:spMkLst>
            <pc:docMk/>
            <pc:sldMk cId="1232713423" sldId="4595"/>
            <ac:spMk id="61" creationId="{8D2F4478-BE2A-F466-D481-337234F15D76}"/>
          </ac:spMkLst>
        </pc:spChg>
        <pc:spChg chg="add del mod">
          <ac:chgData name="Sudarshan Chakravarthi" userId="9632d19e-631d-46a5-9e9a-d9cc496f17d0" providerId="ADAL" clId="{3DFE4E8B-96D4-4BDF-9D39-1CB0AF5D4A38}" dt="2022-08-04T08:10:20.232" v="12333" actId="478"/>
          <ac:spMkLst>
            <pc:docMk/>
            <pc:sldMk cId="1232713423" sldId="4595"/>
            <ac:spMk id="62" creationId="{79423427-40A5-DD12-6F0D-5086D12B8D5F}"/>
          </ac:spMkLst>
        </pc:spChg>
        <pc:spChg chg="add mod">
          <ac:chgData name="Sudarshan Chakravarthi" userId="9632d19e-631d-46a5-9e9a-d9cc496f17d0" providerId="ADAL" clId="{3DFE4E8B-96D4-4BDF-9D39-1CB0AF5D4A38}" dt="2022-08-04T12:42:31.956" v="17929" actId="1076"/>
          <ac:spMkLst>
            <pc:docMk/>
            <pc:sldMk cId="1232713423" sldId="4595"/>
            <ac:spMk id="63" creationId="{520FD6B0-6343-EAA0-B196-D2A8F0BADCC4}"/>
          </ac:spMkLst>
        </pc:spChg>
        <pc:spChg chg="add mod">
          <ac:chgData name="Sudarshan Chakravarthi" userId="9632d19e-631d-46a5-9e9a-d9cc496f17d0" providerId="ADAL" clId="{3DFE4E8B-96D4-4BDF-9D39-1CB0AF5D4A38}" dt="2022-08-04T08:10:55.208" v="12340"/>
          <ac:spMkLst>
            <pc:docMk/>
            <pc:sldMk cId="1232713423" sldId="4595"/>
            <ac:spMk id="64" creationId="{EEAC0824-AE3A-54AF-241C-D0B84475DC2E}"/>
          </ac:spMkLst>
        </pc:spChg>
        <pc:spChg chg="add mod">
          <ac:chgData name="Sudarshan Chakravarthi" userId="9632d19e-631d-46a5-9e9a-d9cc496f17d0" providerId="ADAL" clId="{3DFE4E8B-96D4-4BDF-9D39-1CB0AF5D4A38}" dt="2022-08-04T08:10:55.208" v="12340"/>
          <ac:spMkLst>
            <pc:docMk/>
            <pc:sldMk cId="1232713423" sldId="4595"/>
            <ac:spMk id="66" creationId="{C47EA62C-950E-6F73-9A0E-B9229C4BFB26}"/>
          </ac:spMkLst>
        </pc:spChg>
        <pc:picChg chg="add mod">
          <ac:chgData name="Sudarshan Chakravarthi" userId="9632d19e-631d-46a5-9e9a-d9cc496f17d0" providerId="ADAL" clId="{3DFE4E8B-96D4-4BDF-9D39-1CB0AF5D4A38}" dt="2022-08-04T08:10:55.208" v="12340"/>
          <ac:picMkLst>
            <pc:docMk/>
            <pc:sldMk cId="1232713423" sldId="4595"/>
            <ac:picMk id="65" creationId="{AA035640-EBA5-F9FE-F8A7-A0C7D5B98425}"/>
          </ac:picMkLst>
        </pc:picChg>
      </pc:sldChg>
      <pc:sldChg chg="addSp delSp modSp new del">
        <pc:chgData name="Sudarshan Chakravarthi" userId="9632d19e-631d-46a5-9e9a-d9cc496f17d0" providerId="ADAL" clId="{3DFE4E8B-96D4-4BDF-9D39-1CB0AF5D4A38}" dt="2022-08-04T08:34:11.184" v="14050" actId="47"/>
        <pc:sldMkLst>
          <pc:docMk/>
          <pc:sldMk cId="2728226727" sldId="4596"/>
        </pc:sldMkLst>
        <pc:spChg chg="add del mod">
          <ac:chgData name="Sudarshan Chakravarthi" userId="9632d19e-631d-46a5-9e9a-d9cc496f17d0" providerId="ADAL" clId="{3DFE4E8B-96D4-4BDF-9D39-1CB0AF5D4A38}" dt="2022-08-04T08:14:00.201" v="12361"/>
          <ac:spMkLst>
            <pc:docMk/>
            <pc:sldMk cId="2728226727" sldId="4596"/>
            <ac:spMk id="2" creationId="{B2D805D9-BC66-729D-3486-A052A1AAD411}"/>
          </ac:spMkLst>
        </pc:spChg>
        <pc:spChg chg="add del mod">
          <ac:chgData name="Sudarshan Chakravarthi" userId="9632d19e-631d-46a5-9e9a-d9cc496f17d0" providerId="ADAL" clId="{3DFE4E8B-96D4-4BDF-9D39-1CB0AF5D4A38}" dt="2022-08-04T08:14:00.201" v="12361"/>
          <ac:spMkLst>
            <pc:docMk/>
            <pc:sldMk cId="2728226727" sldId="4596"/>
            <ac:spMk id="3" creationId="{0B98A835-8D3D-DA26-0599-D9E133EBE34C}"/>
          </ac:spMkLst>
        </pc:spChg>
        <pc:spChg chg="add del mod">
          <ac:chgData name="Sudarshan Chakravarthi" userId="9632d19e-631d-46a5-9e9a-d9cc496f17d0" providerId="ADAL" clId="{3DFE4E8B-96D4-4BDF-9D39-1CB0AF5D4A38}" dt="2022-08-04T08:14:00.201" v="12361"/>
          <ac:spMkLst>
            <pc:docMk/>
            <pc:sldMk cId="2728226727" sldId="4596"/>
            <ac:spMk id="4" creationId="{F1565B14-7A59-0E26-9A5C-AE64A7059EDC}"/>
          </ac:spMkLst>
        </pc:spChg>
        <pc:spChg chg="add del mod">
          <ac:chgData name="Sudarshan Chakravarthi" userId="9632d19e-631d-46a5-9e9a-d9cc496f17d0" providerId="ADAL" clId="{3DFE4E8B-96D4-4BDF-9D39-1CB0AF5D4A38}" dt="2022-08-04T08:14:00.201" v="12361"/>
          <ac:spMkLst>
            <pc:docMk/>
            <pc:sldMk cId="2728226727" sldId="4596"/>
            <ac:spMk id="5" creationId="{9A72D3FC-3CFE-C19A-5579-240E2CF50925}"/>
          </ac:spMkLst>
        </pc:spChg>
        <pc:spChg chg="add del mod">
          <ac:chgData name="Sudarshan Chakravarthi" userId="9632d19e-631d-46a5-9e9a-d9cc496f17d0" providerId="ADAL" clId="{3DFE4E8B-96D4-4BDF-9D39-1CB0AF5D4A38}" dt="2022-08-04T08:14:00.201" v="12361"/>
          <ac:spMkLst>
            <pc:docMk/>
            <pc:sldMk cId="2728226727" sldId="4596"/>
            <ac:spMk id="6" creationId="{CA979E9E-7F1B-C597-6209-855B529B6190}"/>
          </ac:spMkLst>
        </pc:spChg>
        <pc:spChg chg="add del mod">
          <ac:chgData name="Sudarshan Chakravarthi" userId="9632d19e-631d-46a5-9e9a-d9cc496f17d0" providerId="ADAL" clId="{3DFE4E8B-96D4-4BDF-9D39-1CB0AF5D4A38}" dt="2022-08-04T08:14:00.201" v="12361"/>
          <ac:spMkLst>
            <pc:docMk/>
            <pc:sldMk cId="2728226727" sldId="4596"/>
            <ac:spMk id="7" creationId="{C0E2DA03-3FC5-9C72-6A2D-E531473C871D}"/>
          </ac:spMkLst>
        </pc:spChg>
        <pc:spChg chg="add del mod">
          <ac:chgData name="Sudarshan Chakravarthi" userId="9632d19e-631d-46a5-9e9a-d9cc496f17d0" providerId="ADAL" clId="{3DFE4E8B-96D4-4BDF-9D39-1CB0AF5D4A38}" dt="2022-08-04T08:14:00.201" v="12361"/>
          <ac:spMkLst>
            <pc:docMk/>
            <pc:sldMk cId="2728226727" sldId="4596"/>
            <ac:spMk id="8" creationId="{99778481-B7A5-C87E-C974-2619F801493B}"/>
          </ac:spMkLst>
        </pc:spChg>
        <pc:spChg chg="add del mod">
          <ac:chgData name="Sudarshan Chakravarthi" userId="9632d19e-631d-46a5-9e9a-d9cc496f17d0" providerId="ADAL" clId="{3DFE4E8B-96D4-4BDF-9D39-1CB0AF5D4A38}" dt="2022-08-04T08:14:00.201" v="12361"/>
          <ac:spMkLst>
            <pc:docMk/>
            <pc:sldMk cId="2728226727" sldId="4596"/>
            <ac:spMk id="9" creationId="{1012FBEA-7D81-ACB8-E912-96D629635A17}"/>
          </ac:spMkLst>
        </pc:spChg>
        <pc:spChg chg="add del mod">
          <ac:chgData name="Sudarshan Chakravarthi" userId="9632d19e-631d-46a5-9e9a-d9cc496f17d0" providerId="ADAL" clId="{3DFE4E8B-96D4-4BDF-9D39-1CB0AF5D4A38}" dt="2022-08-04T08:14:00.201" v="12361"/>
          <ac:spMkLst>
            <pc:docMk/>
            <pc:sldMk cId="2728226727" sldId="4596"/>
            <ac:spMk id="10" creationId="{7F712EEE-145B-599C-4035-057A6B063C76}"/>
          </ac:spMkLst>
        </pc:spChg>
        <pc:spChg chg="add del mod">
          <ac:chgData name="Sudarshan Chakravarthi" userId="9632d19e-631d-46a5-9e9a-d9cc496f17d0" providerId="ADAL" clId="{3DFE4E8B-96D4-4BDF-9D39-1CB0AF5D4A38}" dt="2022-08-04T08:14:00.201" v="12361"/>
          <ac:spMkLst>
            <pc:docMk/>
            <pc:sldMk cId="2728226727" sldId="4596"/>
            <ac:spMk id="11" creationId="{EBAB4DE2-FE03-32B3-0581-E10466EA3FAC}"/>
          </ac:spMkLst>
        </pc:spChg>
        <pc:spChg chg="add del mod">
          <ac:chgData name="Sudarshan Chakravarthi" userId="9632d19e-631d-46a5-9e9a-d9cc496f17d0" providerId="ADAL" clId="{3DFE4E8B-96D4-4BDF-9D39-1CB0AF5D4A38}" dt="2022-08-04T08:14:00.201" v="12361"/>
          <ac:spMkLst>
            <pc:docMk/>
            <pc:sldMk cId="2728226727" sldId="4596"/>
            <ac:spMk id="12" creationId="{25F70FE7-4455-CBCA-CDE9-861F5C169DC4}"/>
          </ac:spMkLst>
        </pc:spChg>
        <pc:spChg chg="add del mod">
          <ac:chgData name="Sudarshan Chakravarthi" userId="9632d19e-631d-46a5-9e9a-d9cc496f17d0" providerId="ADAL" clId="{3DFE4E8B-96D4-4BDF-9D39-1CB0AF5D4A38}" dt="2022-08-04T08:14:00.201" v="12361"/>
          <ac:spMkLst>
            <pc:docMk/>
            <pc:sldMk cId="2728226727" sldId="4596"/>
            <ac:spMk id="13" creationId="{F020DC1A-E51E-B57E-1F09-FC7A6CCE9675}"/>
          </ac:spMkLst>
        </pc:spChg>
        <pc:spChg chg="add del mod">
          <ac:chgData name="Sudarshan Chakravarthi" userId="9632d19e-631d-46a5-9e9a-d9cc496f17d0" providerId="ADAL" clId="{3DFE4E8B-96D4-4BDF-9D39-1CB0AF5D4A38}" dt="2022-08-04T08:14:00.201" v="12361"/>
          <ac:spMkLst>
            <pc:docMk/>
            <pc:sldMk cId="2728226727" sldId="4596"/>
            <ac:spMk id="14" creationId="{DC2BEADA-F68E-8E8A-376F-92CF2D5690AA}"/>
          </ac:spMkLst>
        </pc:spChg>
        <pc:spChg chg="add del mod">
          <ac:chgData name="Sudarshan Chakravarthi" userId="9632d19e-631d-46a5-9e9a-d9cc496f17d0" providerId="ADAL" clId="{3DFE4E8B-96D4-4BDF-9D39-1CB0AF5D4A38}" dt="2022-08-04T08:14:00.201" v="12361"/>
          <ac:spMkLst>
            <pc:docMk/>
            <pc:sldMk cId="2728226727" sldId="4596"/>
            <ac:spMk id="15" creationId="{75004881-0B21-6080-47A7-A32C7612FA29}"/>
          </ac:spMkLst>
        </pc:spChg>
        <pc:spChg chg="add del mod">
          <ac:chgData name="Sudarshan Chakravarthi" userId="9632d19e-631d-46a5-9e9a-d9cc496f17d0" providerId="ADAL" clId="{3DFE4E8B-96D4-4BDF-9D39-1CB0AF5D4A38}" dt="2022-08-04T08:14:00.201" v="12361"/>
          <ac:spMkLst>
            <pc:docMk/>
            <pc:sldMk cId="2728226727" sldId="4596"/>
            <ac:spMk id="16" creationId="{391F2929-83A1-C4B9-FBD0-5B2866A0AEA7}"/>
          </ac:spMkLst>
        </pc:spChg>
        <pc:spChg chg="add del mod">
          <ac:chgData name="Sudarshan Chakravarthi" userId="9632d19e-631d-46a5-9e9a-d9cc496f17d0" providerId="ADAL" clId="{3DFE4E8B-96D4-4BDF-9D39-1CB0AF5D4A38}" dt="2022-08-04T08:14:00.201" v="12361"/>
          <ac:spMkLst>
            <pc:docMk/>
            <pc:sldMk cId="2728226727" sldId="4596"/>
            <ac:spMk id="17" creationId="{31FF9619-7E16-0658-4E78-1542D2A5CE3D}"/>
          </ac:spMkLst>
        </pc:spChg>
        <pc:spChg chg="add del mod">
          <ac:chgData name="Sudarshan Chakravarthi" userId="9632d19e-631d-46a5-9e9a-d9cc496f17d0" providerId="ADAL" clId="{3DFE4E8B-96D4-4BDF-9D39-1CB0AF5D4A38}" dt="2022-08-04T08:14:00.201" v="12361"/>
          <ac:spMkLst>
            <pc:docMk/>
            <pc:sldMk cId="2728226727" sldId="4596"/>
            <ac:spMk id="18" creationId="{446CF219-4957-31F2-8A05-3FDC5D91A9AC}"/>
          </ac:spMkLst>
        </pc:spChg>
        <pc:spChg chg="add del mod">
          <ac:chgData name="Sudarshan Chakravarthi" userId="9632d19e-631d-46a5-9e9a-d9cc496f17d0" providerId="ADAL" clId="{3DFE4E8B-96D4-4BDF-9D39-1CB0AF5D4A38}" dt="2022-08-04T08:14:00.201" v="12361"/>
          <ac:spMkLst>
            <pc:docMk/>
            <pc:sldMk cId="2728226727" sldId="4596"/>
            <ac:spMk id="19" creationId="{F42F1F5F-3706-F0B1-86F5-8603E135F188}"/>
          </ac:spMkLst>
        </pc:spChg>
        <pc:spChg chg="add del mod">
          <ac:chgData name="Sudarshan Chakravarthi" userId="9632d19e-631d-46a5-9e9a-d9cc496f17d0" providerId="ADAL" clId="{3DFE4E8B-96D4-4BDF-9D39-1CB0AF5D4A38}" dt="2022-08-04T08:14:00.201" v="12361"/>
          <ac:spMkLst>
            <pc:docMk/>
            <pc:sldMk cId="2728226727" sldId="4596"/>
            <ac:spMk id="20" creationId="{EDCF96A0-BC6F-CDF1-5E0A-011936B0594F}"/>
          </ac:spMkLst>
        </pc:spChg>
        <pc:spChg chg="add del mod">
          <ac:chgData name="Sudarshan Chakravarthi" userId="9632d19e-631d-46a5-9e9a-d9cc496f17d0" providerId="ADAL" clId="{3DFE4E8B-96D4-4BDF-9D39-1CB0AF5D4A38}" dt="2022-08-04T08:14:00.201" v="12361"/>
          <ac:spMkLst>
            <pc:docMk/>
            <pc:sldMk cId="2728226727" sldId="4596"/>
            <ac:spMk id="21" creationId="{03E16B7C-C805-D7EE-CAB1-46D8AE822697}"/>
          </ac:spMkLst>
        </pc:spChg>
        <pc:spChg chg="add del mod">
          <ac:chgData name="Sudarshan Chakravarthi" userId="9632d19e-631d-46a5-9e9a-d9cc496f17d0" providerId="ADAL" clId="{3DFE4E8B-96D4-4BDF-9D39-1CB0AF5D4A38}" dt="2022-08-04T08:14:00.201" v="12361"/>
          <ac:spMkLst>
            <pc:docMk/>
            <pc:sldMk cId="2728226727" sldId="4596"/>
            <ac:spMk id="22" creationId="{45183F05-DED4-EB13-D407-A53A2BF12DDC}"/>
          </ac:spMkLst>
        </pc:spChg>
        <pc:spChg chg="add del mod">
          <ac:chgData name="Sudarshan Chakravarthi" userId="9632d19e-631d-46a5-9e9a-d9cc496f17d0" providerId="ADAL" clId="{3DFE4E8B-96D4-4BDF-9D39-1CB0AF5D4A38}" dt="2022-08-04T08:14:00.201" v="12361"/>
          <ac:spMkLst>
            <pc:docMk/>
            <pc:sldMk cId="2728226727" sldId="4596"/>
            <ac:spMk id="23" creationId="{0CE05F7A-661A-F5E9-8553-C9E53C115F2C}"/>
          </ac:spMkLst>
        </pc:spChg>
        <pc:spChg chg="add del mod">
          <ac:chgData name="Sudarshan Chakravarthi" userId="9632d19e-631d-46a5-9e9a-d9cc496f17d0" providerId="ADAL" clId="{3DFE4E8B-96D4-4BDF-9D39-1CB0AF5D4A38}" dt="2022-08-04T08:14:00.201" v="12361"/>
          <ac:spMkLst>
            <pc:docMk/>
            <pc:sldMk cId="2728226727" sldId="4596"/>
            <ac:spMk id="24" creationId="{16F00DFA-A615-72B9-2ECE-D4ABE5FE6432}"/>
          </ac:spMkLst>
        </pc:spChg>
        <pc:spChg chg="add del mod">
          <ac:chgData name="Sudarshan Chakravarthi" userId="9632d19e-631d-46a5-9e9a-d9cc496f17d0" providerId="ADAL" clId="{3DFE4E8B-96D4-4BDF-9D39-1CB0AF5D4A38}" dt="2022-08-04T08:14:00.201" v="12361"/>
          <ac:spMkLst>
            <pc:docMk/>
            <pc:sldMk cId="2728226727" sldId="4596"/>
            <ac:spMk id="25" creationId="{565F7C3C-70D4-076B-F21B-DCCEEC261918}"/>
          </ac:spMkLst>
        </pc:spChg>
        <pc:spChg chg="add del mod">
          <ac:chgData name="Sudarshan Chakravarthi" userId="9632d19e-631d-46a5-9e9a-d9cc496f17d0" providerId="ADAL" clId="{3DFE4E8B-96D4-4BDF-9D39-1CB0AF5D4A38}" dt="2022-08-04T08:14:00.201" v="12361"/>
          <ac:spMkLst>
            <pc:docMk/>
            <pc:sldMk cId="2728226727" sldId="4596"/>
            <ac:spMk id="26" creationId="{646BDE73-6B23-9B7E-64F1-E435DACC3E40}"/>
          </ac:spMkLst>
        </pc:spChg>
        <pc:spChg chg="add del mod">
          <ac:chgData name="Sudarshan Chakravarthi" userId="9632d19e-631d-46a5-9e9a-d9cc496f17d0" providerId="ADAL" clId="{3DFE4E8B-96D4-4BDF-9D39-1CB0AF5D4A38}" dt="2022-08-04T08:14:00.201" v="12361"/>
          <ac:spMkLst>
            <pc:docMk/>
            <pc:sldMk cId="2728226727" sldId="4596"/>
            <ac:spMk id="27" creationId="{0EADDDEF-E375-AA58-C3BC-0A13BEA1AAEF}"/>
          </ac:spMkLst>
        </pc:spChg>
        <pc:spChg chg="add del mod">
          <ac:chgData name="Sudarshan Chakravarthi" userId="9632d19e-631d-46a5-9e9a-d9cc496f17d0" providerId="ADAL" clId="{3DFE4E8B-96D4-4BDF-9D39-1CB0AF5D4A38}" dt="2022-08-04T08:14:00.201" v="12361"/>
          <ac:spMkLst>
            <pc:docMk/>
            <pc:sldMk cId="2728226727" sldId="4596"/>
            <ac:spMk id="28" creationId="{374B3EDE-53FF-14E8-59BC-FCF42F77A070}"/>
          </ac:spMkLst>
        </pc:spChg>
        <pc:spChg chg="add del mod">
          <ac:chgData name="Sudarshan Chakravarthi" userId="9632d19e-631d-46a5-9e9a-d9cc496f17d0" providerId="ADAL" clId="{3DFE4E8B-96D4-4BDF-9D39-1CB0AF5D4A38}" dt="2022-08-04T08:14:00.201" v="12361"/>
          <ac:spMkLst>
            <pc:docMk/>
            <pc:sldMk cId="2728226727" sldId="4596"/>
            <ac:spMk id="29" creationId="{946E048D-CB4A-080D-CABE-49247CBE997C}"/>
          </ac:spMkLst>
        </pc:spChg>
        <pc:spChg chg="add del mod">
          <ac:chgData name="Sudarshan Chakravarthi" userId="9632d19e-631d-46a5-9e9a-d9cc496f17d0" providerId="ADAL" clId="{3DFE4E8B-96D4-4BDF-9D39-1CB0AF5D4A38}" dt="2022-08-04T08:14:00.201" v="12361"/>
          <ac:spMkLst>
            <pc:docMk/>
            <pc:sldMk cId="2728226727" sldId="4596"/>
            <ac:spMk id="30" creationId="{5CC7AD9A-3422-F720-53BF-EA2AEE52E0E0}"/>
          </ac:spMkLst>
        </pc:spChg>
        <pc:spChg chg="add del mod">
          <ac:chgData name="Sudarshan Chakravarthi" userId="9632d19e-631d-46a5-9e9a-d9cc496f17d0" providerId="ADAL" clId="{3DFE4E8B-96D4-4BDF-9D39-1CB0AF5D4A38}" dt="2022-08-04T08:14:00.201" v="12361"/>
          <ac:spMkLst>
            <pc:docMk/>
            <pc:sldMk cId="2728226727" sldId="4596"/>
            <ac:spMk id="31" creationId="{0EB1F0D8-3991-BC32-DCEC-97C5C2C4BDC8}"/>
          </ac:spMkLst>
        </pc:spChg>
        <pc:spChg chg="add del mod">
          <ac:chgData name="Sudarshan Chakravarthi" userId="9632d19e-631d-46a5-9e9a-d9cc496f17d0" providerId="ADAL" clId="{3DFE4E8B-96D4-4BDF-9D39-1CB0AF5D4A38}" dt="2022-08-04T08:14:00.201" v="12361"/>
          <ac:spMkLst>
            <pc:docMk/>
            <pc:sldMk cId="2728226727" sldId="4596"/>
            <ac:spMk id="32" creationId="{266CF28E-8B09-8806-3F5A-FC61CB857711}"/>
          </ac:spMkLst>
        </pc:spChg>
        <pc:spChg chg="add del mod">
          <ac:chgData name="Sudarshan Chakravarthi" userId="9632d19e-631d-46a5-9e9a-d9cc496f17d0" providerId="ADAL" clId="{3DFE4E8B-96D4-4BDF-9D39-1CB0AF5D4A38}" dt="2022-08-04T08:14:00.201" v="12361"/>
          <ac:spMkLst>
            <pc:docMk/>
            <pc:sldMk cId="2728226727" sldId="4596"/>
            <ac:spMk id="33" creationId="{4A2A0206-86A7-16B3-CF84-577BA7C055FC}"/>
          </ac:spMkLst>
        </pc:spChg>
        <pc:spChg chg="add del mod">
          <ac:chgData name="Sudarshan Chakravarthi" userId="9632d19e-631d-46a5-9e9a-d9cc496f17d0" providerId="ADAL" clId="{3DFE4E8B-96D4-4BDF-9D39-1CB0AF5D4A38}" dt="2022-08-04T08:14:00.201" v="12361"/>
          <ac:spMkLst>
            <pc:docMk/>
            <pc:sldMk cId="2728226727" sldId="4596"/>
            <ac:spMk id="34" creationId="{D5FB2EC8-65D3-6D4A-EDCA-3F9D90B6BA5E}"/>
          </ac:spMkLst>
        </pc:spChg>
        <pc:spChg chg="add del mod">
          <ac:chgData name="Sudarshan Chakravarthi" userId="9632d19e-631d-46a5-9e9a-d9cc496f17d0" providerId="ADAL" clId="{3DFE4E8B-96D4-4BDF-9D39-1CB0AF5D4A38}" dt="2022-08-04T08:14:00.201" v="12361"/>
          <ac:spMkLst>
            <pc:docMk/>
            <pc:sldMk cId="2728226727" sldId="4596"/>
            <ac:spMk id="35" creationId="{884C375E-11D0-D151-1C20-F4C90776FA25}"/>
          </ac:spMkLst>
        </pc:spChg>
        <pc:spChg chg="add del mod">
          <ac:chgData name="Sudarshan Chakravarthi" userId="9632d19e-631d-46a5-9e9a-d9cc496f17d0" providerId="ADAL" clId="{3DFE4E8B-96D4-4BDF-9D39-1CB0AF5D4A38}" dt="2022-08-04T08:14:00.201" v="12361"/>
          <ac:spMkLst>
            <pc:docMk/>
            <pc:sldMk cId="2728226727" sldId="4596"/>
            <ac:spMk id="36" creationId="{BF80D292-ECE7-A341-0E40-195A24B47DDE}"/>
          </ac:spMkLst>
        </pc:spChg>
        <pc:spChg chg="add del mod">
          <ac:chgData name="Sudarshan Chakravarthi" userId="9632d19e-631d-46a5-9e9a-d9cc496f17d0" providerId="ADAL" clId="{3DFE4E8B-96D4-4BDF-9D39-1CB0AF5D4A38}" dt="2022-08-04T08:14:02.075" v="12363"/>
          <ac:spMkLst>
            <pc:docMk/>
            <pc:sldMk cId="2728226727" sldId="4596"/>
            <ac:spMk id="37" creationId="{F378B159-8B3C-681F-D9F9-93C35ECD4705}"/>
          </ac:spMkLst>
        </pc:spChg>
        <pc:spChg chg="add del mod">
          <ac:chgData name="Sudarshan Chakravarthi" userId="9632d19e-631d-46a5-9e9a-d9cc496f17d0" providerId="ADAL" clId="{3DFE4E8B-96D4-4BDF-9D39-1CB0AF5D4A38}" dt="2022-08-04T08:14:02.075" v="12363"/>
          <ac:spMkLst>
            <pc:docMk/>
            <pc:sldMk cId="2728226727" sldId="4596"/>
            <ac:spMk id="38" creationId="{54A72150-A28A-0F79-60B0-080D9B570610}"/>
          </ac:spMkLst>
        </pc:spChg>
        <pc:spChg chg="add del mod">
          <ac:chgData name="Sudarshan Chakravarthi" userId="9632d19e-631d-46a5-9e9a-d9cc496f17d0" providerId="ADAL" clId="{3DFE4E8B-96D4-4BDF-9D39-1CB0AF5D4A38}" dt="2022-08-04T08:14:02.075" v="12363"/>
          <ac:spMkLst>
            <pc:docMk/>
            <pc:sldMk cId="2728226727" sldId="4596"/>
            <ac:spMk id="39" creationId="{DA2A3F90-187D-3F50-A0DE-525BC41B5E23}"/>
          </ac:spMkLst>
        </pc:spChg>
        <pc:spChg chg="add del mod">
          <ac:chgData name="Sudarshan Chakravarthi" userId="9632d19e-631d-46a5-9e9a-d9cc496f17d0" providerId="ADAL" clId="{3DFE4E8B-96D4-4BDF-9D39-1CB0AF5D4A38}" dt="2022-08-04T08:14:02.075" v="12363"/>
          <ac:spMkLst>
            <pc:docMk/>
            <pc:sldMk cId="2728226727" sldId="4596"/>
            <ac:spMk id="40" creationId="{FBC94049-809D-4034-FBB7-16563E4617E2}"/>
          </ac:spMkLst>
        </pc:spChg>
        <pc:spChg chg="add del mod">
          <ac:chgData name="Sudarshan Chakravarthi" userId="9632d19e-631d-46a5-9e9a-d9cc496f17d0" providerId="ADAL" clId="{3DFE4E8B-96D4-4BDF-9D39-1CB0AF5D4A38}" dt="2022-08-04T08:14:02.075" v="12363"/>
          <ac:spMkLst>
            <pc:docMk/>
            <pc:sldMk cId="2728226727" sldId="4596"/>
            <ac:spMk id="41" creationId="{06A73D22-E3B4-3C1C-5B9C-6E116229BC90}"/>
          </ac:spMkLst>
        </pc:spChg>
        <pc:spChg chg="add del mod">
          <ac:chgData name="Sudarshan Chakravarthi" userId="9632d19e-631d-46a5-9e9a-d9cc496f17d0" providerId="ADAL" clId="{3DFE4E8B-96D4-4BDF-9D39-1CB0AF5D4A38}" dt="2022-08-04T08:14:02.075" v="12363"/>
          <ac:spMkLst>
            <pc:docMk/>
            <pc:sldMk cId="2728226727" sldId="4596"/>
            <ac:spMk id="42" creationId="{51CAD22A-B659-43C5-FA22-6DCD74A9CBB2}"/>
          </ac:spMkLst>
        </pc:spChg>
        <pc:spChg chg="add del mod">
          <ac:chgData name="Sudarshan Chakravarthi" userId="9632d19e-631d-46a5-9e9a-d9cc496f17d0" providerId="ADAL" clId="{3DFE4E8B-96D4-4BDF-9D39-1CB0AF5D4A38}" dt="2022-08-04T08:14:02.075" v="12363"/>
          <ac:spMkLst>
            <pc:docMk/>
            <pc:sldMk cId="2728226727" sldId="4596"/>
            <ac:spMk id="43" creationId="{6AB38B57-E514-4720-FC05-F817FD83C840}"/>
          </ac:spMkLst>
        </pc:spChg>
        <pc:spChg chg="add del mod">
          <ac:chgData name="Sudarshan Chakravarthi" userId="9632d19e-631d-46a5-9e9a-d9cc496f17d0" providerId="ADAL" clId="{3DFE4E8B-96D4-4BDF-9D39-1CB0AF5D4A38}" dt="2022-08-04T08:14:02.075" v="12363"/>
          <ac:spMkLst>
            <pc:docMk/>
            <pc:sldMk cId="2728226727" sldId="4596"/>
            <ac:spMk id="44" creationId="{D51114EF-29A9-FC21-D155-8CFB04286BC7}"/>
          </ac:spMkLst>
        </pc:spChg>
        <pc:spChg chg="add del mod">
          <ac:chgData name="Sudarshan Chakravarthi" userId="9632d19e-631d-46a5-9e9a-d9cc496f17d0" providerId="ADAL" clId="{3DFE4E8B-96D4-4BDF-9D39-1CB0AF5D4A38}" dt="2022-08-04T08:14:02.075" v="12363"/>
          <ac:spMkLst>
            <pc:docMk/>
            <pc:sldMk cId="2728226727" sldId="4596"/>
            <ac:spMk id="45" creationId="{CAE4B588-6128-4A2D-3764-C3B1350CEBE9}"/>
          </ac:spMkLst>
        </pc:spChg>
        <pc:spChg chg="add del mod">
          <ac:chgData name="Sudarshan Chakravarthi" userId="9632d19e-631d-46a5-9e9a-d9cc496f17d0" providerId="ADAL" clId="{3DFE4E8B-96D4-4BDF-9D39-1CB0AF5D4A38}" dt="2022-08-04T08:14:02.075" v="12363"/>
          <ac:spMkLst>
            <pc:docMk/>
            <pc:sldMk cId="2728226727" sldId="4596"/>
            <ac:spMk id="46" creationId="{F785EF6B-2BB7-9B32-A9C3-2461BC5BC7F5}"/>
          </ac:spMkLst>
        </pc:spChg>
        <pc:spChg chg="add del mod">
          <ac:chgData name="Sudarshan Chakravarthi" userId="9632d19e-631d-46a5-9e9a-d9cc496f17d0" providerId="ADAL" clId="{3DFE4E8B-96D4-4BDF-9D39-1CB0AF5D4A38}" dt="2022-08-04T08:14:02.075" v="12363"/>
          <ac:spMkLst>
            <pc:docMk/>
            <pc:sldMk cId="2728226727" sldId="4596"/>
            <ac:spMk id="47" creationId="{0D24B521-DC33-3EF4-D733-40C8340D3226}"/>
          </ac:spMkLst>
        </pc:spChg>
        <pc:spChg chg="add del mod">
          <ac:chgData name="Sudarshan Chakravarthi" userId="9632d19e-631d-46a5-9e9a-d9cc496f17d0" providerId="ADAL" clId="{3DFE4E8B-96D4-4BDF-9D39-1CB0AF5D4A38}" dt="2022-08-04T08:14:02.075" v="12363"/>
          <ac:spMkLst>
            <pc:docMk/>
            <pc:sldMk cId="2728226727" sldId="4596"/>
            <ac:spMk id="48" creationId="{1215448D-3520-50B1-C8DD-36BBEB3B7BAB}"/>
          </ac:spMkLst>
        </pc:spChg>
        <pc:spChg chg="add del mod">
          <ac:chgData name="Sudarshan Chakravarthi" userId="9632d19e-631d-46a5-9e9a-d9cc496f17d0" providerId="ADAL" clId="{3DFE4E8B-96D4-4BDF-9D39-1CB0AF5D4A38}" dt="2022-08-04T08:14:02.075" v="12363"/>
          <ac:spMkLst>
            <pc:docMk/>
            <pc:sldMk cId="2728226727" sldId="4596"/>
            <ac:spMk id="49" creationId="{694C22D3-4F27-5595-4169-2EEC0F730C63}"/>
          </ac:spMkLst>
        </pc:spChg>
        <pc:spChg chg="add del mod">
          <ac:chgData name="Sudarshan Chakravarthi" userId="9632d19e-631d-46a5-9e9a-d9cc496f17d0" providerId="ADAL" clId="{3DFE4E8B-96D4-4BDF-9D39-1CB0AF5D4A38}" dt="2022-08-04T08:14:02.075" v="12363"/>
          <ac:spMkLst>
            <pc:docMk/>
            <pc:sldMk cId="2728226727" sldId="4596"/>
            <ac:spMk id="50" creationId="{41392AD3-9806-B4FC-AAB4-35ABC95B4728}"/>
          </ac:spMkLst>
        </pc:spChg>
        <pc:spChg chg="add del mod">
          <ac:chgData name="Sudarshan Chakravarthi" userId="9632d19e-631d-46a5-9e9a-d9cc496f17d0" providerId="ADAL" clId="{3DFE4E8B-96D4-4BDF-9D39-1CB0AF5D4A38}" dt="2022-08-04T08:14:02.075" v="12363"/>
          <ac:spMkLst>
            <pc:docMk/>
            <pc:sldMk cId="2728226727" sldId="4596"/>
            <ac:spMk id="51" creationId="{DBD26FE0-5DDA-1EDA-8E60-3C400E001410}"/>
          </ac:spMkLst>
        </pc:spChg>
        <pc:spChg chg="add del mod">
          <ac:chgData name="Sudarshan Chakravarthi" userId="9632d19e-631d-46a5-9e9a-d9cc496f17d0" providerId="ADAL" clId="{3DFE4E8B-96D4-4BDF-9D39-1CB0AF5D4A38}" dt="2022-08-04T08:14:02.075" v="12363"/>
          <ac:spMkLst>
            <pc:docMk/>
            <pc:sldMk cId="2728226727" sldId="4596"/>
            <ac:spMk id="52" creationId="{99032B64-523A-87C2-4722-8F8E42F14EC5}"/>
          </ac:spMkLst>
        </pc:spChg>
        <pc:spChg chg="add del mod">
          <ac:chgData name="Sudarshan Chakravarthi" userId="9632d19e-631d-46a5-9e9a-d9cc496f17d0" providerId="ADAL" clId="{3DFE4E8B-96D4-4BDF-9D39-1CB0AF5D4A38}" dt="2022-08-04T08:14:02.075" v="12363"/>
          <ac:spMkLst>
            <pc:docMk/>
            <pc:sldMk cId="2728226727" sldId="4596"/>
            <ac:spMk id="53" creationId="{7FE60F28-C2A1-14F6-5CDB-29667EBDC09A}"/>
          </ac:spMkLst>
        </pc:spChg>
        <pc:spChg chg="add del mod">
          <ac:chgData name="Sudarshan Chakravarthi" userId="9632d19e-631d-46a5-9e9a-d9cc496f17d0" providerId="ADAL" clId="{3DFE4E8B-96D4-4BDF-9D39-1CB0AF5D4A38}" dt="2022-08-04T08:14:02.075" v="12363"/>
          <ac:spMkLst>
            <pc:docMk/>
            <pc:sldMk cId="2728226727" sldId="4596"/>
            <ac:spMk id="54" creationId="{3FBEC3EB-6AE8-04BD-C797-4D69C57C193F}"/>
          </ac:spMkLst>
        </pc:spChg>
        <pc:spChg chg="add del mod">
          <ac:chgData name="Sudarshan Chakravarthi" userId="9632d19e-631d-46a5-9e9a-d9cc496f17d0" providerId="ADAL" clId="{3DFE4E8B-96D4-4BDF-9D39-1CB0AF5D4A38}" dt="2022-08-04T08:14:02.075" v="12363"/>
          <ac:spMkLst>
            <pc:docMk/>
            <pc:sldMk cId="2728226727" sldId="4596"/>
            <ac:spMk id="55" creationId="{24A8498E-674A-8101-7C61-3DE4A750A351}"/>
          </ac:spMkLst>
        </pc:spChg>
        <pc:spChg chg="add del mod">
          <ac:chgData name="Sudarshan Chakravarthi" userId="9632d19e-631d-46a5-9e9a-d9cc496f17d0" providerId="ADAL" clId="{3DFE4E8B-96D4-4BDF-9D39-1CB0AF5D4A38}" dt="2022-08-04T08:14:02.075" v="12363"/>
          <ac:spMkLst>
            <pc:docMk/>
            <pc:sldMk cId="2728226727" sldId="4596"/>
            <ac:spMk id="56" creationId="{BDD26ABA-1CD0-5465-6B14-021D268F7431}"/>
          </ac:spMkLst>
        </pc:spChg>
        <pc:spChg chg="add del mod">
          <ac:chgData name="Sudarshan Chakravarthi" userId="9632d19e-631d-46a5-9e9a-d9cc496f17d0" providerId="ADAL" clId="{3DFE4E8B-96D4-4BDF-9D39-1CB0AF5D4A38}" dt="2022-08-04T08:14:02.075" v="12363"/>
          <ac:spMkLst>
            <pc:docMk/>
            <pc:sldMk cId="2728226727" sldId="4596"/>
            <ac:spMk id="57" creationId="{BC3DC95C-A212-B90E-E876-8159C30FAB30}"/>
          </ac:spMkLst>
        </pc:spChg>
        <pc:spChg chg="add del mod">
          <ac:chgData name="Sudarshan Chakravarthi" userId="9632d19e-631d-46a5-9e9a-d9cc496f17d0" providerId="ADAL" clId="{3DFE4E8B-96D4-4BDF-9D39-1CB0AF5D4A38}" dt="2022-08-04T08:14:02.075" v="12363"/>
          <ac:spMkLst>
            <pc:docMk/>
            <pc:sldMk cId="2728226727" sldId="4596"/>
            <ac:spMk id="58" creationId="{1A14A538-FC96-7B42-3212-2E88DD1F5035}"/>
          </ac:spMkLst>
        </pc:spChg>
        <pc:spChg chg="add del mod">
          <ac:chgData name="Sudarshan Chakravarthi" userId="9632d19e-631d-46a5-9e9a-d9cc496f17d0" providerId="ADAL" clId="{3DFE4E8B-96D4-4BDF-9D39-1CB0AF5D4A38}" dt="2022-08-04T08:14:02.075" v="12363"/>
          <ac:spMkLst>
            <pc:docMk/>
            <pc:sldMk cId="2728226727" sldId="4596"/>
            <ac:spMk id="59" creationId="{96BD9F28-B1BB-AC98-ECD2-B29854A136CD}"/>
          </ac:spMkLst>
        </pc:spChg>
        <pc:spChg chg="add del mod">
          <ac:chgData name="Sudarshan Chakravarthi" userId="9632d19e-631d-46a5-9e9a-d9cc496f17d0" providerId="ADAL" clId="{3DFE4E8B-96D4-4BDF-9D39-1CB0AF5D4A38}" dt="2022-08-04T08:14:02.075" v="12363"/>
          <ac:spMkLst>
            <pc:docMk/>
            <pc:sldMk cId="2728226727" sldId="4596"/>
            <ac:spMk id="60" creationId="{224D3E67-AF2D-BA40-4792-F32BFB94FB47}"/>
          </ac:spMkLst>
        </pc:spChg>
        <pc:spChg chg="add del mod">
          <ac:chgData name="Sudarshan Chakravarthi" userId="9632d19e-631d-46a5-9e9a-d9cc496f17d0" providerId="ADAL" clId="{3DFE4E8B-96D4-4BDF-9D39-1CB0AF5D4A38}" dt="2022-08-04T08:14:02.075" v="12363"/>
          <ac:spMkLst>
            <pc:docMk/>
            <pc:sldMk cId="2728226727" sldId="4596"/>
            <ac:spMk id="61" creationId="{8F31A510-7D00-77A4-25C3-DBE88D06B988}"/>
          </ac:spMkLst>
        </pc:spChg>
        <pc:spChg chg="add del mod">
          <ac:chgData name="Sudarshan Chakravarthi" userId="9632d19e-631d-46a5-9e9a-d9cc496f17d0" providerId="ADAL" clId="{3DFE4E8B-96D4-4BDF-9D39-1CB0AF5D4A38}" dt="2022-08-04T08:14:02.075" v="12363"/>
          <ac:spMkLst>
            <pc:docMk/>
            <pc:sldMk cId="2728226727" sldId="4596"/>
            <ac:spMk id="62" creationId="{9E1636D9-A161-DBCB-AF68-A7A032976AE6}"/>
          </ac:spMkLst>
        </pc:spChg>
        <pc:spChg chg="add del mod">
          <ac:chgData name="Sudarshan Chakravarthi" userId="9632d19e-631d-46a5-9e9a-d9cc496f17d0" providerId="ADAL" clId="{3DFE4E8B-96D4-4BDF-9D39-1CB0AF5D4A38}" dt="2022-08-04T08:14:02.075" v="12363"/>
          <ac:spMkLst>
            <pc:docMk/>
            <pc:sldMk cId="2728226727" sldId="4596"/>
            <ac:spMk id="63" creationId="{0E958EFC-D389-B462-D3F7-F6491A74562C}"/>
          </ac:spMkLst>
        </pc:spChg>
        <pc:spChg chg="add del mod">
          <ac:chgData name="Sudarshan Chakravarthi" userId="9632d19e-631d-46a5-9e9a-d9cc496f17d0" providerId="ADAL" clId="{3DFE4E8B-96D4-4BDF-9D39-1CB0AF5D4A38}" dt="2022-08-04T08:14:02.075" v="12363"/>
          <ac:spMkLst>
            <pc:docMk/>
            <pc:sldMk cId="2728226727" sldId="4596"/>
            <ac:spMk id="64" creationId="{F4FF79B1-2EDA-784E-9ADB-EEA3FA30519A}"/>
          </ac:spMkLst>
        </pc:spChg>
        <pc:spChg chg="add del mod">
          <ac:chgData name="Sudarshan Chakravarthi" userId="9632d19e-631d-46a5-9e9a-d9cc496f17d0" providerId="ADAL" clId="{3DFE4E8B-96D4-4BDF-9D39-1CB0AF5D4A38}" dt="2022-08-04T08:14:02.075" v="12363"/>
          <ac:spMkLst>
            <pc:docMk/>
            <pc:sldMk cId="2728226727" sldId="4596"/>
            <ac:spMk id="65" creationId="{A4CC05FB-5F64-4435-B081-E53F1FFFD5AB}"/>
          </ac:spMkLst>
        </pc:spChg>
        <pc:spChg chg="add del mod">
          <ac:chgData name="Sudarshan Chakravarthi" userId="9632d19e-631d-46a5-9e9a-d9cc496f17d0" providerId="ADAL" clId="{3DFE4E8B-96D4-4BDF-9D39-1CB0AF5D4A38}" dt="2022-08-04T08:14:02.075" v="12363"/>
          <ac:spMkLst>
            <pc:docMk/>
            <pc:sldMk cId="2728226727" sldId="4596"/>
            <ac:spMk id="66" creationId="{330FF0E2-F7D4-498D-7A22-739A430C049D}"/>
          </ac:spMkLst>
        </pc:spChg>
        <pc:spChg chg="add del mod">
          <ac:chgData name="Sudarshan Chakravarthi" userId="9632d19e-631d-46a5-9e9a-d9cc496f17d0" providerId="ADAL" clId="{3DFE4E8B-96D4-4BDF-9D39-1CB0AF5D4A38}" dt="2022-08-04T08:14:02.075" v="12363"/>
          <ac:spMkLst>
            <pc:docMk/>
            <pc:sldMk cId="2728226727" sldId="4596"/>
            <ac:spMk id="67" creationId="{C2554D38-FFA2-5A1C-CB3E-BCE74501A9F1}"/>
          </ac:spMkLst>
        </pc:spChg>
        <pc:spChg chg="add del mod">
          <ac:chgData name="Sudarshan Chakravarthi" userId="9632d19e-631d-46a5-9e9a-d9cc496f17d0" providerId="ADAL" clId="{3DFE4E8B-96D4-4BDF-9D39-1CB0AF5D4A38}" dt="2022-08-04T08:14:02.075" v="12363"/>
          <ac:spMkLst>
            <pc:docMk/>
            <pc:sldMk cId="2728226727" sldId="4596"/>
            <ac:spMk id="68" creationId="{667F8E52-0082-1342-7568-E82CC23018C7}"/>
          </ac:spMkLst>
        </pc:spChg>
        <pc:spChg chg="add del mod">
          <ac:chgData name="Sudarshan Chakravarthi" userId="9632d19e-631d-46a5-9e9a-d9cc496f17d0" providerId="ADAL" clId="{3DFE4E8B-96D4-4BDF-9D39-1CB0AF5D4A38}" dt="2022-08-04T08:14:02.075" v="12363"/>
          <ac:spMkLst>
            <pc:docMk/>
            <pc:sldMk cId="2728226727" sldId="4596"/>
            <ac:spMk id="69" creationId="{BD5D106F-BF86-4BA2-6EE9-0F6B1016DD6C}"/>
          </ac:spMkLst>
        </pc:spChg>
        <pc:spChg chg="add del mod">
          <ac:chgData name="Sudarshan Chakravarthi" userId="9632d19e-631d-46a5-9e9a-d9cc496f17d0" providerId="ADAL" clId="{3DFE4E8B-96D4-4BDF-9D39-1CB0AF5D4A38}" dt="2022-08-04T08:14:02.075" v="12363"/>
          <ac:spMkLst>
            <pc:docMk/>
            <pc:sldMk cId="2728226727" sldId="4596"/>
            <ac:spMk id="70" creationId="{717F9A29-2C7C-FE88-104E-54671B5DF0DC}"/>
          </ac:spMkLst>
        </pc:spChg>
        <pc:spChg chg="add del mod">
          <ac:chgData name="Sudarshan Chakravarthi" userId="9632d19e-631d-46a5-9e9a-d9cc496f17d0" providerId="ADAL" clId="{3DFE4E8B-96D4-4BDF-9D39-1CB0AF5D4A38}" dt="2022-08-04T08:14:02.075" v="12363"/>
          <ac:spMkLst>
            <pc:docMk/>
            <pc:sldMk cId="2728226727" sldId="4596"/>
            <ac:spMk id="71" creationId="{6DA6EA35-536A-8A09-A4EF-A4B4AC107211}"/>
          </ac:spMkLst>
        </pc:spChg>
      </pc:sldChg>
      <pc:sldChg chg="addSp delSp modSp new mod">
        <pc:chgData name="Sudarshan Chakravarthi" userId="9632d19e-631d-46a5-9e9a-d9cc496f17d0" providerId="ADAL" clId="{3DFE4E8B-96D4-4BDF-9D39-1CB0AF5D4A38}" dt="2022-08-04T12:43:58.270" v="17994" actId="1076"/>
        <pc:sldMkLst>
          <pc:docMk/>
          <pc:sldMk cId="3074439138" sldId="4596"/>
        </pc:sldMkLst>
        <pc:spChg chg="add mod">
          <ac:chgData name="Sudarshan Chakravarthi" userId="9632d19e-631d-46a5-9e9a-d9cc496f17d0" providerId="ADAL" clId="{3DFE4E8B-96D4-4BDF-9D39-1CB0AF5D4A38}" dt="2022-08-04T08:42:20.338" v="14317" actId="6549"/>
          <ac:spMkLst>
            <pc:docMk/>
            <pc:sldMk cId="3074439138" sldId="4596"/>
            <ac:spMk id="2" creationId="{46FF6A71-AB20-D235-ACAC-05E8DBD912B2}"/>
          </ac:spMkLst>
        </pc:spChg>
        <pc:spChg chg="add mod">
          <ac:chgData name="Sudarshan Chakravarthi" userId="9632d19e-631d-46a5-9e9a-d9cc496f17d0" providerId="ADAL" clId="{3DFE4E8B-96D4-4BDF-9D39-1CB0AF5D4A38}" dt="2022-08-04T08:42:09.369" v="14282"/>
          <ac:spMkLst>
            <pc:docMk/>
            <pc:sldMk cId="3074439138" sldId="4596"/>
            <ac:spMk id="4" creationId="{9A82E771-C534-3940-C47A-B3C504BD1E2E}"/>
          </ac:spMkLst>
        </pc:spChg>
        <pc:spChg chg="mod">
          <ac:chgData name="Sudarshan Chakravarthi" userId="9632d19e-631d-46a5-9e9a-d9cc496f17d0" providerId="ADAL" clId="{3DFE4E8B-96D4-4BDF-9D39-1CB0AF5D4A38}" dt="2022-08-04T08:42:30.022" v="14318"/>
          <ac:spMkLst>
            <pc:docMk/>
            <pc:sldMk cId="3074439138" sldId="4596"/>
            <ac:spMk id="6" creationId="{13580184-C056-21B2-D2C5-F6DCFC87EC58}"/>
          </ac:spMkLst>
        </pc:spChg>
        <pc:spChg chg="mod">
          <ac:chgData name="Sudarshan Chakravarthi" userId="9632d19e-631d-46a5-9e9a-d9cc496f17d0" providerId="ADAL" clId="{3DFE4E8B-96D4-4BDF-9D39-1CB0AF5D4A38}" dt="2022-08-04T08:42:30.022" v="14318"/>
          <ac:spMkLst>
            <pc:docMk/>
            <pc:sldMk cId="3074439138" sldId="4596"/>
            <ac:spMk id="7" creationId="{E4F2F657-8AA2-EC80-E239-25FBD5E5C8F9}"/>
          </ac:spMkLst>
        </pc:spChg>
        <pc:spChg chg="mod">
          <ac:chgData name="Sudarshan Chakravarthi" userId="9632d19e-631d-46a5-9e9a-d9cc496f17d0" providerId="ADAL" clId="{3DFE4E8B-96D4-4BDF-9D39-1CB0AF5D4A38}" dt="2022-08-04T08:42:30.022" v="14318"/>
          <ac:spMkLst>
            <pc:docMk/>
            <pc:sldMk cId="3074439138" sldId="4596"/>
            <ac:spMk id="8" creationId="{28F8E463-CB91-7404-9A41-3B646B12E7DA}"/>
          </ac:spMkLst>
        </pc:spChg>
        <pc:spChg chg="mod">
          <ac:chgData name="Sudarshan Chakravarthi" userId="9632d19e-631d-46a5-9e9a-d9cc496f17d0" providerId="ADAL" clId="{3DFE4E8B-96D4-4BDF-9D39-1CB0AF5D4A38}" dt="2022-08-04T08:42:30.022" v="14318"/>
          <ac:spMkLst>
            <pc:docMk/>
            <pc:sldMk cId="3074439138" sldId="4596"/>
            <ac:spMk id="9" creationId="{52DE1E22-7463-54AB-C025-A9C5B188AB14}"/>
          </ac:spMkLst>
        </pc:spChg>
        <pc:spChg chg="mod">
          <ac:chgData name="Sudarshan Chakravarthi" userId="9632d19e-631d-46a5-9e9a-d9cc496f17d0" providerId="ADAL" clId="{3DFE4E8B-96D4-4BDF-9D39-1CB0AF5D4A38}" dt="2022-08-04T08:46:38.014" v="14471" actId="255"/>
          <ac:spMkLst>
            <pc:docMk/>
            <pc:sldMk cId="3074439138" sldId="4596"/>
            <ac:spMk id="10" creationId="{CB056BA0-913C-E27D-CCD8-81E96056C9DA}"/>
          </ac:spMkLst>
        </pc:spChg>
        <pc:spChg chg="mod">
          <ac:chgData name="Sudarshan Chakravarthi" userId="9632d19e-631d-46a5-9e9a-d9cc496f17d0" providerId="ADAL" clId="{3DFE4E8B-96D4-4BDF-9D39-1CB0AF5D4A38}" dt="2022-08-04T08:42:30.022" v="14318"/>
          <ac:spMkLst>
            <pc:docMk/>
            <pc:sldMk cId="3074439138" sldId="4596"/>
            <ac:spMk id="11" creationId="{E3654461-EC32-F7C4-0E61-524D9342867A}"/>
          </ac:spMkLst>
        </pc:spChg>
        <pc:spChg chg="mod">
          <ac:chgData name="Sudarshan Chakravarthi" userId="9632d19e-631d-46a5-9e9a-d9cc496f17d0" providerId="ADAL" clId="{3DFE4E8B-96D4-4BDF-9D39-1CB0AF5D4A38}" dt="2022-08-04T08:46:38.014" v="14471" actId="255"/>
          <ac:spMkLst>
            <pc:docMk/>
            <pc:sldMk cId="3074439138" sldId="4596"/>
            <ac:spMk id="12" creationId="{FB99DCDA-9F7D-7CA0-2336-93DE5DEED117}"/>
          </ac:spMkLst>
        </pc:spChg>
        <pc:spChg chg="mod">
          <ac:chgData name="Sudarshan Chakravarthi" userId="9632d19e-631d-46a5-9e9a-d9cc496f17d0" providerId="ADAL" clId="{3DFE4E8B-96D4-4BDF-9D39-1CB0AF5D4A38}" dt="2022-08-04T08:42:30.022" v="14318"/>
          <ac:spMkLst>
            <pc:docMk/>
            <pc:sldMk cId="3074439138" sldId="4596"/>
            <ac:spMk id="13" creationId="{66354D58-A17D-0992-123A-C84457C8F0F4}"/>
          </ac:spMkLst>
        </pc:spChg>
        <pc:spChg chg="mod">
          <ac:chgData name="Sudarshan Chakravarthi" userId="9632d19e-631d-46a5-9e9a-d9cc496f17d0" providerId="ADAL" clId="{3DFE4E8B-96D4-4BDF-9D39-1CB0AF5D4A38}" dt="2022-08-04T08:46:38.014" v="14471" actId="255"/>
          <ac:spMkLst>
            <pc:docMk/>
            <pc:sldMk cId="3074439138" sldId="4596"/>
            <ac:spMk id="14" creationId="{9E3950F6-F2FA-741C-C397-3335443BEE53}"/>
          </ac:spMkLst>
        </pc:spChg>
        <pc:spChg chg="mod">
          <ac:chgData name="Sudarshan Chakravarthi" userId="9632d19e-631d-46a5-9e9a-d9cc496f17d0" providerId="ADAL" clId="{3DFE4E8B-96D4-4BDF-9D39-1CB0AF5D4A38}" dt="2022-08-04T08:42:30.022" v="14318"/>
          <ac:spMkLst>
            <pc:docMk/>
            <pc:sldMk cId="3074439138" sldId="4596"/>
            <ac:spMk id="15" creationId="{DC8E9DC6-6A80-162A-A3EE-99B9D77785D6}"/>
          </ac:spMkLst>
        </pc:spChg>
        <pc:spChg chg="mod">
          <ac:chgData name="Sudarshan Chakravarthi" userId="9632d19e-631d-46a5-9e9a-d9cc496f17d0" providerId="ADAL" clId="{3DFE4E8B-96D4-4BDF-9D39-1CB0AF5D4A38}" dt="2022-08-04T08:46:38.014" v="14471" actId="255"/>
          <ac:spMkLst>
            <pc:docMk/>
            <pc:sldMk cId="3074439138" sldId="4596"/>
            <ac:spMk id="16" creationId="{414C37C0-69DA-1237-30A8-D3D84A501DAD}"/>
          </ac:spMkLst>
        </pc:spChg>
        <pc:spChg chg="add mod">
          <ac:chgData name="Sudarshan Chakravarthi" userId="9632d19e-631d-46a5-9e9a-d9cc496f17d0" providerId="ADAL" clId="{3DFE4E8B-96D4-4BDF-9D39-1CB0AF5D4A38}" dt="2022-08-04T08:46:12.550" v="14448" actId="164"/>
          <ac:spMkLst>
            <pc:docMk/>
            <pc:sldMk cId="3074439138" sldId="4596"/>
            <ac:spMk id="23" creationId="{A4800580-70DC-39EB-DC23-CD772E169720}"/>
          </ac:spMkLst>
        </pc:spChg>
        <pc:spChg chg="add mod">
          <ac:chgData name="Sudarshan Chakravarthi" userId="9632d19e-631d-46a5-9e9a-d9cc496f17d0" providerId="ADAL" clId="{3DFE4E8B-96D4-4BDF-9D39-1CB0AF5D4A38}" dt="2022-08-04T08:46:12.550" v="14448" actId="164"/>
          <ac:spMkLst>
            <pc:docMk/>
            <pc:sldMk cId="3074439138" sldId="4596"/>
            <ac:spMk id="24" creationId="{11A5D239-6660-1102-87BD-CD24173D438B}"/>
          </ac:spMkLst>
        </pc:spChg>
        <pc:spChg chg="add mod">
          <ac:chgData name="Sudarshan Chakravarthi" userId="9632d19e-631d-46a5-9e9a-d9cc496f17d0" providerId="ADAL" clId="{3DFE4E8B-96D4-4BDF-9D39-1CB0AF5D4A38}" dt="2022-08-04T08:46:12.550" v="14448" actId="164"/>
          <ac:spMkLst>
            <pc:docMk/>
            <pc:sldMk cId="3074439138" sldId="4596"/>
            <ac:spMk id="25" creationId="{EE31C2C3-25AD-0A9C-3879-7E235005829F}"/>
          </ac:spMkLst>
        </pc:spChg>
        <pc:spChg chg="add mod">
          <ac:chgData name="Sudarshan Chakravarthi" userId="9632d19e-631d-46a5-9e9a-d9cc496f17d0" providerId="ADAL" clId="{3DFE4E8B-96D4-4BDF-9D39-1CB0AF5D4A38}" dt="2022-08-04T08:46:12.550" v="14448" actId="164"/>
          <ac:spMkLst>
            <pc:docMk/>
            <pc:sldMk cId="3074439138" sldId="4596"/>
            <ac:spMk id="26" creationId="{29FEB876-2518-A911-23D6-2692BEFF5381}"/>
          </ac:spMkLst>
        </pc:spChg>
        <pc:spChg chg="add mod">
          <ac:chgData name="Sudarshan Chakravarthi" userId="9632d19e-631d-46a5-9e9a-d9cc496f17d0" providerId="ADAL" clId="{3DFE4E8B-96D4-4BDF-9D39-1CB0AF5D4A38}" dt="2022-08-04T08:46:12.550" v="14448" actId="164"/>
          <ac:spMkLst>
            <pc:docMk/>
            <pc:sldMk cId="3074439138" sldId="4596"/>
            <ac:spMk id="27" creationId="{1620D867-4816-A36B-8A3F-0CFAC74072D5}"/>
          </ac:spMkLst>
        </pc:spChg>
        <pc:spChg chg="add mod">
          <ac:chgData name="Sudarshan Chakravarthi" userId="9632d19e-631d-46a5-9e9a-d9cc496f17d0" providerId="ADAL" clId="{3DFE4E8B-96D4-4BDF-9D39-1CB0AF5D4A38}" dt="2022-08-04T08:46:12.550" v="14448" actId="164"/>
          <ac:spMkLst>
            <pc:docMk/>
            <pc:sldMk cId="3074439138" sldId="4596"/>
            <ac:spMk id="28" creationId="{DB6ED6B8-45CE-63D5-08E8-FC52BFB36151}"/>
          </ac:spMkLst>
        </pc:spChg>
        <pc:spChg chg="add mod">
          <ac:chgData name="Sudarshan Chakravarthi" userId="9632d19e-631d-46a5-9e9a-d9cc496f17d0" providerId="ADAL" clId="{3DFE4E8B-96D4-4BDF-9D39-1CB0AF5D4A38}" dt="2022-08-04T08:46:12.550" v="14448" actId="164"/>
          <ac:spMkLst>
            <pc:docMk/>
            <pc:sldMk cId="3074439138" sldId="4596"/>
            <ac:spMk id="29" creationId="{1148F33F-7FD5-C8F6-A649-B605B2F286DC}"/>
          </ac:spMkLst>
        </pc:spChg>
        <pc:spChg chg="add mod">
          <ac:chgData name="Sudarshan Chakravarthi" userId="9632d19e-631d-46a5-9e9a-d9cc496f17d0" providerId="ADAL" clId="{3DFE4E8B-96D4-4BDF-9D39-1CB0AF5D4A38}" dt="2022-08-04T08:47:31.564" v="14498" actId="403"/>
          <ac:spMkLst>
            <pc:docMk/>
            <pc:sldMk cId="3074439138" sldId="4596"/>
            <ac:spMk id="30" creationId="{69A57BEE-080B-2A79-08BF-35AA2D048C75}"/>
          </ac:spMkLst>
        </pc:spChg>
        <pc:spChg chg="add mod">
          <ac:chgData name="Sudarshan Chakravarthi" userId="9632d19e-631d-46a5-9e9a-d9cc496f17d0" providerId="ADAL" clId="{3DFE4E8B-96D4-4BDF-9D39-1CB0AF5D4A38}" dt="2022-08-04T08:47:35.920" v="14499" actId="404"/>
          <ac:spMkLst>
            <pc:docMk/>
            <pc:sldMk cId="3074439138" sldId="4596"/>
            <ac:spMk id="31" creationId="{9E2A6C0F-125A-6623-C3F5-C2BFEB881484}"/>
          </ac:spMkLst>
        </pc:spChg>
        <pc:spChg chg="add mod">
          <ac:chgData name="Sudarshan Chakravarthi" userId="9632d19e-631d-46a5-9e9a-d9cc496f17d0" providerId="ADAL" clId="{3DFE4E8B-96D4-4BDF-9D39-1CB0AF5D4A38}" dt="2022-08-04T08:46:12.550" v="14448" actId="164"/>
          <ac:spMkLst>
            <pc:docMk/>
            <pc:sldMk cId="3074439138" sldId="4596"/>
            <ac:spMk id="32" creationId="{A205E960-7B1D-1EAF-9611-4E5520210B8A}"/>
          </ac:spMkLst>
        </pc:spChg>
        <pc:spChg chg="add mod">
          <ac:chgData name="Sudarshan Chakravarthi" userId="9632d19e-631d-46a5-9e9a-d9cc496f17d0" providerId="ADAL" clId="{3DFE4E8B-96D4-4BDF-9D39-1CB0AF5D4A38}" dt="2022-08-04T08:46:12.550" v="14448" actId="164"/>
          <ac:spMkLst>
            <pc:docMk/>
            <pc:sldMk cId="3074439138" sldId="4596"/>
            <ac:spMk id="33" creationId="{D0631045-E815-B268-FC2B-3877637E97AF}"/>
          </ac:spMkLst>
        </pc:spChg>
        <pc:spChg chg="add mod">
          <ac:chgData name="Sudarshan Chakravarthi" userId="9632d19e-631d-46a5-9e9a-d9cc496f17d0" providerId="ADAL" clId="{3DFE4E8B-96D4-4BDF-9D39-1CB0AF5D4A38}" dt="2022-08-04T08:46:12.550" v="14448" actId="164"/>
          <ac:spMkLst>
            <pc:docMk/>
            <pc:sldMk cId="3074439138" sldId="4596"/>
            <ac:spMk id="34" creationId="{CBD8DF21-4220-AB39-5891-6DD2A96FAFD2}"/>
          </ac:spMkLst>
        </pc:spChg>
        <pc:spChg chg="add mod">
          <ac:chgData name="Sudarshan Chakravarthi" userId="9632d19e-631d-46a5-9e9a-d9cc496f17d0" providerId="ADAL" clId="{3DFE4E8B-96D4-4BDF-9D39-1CB0AF5D4A38}" dt="2022-08-04T12:43:44.779" v="17990" actId="6549"/>
          <ac:spMkLst>
            <pc:docMk/>
            <pc:sldMk cId="3074439138" sldId="4596"/>
            <ac:spMk id="40" creationId="{11341C1E-D06A-ECBA-0707-52289DFEE115}"/>
          </ac:spMkLst>
        </pc:spChg>
        <pc:spChg chg="add mod">
          <ac:chgData name="Sudarshan Chakravarthi" userId="9632d19e-631d-46a5-9e9a-d9cc496f17d0" providerId="ADAL" clId="{3DFE4E8B-96D4-4BDF-9D39-1CB0AF5D4A38}" dt="2022-08-04T09:47:45.204" v="17156" actId="1035"/>
          <ac:spMkLst>
            <pc:docMk/>
            <pc:sldMk cId="3074439138" sldId="4596"/>
            <ac:spMk id="41" creationId="{C10D09A1-7AE7-2468-F97E-8BC9EE418C29}"/>
          </ac:spMkLst>
        </pc:spChg>
        <pc:spChg chg="del mod">
          <ac:chgData name="Sudarshan Chakravarthi" userId="9632d19e-631d-46a5-9e9a-d9cc496f17d0" providerId="ADAL" clId="{3DFE4E8B-96D4-4BDF-9D39-1CB0AF5D4A38}" dt="2022-08-04T08:53:11.895" v="14697" actId="478"/>
          <ac:spMkLst>
            <pc:docMk/>
            <pc:sldMk cId="3074439138" sldId="4596"/>
            <ac:spMk id="45" creationId="{3FDDE05B-3460-E6F5-9215-25A788BC758D}"/>
          </ac:spMkLst>
        </pc:spChg>
        <pc:spChg chg="del mod">
          <ac:chgData name="Sudarshan Chakravarthi" userId="9632d19e-631d-46a5-9e9a-d9cc496f17d0" providerId="ADAL" clId="{3DFE4E8B-96D4-4BDF-9D39-1CB0AF5D4A38}" dt="2022-08-04T08:53:39.411" v="14708" actId="478"/>
          <ac:spMkLst>
            <pc:docMk/>
            <pc:sldMk cId="3074439138" sldId="4596"/>
            <ac:spMk id="46" creationId="{88965B33-84FE-C5CE-4278-8B8AD6E08471}"/>
          </ac:spMkLst>
        </pc:spChg>
        <pc:spChg chg="del mod">
          <ac:chgData name="Sudarshan Chakravarthi" userId="9632d19e-631d-46a5-9e9a-d9cc496f17d0" providerId="ADAL" clId="{3DFE4E8B-96D4-4BDF-9D39-1CB0AF5D4A38}" dt="2022-08-04T08:53:37.231" v="14707" actId="478"/>
          <ac:spMkLst>
            <pc:docMk/>
            <pc:sldMk cId="3074439138" sldId="4596"/>
            <ac:spMk id="47" creationId="{4A47F69D-9882-61C7-0677-0360274AEC82}"/>
          </ac:spMkLst>
        </pc:spChg>
        <pc:spChg chg="del mod">
          <ac:chgData name="Sudarshan Chakravarthi" userId="9632d19e-631d-46a5-9e9a-d9cc496f17d0" providerId="ADAL" clId="{3DFE4E8B-96D4-4BDF-9D39-1CB0AF5D4A38}" dt="2022-08-04T08:54:20.771" v="14753" actId="478"/>
          <ac:spMkLst>
            <pc:docMk/>
            <pc:sldMk cId="3074439138" sldId="4596"/>
            <ac:spMk id="48" creationId="{119CFB27-185C-20A2-8107-EF1BA41A7B3E}"/>
          </ac:spMkLst>
        </pc:spChg>
        <pc:spChg chg="del mod">
          <ac:chgData name="Sudarshan Chakravarthi" userId="9632d19e-631d-46a5-9e9a-d9cc496f17d0" providerId="ADAL" clId="{3DFE4E8B-96D4-4BDF-9D39-1CB0AF5D4A38}" dt="2022-08-04T08:54:18.737" v="14752" actId="478"/>
          <ac:spMkLst>
            <pc:docMk/>
            <pc:sldMk cId="3074439138" sldId="4596"/>
            <ac:spMk id="49" creationId="{0DFA6558-AF59-8882-D3DD-E22C884DCAA2}"/>
          </ac:spMkLst>
        </pc:spChg>
        <pc:spChg chg="del mod">
          <ac:chgData name="Sudarshan Chakravarthi" userId="9632d19e-631d-46a5-9e9a-d9cc496f17d0" providerId="ADAL" clId="{3DFE4E8B-96D4-4BDF-9D39-1CB0AF5D4A38}" dt="2022-08-04T08:54:14.419" v="14750" actId="478"/>
          <ac:spMkLst>
            <pc:docMk/>
            <pc:sldMk cId="3074439138" sldId="4596"/>
            <ac:spMk id="50" creationId="{AE4B0A5E-6419-866C-63F8-275F4A28FE2F}"/>
          </ac:spMkLst>
        </pc:spChg>
        <pc:spChg chg="del mod">
          <ac:chgData name="Sudarshan Chakravarthi" userId="9632d19e-631d-46a5-9e9a-d9cc496f17d0" providerId="ADAL" clId="{3DFE4E8B-96D4-4BDF-9D39-1CB0AF5D4A38}" dt="2022-08-04T08:54:16.551" v="14751" actId="478"/>
          <ac:spMkLst>
            <pc:docMk/>
            <pc:sldMk cId="3074439138" sldId="4596"/>
            <ac:spMk id="51" creationId="{F6111AEC-4FAE-A41F-83DB-340F5CB889CE}"/>
          </ac:spMkLst>
        </pc:spChg>
        <pc:spChg chg="mod">
          <ac:chgData name="Sudarshan Chakravarthi" userId="9632d19e-631d-46a5-9e9a-d9cc496f17d0" providerId="ADAL" clId="{3DFE4E8B-96D4-4BDF-9D39-1CB0AF5D4A38}" dt="2022-08-04T08:58:50.487" v="14826" actId="1036"/>
          <ac:spMkLst>
            <pc:docMk/>
            <pc:sldMk cId="3074439138" sldId="4596"/>
            <ac:spMk id="52" creationId="{CC727320-86AB-CAB0-BD9E-4EEDAA61309F}"/>
          </ac:spMkLst>
        </pc:spChg>
        <pc:spChg chg="mod">
          <ac:chgData name="Sudarshan Chakravarthi" userId="9632d19e-631d-46a5-9e9a-d9cc496f17d0" providerId="ADAL" clId="{3DFE4E8B-96D4-4BDF-9D39-1CB0AF5D4A38}" dt="2022-08-04T08:54:11.820" v="14749" actId="14100"/>
          <ac:spMkLst>
            <pc:docMk/>
            <pc:sldMk cId="3074439138" sldId="4596"/>
            <ac:spMk id="53" creationId="{9E3573BA-68CA-1A2C-3DFC-3B83F1D77783}"/>
          </ac:spMkLst>
        </pc:spChg>
        <pc:spChg chg="del mod">
          <ac:chgData name="Sudarshan Chakravarthi" userId="9632d19e-631d-46a5-9e9a-d9cc496f17d0" providerId="ADAL" clId="{3DFE4E8B-96D4-4BDF-9D39-1CB0AF5D4A38}" dt="2022-08-04T08:53:43.701" v="14709" actId="478"/>
          <ac:spMkLst>
            <pc:docMk/>
            <pc:sldMk cId="3074439138" sldId="4596"/>
            <ac:spMk id="54" creationId="{765E7E9E-E765-908B-DF64-8414DE51A61A}"/>
          </ac:spMkLst>
        </pc:spChg>
        <pc:spChg chg="del mod">
          <ac:chgData name="Sudarshan Chakravarthi" userId="9632d19e-631d-46a5-9e9a-d9cc496f17d0" providerId="ADAL" clId="{3DFE4E8B-96D4-4BDF-9D39-1CB0AF5D4A38}" dt="2022-08-04T08:53:47.516" v="14711" actId="478"/>
          <ac:spMkLst>
            <pc:docMk/>
            <pc:sldMk cId="3074439138" sldId="4596"/>
            <ac:spMk id="55" creationId="{3B5BB5EB-104A-83BB-B324-A93FDB0C7E12}"/>
          </ac:spMkLst>
        </pc:spChg>
        <pc:spChg chg="del mod">
          <ac:chgData name="Sudarshan Chakravarthi" userId="9632d19e-631d-46a5-9e9a-d9cc496f17d0" providerId="ADAL" clId="{3DFE4E8B-96D4-4BDF-9D39-1CB0AF5D4A38}" dt="2022-08-04T08:53:45.525" v="14710" actId="478"/>
          <ac:spMkLst>
            <pc:docMk/>
            <pc:sldMk cId="3074439138" sldId="4596"/>
            <ac:spMk id="56" creationId="{8E00B3FC-A637-F58D-A31B-55EACBC51AC2}"/>
          </ac:spMkLst>
        </pc:spChg>
        <pc:spChg chg="add del">
          <ac:chgData name="Sudarshan Chakravarthi" userId="9632d19e-631d-46a5-9e9a-d9cc496f17d0" providerId="ADAL" clId="{3DFE4E8B-96D4-4BDF-9D39-1CB0AF5D4A38}" dt="2022-08-04T08:54:47.590" v="14755" actId="478"/>
          <ac:spMkLst>
            <pc:docMk/>
            <pc:sldMk cId="3074439138" sldId="4596"/>
            <ac:spMk id="61" creationId="{C9E03673-AE5E-8C76-A9A2-6C642AB8A8F9}"/>
          </ac:spMkLst>
        </pc:spChg>
        <pc:spChg chg="add del">
          <ac:chgData name="Sudarshan Chakravarthi" userId="9632d19e-631d-46a5-9e9a-d9cc496f17d0" providerId="ADAL" clId="{3DFE4E8B-96D4-4BDF-9D39-1CB0AF5D4A38}" dt="2022-08-04T08:55:02.179" v="14757" actId="478"/>
          <ac:spMkLst>
            <pc:docMk/>
            <pc:sldMk cId="3074439138" sldId="4596"/>
            <ac:spMk id="62" creationId="{3E863186-DDDB-E024-BB0A-7415FF6204CD}"/>
          </ac:spMkLst>
        </pc:spChg>
        <pc:spChg chg="add del mod">
          <ac:chgData name="Sudarshan Chakravarthi" userId="9632d19e-631d-46a5-9e9a-d9cc496f17d0" providerId="ADAL" clId="{3DFE4E8B-96D4-4BDF-9D39-1CB0AF5D4A38}" dt="2022-08-04T08:55:47.303" v="14770" actId="478"/>
          <ac:spMkLst>
            <pc:docMk/>
            <pc:sldMk cId="3074439138" sldId="4596"/>
            <ac:spMk id="63" creationId="{B308785F-033C-A0B7-82B7-E6DE508AED68}"/>
          </ac:spMkLst>
        </pc:spChg>
        <pc:spChg chg="add del mod">
          <ac:chgData name="Sudarshan Chakravarthi" userId="9632d19e-631d-46a5-9e9a-d9cc496f17d0" providerId="ADAL" clId="{3DFE4E8B-96D4-4BDF-9D39-1CB0AF5D4A38}" dt="2022-08-04T08:58:22.504" v="14797" actId="478"/>
          <ac:spMkLst>
            <pc:docMk/>
            <pc:sldMk cId="3074439138" sldId="4596"/>
            <ac:spMk id="80" creationId="{B31EAD37-0F40-4A6A-9D03-6CF5DB14BD7E}"/>
          </ac:spMkLst>
        </pc:spChg>
        <pc:spChg chg="add del mod">
          <ac:chgData name="Sudarshan Chakravarthi" userId="9632d19e-631d-46a5-9e9a-d9cc496f17d0" providerId="ADAL" clId="{3DFE4E8B-96D4-4BDF-9D39-1CB0AF5D4A38}" dt="2022-08-04T08:58:23.897" v="14798" actId="478"/>
          <ac:spMkLst>
            <pc:docMk/>
            <pc:sldMk cId="3074439138" sldId="4596"/>
            <ac:spMk id="81" creationId="{C8AA6A99-7571-15B7-E063-9260E40BC9A9}"/>
          </ac:spMkLst>
        </pc:spChg>
        <pc:spChg chg="add del mod ord">
          <ac:chgData name="Sudarshan Chakravarthi" userId="9632d19e-631d-46a5-9e9a-d9cc496f17d0" providerId="ADAL" clId="{3DFE4E8B-96D4-4BDF-9D39-1CB0AF5D4A38}" dt="2022-08-04T09:40:16.261" v="16399" actId="478"/>
          <ac:spMkLst>
            <pc:docMk/>
            <pc:sldMk cId="3074439138" sldId="4596"/>
            <ac:spMk id="87" creationId="{D5F9752B-8E36-EE56-DE52-B3B439D1BCD5}"/>
          </ac:spMkLst>
        </pc:spChg>
        <pc:spChg chg="add del mod ord">
          <ac:chgData name="Sudarshan Chakravarthi" userId="9632d19e-631d-46a5-9e9a-d9cc496f17d0" providerId="ADAL" clId="{3DFE4E8B-96D4-4BDF-9D39-1CB0AF5D4A38}" dt="2022-08-04T09:40:16.261" v="16399" actId="478"/>
          <ac:spMkLst>
            <pc:docMk/>
            <pc:sldMk cId="3074439138" sldId="4596"/>
            <ac:spMk id="88" creationId="{14DD8505-4E84-E4CE-6BB9-8F34DA944390}"/>
          </ac:spMkLst>
        </pc:spChg>
        <pc:grpChg chg="add mod ord">
          <ac:chgData name="Sudarshan Chakravarthi" userId="9632d19e-631d-46a5-9e9a-d9cc496f17d0" providerId="ADAL" clId="{3DFE4E8B-96D4-4BDF-9D39-1CB0AF5D4A38}" dt="2022-08-04T09:47:57.574" v="17189" actId="1038"/>
          <ac:grpSpMkLst>
            <pc:docMk/>
            <pc:sldMk cId="3074439138" sldId="4596"/>
            <ac:grpSpMk id="5" creationId="{B32153A9-BA4C-1AE4-F267-3E6B8AA28D49}"/>
          </ac:grpSpMkLst>
        </pc:grpChg>
        <pc:grpChg chg="add mod">
          <ac:chgData name="Sudarshan Chakravarthi" userId="9632d19e-631d-46a5-9e9a-d9cc496f17d0" providerId="ADAL" clId="{3DFE4E8B-96D4-4BDF-9D39-1CB0AF5D4A38}" dt="2022-08-04T08:46:16.830" v="14468" actId="1037"/>
          <ac:grpSpMkLst>
            <pc:docMk/>
            <pc:sldMk cId="3074439138" sldId="4596"/>
            <ac:grpSpMk id="39" creationId="{B6F47D95-828E-4B33-B9F3-86A8789BE45E}"/>
          </ac:grpSpMkLst>
        </pc:grpChg>
        <pc:grpChg chg="add del mod">
          <ac:chgData name="Sudarshan Chakravarthi" userId="9632d19e-631d-46a5-9e9a-d9cc496f17d0" providerId="ADAL" clId="{3DFE4E8B-96D4-4BDF-9D39-1CB0AF5D4A38}" dt="2022-08-04T09:40:16.261" v="16399" actId="478"/>
          <ac:grpSpMkLst>
            <pc:docMk/>
            <pc:sldMk cId="3074439138" sldId="4596"/>
            <ac:grpSpMk id="42" creationId="{AC6B061A-A614-A997-BA4A-12BA76C679EE}"/>
          </ac:grpSpMkLst>
        </pc:grpChg>
        <pc:picChg chg="add mod">
          <ac:chgData name="Sudarshan Chakravarthi" userId="9632d19e-631d-46a5-9e9a-d9cc496f17d0" providerId="ADAL" clId="{3DFE4E8B-96D4-4BDF-9D39-1CB0AF5D4A38}" dt="2022-08-04T08:42:09.369" v="14282"/>
          <ac:picMkLst>
            <pc:docMk/>
            <pc:sldMk cId="3074439138" sldId="4596"/>
            <ac:picMk id="3" creationId="{1A4C90A4-60C5-9D56-13AC-BBDE3A8BBED0}"/>
          </ac:picMkLst>
        </pc:picChg>
        <pc:picChg chg="add mod">
          <ac:chgData name="Sudarshan Chakravarthi" userId="9632d19e-631d-46a5-9e9a-d9cc496f17d0" providerId="ADAL" clId="{3DFE4E8B-96D4-4BDF-9D39-1CB0AF5D4A38}" dt="2022-08-04T12:43:58.270" v="17994" actId="1076"/>
          <ac:picMkLst>
            <pc:docMk/>
            <pc:sldMk cId="3074439138" sldId="4596"/>
            <ac:picMk id="18" creationId="{60A1F478-4768-2DDD-BC52-C373FBF99BA3}"/>
          </ac:picMkLst>
        </pc:picChg>
        <pc:picChg chg="add mod">
          <ac:chgData name="Sudarshan Chakravarthi" userId="9632d19e-631d-46a5-9e9a-d9cc496f17d0" providerId="ADAL" clId="{3DFE4E8B-96D4-4BDF-9D39-1CB0AF5D4A38}" dt="2022-08-04T12:43:52.421" v="17991" actId="1076"/>
          <ac:picMkLst>
            <pc:docMk/>
            <pc:sldMk cId="3074439138" sldId="4596"/>
            <ac:picMk id="20" creationId="{2293C306-2849-CF01-B69A-EA6BBD938E8B}"/>
          </ac:picMkLst>
        </pc:picChg>
        <pc:picChg chg="add mod">
          <ac:chgData name="Sudarshan Chakravarthi" userId="9632d19e-631d-46a5-9e9a-d9cc496f17d0" providerId="ADAL" clId="{3DFE4E8B-96D4-4BDF-9D39-1CB0AF5D4A38}" dt="2022-08-04T12:43:56.010" v="17993" actId="1076"/>
          <ac:picMkLst>
            <pc:docMk/>
            <pc:sldMk cId="3074439138" sldId="4596"/>
            <ac:picMk id="42" creationId="{781ACECF-9CAF-A451-9B94-81D1C259EE78}"/>
          </ac:picMkLst>
        </pc:picChg>
        <pc:picChg chg="add del mod">
          <ac:chgData name="Sudarshan Chakravarthi" userId="9632d19e-631d-46a5-9e9a-d9cc496f17d0" providerId="ADAL" clId="{3DFE4E8B-96D4-4BDF-9D39-1CB0AF5D4A38}" dt="2022-08-04T09:40:16.261" v="16399" actId="478"/>
          <ac:picMkLst>
            <pc:docMk/>
            <pc:sldMk cId="3074439138" sldId="4596"/>
            <ac:picMk id="89" creationId="{2868A891-D081-CB5A-625F-8CAC9AA26507}"/>
          </ac:picMkLst>
        </pc:picChg>
        <pc:picChg chg="add del mod">
          <ac:chgData name="Sudarshan Chakravarthi" userId="9632d19e-631d-46a5-9e9a-d9cc496f17d0" providerId="ADAL" clId="{3DFE4E8B-96D4-4BDF-9D39-1CB0AF5D4A38}" dt="2022-08-04T09:40:16.261" v="16399" actId="478"/>
          <ac:picMkLst>
            <pc:docMk/>
            <pc:sldMk cId="3074439138" sldId="4596"/>
            <ac:picMk id="91" creationId="{4F7BBF67-4B49-3F0E-70E7-555A51E61053}"/>
          </ac:picMkLst>
        </pc:picChg>
        <pc:cxnChg chg="add mod">
          <ac:chgData name="Sudarshan Chakravarthi" userId="9632d19e-631d-46a5-9e9a-d9cc496f17d0" providerId="ADAL" clId="{3DFE4E8B-96D4-4BDF-9D39-1CB0AF5D4A38}" dt="2022-08-04T08:46:12.550" v="14448" actId="164"/>
          <ac:cxnSpMkLst>
            <pc:docMk/>
            <pc:sldMk cId="3074439138" sldId="4596"/>
            <ac:cxnSpMk id="21" creationId="{5569020D-E3F7-0BAB-C47F-673CFFE6442B}"/>
          </ac:cxnSpMkLst>
        </pc:cxnChg>
        <pc:cxnChg chg="add mod">
          <ac:chgData name="Sudarshan Chakravarthi" userId="9632d19e-631d-46a5-9e9a-d9cc496f17d0" providerId="ADAL" clId="{3DFE4E8B-96D4-4BDF-9D39-1CB0AF5D4A38}" dt="2022-08-04T08:46:12.550" v="14448" actId="164"/>
          <ac:cxnSpMkLst>
            <pc:docMk/>
            <pc:sldMk cId="3074439138" sldId="4596"/>
            <ac:cxnSpMk id="22" creationId="{1AD1591D-E0E7-A25B-998A-0E6832A13A36}"/>
          </ac:cxnSpMkLst>
        </pc:cxnChg>
        <pc:cxnChg chg="add mod">
          <ac:chgData name="Sudarshan Chakravarthi" userId="9632d19e-631d-46a5-9e9a-d9cc496f17d0" providerId="ADAL" clId="{3DFE4E8B-96D4-4BDF-9D39-1CB0AF5D4A38}" dt="2022-08-04T08:46:12.550" v="14448" actId="164"/>
          <ac:cxnSpMkLst>
            <pc:docMk/>
            <pc:sldMk cId="3074439138" sldId="4596"/>
            <ac:cxnSpMk id="35" creationId="{699D3EB2-0DEC-6F7C-DFF8-6FEC581D07A8}"/>
          </ac:cxnSpMkLst>
        </pc:cxnChg>
        <pc:cxnChg chg="add mod">
          <ac:chgData name="Sudarshan Chakravarthi" userId="9632d19e-631d-46a5-9e9a-d9cc496f17d0" providerId="ADAL" clId="{3DFE4E8B-96D4-4BDF-9D39-1CB0AF5D4A38}" dt="2022-08-04T08:46:12.550" v="14448" actId="164"/>
          <ac:cxnSpMkLst>
            <pc:docMk/>
            <pc:sldMk cId="3074439138" sldId="4596"/>
            <ac:cxnSpMk id="36" creationId="{4A8EE4A0-E3C4-D25A-FC1B-7E710F5B87F0}"/>
          </ac:cxnSpMkLst>
        </pc:cxnChg>
        <pc:cxnChg chg="add mod">
          <ac:chgData name="Sudarshan Chakravarthi" userId="9632d19e-631d-46a5-9e9a-d9cc496f17d0" providerId="ADAL" clId="{3DFE4E8B-96D4-4BDF-9D39-1CB0AF5D4A38}" dt="2022-08-04T08:46:12.550" v="14448" actId="164"/>
          <ac:cxnSpMkLst>
            <pc:docMk/>
            <pc:sldMk cId="3074439138" sldId="4596"/>
            <ac:cxnSpMk id="37" creationId="{410485F5-A6AA-7771-A8D1-A492E2F92E72}"/>
          </ac:cxnSpMkLst>
        </pc:cxnChg>
        <pc:cxnChg chg="add mod">
          <ac:chgData name="Sudarshan Chakravarthi" userId="9632d19e-631d-46a5-9e9a-d9cc496f17d0" providerId="ADAL" clId="{3DFE4E8B-96D4-4BDF-9D39-1CB0AF5D4A38}" dt="2022-08-04T08:46:12.550" v="14448" actId="164"/>
          <ac:cxnSpMkLst>
            <pc:docMk/>
            <pc:sldMk cId="3074439138" sldId="4596"/>
            <ac:cxnSpMk id="38" creationId="{3A5947EA-537B-3FF4-FC6E-D882025B17FA}"/>
          </ac:cxnSpMkLst>
        </pc:cxnChg>
        <pc:cxnChg chg="mod">
          <ac:chgData name="Sudarshan Chakravarthi" userId="9632d19e-631d-46a5-9e9a-d9cc496f17d0" providerId="ADAL" clId="{3DFE4E8B-96D4-4BDF-9D39-1CB0AF5D4A38}" dt="2022-08-04T08:52:50.476" v="14686"/>
          <ac:cxnSpMkLst>
            <pc:docMk/>
            <pc:sldMk cId="3074439138" sldId="4596"/>
            <ac:cxnSpMk id="43" creationId="{C07B2C28-CBA4-E278-A698-5C6C3017ABE9}"/>
          </ac:cxnSpMkLst>
        </pc:cxnChg>
        <pc:cxnChg chg="mod">
          <ac:chgData name="Sudarshan Chakravarthi" userId="9632d19e-631d-46a5-9e9a-d9cc496f17d0" providerId="ADAL" clId="{3DFE4E8B-96D4-4BDF-9D39-1CB0AF5D4A38}" dt="2022-08-04T08:52:50.476" v="14686"/>
          <ac:cxnSpMkLst>
            <pc:docMk/>
            <pc:sldMk cId="3074439138" sldId="4596"/>
            <ac:cxnSpMk id="44" creationId="{EB12BCAF-747B-6161-C002-DD26D937F51C}"/>
          </ac:cxnSpMkLst>
        </pc:cxnChg>
        <pc:cxnChg chg="mod">
          <ac:chgData name="Sudarshan Chakravarthi" userId="9632d19e-631d-46a5-9e9a-d9cc496f17d0" providerId="ADAL" clId="{3DFE4E8B-96D4-4BDF-9D39-1CB0AF5D4A38}" dt="2022-08-04T08:58:38.463" v="14808" actId="14100"/>
          <ac:cxnSpMkLst>
            <pc:docMk/>
            <pc:sldMk cId="3074439138" sldId="4596"/>
            <ac:cxnSpMk id="57" creationId="{C474D31F-1934-05BF-43DF-9864719E630E}"/>
          </ac:cxnSpMkLst>
        </pc:cxnChg>
        <pc:cxnChg chg="mod">
          <ac:chgData name="Sudarshan Chakravarthi" userId="9632d19e-631d-46a5-9e9a-d9cc496f17d0" providerId="ADAL" clId="{3DFE4E8B-96D4-4BDF-9D39-1CB0AF5D4A38}" dt="2022-08-04T08:58:41.458" v="14809" actId="14100"/>
          <ac:cxnSpMkLst>
            <pc:docMk/>
            <pc:sldMk cId="3074439138" sldId="4596"/>
            <ac:cxnSpMk id="58" creationId="{EB924672-0C6F-7200-AEA8-D717E40E61A5}"/>
          </ac:cxnSpMkLst>
        </pc:cxnChg>
        <pc:cxnChg chg="mod">
          <ac:chgData name="Sudarshan Chakravarthi" userId="9632d19e-631d-46a5-9e9a-d9cc496f17d0" providerId="ADAL" clId="{3DFE4E8B-96D4-4BDF-9D39-1CB0AF5D4A38}" dt="2022-08-04T08:58:47.109" v="14821" actId="1036"/>
          <ac:cxnSpMkLst>
            <pc:docMk/>
            <pc:sldMk cId="3074439138" sldId="4596"/>
            <ac:cxnSpMk id="59" creationId="{8470C0BD-655D-E18F-C6E1-3092184651EA}"/>
          </ac:cxnSpMkLst>
        </pc:cxnChg>
        <pc:cxnChg chg="mod">
          <ac:chgData name="Sudarshan Chakravarthi" userId="9632d19e-631d-46a5-9e9a-d9cc496f17d0" providerId="ADAL" clId="{3DFE4E8B-96D4-4BDF-9D39-1CB0AF5D4A38}" dt="2022-08-04T08:52:50.476" v="14686"/>
          <ac:cxnSpMkLst>
            <pc:docMk/>
            <pc:sldMk cId="3074439138" sldId="4596"/>
            <ac:cxnSpMk id="60" creationId="{8EE1C764-6CF3-2FC0-7246-299F251E3B0E}"/>
          </ac:cxnSpMkLst>
        </pc:cxnChg>
        <pc:cxnChg chg="add del mod">
          <ac:chgData name="Sudarshan Chakravarthi" userId="9632d19e-631d-46a5-9e9a-d9cc496f17d0" providerId="ADAL" clId="{3DFE4E8B-96D4-4BDF-9D39-1CB0AF5D4A38}" dt="2022-08-04T09:40:16.261" v="16399" actId="478"/>
          <ac:cxnSpMkLst>
            <pc:docMk/>
            <pc:sldMk cId="3074439138" sldId="4596"/>
            <ac:cxnSpMk id="65" creationId="{3CCD7C7C-40FB-38CF-C268-830193AF218C}"/>
          </ac:cxnSpMkLst>
        </pc:cxnChg>
        <pc:cxnChg chg="add del mod">
          <ac:chgData name="Sudarshan Chakravarthi" userId="9632d19e-631d-46a5-9e9a-d9cc496f17d0" providerId="ADAL" clId="{3DFE4E8B-96D4-4BDF-9D39-1CB0AF5D4A38}" dt="2022-08-04T09:40:16.261" v="16399" actId="478"/>
          <ac:cxnSpMkLst>
            <pc:docMk/>
            <pc:sldMk cId="3074439138" sldId="4596"/>
            <ac:cxnSpMk id="66" creationId="{5F190895-0C75-724A-329D-19D02D9D0AF3}"/>
          </ac:cxnSpMkLst>
        </pc:cxnChg>
        <pc:cxnChg chg="add del mod">
          <ac:chgData name="Sudarshan Chakravarthi" userId="9632d19e-631d-46a5-9e9a-d9cc496f17d0" providerId="ADAL" clId="{3DFE4E8B-96D4-4BDF-9D39-1CB0AF5D4A38}" dt="2022-08-04T09:40:16.261" v="16399" actId="478"/>
          <ac:cxnSpMkLst>
            <pc:docMk/>
            <pc:sldMk cId="3074439138" sldId="4596"/>
            <ac:cxnSpMk id="69" creationId="{C8975878-FBA6-B26E-A335-F816555AB711}"/>
          </ac:cxnSpMkLst>
        </pc:cxnChg>
      </pc:sldChg>
      <pc:sldChg chg="addSp delSp modSp new mod">
        <pc:chgData name="Sudarshan Chakravarthi" userId="9632d19e-631d-46a5-9e9a-d9cc496f17d0" providerId="ADAL" clId="{3DFE4E8B-96D4-4BDF-9D39-1CB0AF5D4A38}" dt="2022-08-04T12:45:51.992" v="17996" actId="20577"/>
        <pc:sldMkLst>
          <pc:docMk/>
          <pc:sldMk cId="2228080159" sldId="4597"/>
        </pc:sldMkLst>
        <pc:spChg chg="add del mod">
          <ac:chgData name="Sudarshan Chakravarthi" userId="9632d19e-631d-46a5-9e9a-d9cc496f17d0" providerId="ADAL" clId="{3DFE4E8B-96D4-4BDF-9D39-1CB0AF5D4A38}" dt="2022-08-04T09:08:11.031" v="14957"/>
          <ac:spMkLst>
            <pc:docMk/>
            <pc:sldMk cId="2228080159" sldId="4597"/>
            <ac:spMk id="2" creationId="{7F363CE6-C731-7B88-3A51-C936208B7CE4}"/>
          </ac:spMkLst>
        </pc:spChg>
        <pc:spChg chg="add del mod">
          <ac:chgData name="Sudarshan Chakravarthi" userId="9632d19e-631d-46a5-9e9a-d9cc496f17d0" providerId="ADAL" clId="{3DFE4E8B-96D4-4BDF-9D39-1CB0AF5D4A38}" dt="2022-08-04T09:08:11.031" v="14957"/>
          <ac:spMkLst>
            <pc:docMk/>
            <pc:sldMk cId="2228080159" sldId="4597"/>
            <ac:spMk id="4" creationId="{7FD3EB22-7A84-A0BD-B940-78D0832849D0}"/>
          </ac:spMkLst>
        </pc:spChg>
        <pc:spChg chg="add del mod">
          <ac:chgData name="Sudarshan Chakravarthi" userId="9632d19e-631d-46a5-9e9a-d9cc496f17d0" providerId="ADAL" clId="{3DFE4E8B-96D4-4BDF-9D39-1CB0AF5D4A38}" dt="2022-08-04T09:08:11.031" v="14957"/>
          <ac:spMkLst>
            <pc:docMk/>
            <pc:sldMk cId="2228080159" sldId="4597"/>
            <ac:spMk id="5" creationId="{CB0EA24F-B288-5DF4-EF56-E485516BD998}"/>
          </ac:spMkLst>
        </pc:spChg>
        <pc:spChg chg="add del mod">
          <ac:chgData name="Sudarshan Chakravarthi" userId="9632d19e-631d-46a5-9e9a-d9cc496f17d0" providerId="ADAL" clId="{3DFE4E8B-96D4-4BDF-9D39-1CB0AF5D4A38}" dt="2022-08-04T09:08:11.031" v="14957"/>
          <ac:spMkLst>
            <pc:docMk/>
            <pc:sldMk cId="2228080159" sldId="4597"/>
            <ac:spMk id="6" creationId="{34757764-DFFF-D525-4689-38942ABDAB50}"/>
          </ac:spMkLst>
        </pc:spChg>
        <pc:spChg chg="mod">
          <ac:chgData name="Sudarshan Chakravarthi" userId="9632d19e-631d-46a5-9e9a-d9cc496f17d0" providerId="ADAL" clId="{3DFE4E8B-96D4-4BDF-9D39-1CB0AF5D4A38}" dt="2022-08-04T09:08:04.919" v="14956"/>
          <ac:spMkLst>
            <pc:docMk/>
            <pc:sldMk cId="2228080159" sldId="4597"/>
            <ac:spMk id="8" creationId="{1BC68F70-9A66-24E8-2B3F-725DB1D1571E}"/>
          </ac:spMkLst>
        </pc:spChg>
        <pc:spChg chg="mod">
          <ac:chgData name="Sudarshan Chakravarthi" userId="9632d19e-631d-46a5-9e9a-d9cc496f17d0" providerId="ADAL" clId="{3DFE4E8B-96D4-4BDF-9D39-1CB0AF5D4A38}" dt="2022-08-04T09:08:04.919" v="14956"/>
          <ac:spMkLst>
            <pc:docMk/>
            <pc:sldMk cId="2228080159" sldId="4597"/>
            <ac:spMk id="9" creationId="{FFA2F848-735D-29DB-7CF2-C1C2C5CCAF1C}"/>
          </ac:spMkLst>
        </pc:spChg>
        <pc:spChg chg="mod">
          <ac:chgData name="Sudarshan Chakravarthi" userId="9632d19e-631d-46a5-9e9a-d9cc496f17d0" providerId="ADAL" clId="{3DFE4E8B-96D4-4BDF-9D39-1CB0AF5D4A38}" dt="2022-08-04T09:08:04.919" v="14956"/>
          <ac:spMkLst>
            <pc:docMk/>
            <pc:sldMk cId="2228080159" sldId="4597"/>
            <ac:spMk id="10" creationId="{61973725-DFA8-E119-AF99-E42B2B798D2A}"/>
          </ac:spMkLst>
        </pc:spChg>
        <pc:spChg chg="mod">
          <ac:chgData name="Sudarshan Chakravarthi" userId="9632d19e-631d-46a5-9e9a-d9cc496f17d0" providerId="ADAL" clId="{3DFE4E8B-96D4-4BDF-9D39-1CB0AF5D4A38}" dt="2022-08-04T09:08:04.919" v="14956"/>
          <ac:spMkLst>
            <pc:docMk/>
            <pc:sldMk cId="2228080159" sldId="4597"/>
            <ac:spMk id="11" creationId="{C7481385-2591-367F-BACD-8EF1D7B44D84}"/>
          </ac:spMkLst>
        </pc:spChg>
        <pc:spChg chg="mod">
          <ac:chgData name="Sudarshan Chakravarthi" userId="9632d19e-631d-46a5-9e9a-d9cc496f17d0" providerId="ADAL" clId="{3DFE4E8B-96D4-4BDF-9D39-1CB0AF5D4A38}" dt="2022-08-04T09:08:04.919" v="14956"/>
          <ac:spMkLst>
            <pc:docMk/>
            <pc:sldMk cId="2228080159" sldId="4597"/>
            <ac:spMk id="12" creationId="{65C228FF-6A76-BACF-86D7-4A480BD64589}"/>
          </ac:spMkLst>
        </pc:spChg>
        <pc:spChg chg="mod">
          <ac:chgData name="Sudarshan Chakravarthi" userId="9632d19e-631d-46a5-9e9a-d9cc496f17d0" providerId="ADAL" clId="{3DFE4E8B-96D4-4BDF-9D39-1CB0AF5D4A38}" dt="2022-08-04T09:08:04.919" v="14956"/>
          <ac:spMkLst>
            <pc:docMk/>
            <pc:sldMk cId="2228080159" sldId="4597"/>
            <ac:spMk id="13" creationId="{562A5A9E-78ED-1F1C-5017-BAE0D1A19F67}"/>
          </ac:spMkLst>
        </pc:spChg>
        <pc:spChg chg="mod">
          <ac:chgData name="Sudarshan Chakravarthi" userId="9632d19e-631d-46a5-9e9a-d9cc496f17d0" providerId="ADAL" clId="{3DFE4E8B-96D4-4BDF-9D39-1CB0AF5D4A38}" dt="2022-08-04T09:08:04.919" v="14956"/>
          <ac:spMkLst>
            <pc:docMk/>
            <pc:sldMk cId="2228080159" sldId="4597"/>
            <ac:spMk id="14" creationId="{B7D4F22C-2FE5-ED5B-A9D0-1F15830BDE2F}"/>
          </ac:spMkLst>
        </pc:spChg>
        <pc:spChg chg="mod">
          <ac:chgData name="Sudarshan Chakravarthi" userId="9632d19e-631d-46a5-9e9a-d9cc496f17d0" providerId="ADAL" clId="{3DFE4E8B-96D4-4BDF-9D39-1CB0AF5D4A38}" dt="2022-08-04T09:08:04.919" v="14956"/>
          <ac:spMkLst>
            <pc:docMk/>
            <pc:sldMk cId="2228080159" sldId="4597"/>
            <ac:spMk id="15" creationId="{D9A7F2F4-8EF3-B38C-6FA8-CE0832E8541C}"/>
          </ac:spMkLst>
        </pc:spChg>
        <pc:spChg chg="mod">
          <ac:chgData name="Sudarshan Chakravarthi" userId="9632d19e-631d-46a5-9e9a-d9cc496f17d0" providerId="ADAL" clId="{3DFE4E8B-96D4-4BDF-9D39-1CB0AF5D4A38}" dt="2022-08-04T09:08:04.919" v="14956"/>
          <ac:spMkLst>
            <pc:docMk/>
            <pc:sldMk cId="2228080159" sldId="4597"/>
            <ac:spMk id="16" creationId="{78716596-D14A-0179-A5F2-00750DD56FF6}"/>
          </ac:spMkLst>
        </pc:spChg>
        <pc:spChg chg="mod">
          <ac:chgData name="Sudarshan Chakravarthi" userId="9632d19e-631d-46a5-9e9a-d9cc496f17d0" providerId="ADAL" clId="{3DFE4E8B-96D4-4BDF-9D39-1CB0AF5D4A38}" dt="2022-08-04T09:08:04.919" v="14956"/>
          <ac:spMkLst>
            <pc:docMk/>
            <pc:sldMk cId="2228080159" sldId="4597"/>
            <ac:spMk id="17" creationId="{E7EBAA38-F324-FEBE-C376-338AAD3C9A33}"/>
          </ac:spMkLst>
        </pc:spChg>
        <pc:spChg chg="mod">
          <ac:chgData name="Sudarshan Chakravarthi" userId="9632d19e-631d-46a5-9e9a-d9cc496f17d0" providerId="ADAL" clId="{3DFE4E8B-96D4-4BDF-9D39-1CB0AF5D4A38}" dt="2022-08-04T09:08:04.919" v="14956"/>
          <ac:spMkLst>
            <pc:docMk/>
            <pc:sldMk cId="2228080159" sldId="4597"/>
            <ac:spMk id="18" creationId="{3B4F8577-2617-906C-C4B5-70EBAC8ACDB2}"/>
          </ac:spMkLst>
        </pc:spChg>
        <pc:spChg chg="add del mod">
          <ac:chgData name="Sudarshan Chakravarthi" userId="9632d19e-631d-46a5-9e9a-d9cc496f17d0" providerId="ADAL" clId="{3DFE4E8B-96D4-4BDF-9D39-1CB0AF5D4A38}" dt="2022-08-04T10:55:59.427" v="17195" actId="404"/>
          <ac:spMkLst>
            <pc:docMk/>
            <pc:sldMk cId="2228080159" sldId="4597"/>
            <ac:spMk id="19" creationId="{142DDE37-D9C6-387B-5773-FA6F242FD552}"/>
          </ac:spMkLst>
        </pc:spChg>
        <pc:spChg chg="add del mod">
          <ac:chgData name="Sudarshan Chakravarthi" userId="9632d19e-631d-46a5-9e9a-d9cc496f17d0" providerId="ADAL" clId="{3DFE4E8B-96D4-4BDF-9D39-1CB0AF5D4A38}" dt="2022-08-04T09:08:36.479" v="14972"/>
          <ac:spMkLst>
            <pc:docMk/>
            <pc:sldMk cId="2228080159" sldId="4597"/>
            <ac:spMk id="20" creationId="{062D6E4C-D1D5-C514-6F28-E1A12B0E3899}"/>
          </ac:spMkLst>
        </pc:spChg>
        <pc:spChg chg="add del mod">
          <ac:chgData name="Sudarshan Chakravarthi" userId="9632d19e-631d-46a5-9e9a-d9cc496f17d0" providerId="ADAL" clId="{3DFE4E8B-96D4-4BDF-9D39-1CB0AF5D4A38}" dt="2022-08-04T09:08:36.479" v="14972"/>
          <ac:spMkLst>
            <pc:docMk/>
            <pc:sldMk cId="2228080159" sldId="4597"/>
            <ac:spMk id="22" creationId="{D5E65177-976F-F486-7721-7C7120D2A8F1}"/>
          </ac:spMkLst>
        </pc:spChg>
        <pc:spChg chg="mod">
          <ac:chgData name="Sudarshan Chakravarthi" userId="9632d19e-631d-46a5-9e9a-d9cc496f17d0" providerId="ADAL" clId="{3DFE4E8B-96D4-4BDF-9D39-1CB0AF5D4A38}" dt="2022-08-04T09:08:19.713" v="14958"/>
          <ac:spMkLst>
            <pc:docMk/>
            <pc:sldMk cId="2228080159" sldId="4597"/>
            <ac:spMk id="24" creationId="{17AC9D62-3CDC-39DC-38B8-92FD627A2A8D}"/>
          </ac:spMkLst>
        </pc:spChg>
        <pc:spChg chg="mod">
          <ac:chgData name="Sudarshan Chakravarthi" userId="9632d19e-631d-46a5-9e9a-d9cc496f17d0" providerId="ADAL" clId="{3DFE4E8B-96D4-4BDF-9D39-1CB0AF5D4A38}" dt="2022-08-04T09:08:19.713" v="14958"/>
          <ac:spMkLst>
            <pc:docMk/>
            <pc:sldMk cId="2228080159" sldId="4597"/>
            <ac:spMk id="25" creationId="{BDDD13FC-0DAD-632F-8A87-932A8667156E}"/>
          </ac:spMkLst>
        </pc:spChg>
        <pc:spChg chg="mod">
          <ac:chgData name="Sudarshan Chakravarthi" userId="9632d19e-631d-46a5-9e9a-d9cc496f17d0" providerId="ADAL" clId="{3DFE4E8B-96D4-4BDF-9D39-1CB0AF5D4A38}" dt="2022-08-04T09:08:19.713" v="14958"/>
          <ac:spMkLst>
            <pc:docMk/>
            <pc:sldMk cId="2228080159" sldId="4597"/>
            <ac:spMk id="26" creationId="{B825A6B3-F005-E79E-5FF5-675EF310C5B0}"/>
          </ac:spMkLst>
        </pc:spChg>
        <pc:spChg chg="mod">
          <ac:chgData name="Sudarshan Chakravarthi" userId="9632d19e-631d-46a5-9e9a-d9cc496f17d0" providerId="ADAL" clId="{3DFE4E8B-96D4-4BDF-9D39-1CB0AF5D4A38}" dt="2022-08-04T09:08:19.713" v="14958"/>
          <ac:spMkLst>
            <pc:docMk/>
            <pc:sldMk cId="2228080159" sldId="4597"/>
            <ac:spMk id="27" creationId="{EB73BF7C-E932-9DC6-E33A-C7F7E76FB5F9}"/>
          </ac:spMkLst>
        </pc:spChg>
        <pc:spChg chg="mod">
          <ac:chgData name="Sudarshan Chakravarthi" userId="9632d19e-631d-46a5-9e9a-d9cc496f17d0" providerId="ADAL" clId="{3DFE4E8B-96D4-4BDF-9D39-1CB0AF5D4A38}" dt="2022-08-04T09:08:19.713" v="14958"/>
          <ac:spMkLst>
            <pc:docMk/>
            <pc:sldMk cId="2228080159" sldId="4597"/>
            <ac:spMk id="28" creationId="{4D9552C8-B185-0CD8-860F-030CBA1139B6}"/>
          </ac:spMkLst>
        </pc:spChg>
        <pc:spChg chg="mod">
          <ac:chgData name="Sudarshan Chakravarthi" userId="9632d19e-631d-46a5-9e9a-d9cc496f17d0" providerId="ADAL" clId="{3DFE4E8B-96D4-4BDF-9D39-1CB0AF5D4A38}" dt="2022-08-04T09:08:19.713" v="14958"/>
          <ac:spMkLst>
            <pc:docMk/>
            <pc:sldMk cId="2228080159" sldId="4597"/>
            <ac:spMk id="29" creationId="{B7064557-23B3-8B28-DCCB-DC68DEB4AAC5}"/>
          </ac:spMkLst>
        </pc:spChg>
        <pc:spChg chg="mod">
          <ac:chgData name="Sudarshan Chakravarthi" userId="9632d19e-631d-46a5-9e9a-d9cc496f17d0" providerId="ADAL" clId="{3DFE4E8B-96D4-4BDF-9D39-1CB0AF5D4A38}" dt="2022-08-04T09:08:19.713" v="14958"/>
          <ac:spMkLst>
            <pc:docMk/>
            <pc:sldMk cId="2228080159" sldId="4597"/>
            <ac:spMk id="30" creationId="{D51B7358-05E6-DD46-EE80-FBEB14494CA8}"/>
          </ac:spMkLst>
        </pc:spChg>
        <pc:spChg chg="mod">
          <ac:chgData name="Sudarshan Chakravarthi" userId="9632d19e-631d-46a5-9e9a-d9cc496f17d0" providerId="ADAL" clId="{3DFE4E8B-96D4-4BDF-9D39-1CB0AF5D4A38}" dt="2022-08-04T09:08:19.713" v="14958"/>
          <ac:spMkLst>
            <pc:docMk/>
            <pc:sldMk cId="2228080159" sldId="4597"/>
            <ac:spMk id="31" creationId="{1E27FB38-4C81-E6D8-41D4-D883B370F7EB}"/>
          </ac:spMkLst>
        </pc:spChg>
        <pc:spChg chg="mod">
          <ac:chgData name="Sudarshan Chakravarthi" userId="9632d19e-631d-46a5-9e9a-d9cc496f17d0" providerId="ADAL" clId="{3DFE4E8B-96D4-4BDF-9D39-1CB0AF5D4A38}" dt="2022-08-04T09:08:19.713" v="14958"/>
          <ac:spMkLst>
            <pc:docMk/>
            <pc:sldMk cId="2228080159" sldId="4597"/>
            <ac:spMk id="32" creationId="{F5D0D7B3-F335-25FA-0305-E509F4807643}"/>
          </ac:spMkLst>
        </pc:spChg>
        <pc:spChg chg="mod">
          <ac:chgData name="Sudarshan Chakravarthi" userId="9632d19e-631d-46a5-9e9a-d9cc496f17d0" providerId="ADAL" clId="{3DFE4E8B-96D4-4BDF-9D39-1CB0AF5D4A38}" dt="2022-08-04T09:08:19.713" v="14958"/>
          <ac:spMkLst>
            <pc:docMk/>
            <pc:sldMk cId="2228080159" sldId="4597"/>
            <ac:spMk id="33" creationId="{4C44E459-BCEE-F259-2044-D0E154AD109A}"/>
          </ac:spMkLst>
        </pc:spChg>
        <pc:spChg chg="mod">
          <ac:chgData name="Sudarshan Chakravarthi" userId="9632d19e-631d-46a5-9e9a-d9cc496f17d0" providerId="ADAL" clId="{3DFE4E8B-96D4-4BDF-9D39-1CB0AF5D4A38}" dt="2022-08-04T09:08:19.713" v="14958"/>
          <ac:spMkLst>
            <pc:docMk/>
            <pc:sldMk cId="2228080159" sldId="4597"/>
            <ac:spMk id="34" creationId="{CCEBC66D-B422-E796-1B40-DA6BF1EA4A66}"/>
          </ac:spMkLst>
        </pc:spChg>
        <pc:spChg chg="mod">
          <ac:chgData name="Sudarshan Chakravarthi" userId="9632d19e-631d-46a5-9e9a-d9cc496f17d0" providerId="ADAL" clId="{3DFE4E8B-96D4-4BDF-9D39-1CB0AF5D4A38}" dt="2022-08-04T09:13:41.278" v="15186" actId="14100"/>
          <ac:spMkLst>
            <pc:docMk/>
            <pc:sldMk cId="2228080159" sldId="4597"/>
            <ac:spMk id="40" creationId="{D6AA3335-1E76-9A8A-DD5C-7FD8C6587240}"/>
          </ac:spMkLst>
        </pc:spChg>
        <pc:spChg chg="mod">
          <ac:chgData name="Sudarshan Chakravarthi" userId="9632d19e-631d-46a5-9e9a-d9cc496f17d0" providerId="ADAL" clId="{3DFE4E8B-96D4-4BDF-9D39-1CB0AF5D4A38}" dt="2022-08-04T09:13:35.563" v="15184" actId="14100"/>
          <ac:spMkLst>
            <pc:docMk/>
            <pc:sldMk cId="2228080159" sldId="4597"/>
            <ac:spMk id="41" creationId="{DF6D1068-D204-A11D-E58B-3CF9EADCC9F2}"/>
          </ac:spMkLst>
        </pc:spChg>
        <pc:spChg chg="add del mod">
          <ac:chgData name="Sudarshan Chakravarthi" userId="9632d19e-631d-46a5-9e9a-d9cc496f17d0" providerId="ADAL" clId="{3DFE4E8B-96D4-4BDF-9D39-1CB0AF5D4A38}" dt="2022-08-04T09:13:07.572" v="15175" actId="14100"/>
          <ac:spMkLst>
            <pc:docMk/>
            <pc:sldMk cId="2228080159" sldId="4597"/>
            <ac:spMk id="42" creationId="{871FB8A0-C056-491D-5A8F-742E7C6A2C42}"/>
          </ac:spMkLst>
        </pc:spChg>
        <pc:spChg chg="del mod">
          <ac:chgData name="Sudarshan Chakravarthi" userId="9632d19e-631d-46a5-9e9a-d9cc496f17d0" providerId="ADAL" clId="{3DFE4E8B-96D4-4BDF-9D39-1CB0AF5D4A38}" dt="2022-08-04T09:14:09.304" v="15192" actId="478"/>
          <ac:spMkLst>
            <pc:docMk/>
            <pc:sldMk cId="2228080159" sldId="4597"/>
            <ac:spMk id="43" creationId="{7E9C20BE-8422-EB1E-E5C3-7BB7F63BD250}"/>
          </ac:spMkLst>
        </pc:spChg>
        <pc:spChg chg="del mod">
          <ac:chgData name="Sudarshan Chakravarthi" userId="9632d19e-631d-46a5-9e9a-d9cc496f17d0" providerId="ADAL" clId="{3DFE4E8B-96D4-4BDF-9D39-1CB0AF5D4A38}" dt="2022-08-04T09:14:11.485" v="15193" actId="478"/>
          <ac:spMkLst>
            <pc:docMk/>
            <pc:sldMk cId="2228080159" sldId="4597"/>
            <ac:spMk id="44" creationId="{0B7AC294-2673-4342-F617-2AC721746DF0}"/>
          </ac:spMkLst>
        </pc:spChg>
        <pc:spChg chg="del mod">
          <ac:chgData name="Sudarshan Chakravarthi" userId="9632d19e-631d-46a5-9e9a-d9cc496f17d0" providerId="ADAL" clId="{3DFE4E8B-96D4-4BDF-9D39-1CB0AF5D4A38}" dt="2022-08-04T09:14:04.926" v="15190" actId="478"/>
          <ac:spMkLst>
            <pc:docMk/>
            <pc:sldMk cId="2228080159" sldId="4597"/>
            <ac:spMk id="45" creationId="{284CF30B-CB7C-8EE6-6DB6-87118EF092D1}"/>
          </ac:spMkLst>
        </pc:spChg>
        <pc:spChg chg="del mod">
          <ac:chgData name="Sudarshan Chakravarthi" userId="9632d19e-631d-46a5-9e9a-d9cc496f17d0" providerId="ADAL" clId="{3DFE4E8B-96D4-4BDF-9D39-1CB0AF5D4A38}" dt="2022-08-04T09:14:06.998" v="15191" actId="478"/>
          <ac:spMkLst>
            <pc:docMk/>
            <pc:sldMk cId="2228080159" sldId="4597"/>
            <ac:spMk id="46" creationId="{8792511A-B9A0-F4A8-3AD3-F31E8BC4E77C}"/>
          </ac:spMkLst>
        </pc:spChg>
        <pc:spChg chg="mod">
          <ac:chgData name="Sudarshan Chakravarthi" userId="9632d19e-631d-46a5-9e9a-d9cc496f17d0" providerId="ADAL" clId="{3DFE4E8B-96D4-4BDF-9D39-1CB0AF5D4A38}" dt="2022-08-04T09:09:58.573" v="15034" actId="6549"/>
          <ac:spMkLst>
            <pc:docMk/>
            <pc:sldMk cId="2228080159" sldId="4597"/>
            <ac:spMk id="47" creationId="{DF5316C8-919B-9EEC-5831-9D48C908EB5E}"/>
          </ac:spMkLst>
        </pc:spChg>
        <pc:spChg chg="mod">
          <ac:chgData name="Sudarshan Chakravarthi" userId="9632d19e-631d-46a5-9e9a-d9cc496f17d0" providerId="ADAL" clId="{3DFE4E8B-96D4-4BDF-9D39-1CB0AF5D4A38}" dt="2022-08-04T09:09:43.082" v="15012" actId="20577"/>
          <ac:spMkLst>
            <pc:docMk/>
            <pc:sldMk cId="2228080159" sldId="4597"/>
            <ac:spMk id="48" creationId="{C1560DE6-4CB2-7F00-BECF-53385ADB4312}"/>
          </ac:spMkLst>
        </pc:spChg>
        <pc:spChg chg="mod">
          <ac:chgData name="Sudarshan Chakravarthi" userId="9632d19e-631d-46a5-9e9a-d9cc496f17d0" providerId="ADAL" clId="{3DFE4E8B-96D4-4BDF-9D39-1CB0AF5D4A38}" dt="2022-08-04T09:14:45.021" v="15201" actId="1076"/>
          <ac:spMkLst>
            <pc:docMk/>
            <pc:sldMk cId="2228080159" sldId="4597"/>
            <ac:spMk id="49" creationId="{A8756ABB-F670-3160-83EF-ACAA439E18F9}"/>
          </ac:spMkLst>
        </pc:spChg>
        <pc:spChg chg="mod">
          <ac:chgData name="Sudarshan Chakravarthi" userId="9632d19e-631d-46a5-9e9a-d9cc496f17d0" providerId="ADAL" clId="{3DFE4E8B-96D4-4BDF-9D39-1CB0AF5D4A38}" dt="2022-08-04T09:14:39.114" v="15199" actId="1076"/>
          <ac:spMkLst>
            <pc:docMk/>
            <pc:sldMk cId="2228080159" sldId="4597"/>
            <ac:spMk id="50" creationId="{EBC263B3-5544-A373-1643-33B3A8268BD8}"/>
          </ac:spMkLst>
        </pc:spChg>
        <pc:spChg chg="mod">
          <ac:chgData name="Sudarshan Chakravarthi" userId="9632d19e-631d-46a5-9e9a-d9cc496f17d0" providerId="ADAL" clId="{3DFE4E8B-96D4-4BDF-9D39-1CB0AF5D4A38}" dt="2022-08-04T09:14:49.966" v="15205" actId="1036"/>
          <ac:spMkLst>
            <pc:docMk/>
            <pc:sldMk cId="2228080159" sldId="4597"/>
            <ac:spMk id="51" creationId="{A953468E-7FC6-5691-4648-2EE4D4E273D5}"/>
          </ac:spMkLst>
        </pc:spChg>
        <pc:spChg chg="add del mod">
          <ac:chgData name="Sudarshan Chakravarthi" userId="9632d19e-631d-46a5-9e9a-d9cc496f17d0" providerId="ADAL" clId="{3DFE4E8B-96D4-4BDF-9D39-1CB0AF5D4A38}" dt="2022-08-04T12:45:51.992" v="17996" actId="20577"/>
          <ac:spMkLst>
            <pc:docMk/>
            <pc:sldMk cId="2228080159" sldId="4597"/>
            <ac:spMk id="56" creationId="{82D55F3C-3C47-82E1-C76D-298BF32F9A92}"/>
          </ac:spMkLst>
        </pc:spChg>
        <pc:spChg chg="add del mod">
          <ac:chgData name="Sudarshan Chakravarthi" userId="9632d19e-631d-46a5-9e9a-d9cc496f17d0" providerId="ADAL" clId="{3DFE4E8B-96D4-4BDF-9D39-1CB0AF5D4A38}" dt="2022-08-04T09:37:03.444" v="16355" actId="478"/>
          <ac:spMkLst>
            <pc:docMk/>
            <pc:sldMk cId="2228080159" sldId="4597"/>
            <ac:spMk id="57" creationId="{211C923E-F215-A269-E499-BEBE293712FD}"/>
          </ac:spMkLst>
        </pc:spChg>
        <pc:spChg chg="mod">
          <ac:chgData name="Sudarshan Chakravarthi" userId="9632d19e-631d-46a5-9e9a-d9cc496f17d0" providerId="ADAL" clId="{3DFE4E8B-96D4-4BDF-9D39-1CB0AF5D4A38}" dt="2022-08-04T09:08:19.713" v="14958"/>
          <ac:spMkLst>
            <pc:docMk/>
            <pc:sldMk cId="2228080159" sldId="4597"/>
            <ac:spMk id="61" creationId="{EED2D5C9-36D7-1CFD-4723-081BB44A5C89}"/>
          </ac:spMkLst>
        </pc:spChg>
        <pc:spChg chg="mod">
          <ac:chgData name="Sudarshan Chakravarthi" userId="9632d19e-631d-46a5-9e9a-d9cc496f17d0" providerId="ADAL" clId="{3DFE4E8B-96D4-4BDF-9D39-1CB0AF5D4A38}" dt="2022-08-04T09:08:19.713" v="14958"/>
          <ac:spMkLst>
            <pc:docMk/>
            <pc:sldMk cId="2228080159" sldId="4597"/>
            <ac:spMk id="62" creationId="{26EDF3A1-2821-B07F-2FB6-2DDCC935F79A}"/>
          </ac:spMkLst>
        </pc:spChg>
        <pc:spChg chg="add del mod">
          <ac:chgData name="Sudarshan Chakravarthi" userId="9632d19e-631d-46a5-9e9a-d9cc496f17d0" providerId="ADAL" clId="{3DFE4E8B-96D4-4BDF-9D39-1CB0AF5D4A38}" dt="2022-08-04T09:14:15.619" v="15194" actId="478"/>
          <ac:spMkLst>
            <pc:docMk/>
            <pc:sldMk cId="2228080159" sldId="4597"/>
            <ac:spMk id="70" creationId="{77ACB1AE-35D3-D85D-7EBF-5FD8EDDE4F6B}"/>
          </ac:spMkLst>
        </pc:spChg>
        <pc:spChg chg="add mod ord">
          <ac:chgData name="Sudarshan Chakravarthi" userId="9632d19e-631d-46a5-9e9a-d9cc496f17d0" providerId="ADAL" clId="{3DFE4E8B-96D4-4BDF-9D39-1CB0AF5D4A38}" dt="2022-08-04T10:55:56.492" v="17194" actId="404"/>
          <ac:spMkLst>
            <pc:docMk/>
            <pc:sldMk cId="2228080159" sldId="4597"/>
            <ac:spMk id="80" creationId="{B617BD9F-2AC1-D9C2-50E4-A23344E58B64}"/>
          </ac:spMkLst>
        </pc:spChg>
        <pc:spChg chg="add mod">
          <ac:chgData name="Sudarshan Chakravarthi" userId="9632d19e-631d-46a5-9e9a-d9cc496f17d0" providerId="ADAL" clId="{3DFE4E8B-96D4-4BDF-9D39-1CB0AF5D4A38}" dt="2022-08-04T09:29:02.784" v="15906" actId="164"/>
          <ac:spMkLst>
            <pc:docMk/>
            <pc:sldMk cId="2228080159" sldId="4597"/>
            <ac:spMk id="96" creationId="{02CF0807-8F8F-3C6C-2428-7C98D4C4F9CA}"/>
          </ac:spMkLst>
        </pc:spChg>
        <pc:spChg chg="add del mod">
          <ac:chgData name="Sudarshan Chakravarthi" userId="9632d19e-631d-46a5-9e9a-d9cc496f17d0" providerId="ADAL" clId="{3DFE4E8B-96D4-4BDF-9D39-1CB0AF5D4A38}" dt="2022-08-04T09:23:10.033" v="15503" actId="478"/>
          <ac:spMkLst>
            <pc:docMk/>
            <pc:sldMk cId="2228080159" sldId="4597"/>
            <ac:spMk id="97" creationId="{B25BAFFE-05E9-5635-CF5E-F89BBD629AB6}"/>
          </ac:spMkLst>
        </pc:spChg>
        <pc:spChg chg="add mod">
          <ac:chgData name="Sudarshan Chakravarthi" userId="9632d19e-631d-46a5-9e9a-d9cc496f17d0" providerId="ADAL" clId="{3DFE4E8B-96D4-4BDF-9D39-1CB0AF5D4A38}" dt="2022-08-04T10:56:17.624" v="17197" actId="207"/>
          <ac:spMkLst>
            <pc:docMk/>
            <pc:sldMk cId="2228080159" sldId="4597"/>
            <ac:spMk id="98" creationId="{BFD35C06-E15B-18BF-2B47-DE389BE2D1B5}"/>
          </ac:spMkLst>
        </pc:spChg>
        <pc:spChg chg="add mod">
          <ac:chgData name="Sudarshan Chakravarthi" userId="9632d19e-631d-46a5-9e9a-d9cc496f17d0" providerId="ADAL" clId="{3DFE4E8B-96D4-4BDF-9D39-1CB0AF5D4A38}" dt="2022-08-04T09:29:02.784" v="15906" actId="164"/>
          <ac:spMkLst>
            <pc:docMk/>
            <pc:sldMk cId="2228080159" sldId="4597"/>
            <ac:spMk id="99" creationId="{9AEC48AD-89BA-F7B3-5C89-44E5823AB624}"/>
          </ac:spMkLst>
        </pc:spChg>
        <pc:spChg chg="add del mod">
          <ac:chgData name="Sudarshan Chakravarthi" userId="9632d19e-631d-46a5-9e9a-d9cc496f17d0" providerId="ADAL" clId="{3DFE4E8B-96D4-4BDF-9D39-1CB0AF5D4A38}" dt="2022-08-04T09:23:11.990" v="15504" actId="478"/>
          <ac:spMkLst>
            <pc:docMk/>
            <pc:sldMk cId="2228080159" sldId="4597"/>
            <ac:spMk id="100" creationId="{BC651C2B-6334-8F1E-9365-40A04CC2E112}"/>
          </ac:spMkLst>
        </pc:spChg>
        <pc:spChg chg="add mod">
          <ac:chgData name="Sudarshan Chakravarthi" userId="9632d19e-631d-46a5-9e9a-d9cc496f17d0" providerId="ADAL" clId="{3DFE4E8B-96D4-4BDF-9D39-1CB0AF5D4A38}" dt="2022-08-04T09:37:20.792" v="16356" actId="1076"/>
          <ac:spMkLst>
            <pc:docMk/>
            <pc:sldMk cId="2228080159" sldId="4597"/>
            <ac:spMk id="101" creationId="{470680E2-0B64-994E-1B14-A639C078AD5F}"/>
          </ac:spMkLst>
        </pc:spChg>
        <pc:spChg chg="add mod">
          <ac:chgData name="Sudarshan Chakravarthi" userId="9632d19e-631d-46a5-9e9a-d9cc496f17d0" providerId="ADAL" clId="{3DFE4E8B-96D4-4BDF-9D39-1CB0AF5D4A38}" dt="2022-08-04T10:56:14.411" v="17196" actId="207"/>
          <ac:spMkLst>
            <pc:docMk/>
            <pc:sldMk cId="2228080159" sldId="4597"/>
            <ac:spMk id="102" creationId="{27258D08-6FD4-88B9-3526-DCD614815E4C}"/>
          </ac:spMkLst>
        </pc:spChg>
        <pc:spChg chg="add mod ord">
          <ac:chgData name="Sudarshan Chakravarthi" userId="9632d19e-631d-46a5-9e9a-d9cc496f17d0" providerId="ADAL" clId="{3DFE4E8B-96D4-4BDF-9D39-1CB0AF5D4A38}" dt="2022-08-04T09:29:07.210" v="15907" actId="164"/>
          <ac:spMkLst>
            <pc:docMk/>
            <pc:sldMk cId="2228080159" sldId="4597"/>
            <ac:spMk id="103" creationId="{6F0B5987-3AB0-E9AD-102B-7415C1075965}"/>
          </ac:spMkLst>
        </pc:spChg>
        <pc:grpChg chg="add del mod">
          <ac:chgData name="Sudarshan Chakravarthi" userId="9632d19e-631d-46a5-9e9a-d9cc496f17d0" providerId="ADAL" clId="{3DFE4E8B-96D4-4BDF-9D39-1CB0AF5D4A38}" dt="2022-08-04T09:08:11.031" v="14957"/>
          <ac:grpSpMkLst>
            <pc:docMk/>
            <pc:sldMk cId="2228080159" sldId="4597"/>
            <ac:grpSpMk id="7" creationId="{3DE9FC58-84F2-1FBF-768E-2C6221BF4AD7}"/>
          </ac:grpSpMkLst>
        </pc:grpChg>
        <pc:grpChg chg="add del mod">
          <ac:chgData name="Sudarshan Chakravarthi" userId="9632d19e-631d-46a5-9e9a-d9cc496f17d0" providerId="ADAL" clId="{3DFE4E8B-96D4-4BDF-9D39-1CB0AF5D4A38}" dt="2022-08-04T09:14:27.066" v="15196" actId="1076"/>
          <ac:grpSpMkLst>
            <pc:docMk/>
            <pc:sldMk cId="2228080159" sldId="4597"/>
            <ac:grpSpMk id="23" creationId="{A060699D-4D20-6B16-D59B-BE96F6C1745F}"/>
          </ac:grpSpMkLst>
        </pc:grpChg>
        <pc:grpChg chg="add del mod">
          <ac:chgData name="Sudarshan Chakravarthi" userId="9632d19e-631d-46a5-9e9a-d9cc496f17d0" providerId="ADAL" clId="{3DFE4E8B-96D4-4BDF-9D39-1CB0AF5D4A38}" dt="2022-08-04T09:08:36.479" v="14972"/>
          <ac:grpSpMkLst>
            <pc:docMk/>
            <pc:sldMk cId="2228080159" sldId="4597"/>
            <ac:grpSpMk id="37" creationId="{8A51E3D8-5822-9590-F397-29E6E0694054}"/>
          </ac:grpSpMkLst>
        </pc:grpChg>
        <pc:grpChg chg="add del mod">
          <ac:chgData name="Sudarshan Chakravarthi" userId="9632d19e-631d-46a5-9e9a-d9cc496f17d0" providerId="ADAL" clId="{3DFE4E8B-96D4-4BDF-9D39-1CB0AF5D4A38}" dt="2022-08-04T09:14:15.619" v="15194" actId="478"/>
          <ac:grpSpMkLst>
            <pc:docMk/>
            <pc:sldMk cId="2228080159" sldId="4597"/>
            <ac:grpSpMk id="58" creationId="{0174A397-B7F4-36D5-6DF4-5782F5B9E5FA}"/>
          </ac:grpSpMkLst>
        </pc:grpChg>
        <pc:grpChg chg="add mod">
          <ac:chgData name="Sudarshan Chakravarthi" userId="9632d19e-631d-46a5-9e9a-d9cc496f17d0" providerId="ADAL" clId="{3DFE4E8B-96D4-4BDF-9D39-1CB0AF5D4A38}" dt="2022-08-04T09:29:10.231" v="15908" actId="1076"/>
          <ac:grpSpMkLst>
            <pc:docMk/>
            <pc:sldMk cId="2228080159" sldId="4597"/>
            <ac:grpSpMk id="104" creationId="{D88C20A2-B323-7D88-71F2-DEF7094BB834}"/>
          </ac:grpSpMkLst>
        </pc:grpChg>
        <pc:grpChg chg="add mod">
          <ac:chgData name="Sudarshan Chakravarthi" userId="9632d19e-631d-46a5-9e9a-d9cc496f17d0" providerId="ADAL" clId="{3DFE4E8B-96D4-4BDF-9D39-1CB0AF5D4A38}" dt="2022-08-04T09:29:12.424" v="15909" actId="1076"/>
          <ac:grpSpMkLst>
            <pc:docMk/>
            <pc:sldMk cId="2228080159" sldId="4597"/>
            <ac:grpSpMk id="105" creationId="{27FF0048-AF11-EC57-DBD5-F76219D3AD80}"/>
          </ac:grpSpMkLst>
        </pc:grpChg>
        <pc:picChg chg="add del mod">
          <ac:chgData name="Sudarshan Chakravarthi" userId="9632d19e-631d-46a5-9e9a-d9cc496f17d0" providerId="ADAL" clId="{3DFE4E8B-96D4-4BDF-9D39-1CB0AF5D4A38}" dt="2022-08-04T09:08:11.031" v="14957"/>
          <ac:picMkLst>
            <pc:docMk/>
            <pc:sldMk cId="2228080159" sldId="4597"/>
            <ac:picMk id="3" creationId="{FD672AA6-3599-3CAF-CAB3-DFC42024C0D5}"/>
          </ac:picMkLst>
        </pc:picChg>
        <pc:picChg chg="add del mod">
          <ac:chgData name="Sudarshan Chakravarthi" userId="9632d19e-631d-46a5-9e9a-d9cc496f17d0" providerId="ADAL" clId="{3DFE4E8B-96D4-4BDF-9D39-1CB0AF5D4A38}" dt="2022-08-04T09:08:36.479" v="14972"/>
          <ac:picMkLst>
            <pc:docMk/>
            <pc:sldMk cId="2228080159" sldId="4597"/>
            <ac:picMk id="21" creationId="{4F801F3C-38B1-2E08-E70F-D2244B0D9AC7}"/>
          </ac:picMkLst>
        </pc:picChg>
        <pc:picChg chg="add del mod">
          <ac:chgData name="Sudarshan Chakravarthi" userId="9632d19e-631d-46a5-9e9a-d9cc496f17d0" providerId="ADAL" clId="{3DFE4E8B-96D4-4BDF-9D39-1CB0AF5D4A38}" dt="2022-08-04T09:19:35.169" v="15218" actId="1076"/>
          <ac:picMkLst>
            <pc:docMk/>
            <pc:sldMk cId="2228080159" sldId="4597"/>
            <ac:picMk id="35" creationId="{272B62C5-DF79-D33E-F0E3-F435601C2609}"/>
          </ac:picMkLst>
        </pc:picChg>
        <pc:picChg chg="add del mod">
          <ac:chgData name="Sudarshan Chakravarthi" userId="9632d19e-631d-46a5-9e9a-d9cc496f17d0" providerId="ADAL" clId="{3DFE4E8B-96D4-4BDF-9D39-1CB0AF5D4A38}" dt="2022-08-04T09:19:18.862" v="15207" actId="478"/>
          <ac:picMkLst>
            <pc:docMk/>
            <pc:sldMk cId="2228080159" sldId="4597"/>
            <ac:picMk id="36" creationId="{0359769C-FFBB-396D-77AD-A619EB82EB49}"/>
          </ac:picMkLst>
        </pc:picChg>
        <pc:picChg chg="add del mod">
          <ac:chgData name="Sudarshan Chakravarthi" userId="9632d19e-631d-46a5-9e9a-d9cc496f17d0" providerId="ADAL" clId="{3DFE4E8B-96D4-4BDF-9D39-1CB0AF5D4A38}" dt="2022-08-04T09:14:15.619" v="15194" actId="478"/>
          <ac:picMkLst>
            <pc:docMk/>
            <pc:sldMk cId="2228080159" sldId="4597"/>
            <ac:picMk id="71" creationId="{2678C204-E8E4-B663-9843-C992313CEA9A}"/>
          </ac:picMkLst>
        </pc:picChg>
        <pc:picChg chg="add del mod">
          <ac:chgData name="Sudarshan Chakravarthi" userId="9632d19e-631d-46a5-9e9a-d9cc496f17d0" providerId="ADAL" clId="{3DFE4E8B-96D4-4BDF-9D39-1CB0AF5D4A38}" dt="2022-08-04T09:19:29.655" v="15215" actId="478"/>
          <ac:picMkLst>
            <pc:docMk/>
            <pc:sldMk cId="2228080159" sldId="4597"/>
            <ac:picMk id="72" creationId="{68B585F7-66A7-EA37-2A88-C99F8F099AF8}"/>
          </ac:picMkLst>
        </pc:picChg>
        <pc:picChg chg="add del mod">
          <ac:chgData name="Sudarshan Chakravarthi" userId="9632d19e-631d-46a5-9e9a-d9cc496f17d0" providerId="ADAL" clId="{3DFE4E8B-96D4-4BDF-9D39-1CB0AF5D4A38}" dt="2022-08-04T09:19:28.831" v="15214" actId="478"/>
          <ac:picMkLst>
            <pc:docMk/>
            <pc:sldMk cId="2228080159" sldId="4597"/>
            <ac:picMk id="81" creationId="{3E78D83E-3E58-BC48-FE24-69E88811B4F9}"/>
          </ac:picMkLst>
        </pc:picChg>
        <pc:picChg chg="add del mod">
          <ac:chgData name="Sudarshan Chakravarthi" userId="9632d19e-631d-46a5-9e9a-d9cc496f17d0" providerId="ADAL" clId="{3DFE4E8B-96D4-4BDF-9D39-1CB0AF5D4A38}" dt="2022-08-04T09:19:28.126" v="15213" actId="478"/>
          <ac:picMkLst>
            <pc:docMk/>
            <pc:sldMk cId="2228080159" sldId="4597"/>
            <ac:picMk id="82" creationId="{8A9ADE76-C68F-95B3-09C9-4CEEDE4C2452}"/>
          </ac:picMkLst>
        </pc:picChg>
        <pc:picChg chg="add del mod">
          <ac:chgData name="Sudarshan Chakravarthi" userId="9632d19e-631d-46a5-9e9a-d9cc496f17d0" providerId="ADAL" clId="{3DFE4E8B-96D4-4BDF-9D39-1CB0AF5D4A38}" dt="2022-08-04T09:19:27.279" v="15212" actId="478"/>
          <ac:picMkLst>
            <pc:docMk/>
            <pc:sldMk cId="2228080159" sldId="4597"/>
            <ac:picMk id="83" creationId="{31517EFA-44F9-8468-86D6-C128FA2CB7E8}"/>
          </ac:picMkLst>
        </pc:picChg>
        <pc:picChg chg="add del mod">
          <ac:chgData name="Sudarshan Chakravarthi" userId="9632d19e-631d-46a5-9e9a-d9cc496f17d0" providerId="ADAL" clId="{3DFE4E8B-96D4-4BDF-9D39-1CB0AF5D4A38}" dt="2022-08-04T09:19:26.510" v="15211" actId="478"/>
          <ac:picMkLst>
            <pc:docMk/>
            <pc:sldMk cId="2228080159" sldId="4597"/>
            <ac:picMk id="84" creationId="{8CB6639F-AE6B-54B4-8F12-C24E9B6682D5}"/>
          </ac:picMkLst>
        </pc:picChg>
        <pc:picChg chg="add del mod">
          <ac:chgData name="Sudarshan Chakravarthi" userId="9632d19e-631d-46a5-9e9a-d9cc496f17d0" providerId="ADAL" clId="{3DFE4E8B-96D4-4BDF-9D39-1CB0AF5D4A38}" dt="2022-08-04T09:19:25.770" v="15210" actId="478"/>
          <ac:picMkLst>
            <pc:docMk/>
            <pc:sldMk cId="2228080159" sldId="4597"/>
            <ac:picMk id="85" creationId="{AB328EC5-00DB-8409-BBEF-63AE0481CA8E}"/>
          </ac:picMkLst>
        </pc:picChg>
        <pc:picChg chg="add mod">
          <ac:chgData name="Sudarshan Chakravarthi" userId="9632d19e-631d-46a5-9e9a-d9cc496f17d0" providerId="ADAL" clId="{3DFE4E8B-96D4-4BDF-9D39-1CB0AF5D4A38}" dt="2022-08-04T09:19:36.777" v="15219" actId="1076"/>
          <ac:picMkLst>
            <pc:docMk/>
            <pc:sldMk cId="2228080159" sldId="4597"/>
            <ac:picMk id="86" creationId="{7CCF673D-1BD9-A7C3-70FA-724BC011B552}"/>
          </ac:picMkLst>
        </pc:picChg>
        <pc:picChg chg="add mod">
          <ac:chgData name="Sudarshan Chakravarthi" userId="9632d19e-631d-46a5-9e9a-d9cc496f17d0" providerId="ADAL" clId="{3DFE4E8B-96D4-4BDF-9D39-1CB0AF5D4A38}" dt="2022-08-04T09:19:21.838" v="15208" actId="1076"/>
          <ac:picMkLst>
            <pc:docMk/>
            <pc:sldMk cId="2228080159" sldId="4597"/>
            <ac:picMk id="87" creationId="{0E2E4904-1B66-4A76-78D0-2543B67058B6}"/>
          </ac:picMkLst>
        </pc:picChg>
        <pc:picChg chg="add del mod">
          <ac:chgData name="Sudarshan Chakravarthi" userId="9632d19e-631d-46a5-9e9a-d9cc496f17d0" providerId="ADAL" clId="{3DFE4E8B-96D4-4BDF-9D39-1CB0AF5D4A38}" dt="2022-08-04T09:19:30.398" v="15216" actId="478"/>
          <ac:picMkLst>
            <pc:docMk/>
            <pc:sldMk cId="2228080159" sldId="4597"/>
            <ac:picMk id="88" creationId="{9E84A6D3-E807-D589-3410-212CDE907DCE}"/>
          </ac:picMkLst>
        </pc:picChg>
        <pc:picChg chg="add mod">
          <ac:chgData name="Sudarshan Chakravarthi" userId="9632d19e-631d-46a5-9e9a-d9cc496f17d0" providerId="ADAL" clId="{3DFE4E8B-96D4-4BDF-9D39-1CB0AF5D4A38}" dt="2022-08-04T10:57:36.902" v="17203" actId="1076"/>
          <ac:picMkLst>
            <pc:docMk/>
            <pc:sldMk cId="2228080159" sldId="4597"/>
            <ac:picMk id="107" creationId="{E69EDB3A-59EB-0C53-6A8D-765E39DD0B8B}"/>
          </ac:picMkLst>
        </pc:picChg>
        <pc:picChg chg="add mod">
          <ac:chgData name="Sudarshan Chakravarthi" userId="9632d19e-631d-46a5-9e9a-d9cc496f17d0" providerId="ADAL" clId="{3DFE4E8B-96D4-4BDF-9D39-1CB0AF5D4A38}" dt="2022-08-04T10:57:34.528" v="17202" actId="1076"/>
          <ac:picMkLst>
            <pc:docMk/>
            <pc:sldMk cId="2228080159" sldId="4597"/>
            <ac:picMk id="109" creationId="{A0F777B4-B793-BDCC-6E56-5ACA25C08E45}"/>
          </ac:picMkLst>
        </pc:picChg>
        <pc:cxnChg chg="mod">
          <ac:chgData name="Sudarshan Chakravarthi" userId="9632d19e-631d-46a5-9e9a-d9cc496f17d0" providerId="ADAL" clId="{3DFE4E8B-96D4-4BDF-9D39-1CB0AF5D4A38}" dt="2022-08-04T09:08:19.713" v="14958"/>
          <ac:cxnSpMkLst>
            <pc:docMk/>
            <pc:sldMk cId="2228080159" sldId="4597"/>
            <ac:cxnSpMk id="38" creationId="{1AB9F07F-3252-741A-D3A1-50EFB6D3573A}"/>
          </ac:cxnSpMkLst>
        </pc:cxnChg>
        <pc:cxnChg chg="mod">
          <ac:chgData name="Sudarshan Chakravarthi" userId="9632d19e-631d-46a5-9e9a-d9cc496f17d0" providerId="ADAL" clId="{3DFE4E8B-96D4-4BDF-9D39-1CB0AF5D4A38}" dt="2022-08-04T09:08:19.713" v="14958"/>
          <ac:cxnSpMkLst>
            <pc:docMk/>
            <pc:sldMk cId="2228080159" sldId="4597"/>
            <ac:cxnSpMk id="39" creationId="{64D0373E-9858-16BC-D5BE-380274467B0F}"/>
          </ac:cxnSpMkLst>
        </pc:cxnChg>
        <pc:cxnChg chg="mod">
          <ac:chgData name="Sudarshan Chakravarthi" userId="9632d19e-631d-46a5-9e9a-d9cc496f17d0" providerId="ADAL" clId="{3DFE4E8B-96D4-4BDF-9D39-1CB0AF5D4A38}" dt="2022-08-04T09:13:27.887" v="15182" actId="1076"/>
          <ac:cxnSpMkLst>
            <pc:docMk/>
            <pc:sldMk cId="2228080159" sldId="4597"/>
            <ac:cxnSpMk id="52" creationId="{71327A85-FFC3-3482-631C-6E241AD1A073}"/>
          </ac:cxnSpMkLst>
        </pc:cxnChg>
        <pc:cxnChg chg="mod">
          <ac:chgData name="Sudarshan Chakravarthi" userId="9632d19e-631d-46a5-9e9a-d9cc496f17d0" providerId="ADAL" clId="{3DFE4E8B-96D4-4BDF-9D39-1CB0AF5D4A38}" dt="2022-08-04T09:08:19.713" v="14958"/>
          <ac:cxnSpMkLst>
            <pc:docMk/>
            <pc:sldMk cId="2228080159" sldId="4597"/>
            <ac:cxnSpMk id="53" creationId="{C456B8F1-62E9-2C33-4806-94B597614226}"/>
          </ac:cxnSpMkLst>
        </pc:cxnChg>
        <pc:cxnChg chg="mod">
          <ac:chgData name="Sudarshan Chakravarthi" userId="9632d19e-631d-46a5-9e9a-d9cc496f17d0" providerId="ADAL" clId="{3DFE4E8B-96D4-4BDF-9D39-1CB0AF5D4A38}" dt="2022-08-04T09:10:16.322" v="15049" actId="14100"/>
          <ac:cxnSpMkLst>
            <pc:docMk/>
            <pc:sldMk cId="2228080159" sldId="4597"/>
            <ac:cxnSpMk id="54" creationId="{D11C611A-5760-82AD-BB62-295A49960ABC}"/>
          </ac:cxnSpMkLst>
        </pc:cxnChg>
        <pc:cxnChg chg="mod">
          <ac:chgData name="Sudarshan Chakravarthi" userId="9632d19e-631d-46a5-9e9a-d9cc496f17d0" providerId="ADAL" clId="{3DFE4E8B-96D4-4BDF-9D39-1CB0AF5D4A38}" dt="2022-08-04T09:10:20.821" v="15050" actId="14100"/>
          <ac:cxnSpMkLst>
            <pc:docMk/>
            <pc:sldMk cId="2228080159" sldId="4597"/>
            <ac:cxnSpMk id="55" creationId="{8EF39355-A1CE-0F00-0A46-470E22B2A379}"/>
          </ac:cxnSpMkLst>
        </pc:cxnChg>
        <pc:cxnChg chg="mod">
          <ac:chgData name="Sudarshan Chakravarthi" userId="9632d19e-631d-46a5-9e9a-d9cc496f17d0" providerId="ADAL" clId="{3DFE4E8B-96D4-4BDF-9D39-1CB0AF5D4A38}" dt="2022-08-04T09:08:19.713" v="14958"/>
          <ac:cxnSpMkLst>
            <pc:docMk/>
            <pc:sldMk cId="2228080159" sldId="4597"/>
            <ac:cxnSpMk id="59" creationId="{82B7A574-0ACB-26CC-DE7A-06F3109EB11F}"/>
          </ac:cxnSpMkLst>
        </pc:cxnChg>
        <pc:cxnChg chg="mod">
          <ac:chgData name="Sudarshan Chakravarthi" userId="9632d19e-631d-46a5-9e9a-d9cc496f17d0" providerId="ADAL" clId="{3DFE4E8B-96D4-4BDF-9D39-1CB0AF5D4A38}" dt="2022-08-04T09:08:19.713" v="14958"/>
          <ac:cxnSpMkLst>
            <pc:docMk/>
            <pc:sldMk cId="2228080159" sldId="4597"/>
            <ac:cxnSpMk id="60" creationId="{172553B5-99A5-FE46-D52D-5280E8AF74DC}"/>
          </ac:cxnSpMkLst>
        </pc:cxnChg>
        <pc:cxnChg chg="mod">
          <ac:chgData name="Sudarshan Chakravarthi" userId="9632d19e-631d-46a5-9e9a-d9cc496f17d0" providerId="ADAL" clId="{3DFE4E8B-96D4-4BDF-9D39-1CB0AF5D4A38}" dt="2022-08-04T09:08:19.713" v="14958"/>
          <ac:cxnSpMkLst>
            <pc:docMk/>
            <pc:sldMk cId="2228080159" sldId="4597"/>
            <ac:cxnSpMk id="63" creationId="{57D93BBE-B771-C100-436E-55F39837D3D4}"/>
          </ac:cxnSpMkLst>
        </pc:cxnChg>
        <pc:cxnChg chg="mod">
          <ac:chgData name="Sudarshan Chakravarthi" userId="9632d19e-631d-46a5-9e9a-d9cc496f17d0" providerId="ADAL" clId="{3DFE4E8B-96D4-4BDF-9D39-1CB0AF5D4A38}" dt="2022-08-04T09:08:19.713" v="14958"/>
          <ac:cxnSpMkLst>
            <pc:docMk/>
            <pc:sldMk cId="2228080159" sldId="4597"/>
            <ac:cxnSpMk id="64" creationId="{33BC46CB-957A-86C7-14E1-0D9E9EBB131A}"/>
          </ac:cxnSpMkLst>
        </pc:cxnChg>
        <pc:cxnChg chg="mod">
          <ac:chgData name="Sudarshan Chakravarthi" userId="9632d19e-631d-46a5-9e9a-d9cc496f17d0" providerId="ADAL" clId="{3DFE4E8B-96D4-4BDF-9D39-1CB0AF5D4A38}" dt="2022-08-04T09:08:19.713" v="14958"/>
          <ac:cxnSpMkLst>
            <pc:docMk/>
            <pc:sldMk cId="2228080159" sldId="4597"/>
            <ac:cxnSpMk id="65" creationId="{27EF7B6B-80D3-33DD-9DD6-10505AF4E68E}"/>
          </ac:cxnSpMkLst>
        </pc:cxnChg>
        <pc:cxnChg chg="mod">
          <ac:chgData name="Sudarshan Chakravarthi" userId="9632d19e-631d-46a5-9e9a-d9cc496f17d0" providerId="ADAL" clId="{3DFE4E8B-96D4-4BDF-9D39-1CB0AF5D4A38}" dt="2022-08-04T09:08:19.713" v="14958"/>
          <ac:cxnSpMkLst>
            <pc:docMk/>
            <pc:sldMk cId="2228080159" sldId="4597"/>
            <ac:cxnSpMk id="66" creationId="{8D1CD43B-DF8F-7290-1D0A-90A3D5E79FEE}"/>
          </ac:cxnSpMkLst>
        </pc:cxnChg>
        <pc:cxnChg chg="add del mod">
          <ac:chgData name="Sudarshan Chakravarthi" userId="9632d19e-631d-46a5-9e9a-d9cc496f17d0" providerId="ADAL" clId="{3DFE4E8B-96D4-4BDF-9D39-1CB0AF5D4A38}" dt="2022-08-04T09:09:01.415" v="14975" actId="1076"/>
          <ac:cxnSpMkLst>
            <pc:docMk/>
            <pc:sldMk cId="2228080159" sldId="4597"/>
            <ac:cxnSpMk id="67" creationId="{24E9FE59-E9AA-CA6D-F810-312F5879AAEE}"/>
          </ac:cxnSpMkLst>
        </pc:cxnChg>
        <pc:cxnChg chg="add del mod">
          <ac:chgData name="Sudarshan Chakravarthi" userId="9632d19e-631d-46a5-9e9a-d9cc496f17d0" providerId="ADAL" clId="{3DFE4E8B-96D4-4BDF-9D39-1CB0AF5D4A38}" dt="2022-08-04T09:13:50.187" v="15188" actId="14100"/>
          <ac:cxnSpMkLst>
            <pc:docMk/>
            <pc:sldMk cId="2228080159" sldId="4597"/>
            <ac:cxnSpMk id="68" creationId="{A986828D-3DD0-BDB3-3C1E-02032461FD54}"/>
          </ac:cxnSpMkLst>
        </pc:cxnChg>
        <pc:cxnChg chg="add del mod">
          <ac:chgData name="Sudarshan Chakravarthi" userId="9632d19e-631d-46a5-9e9a-d9cc496f17d0" providerId="ADAL" clId="{3DFE4E8B-96D4-4BDF-9D39-1CB0AF5D4A38}" dt="2022-08-04T09:09:12.271" v="14978" actId="1076"/>
          <ac:cxnSpMkLst>
            <pc:docMk/>
            <pc:sldMk cId="2228080159" sldId="4597"/>
            <ac:cxnSpMk id="69" creationId="{F40F6F8C-D453-920E-30B2-58958419E93B}"/>
          </ac:cxnSpMkLst>
        </pc:cxnChg>
        <pc:cxnChg chg="add mod">
          <ac:chgData name="Sudarshan Chakravarthi" userId="9632d19e-631d-46a5-9e9a-d9cc496f17d0" providerId="ADAL" clId="{3DFE4E8B-96D4-4BDF-9D39-1CB0AF5D4A38}" dt="2022-08-04T09:09:23.340" v="14982" actId="14100"/>
          <ac:cxnSpMkLst>
            <pc:docMk/>
            <pc:sldMk cId="2228080159" sldId="4597"/>
            <ac:cxnSpMk id="73" creationId="{C88D616B-C81C-589C-2D25-0A535BD18D24}"/>
          </ac:cxnSpMkLst>
        </pc:cxnChg>
        <pc:cxnChg chg="add mod">
          <ac:chgData name="Sudarshan Chakravarthi" userId="9632d19e-631d-46a5-9e9a-d9cc496f17d0" providerId="ADAL" clId="{3DFE4E8B-96D4-4BDF-9D39-1CB0AF5D4A38}" dt="2022-08-04T09:09:28.821" v="14985" actId="14100"/>
          <ac:cxnSpMkLst>
            <pc:docMk/>
            <pc:sldMk cId="2228080159" sldId="4597"/>
            <ac:cxnSpMk id="75" creationId="{953B38E5-D54C-3A91-EAA5-1EE1CACF78BB}"/>
          </ac:cxnSpMkLst>
        </pc:cxnChg>
      </pc:sldChg>
      <pc:sldChg chg="addSp modSp new mod">
        <pc:chgData name="Sudarshan Chakravarthi" userId="9632d19e-631d-46a5-9e9a-d9cc496f17d0" providerId="ADAL" clId="{3DFE4E8B-96D4-4BDF-9D39-1CB0AF5D4A38}" dt="2022-08-04T12:40:04.832" v="17842" actId="1076"/>
        <pc:sldMkLst>
          <pc:docMk/>
          <pc:sldMk cId="77838761" sldId="4598"/>
        </pc:sldMkLst>
        <pc:spChg chg="add mod">
          <ac:chgData name="Sudarshan Chakravarthi" userId="9632d19e-631d-46a5-9e9a-d9cc496f17d0" providerId="ADAL" clId="{3DFE4E8B-96D4-4BDF-9D39-1CB0AF5D4A38}" dt="2022-08-04T12:28:53.471" v="17225" actId="20577"/>
          <ac:spMkLst>
            <pc:docMk/>
            <pc:sldMk cId="77838761" sldId="4598"/>
            <ac:spMk id="2" creationId="{A4840191-25D3-56EC-52E6-56BE86991256}"/>
          </ac:spMkLst>
        </pc:spChg>
        <pc:spChg chg="add mod">
          <ac:chgData name="Sudarshan Chakravarthi" userId="9632d19e-631d-46a5-9e9a-d9cc496f17d0" providerId="ADAL" clId="{3DFE4E8B-96D4-4BDF-9D39-1CB0AF5D4A38}" dt="2022-08-04T12:28:45.049" v="17212"/>
          <ac:spMkLst>
            <pc:docMk/>
            <pc:sldMk cId="77838761" sldId="4598"/>
            <ac:spMk id="4" creationId="{6B17E823-D8E6-4080-E15F-383E5762BE68}"/>
          </ac:spMkLst>
        </pc:spChg>
        <pc:spChg chg="add mod">
          <ac:chgData name="Sudarshan Chakravarthi" userId="9632d19e-631d-46a5-9e9a-d9cc496f17d0" providerId="ADAL" clId="{3DFE4E8B-96D4-4BDF-9D39-1CB0AF5D4A38}" dt="2022-08-04T12:38:40.365" v="17825" actId="1076"/>
          <ac:spMkLst>
            <pc:docMk/>
            <pc:sldMk cId="77838761" sldId="4598"/>
            <ac:spMk id="5" creationId="{A851EA3D-1653-0FB1-2EC7-63D8D0BCEDCD}"/>
          </ac:spMkLst>
        </pc:spChg>
        <pc:picChg chg="add mod">
          <ac:chgData name="Sudarshan Chakravarthi" userId="9632d19e-631d-46a5-9e9a-d9cc496f17d0" providerId="ADAL" clId="{3DFE4E8B-96D4-4BDF-9D39-1CB0AF5D4A38}" dt="2022-08-04T12:28:45.049" v="17212"/>
          <ac:picMkLst>
            <pc:docMk/>
            <pc:sldMk cId="77838761" sldId="4598"/>
            <ac:picMk id="3" creationId="{C56721F1-45A4-BE91-05E6-75B3D550E1A1}"/>
          </ac:picMkLst>
        </pc:picChg>
        <pc:picChg chg="add mod">
          <ac:chgData name="Sudarshan Chakravarthi" userId="9632d19e-631d-46a5-9e9a-d9cc496f17d0" providerId="ADAL" clId="{3DFE4E8B-96D4-4BDF-9D39-1CB0AF5D4A38}" dt="2022-08-04T12:40:04.832" v="17842" actId="1076"/>
          <ac:picMkLst>
            <pc:docMk/>
            <pc:sldMk cId="77838761" sldId="4598"/>
            <ac:picMk id="7" creationId="{1F0A3671-FE84-8D05-29AD-07B2D2B882A0}"/>
          </ac:picMkLst>
        </pc:picChg>
        <pc:picChg chg="add mod">
          <ac:chgData name="Sudarshan Chakravarthi" userId="9632d19e-631d-46a5-9e9a-d9cc496f17d0" providerId="ADAL" clId="{3DFE4E8B-96D4-4BDF-9D39-1CB0AF5D4A38}" dt="2022-08-04T12:40:04.832" v="17842" actId="1076"/>
          <ac:picMkLst>
            <pc:docMk/>
            <pc:sldMk cId="77838761" sldId="4598"/>
            <ac:picMk id="9" creationId="{62D0DA41-2EBE-FB61-A4B2-87C0D758656F}"/>
          </ac:picMkLst>
        </pc:picChg>
        <pc:picChg chg="add mod">
          <ac:chgData name="Sudarshan Chakravarthi" userId="9632d19e-631d-46a5-9e9a-d9cc496f17d0" providerId="ADAL" clId="{3DFE4E8B-96D4-4BDF-9D39-1CB0AF5D4A38}" dt="2022-08-04T12:40:04.832" v="17842" actId="1076"/>
          <ac:picMkLst>
            <pc:docMk/>
            <pc:sldMk cId="77838761" sldId="4598"/>
            <ac:picMk id="11" creationId="{CB43D691-1082-D858-D3A1-83336465FFA3}"/>
          </ac:picMkLst>
        </pc:picChg>
        <pc:picChg chg="add mod">
          <ac:chgData name="Sudarshan Chakravarthi" userId="9632d19e-631d-46a5-9e9a-d9cc496f17d0" providerId="ADAL" clId="{3DFE4E8B-96D4-4BDF-9D39-1CB0AF5D4A38}" dt="2022-08-04T12:40:04.832" v="17842" actId="1076"/>
          <ac:picMkLst>
            <pc:docMk/>
            <pc:sldMk cId="77838761" sldId="4598"/>
            <ac:picMk id="13" creationId="{F2AB66BD-36B6-1CF9-3343-F761BAC21EB3}"/>
          </ac:picMkLst>
        </pc:picChg>
        <pc:picChg chg="add mod">
          <ac:chgData name="Sudarshan Chakravarthi" userId="9632d19e-631d-46a5-9e9a-d9cc496f17d0" providerId="ADAL" clId="{3DFE4E8B-96D4-4BDF-9D39-1CB0AF5D4A38}" dt="2022-08-04T12:40:04.832" v="17842" actId="1076"/>
          <ac:picMkLst>
            <pc:docMk/>
            <pc:sldMk cId="77838761" sldId="4598"/>
            <ac:picMk id="15" creationId="{C540E2B6-E05B-C703-4256-47F4AEA2ED6E}"/>
          </ac:picMkLst>
        </pc:picChg>
      </pc:sldChg>
      <pc:sldChg chg="modSp add mod">
        <pc:chgData name="Sudarshan Chakravarthi" userId="9632d19e-631d-46a5-9e9a-d9cc496f17d0" providerId="ADAL" clId="{3DFE4E8B-96D4-4BDF-9D39-1CB0AF5D4A38}" dt="2022-08-04T12:52:52.903" v="18064" actId="1076"/>
        <pc:sldMkLst>
          <pc:docMk/>
          <pc:sldMk cId="894709151" sldId="4599"/>
        </pc:sldMkLst>
        <pc:spChg chg="mod">
          <ac:chgData name="Sudarshan Chakravarthi" userId="9632d19e-631d-46a5-9e9a-d9cc496f17d0" providerId="ADAL" clId="{3DFE4E8B-96D4-4BDF-9D39-1CB0AF5D4A38}" dt="2022-08-04T12:52:52.903" v="18064" actId="1076"/>
          <ac:spMkLst>
            <pc:docMk/>
            <pc:sldMk cId="894709151" sldId="4599"/>
            <ac:spMk id="2" creationId="{DD5327FB-CF6B-DC27-30F1-6348EC0B50DC}"/>
          </ac:spMkLst>
        </pc:spChg>
      </pc:sldChg>
      <pc:sldChg chg="add del">
        <pc:chgData name="Sudarshan Chakravarthi" userId="9632d19e-631d-46a5-9e9a-d9cc496f17d0" providerId="ADAL" clId="{3DFE4E8B-96D4-4BDF-9D39-1CB0AF5D4A38}" dt="2023-02-20T12:37:19.409" v="18519"/>
        <pc:sldMkLst>
          <pc:docMk/>
          <pc:sldMk cId="175218419" sldId="4600"/>
        </pc:sldMkLst>
      </pc:sldChg>
      <pc:sldChg chg="delSp add mod">
        <pc:chgData name="Sudarshan Chakravarthi" userId="9632d19e-631d-46a5-9e9a-d9cc496f17d0" providerId="ADAL" clId="{3DFE4E8B-96D4-4BDF-9D39-1CB0AF5D4A38}" dt="2023-02-20T12:37:22.174" v="18521" actId="21"/>
        <pc:sldMkLst>
          <pc:docMk/>
          <pc:sldMk cId="1700105985" sldId="4600"/>
        </pc:sldMkLst>
        <pc:grpChg chg="del">
          <ac:chgData name="Sudarshan Chakravarthi" userId="9632d19e-631d-46a5-9e9a-d9cc496f17d0" providerId="ADAL" clId="{3DFE4E8B-96D4-4BDF-9D39-1CB0AF5D4A38}" dt="2023-02-20T12:37:22.174" v="18521" actId="21"/>
          <ac:grpSpMkLst>
            <pc:docMk/>
            <pc:sldMk cId="1700105985" sldId="4600"/>
            <ac:grpSpMk id="7" creationId="{BA1B565A-E045-6D20-AE09-A5459769E6A8}"/>
          </ac:grpSpMkLst>
        </pc:grpChg>
      </pc:sldChg>
      <pc:sldMasterChg chg="delSldLayout">
        <pc:chgData name="Sudarshan Chakravarthi" userId="9632d19e-631d-46a5-9e9a-d9cc496f17d0" providerId="ADAL" clId="{3DFE4E8B-96D4-4BDF-9D39-1CB0AF5D4A38}" dt="2023-01-19T12:20:05.735" v="18514" actId="47"/>
        <pc:sldMasterMkLst>
          <pc:docMk/>
          <pc:sldMasterMk cId="2592113061" sldId="2147483648"/>
        </pc:sldMasterMkLst>
        <pc:sldLayoutChg chg="del">
          <pc:chgData name="Sudarshan Chakravarthi" userId="9632d19e-631d-46a5-9e9a-d9cc496f17d0" providerId="ADAL" clId="{3DFE4E8B-96D4-4BDF-9D39-1CB0AF5D4A38}" dt="2022-08-04T07:14:08.304" v="12234" actId="47"/>
          <pc:sldLayoutMkLst>
            <pc:docMk/>
            <pc:sldMasterMk cId="2592113061" sldId="2147483648"/>
            <pc:sldLayoutMk cId="3746835170" sldId="2147483662"/>
          </pc:sldLayoutMkLst>
        </pc:sldLayoutChg>
        <pc:sldLayoutChg chg="del">
          <pc:chgData name="Sudarshan Chakravarthi" userId="9632d19e-631d-46a5-9e9a-d9cc496f17d0" providerId="ADAL" clId="{3DFE4E8B-96D4-4BDF-9D39-1CB0AF5D4A38}" dt="2023-01-19T12:20:05.735" v="18514" actId="47"/>
          <pc:sldLayoutMkLst>
            <pc:docMk/>
            <pc:sldMasterMk cId="2592113061" sldId="2147483648"/>
            <pc:sldLayoutMk cId="1898924420" sldId="2147483695"/>
          </pc:sldLayoutMkLst>
        </pc:sldLayoutChg>
      </pc:sldMasterChg>
      <pc:sldMasterChg chg="del delSldLayout">
        <pc:chgData name="Sudarshan Chakravarthi" userId="9632d19e-631d-46a5-9e9a-d9cc496f17d0" providerId="ADAL" clId="{3DFE4E8B-96D4-4BDF-9D39-1CB0AF5D4A38}" dt="2022-08-03T08:25:53.376" v="3595" actId="47"/>
        <pc:sldMasterMkLst>
          <pc:docMk/>
          <pc:sldMasterMk cId="1703436049" sldId="2147483660"/>
        </pc:sldMasterMkLst>
        <pc:sldLayoutChg chg="del">
          <pc:chgData name="Sudarshan Chakravarthi" userId="9632d19e-631d-46a5-9e9a-d9cc496f17d0" providerId="ADAL" clId="{3DFE4E8B-96D4-4BDF-9D39-1CB0AF5D4A38}" dt="2022-08-03T08:25:53.376" v="3595" actId="47"/>
          <pc:sldLayoutMkLst>
            <pc:docMk/>
            <pc:sldMasterMk cId="1703436049" sldId="2147483660"/>
            <pc:sldLayoutMk cId="1848031198" sldId="2147483661"/>
          </pc:sldLayoutMkLst>
        </pc:sldLayoutChg>
      </pc:sldMasterChg>
      <pc:sldMasterChg chg="del delSldLayout">
        <pc:chgData name="Sudarshan Chakravarthi" userId="9632d19e-631d-46a5-9e9a-d9cc496f17d0" providerId="ADAL" clId="{3DFE4E8B-96D4-4BDF-9D39-1CB0AF5D4A38}" dt="2022-08-02T14:28:06.343" v="2579" actId="47"/>
        <pc:sldMasterMkLst>
          <pc:docMk/>
          <pc:sldMasterMk cId="1867334756" sldId="2147483660"/>
        </pc:sldMasterMkLst>
        <pc:sldLayoutChg chg="del">
          <pc:chgData name="Sudarshan Chakravarthi" userId="9632d19e-631d-46a5-9e9a-d9cc496f17d0" providerId="ADAL" clId="{3DFE4E8B-96D4-4BDF-9D39-1CB0AF5D4A38}" dt="2022-08-02T14:28:06.343" v="2579" actId="47"/>
          <pc:sldLayoutMkLst>
            <pc:docMk/>
            <pc:sldMasterMk cId="1867334756" sldId="2147483660"/>
            <pc:sldLayoutMk cId="342177500" sldId="2147483661"/>
          </pc:sldLayoutMkLst>
        </pc:sldLayoutChg>
      </pc:sldMasterChg>
      <pc:sldMasterChg chg="del delSldLayout">
        <pc:chgData name="Sudarshan Chakravarthi" userId="9632d19e-631d-46a5-9e9a-d9cc496f17d0" providerId="ADAL" clId="{3DFE4E8B-96D4-4BDF-9D39-1CB0AF5D4A38}" dt="2022-08-03T11:43:57.405" v="7402" actId="47"/>
        <pc:sldMasterMkLst>
          <pc:docMk/>
          <pc:sldMasterMk cId="1576627490" sldId="2147483681"/>
        </pc:sldMasterMkLst>
        <pc:sldLayoutChg chg="del">
          <pc:chgData name="Sudarshan Chakravarthi" userId="9632d19e-631d-46a5-9e9a-d9cc496f17d0" providerId="ADAL" clId="{3DFE4E8B-96D4-4BDF-9D39-1CB0AF5D4A38}" dt="2022-08-03T11:43:57.405" v="7402" actId="47"/>
          <pc:sldLayoutMkLst>
            <pc:docMk/>
            <pc:sldMasterMk cId="1576627490" sldId="2147483681"/>
            <pc:sldLayoutMk cId="1775049674" sldId="2147483682"/>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119183742" sldId="2147483683"/>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595231312" sldId="2147483684"/>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449664113" sldId="2147483685"/>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749091248" sldId="2147483686"/>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817834771" sldId="2147483687"/>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2586834" sldId="2147483688"/>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2225800890" sldId="2147483689"/>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731675548" sldId="2147483690"/>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854051579" sldId="2147483691"/>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858898184" sldId="2147483692"/>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1547738703" sldId="2147483693"/>
          </pc:sldLayoutMkLst>
        </pc:sldLayoutChg>
        <pc:sldLayoutChg chg="del">
          <pc:chgData name="Sudarshan Chakravarthi" userId="9632d19e-631d-46a5-9e9a-d9cc496f17d0" providerId="ADAL" clId="{3DFE4E8B-96D4-4BDF-9D39-1CB0AF5D4A38}" dt="2022-08-03T11:43:57.405" v="7402" actId="47"/>
          <pc:sldLayoutMkLst>
            <pc:docMk/>
            <pc:sldMasterMk cId="1576627490" sldId="2147483681"/>
            <pc:sldLayoutMk cId="3271492456" sldId="2147483694"/>
          </pc:sldLayoutMkLst>
        </pc:sldLayoutChg>
      </pc:sldMasterChg>
      <pc:sldMasterChg chg="del delSldLayout">
        <pc:chgData name="Sudarshan Chakravarthi" userId="9632d19e-631d-46a5-9e9a-d9cc496f17d0" providerId="ADAL" clId="{3DFE4E8B-96D4-4BDF-9D39-1CB0AF5D4A38}" dt="2022-08-04T06:52:26.679" v="11840" actId="47"/>
        <pc:sldMasterMkLst>
          <pc:docMk/>
          <pc:sldMasterMk cId="1395356304" sldId="2147483695"/>
        </pc:sldMasterMkLst>
        <pc:sldLayoutChg chg="del">
          <pc:chgData name="Sudarshan Chakravarthi" userId="9632d19e-631d-46a5-9e9a-d9cc496f17d0" providerId="ADAL" clId="{3DFE4E8B-96D4-4BDF-9D39-1CB0AF5D4A38}" dt="2022-08-04T06:52:26.679" v="11840" actId="47"/>
          <pc:sldLayoutMkLst>
            <pc:docMk/>
            <pc:sldMasterMk cId="1395356304" sldId="2147483695"/>
            <pc:sldLayoutMk cId="2360071984" sldId="2147483696"/>
          </pc:sldLayoutMkLst>
        </pc:sldLayoutChg>
      </pc:sldMasterChg>
      <pc:sldMasterChg chg="del delSldLayout">
        <pc:chgData name="Sudarshan Chakravarthi" userId="9632d19e-631d-46a5-9e9a-d9cc496f17d0" providerId="ADAL" clId="{3DFE4E8B-96D4-4BDF-9D39-1CB0AF5D4A38}" dt="2022-08-04T08:09:22.035" v="12320" actId="47"/>
        <pc:sldMasterMkLst>
          <pc:docMk/>
          <pc:sldMasterMk cId="375895621" sldId="2147483696"/>
        </pc:sldMasterMkLst>
        <pc:sldLayoutChg chg="del">
          <pc:chgData name="Sudarshan Chakravarthi" userId="9632d19e-631d-46a5-9e9a-d9cc496f17d0" providerId="ADAL" clId="{3DFE4E8B-96D4-4BDF-9D39-1CB0AF5D4A38}" dt="2022-08-04T08:09:22.035" v="12320" actId="47"/>
          <pc:sldLayoutMkLst>
            <pc:docMk/>
            <pc:sldMasterMk cId="375895621" sldId="2147483696"/>
            <pc:sldLayoutMk cId="2392226661" sldId="2147483697"/>
          </pc:sldLayoutMkLst>
        </pc:sldLayoutChg>
      </pc:sldMasterChg>
      <pc:sldMasterChg chg="delSldLayout">
        <pc:chgData name="Sudarshan Chakravarthi" userId="9632d19e-631d-46a5-9e9a-d9cc496f17d0" providerId="ADAL" clId="{3DFE4E8B-96D4-4BDF-9D39-1CB0AF5D4A38}" dt="2023-02-20T12:37:44.376" v="18526" actId="47"/>
        <pc:sldMasterMkLst>
          <pc:docMk/>
          <pc:sldMasterMk cId="733291050" sldId="2147483696"/>
        </pc:sldMasterMkLst>
        <pc:sldLayoutChg chg="del">
          <pc:chgData name="Sudarshan Chakravarthi" userId="9632d19e-631d-46a5-9e9a-d9cc496f17d0" providerId="ADAL" clId="{3DFE4E8B-96D4-4BDF-9D39-1CB0AF5D4A38}" dt="2023-02-20T12:37:44.376" v="18526" actId="47"/>
          <pc:sldLayoutMkLst>
            <pc:docMk/>
            <pc:sldMasterMk cId="733291050" sldId="2147483696"/>
            <pc:sldLayoutMk cId="2701454384" sldId="2147483708"/>
          </pc:sldLayoutMkLst>
        </pc:sldLayoutChg>
      </pc:sldMasterChg>
      <pc:sldMasterChg chg="del delSldLayout">
        <pc:chgData name="Sudarshan Chakravarthi" userId="9632d19e-631d-46a5-9e9a-d9cc496f17d0" providerId="ADAL" clId="{3DFE4E8B-96D4-4BDF-9D39-1CB0AF5D4A38}" dt="2022-08-04T08:34:10.216" v="14049" actId="47"/>
        <pc:sldMasterMkLst>
          <pc:docMk/>
          <pc:sldMasterMk cId="3456897701" sldId="2147483696"/>
        </pc:sldMasterMkLst>
        <pc:sldLayoutChg chg="del">
          <pc:chgData name="Sudarshan Chakravarthi" userId="9632d19e-631d-46a5-9e9a-d9cc496f17d0" providerId="ADAL" clId="{3DFE4E8B-96D4-4BDF-9D39-1CB0AF5D4A38}" dt="2022-08-04T08:34:10.216" v="14049" actId="47"/>
          <pc:sldLayoutMkLst>
            <pc:docMk/>
            <pc:sldMasterMk cId="3456897701" sldId="2147483696"/>
            <pc:sldLayoutMk cId="1191687143" sldId="2147483697"/>
          </pc:sldLayoutMkLst>
        </pc:sldLayoutChg>
      </pc:sldMasterChg>
      <pc:sldMasterChg chg="del delSldLayout">
        <pc:chgData name="Sudarshan Chakravarthi" userId="9632d19e-631d-46a5-9e9a-d9cc496f17d0" providerId="ADAL" clId="{3DFE4E8B-96D4-4BDF-9D39-1CB0AF5D4A38}" dt="2022-08-04T06:52:22.889" v="11839" actId="47"/>
        <pc:sldMasterMkLst>
          <pc:docMk/>
          <pc:sldMasterMk cId="3763706749" sldId="2147483697"/>
        </pc:sldMasterMkLst>
        <pc:sldLayoutChg chg="del">
          <pc:chgData name="Sudarshan Chakravarthi" userId="9632d19e-631d-46a5-9e9a-d9cc496f17d0" providerId="ADAL" clId="{3DFE4E8B-96D4-4BDF-9D39-1CB0AF5D4A38}" dt="2022-08-04T06:52:22.889" v="11839" actId="47"/>
          <pc:sldLayoutMkLst>
            <pc:docMk/>
            <pc:sldMasterMk cId="3763706749" sldId="2147483697"/>
            <pc:sldLayoutMk cId="1797995659" sldId="214748369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45A82-734C-4582-B026-72DFE521DD61}" type="datetimeFigureOut">
              <a:rPr lang="en-GB" smtClean="0"/>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E9756-FEF5-4C1E-A621-EB1571819952}" type="slidenum">
              <a:rPr lang="en-GB" smtClean="0"/>
              <a:t>‹#›</a:t>
            </a:fld>
            <a:endParaRPr lang="en-GB"/>
          </a:p>
        </p:txBody>
      </p:sp>
    </p:spTree>
    <p:extLst>
      <p:ext uri="{BB962C8B-B14F-4D97-AF65-F5344CB8AC3E}">
        <p14:creationId xmlns:p14="http://schemas.microsoft.com/office/powerpoint/2010/main" val="82529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2B20-286E-51B7-EB40-54B20D7200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D41951-6E5D-4E87-F67E-EC38380F58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BB9B0F-B97C-61F0-C78A-51C8878AEF0F}"/>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5" name="Footer Placeholder 4">
            <a:extLst>
              <a:ext uri="{FF2B5EF4-FFF2-40B4-BE49-F238E27FC236}">
                <a16:creationId xmlns:a16="http://schemas.microsoft.com/office/drawing/2014/main" id="{3470654F-66CE-7C93-BE20-F9FFFCCFE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E89F8-59AF-9808-026D-E251B0CA7928}"/>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22829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9A36-6FDC-DAD0-7062-AB36BA84A3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BF12F1-9798-1678-5AF2-6E33180A5E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F880BC-272E-32FF-C697-ACD61EE95365}"/>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5" name="Footer Placeholder 4">
            <a:extLst>
              <a:ext uri="{FF2B5EF4-FFF2-40B4-BE49-F238E27FC236}">
                <a16:creationId xmlns:a16="http://schemas.microsoft.com/office/drawing/2014/main" id="{5D492093-6EDB-C55B-4F35-1F83B024E4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7B9B8-2319-23BB-8629-FD05519CC6F2}"/>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146423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00AF1-300E-56FF-4BCA-E3DED482D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DC65FA-90BE-B2DE-6227-AE03A5128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FC9FD-AE48-4951-DD77-C98369661480}"/>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5" name="Footer Placeholder 4">
            <a:extLst>
              <a:ext uri="{FF2B5EF4-FFF2-40B4-BE49-F238E27FC236}">
                <a16:creationId xmlns:a16="http://schemas.microsoft.com/office/drawing/2014/main" id="{17077DD3-9574-EAE3-C34E-81C69FBD5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2E56C-A622-BD69-69AF-2AC6BE011872}"/>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253523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53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63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20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43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49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857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63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15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DF1A-B36D-475E-3001-C832A59A4A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0083D8-6B75-747F-CE61-1C26AE2540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723B73-B4F1-5123-7B59-67CE6B66ED5E}"/>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5" name="Footer Placeholder 4">
            <a:extLst>
              <a:ext uri="{FF2B5EF4-FFF2-40B4-BE49-F238E27FC236}">
                <a16:creationId xmlns:a16="http://schemas.microsoft.com/office/drawing/2014/main" id="{F127F10F-2B43-700B-20A7-BCF46349B9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BBBC57-4D39-6A0B-4A3E-7D4B9EDF889D}"/>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05690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2832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1645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80706" y="395209"/>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858527"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3628466"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6398405"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9168343"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7587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AND CONTENTS LAYOUT_18">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729574"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58" hasCustomPrompt="1"/>
          </p:nvPr>
        </p:nvSpPr>
        <p:spPr>
          <a:xfrm>
            <a:off x="8212091"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제목 1">
            <a:extLst>
              <a:ext uri="{FF2B5EF4-FFF2-40B4-BE49-F238E27FC236}">
                <a16:creationId xmlns:a16="http://schemas.microsoft.com/office/drawing/2014/main" id="{AE1361B6-8316-4AC7-8C5C-5371D9A5B6D9}"/>
              </a:ext>
            </a:extLst>
          </p:cNvPr>
          <p:cNvSpPr>
            <a:spLocks noGrp="1"/>
          </p:cNvSpPr>
          <p:nvPr>
            <p:ph type="title" hasCustomPrompt="1"/>
          </p:nvPr>
        </p:nvSpPr>
        <p:spPr>
          <a:xfrm>
            <a:off x="0" y="260648"/>
            <a:ext cx="12192000" cy="801798"/>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3592357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53307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506398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Images &amp; Contents">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8155574"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8155574"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5551710"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5551710"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994785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49"/>
            <a:ext cx="11904055"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447105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39233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661852" y="653142"/>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3705502" y="2576900"/>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2183677" y="4500658"/>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971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E519-ACE3-4365-CEE7-AF7E49D18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448D4E-F87E-80F0-CC38-92454FBE3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CEBC2-1079-1983-1C6A-DE8AFC753DCB}"/>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5" name="Footer Placeholder 4">
            <a:extLst>
              <a:ext uri="{FF2B5EF4-FFF2-40B4-BE49-F238E27FC236}">
                <a16:creationId xmlns:a16="http://schemas.microsoft.com/office/drawing/2014/main" id="{D0210DB2-C473-34E7-F14A-E086F96D66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CADF84-6ECF-5C62-9CDE-0961A6527171}"/>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875205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7D9-99ED-1A40-A7A3-40A5AA277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06F10-97F4-D540-B2EA-84F71398B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B6AFB2-A930-7742-8436-6DCF71C6101F}"/>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5" name="Footer Placeholder 4">
            <a:extLst>
              <a:ext uri="{FF2B5EF4-FFF2-40B4-BE49-F238E27FC236}">
                <a16:creationId xmlns:a16="http://schemas.microsoft.com/office/drawing/2014/main" id="{9F6AFF11-4C2B-294C-802E-C0F447C95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15280-5BDB-A94A-9DF5-E19FA00DC583}"/>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979764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CCA2-AD31-244C-9B54-57EE3E53E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1446A-44EE-D742-B12E-FF5C2F6A66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61EBF-A8F9-5048-8B59-00A16168329E}"/>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5" name="Footer Placeholder 4">
            <a:extLst>
              <a:ext uri="{FF2B5EF4-FFF2-40B4-BE49-F238E27FC236}">
                <a16:creationId xmlns:a16="http://schemas.microsoft.com/office/drawing/2014/main" id="{F76C1A9F-8782-7542-BE0A-431D72EC5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68DE6-A2CD-BB45-A2A2-8C6B4FE179EE}"/>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540134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7C56-842A-D141-93C0-145759779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7B2F1-A101-4A4B-814F-2B2A006CA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C0DE33-5248-B044-B8CD-C8A8BD253962}"/>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5" name="Footer Placeholder 4">
            <a:extLst>
              <a:ext uri="{FF2B5EF4-FFF2-40B4-BE49-F238E27FC236}">
                <a16:creationId xmlns:a16="http://schemas.microsoft.com/office/drawing/2014/main" id="{3B3DC924-E96B-B949-A371-F442A15EC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7E24-A5C0-C84B-A770-BACC88C5BDD9}"/>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69784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CCA2-D615-1944-90DD-2506E112E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8C41A-D70B-2745-9F90-5FFF510207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E23CE2-E3C8-B744-9BAE-6FC87E55C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BA3AD-D18F-5945-9F21-7874E97B59AA}"/>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6" name="Footer Placeholder 5">
            <a:extLst>
              <a:ext uri="{FF2B5EF4-FFF2-40B4-BE49-F238E27FC236}">
                <a16:creationId xmlns:a16="http://schemas.microsoft.com/office/drawing/2014/main" id="{6422924E-3633-E44E-A55A-8275A4CB8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39D93-728D-8344-9456-FDD6684DAA75}"/>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76515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4788-C4AE-7B48-891E-F3FCF273E3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17718-4155-F640-AA21-F5A0026CB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DF77D-4101-2248-B8CF-7ED7BA5DFE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5145D-3D1A-E245-ACB9-DC84D56C4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CCF87-929D-1D4F-A595-424DBECDC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E825A-A6A4-A542-8D57-6F540E77477F}"/>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8" name="Footer Placeholder 7">
            <a:extLst>
              <a:ext uri="{FF2B5EF4-FFF2-40B4-BE49-F238E27FC236}">
                <a16:creationId xmlns:a16="http://schemas.microsoft.com/office/drawing/2014/main" id="{ED16062F-840A-1544-9F6E-31D35FD1C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A7834F-8B60-4A49-94C1-7F125C4E8C1C}"/>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255164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B37F-6BE6-6044-BE57-5B7E6CA8BD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31A27C-64B1-944E-92CE-057209640A85}"/>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4" name="Footer Placeholder 3">
            <a:extLst>
              <a:ext uri="{FF2B5EF4-FFF2-40B4-BE49-F238E27FC236}">
                <a16:creationId xmlns:a16="http://schemas.microsoft.com/office/drawing/2014/main" id="{FF4C7AD3-4EF3-6545-85D1-C80738878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9C497-03F8-634D-8B41-09D7A1300E8F}"/>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3082854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DC836-6369-2448-9882-94E658B4E85A}"/>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3" name="Footer Placeholder 2">
            <a:extLst>
              <a:ext uri="{FF2B5EF4-FFF2-40B4-BE49-F238E27FC236}">
                <a16:creationId xmlns:a16="http://schemas.microsoft.com/office/drawing/2014/main" id="{EAA2AF1A-B432-4F47-9449-315D37648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4A86B-12F9-DF44-B8C9-71BF989E7482}"/>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96119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A11-F5F2-7942-91FA-66526E94E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7AFB6-0789-464D-8AF6-83A43497D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CA69B5-246F-EC43-A546-7FD5A0119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8FCFF-EFF6-4741-813A-EAD0C0CF6D00}"/>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6" name="Footer Placeholder 5">
            <a:extLst>
              <a:ext uri="{FF2B5EF4-FFF2-40B4-BE49-F238E27FC236}">
                <a16:creationId xmlns:a16="http://schemas.microsoft.com/office/drawing/2014/main" id="{30A6CF35-1F43-F346-8F61-96AE46E32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436BE-B746-F849-8162-CC9077D69480}"/>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400265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878F-FEC7-2A42-8A24-383458FE0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8A84D0-6791-5D46-84B6-8050018AB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62AF4E-780C-1042-BA6A-8FEE78EB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9DDE4-64B8-E74E-AB82-4CA3291138E8}"/>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6" name="Footer Placeholder 5">
            <a:extLst>
              <a:ext uri="{FF2B5EF4-FFF2-40B4-BE49-F238E27FC236}">
                <a16:creationId xmlns:a16="http://schemas.microsoft.com/office/drawing/2014/main" id="{01BC4C5B-C060-8149-8D51-C8A2BFF2D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3A8A3-A3A0-9041-A894-8CC99A88E4B1}"/>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899523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6CFA-A26F-AF40-BF69-162335AAC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02461B-5602-5449-AE09-D5B7182A1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F0DBE-B642-E043-BD9B-3F21EE12520C}"/>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5" name="Footer Placeholder 4">
            <a:extLst>
              <a:ext uri="{FF2B5EF4-FFF2-40B4-BE49-F238E27FC236}">
                <a16:creationId xmlns:a16="http://schemas.microsoft.com/office/drawing/2014/main" id="{932531FB-7305-304D-AE14-8C2985B1F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24DC4-60A6-4E49-862A-545DD4BB52E4}"/>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168640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E178-DA8E-E278-1FFF-199755BBD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AFCE4C-5487-E3BF-3662-D931533DBE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B190A9-3CF1-0CD3-8804-6BFBD20282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5621A3-23A0-8168-B265-B2119A3D8B2A}"/>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6" name="Footer Placeholder 5">
            <a:extLst>
              <a:ext uri="{FF2B5EF4-FFF2-40B4-BE49-F238E27FC236}">
                <a16:creationId xmlns:a16="http://schemas.microsoft.com/office/drawing/2014/main" id="{7BBF4D9A-E7EB-1A78-6C5D-811DA6D67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D50145-2202-5B4D-F485-DB440587F215}"/>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1779433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81915-E72F-7E49-B895-A1A7DB6870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0D89F0-29FD-174F-84B1-D02F6390C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2376B-4AC4-2A44-9594-8A5CE5CDC428}"/>
              </a:ext>
            </a:extLst>
          </p:cNvPr>
          <p:cNvSpPr>
            <a:spLocks noGrp="1"/>
          </p:cNvSpPr>
          <p:nvPr>
            <p:ph type="dt" sz="half" idx="10"/>
          </p:nvPr>
        </p:nvSpPr>
        <p:spPr/>
        <p:txBody>
          <a:bodyPr/>
          <a:lstStyle/>
          <a:p>
            <a:fld id="{C2AF5FA8-569C-F642-A839-C6408FF53543}" type="datetimeFigureOut">
              <a:rPr lang="en-US" smtClean="0"/>
              <a:t>8/21/2023</a:t>
            </a:fld>
            <a:endParaRPr lang="en-US"/>
          </a:p>
        </p:txBody>
      </p:sp>
      <p:sp>
        <p:nvSpPr>
          <p:cNvPr id="5" name="Footer Placeholder 4">
            <a:extLst>
              <a:ext uri="{FF2B5EF4-FFF2-40B4-BE49-F238E27FC236}">
                <a16:creationId xmlns:a16="http://schemas.microsoft.com/office/drawing/2014/main" id="{96CE4BE4-84B8-7F4E-830F-ED5ADDFB9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EEE5E-8BD7-0341-8DAF-016D674E009A}"/>
              </a:ext>
            </a:extLst>
          </p:cNvPr>
          <p:cNvSpPr>
            <a:spLocks noGrp="1"/>
          </p:cNvSpPr>
          <p:nvPr>
            <p:ph type="sldNum" sz="quarter" idx="12"/>
          </p:nvPr>
        </p:nvSpPr>
        <p:spPr/>
        <p:txBody>
          <a:bodyPr/>
          <a:lstStyle/>
          <a:p>
            <a:fld id="{CEDEF9C1-0071-4D4A-89AA-0CC05A8019E4}" type="slidenum">
              <a:rPr lang="en-US" smtClean="0"/>
              <a:t>‹#›</a:t>
            </a:fld>
            <a:endParaRPr lang="en-US"/>
          </a:p>
        </p:txBody>
      </p:sp>
    </p:spTree>
    <p:extLst>
      <p:ext uri="{BB962C8B-B14F-4D97-AF65-F5344CB8AC3E}">
        <p14:creationId xmlns:p14="http://schemas.microsoft.com/office/powerpoint/2010/main" val="2405145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607616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571745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114768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8454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058318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07761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95720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19301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413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0388-1581-B91F-0740-67EEEA1E8C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6B7510-3BD8-663E-BCB7-B33730FCE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57F5DB-ECC8-EE02-E1C1-2528139AED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E6E220-74E8-663B-377C-7C2D831D2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29DDC-4E46-971C-0B76-37446E8C1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46484F-A053-C3F4-D017-28AEDA468C83}"/>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8" name="Footer Placeholder 7">
            <a:extLst>
              <a:ext uri="{FF2B5EF4-FFF2-40B4-BE49-F238E27FC236}">
                <a16:creationId xmlns:a16="http://schemas.microsoft.com/office/drawing/2014/main" id="{34EE6216-69D1-606D-ECF4-FDA3AA8D64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1580A0-7F34-62D6-CD91-E9AF30EECD8E}"/>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3269881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989804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313338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879460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21/08/2023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57091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46682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03740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35454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05814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63723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1880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5138-69E3-85EE-D329-DB60D665B7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D1D211-7A3C-FD99-16F9-E08004C6BB94}"/>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4" name="Footer Placeholder 3">
            <a:extLst>
              <a:ext uri="{FF2B5EF4-FFF2-40B4-BE49-F238E27FC236}">
                <a16:creationId xmlns:a16="http://schemas.microsoft.com/office/drawing/2014/main" id="{D6F6648A-9375-7986-07EF-A02C15AE3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A2F2B5-2F21-D6AD-2BEB-ED5B530BD6D5}"/>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576357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54391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41287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16558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55277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21/08/2023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787349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8157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84136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69965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28737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4059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9BD1A-9AC9-0E50-4147-3A5D2161A92D}"/>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3" name="Footer Placeholder 2">
            <a:extLst>
              <a:ext uri="{FF2B5EF4-FFF2-40B4-BE49-F238E27FC236}">
                <a16:creationId xmlns:a16="http://schemas.microsoft.com/office/drawing/2014/main" id="{B2876F57-2F7F-B2CF-8C27-4545E6F9AC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DAE078-3EAE-A663-FC8A-D2570850A4A1}"/>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4194304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8500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00206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15899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12368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57275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21/08/2023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33918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21/08/2023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133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21/08/2023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7064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21/08/2023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87058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21/08/2023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2143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EB25-E931-CDAB-E93A-4FB783EA2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00AAA2-7718-794F-1B62-43AED57F1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93DC40-91AF-6D64-AA96-139F9CA04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323CD-2732-F620-0DCA-FAC56666E639}"/>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6" name="Footer Placeholder 5">
            <a:extLst>
              <a:ext uri="{FF2B5EF4-FFF2-40B4-BE49-F238E27FC236}">
                <a16:creationId xmlns:a16="http://schemas.microsoft.com/office/drawing/2014/main" id="{B42CAC51-9230-FD56-8923-A9E3E8A47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D9F5E4-F9D8-262D-9F84-396EC6603B49}"/>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2331823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21/08/2023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5710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21/08/2023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276396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21/08/2023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872765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21/08/2023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617781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21/08/2023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28858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21/08/2023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78566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21/08/2023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41652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21/08/2023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311171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21/08/2023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668133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21/08/2023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2568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1DE2-644F-307A-40A4-C59DE1A04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355FB3-61A3-03DE-862A-9F385871B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0CA22-8371-11E0-A790-AD8C103A8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F98CC-CA21-6600-8901-AC39041E77B4}"/>
              </a:ext>
            </a:extLst>
          </p:cNvPr>
          <p:cNvSpPr>
            <a:spLocks noGrp="1"/>
          </p:cNvSpPr>
          <p:nvPr>
            <p:ph type="dt" sz="half" idx="10"/>
          </p:nvPr>
        </p:nvSpPr>
        <p:spPr/>
        <p:txBody>
          <a:bodyPr/>
          <a:lstStyle/>
          <a:p>
            <a:fld id="{8B01CB62-BBF9-4D40-9804-D5780A27CB02}" type="datetimeFigureOut">
              <a:rPr lang="en-GB" smtClean="0"/>
              <a:t>21/08/2023</a:t>
            </a:fld>
            <a:endParaRPr lang="en-GB"/>
          </a:p>
        </p:txBody>
      </p:sp>
      <p:sp>
        <p:nvSpPr>
          <p:cNvPr id="6" name="Footer Placeholder 5">
            <a:extLst>
              <a:ext uri="{FF2B5EF4-FFF2-40B4-BE49-F238E27FC236}">
                <a16:creationId xmlns:a16="http://schemas.microsoft.com/office/drawing/2014/main" id="{EE3BBB18-D981-F229-2679-762968D58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AABDE-4D2E-8FF4-A9EB-62842A8C410E}"/>
              </a:ext>
            </a:extLst>
          </p:cNvPr>
          <p:cNvSpPr>
            <a:spLocks noGrp="1"/>
          </p:cNvSpPr>
          <p:nvPr>
            <p:ph type="sldNum" sz="quarter" idx="12"/>
          </p:nvPr>
        </p:nvSpPr>
        <p:spPr/>
        <p:txBody>
          <a:bodyPr/>
          <a:lstStyle/>
          <a:p>
            <a:fld id="{DD56A4CC-6C49-460F-9AFB-9F1938521894}" type="slidenum">
              <a:rPr lang="en-GB" smtClean="0"/>
              <a:t>‹#›</a:t>
            </a:fld>
            <a:endParaRPr lang="en-GB"/>
          </a:p>
        </p:txBody>
      </p:sp>
    </p:spTree>
    <p:extLst>
      <p:ext uri="{BB962C8B-B14F-4D97-AF65-F5344CB8AC3E}">
        <p14:creationId xmlns:p14="http://schemas.microsoft.com/office/powerpoint/2010/main" val="4170756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21/08/2023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6279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8.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D8668-28C7-47D4-CDC6-22D7F3FA3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77FE90-D189-797D-927A-0F8FF4BBD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6EB81-7B8A-FF8B-4BDA-A16A6D0F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1CB62-BBF9-4D40-9804-D5780A27CB02}" type="datetimeFigureOut">
              <a:rPr lang="en-GB" smtClean="0"/>
              <a:t>21/08/2023</a:t>
            </a:fld>
            <a:endParaRPr lang="en-GB"/>
          </a:p>
        </p:txBody>
      </p:sp>
      <p:sp>
        <p:nvSpPr>
          <p:cNvPr id="5" name="Footer Placeholder 4">
            <a:extLst>
              <a:ext uri="{FF2B5EF4-FFF2-40B4-BE49-F238E27FC236}">
                <a16:creationId xmlns:a16="http://schemas.microsoft.com/office/drawing/2014/main" id="{375A266C-645C-2CC2-B0E1-967795445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B67EF9-C394-7029-9522-7EE7AB3F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6A4CC-6C49-460F-9AFB-9F1938521894}" type="slidenum">
              <a:rPr lang="en-GB" smtClean="0"/>
              <a:t>‹#›</a:t>
            </a:fld>
            <a:endParaRPr lang="en-GB"/>
          </a:p>
        </p:txBody>
      </p:sp>
    </p:spTree>
    <p:extLst>
      <p:ext uri="{BB962C8B-B14F-4D97-AF65-F5344CB8AC3E}">
        <p14:creationId xmlns:p14="http://schemas.microsoft.com/office/powerpoint/2010/main" val="259211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C28C6-E2AE-1B43-BE6B-3934904A9C5D}" type="datetimeFigureOut">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AEA49-F56D-844B-96A4-0E7B5754BBC1}" type="slidenum">
              <a:rPr lang="en-US" smtClean="0"/>
              <a:t>‹#›</a:t>
            </a:fld>
            <a:endParaRPr lang="en-US"/>
          </a:p>
        </p:txBody>
      </p:sp>
    </p:spTree>
    <p:extLst>
      <p:ext uri="{BB962C8B-B14F-4D97-AF65-F5344CB8AC3E}">
        <p14:creationId xmlns:p14="http://schemas.microsoft.com/office/powerpoint/2010/main" val="7452335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012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28769-45FB-E142-85BE-78A90F01A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AD6F86-3029-AC49-A73A-EBC46781F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26D6-59CC-2543-8830-109337724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F5FA8-569C-F642-A839-C6408FF53543}" type="datetimeFigureOut">
              <a:rPr lang="en-US" smtClean="0"/>
              <a:t>8/21/2023</a:t>
            </a:fld>
            <a:endParaRPr lang="en-US"/>
          </a:p>
        </p:txBody>
      </p:sp>
      <p:sp>
        <p:nvSpPr>
          <p:cNvPr id="5" name="Footer Placeholder 4">
            <a:extLst>
              <a:ext uri="{FF2B5EF4-FFF2-40B4-BE49-F238E27FC236}">
                <a16:creationId xmlns:a16="http://schemas.microsoft.com/office/drawing/2014/main" id="{198F3B64-875C-0547-AF55-2F0FBA9E6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143E-F795-074D-9108-3025C3CDF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EF9C1-0071-4D4A-89AA-0CC05A8019E4}" type="slidenum">
              <a:rPr lang="en-US" smtClean="0"/>
              <a:t>‹#›</a:t>
            </a:fld>
            <a:endParaRPr lang="en-US"/>
          </a:p>
        </p:txBody>
      </p:sp>
    </p:spTree>
    <p:extLst>
      <p:ext uri="{BB962C8B-B14F-4D97-AF65-F5344CB8AC3E}">
        <p14:creationId xmlns:p14="http://schemas.microsoft.com/office/powerpoint/2010/main" val="22811662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21/08/2023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7332910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21/08/2023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3887821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21/08/2023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7354488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21/08/2023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387077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28.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0.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2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3.png"/><Relationship Id="rId7" Type="http://schemas.openxmlformats.org/officeDocument/2006/relationships/image" Target="../media/image6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4.sv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file:///\\tools" TargetMode="External"/><Relationship Id="rId1" Type="http://schemas.openxmlformats.org/officeDocument/2006/relationships/slideLayout" Target="../slideLayouts/slideLayout5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file:///\\tools" TargetMode="External"/><Relationship Id="rId1" Type="http://schemas.openxmlformats.org/officeDocument/2006/relationships/slideLayout" Target="../slideLayouts/slideLayout5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8" Type="http://schemas.openxmlformats.org/officeDocument/2006/relationships/image" Target="../media/image25.jpg"/><Relationship Id="rId3" Type="http://schemas.microsoft.com/office/2007/relationships/hdphoto" Target="../media/hdphoto2.wdp"/><Relationship Id="rId7" Type="http://schemas.openxmlformats.org/officeDocument/2006/relationships/image" Target="../media/image24.png"/><Relationship Id="rId12"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1.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jpeg"/><Relationship Id="rId10" Type="http://schemas.microsoft.com/office/2007/relationships/hdphoto" Target="../media/hdphoto3.wdp"/><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60.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Territory Design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2" name="Picture 1">
            <a:extLst>
              <a:ext uri="{FF2B5EF4-FFF2-40B4-BE49-F238E27FC236}">
                <a16:creationId xmlns:a16="http://schemas.microsoft.com/office/drawing/2014/main" id="{9E4FDD4D-6FFA-0A9C-FB1E-2A0335342126}"/>
              </a:ext>
            </a:extLst>
          </p:cNvPr>
          <p:cNvPicPr>
            <a:picLocks noChangeAspect="1"/>
          </p:cNvPicPr>
          <p:nvPr/>
        </p:nvPicPr>
        <p:blipFill>
          <a:blip r:embed="rId3"/>
          <a:stretch>
            <a:fillRect/>
          </a:stretch>
        </p:blipFill>
        <p:spPr>
          <a:xfrm>
            <a:off x="5774267" y="1352239"/>
            <a:ext cx="6417733" cy="4016541"/>
          </a:xfrm>
          <a:prstGeom prst="rect">
            <a:avLst/>
          </a:prstGeom>
        </p:spPr>
      </p:pic>
      <p:grpSp>
        <p:nvGrpSpPr>
          <p:cNvPr id="3" name="Group 2">
            <a:extLst>
              <a:ext uri="{FF2B5EF4-FFF2-40B4-BE49-F238E27FC236}">
                <a16:creationId xmlns:a16="http://schemas.microsoft.com/office/drawing/2014/main" id="{A8773334-8AE3-CAC6-5362-88374077A88C}"/>
              </a:ext>
            </a:extLst>
          </p:cNvPr>
          <p:cNvGrpSpPr/>
          <p:nvPr/>
        </p:nvGrpSpPr>
        <p:grpSpPr>
          <a:xfrm>
            <a:off x="5203237" y="4322525"/>
            <a:ext cx="1055370" cy="1055370"/>
            <a:chOff x="7108613" y="4124330"/>
            <a:chExt cx="1055370" cy="1055370"/>
          </a:xfrm>
        </p:grpSpPr>
        <p:sp>
          <p:nvSpPr>
            <p:cNvPr id="5" name="Oval 4">
              <a:extLst>
                <a:ext uri="{FF2B5EF4-FFF2-40B4-BE49-F238E27FC236}">
                  <a16:creationId xmlns:a16="http://schemas.microsoft.com/office/drawing/2014/main" id="{E9198ACA-6E6D-70BF-E042-E87F495607E0}"/>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2246B532-DD36-1C9C-5A71-4EDB81A11288}"/>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03822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B0ECA64-BBDD-96E2-6D93-57A2C99FFEA4}"/>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22" name="Picture 21" descr="Logo&#10;&#10;Description automatically generated">
            <a:extLst>
              <a:ext uri="{FF2B5EF4-FFF2-40B4-BE49-F238E27FC236}">
                <a16:creationId xmlns:a16="http://schemas.microsoft.com/office/drawing/2014/main" id="{F230FF97-EE01-0009-1AC4-ADB8298E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3" name="Footer Placeholder 3">
            <a:extLst>
              <a:ext uri="{FF2B5EF4-FFF2-40B4-BE49-F238E27FC236}">
                <a16:creationId xmlns:a16="http://schemas.microsoft.com/office/drawing/2014/main" id="{1BFA2026-BC0C-44B6-2818-47566F8F19CF}"/>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39" name="Graphic 38" descr="Baby outline">
            <a:extLst>
              <a:ext uri="{FF2B5EF4-FFF2-40B4-BE49-F238E27FC236}">
                <a16:creationId xmlns:a16="http://schemas.microsoft.com/office/drawing/2014/main" id="{98344B92-B9CD-10A9-7A8F-72A846308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4175" y="5924475"/>
            <a:ext cx="671550" cy="671550"/>
          </a:xfrm>
          <a:prstGeom prst="rect">
            <a:avLst/>
          </a:prstGeom>
        </p:spPr>
      </p:pic>
      <p:pic>
        <p:nvPicPr>
          <p:cNvPr id="45" name="Graphic 44" descr="Walk outline">
            <a:extLst>
              <a:ext uri="{FF2B5EF4-FFF2-40B4-BE49-F238E27FC236}">
                <a16:creationId xmlns:a16="http://schemas.microsoft.com/office/drawing/2014/main" id="{69BDDA01-2D93-BBDD-39AF-38FBCDA96F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9725" y="5617275"/>
            <a:ext cx="914400" cy="914400"/>
          </a:xfrm>
          <a:prstGeom prst="rect">
            <a:avLst/>
          </a:prstGeom>
        </p:spPr>
      </p:pic>
      <p:pic>
        <p:nvPicPr>
          <p:cNvPr id="47" name="Graphic 46" descr="Two women outline">
            <a:extLst>
              <a:ext uri="{FF2B5EF4-FFF2-40B4-BE49-F238E27FC236}">
                <a16:creationId xmlns:a16="http://schemas.microsoft.com/office/drawing/2014/main" id="{907C7A16-C616-0434-9B11-B360A83822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4225" y="5595825"/>
            <a:ext cx="914400" cy="914400"/>
          </a:xfrm>
          <a:prstGeom prst="rect">
            <a:avLst/>
          </a:prstGeom>
        </p:spPr>
      </p:pic>
      <p:pic>
        <p:nvPicPr>
          <p:cNvPr id="49" name="Graphic 48" descr="Family with two children outline">
            <a:extLst>
              <a:ext uri="{FF2B5EF4-FFF2-40B4-BE49-F238E27FC236}">
                <a16:creationId xmlns:a16="http://schemas.microsoft.com/office/drawing/2014/main" id="{A23E5186-4F90-B778-7161-9A1398EC72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8599" y="5505451"/>
            <a:ext cx="1126200" cy="1126200"/>
          </a:xfrm>
          <a:prstGeom prst="rect">
            <a:avLst/>
          </a:prstGeom>
        </p:spPr>
      </p:pic>
      <p:sp>
        <p:nvSpPr>
          <p:cNvPr id="14" name="TextBox 13">
            <a:extLst>
              <a:ext uri="{FF2B5EF4-FFF2-40B4-BE49-F238E27FC236}">
                <a16:creationId xmlns:a16="http://schemas.microsoft.com/office/drawing/2014/main" id="{A1B87D8C-C95F-4F0D-3F47-56AC3CE01380}"/>
              </a:ext>
            </a:extLst>
          </p:cNvPr>
          <p:cNvSpPr txBox="1"/>
          <p:nvPr/>
        </p:nvSpPr>
        <p:spPr>
          <a:xfrm>
            <a:off x="1018096" y="2290713"/>
            <a:ext cx="5646655" cy="2123658"/>
          </a:xfrm>
          <a:prstGeom prst="rect">
            <a:avLst/>
          </a:prstGeom>
          <a:noFill/>
        </p:spPr>
        <p:txBody>
          <a:bodyPr wrap="square" rtlCol="0">
            <a:spAutoFit/>
          </a:bodyPr>
          <a:lstStyle/>
          <a:p>
            <a:r>
              <a:rPr lang="en-GB" sz="1400" dirty="0">
                <a:latin typeface="Lato Light" panose="020F0502020204030203" pitchFamily="34" charset="0"/>
                <a:ea typeface="Lato Light" panose="020F0502020204030203" pitchFamily="34" charset="0"/>
                <a:cs typeface="Lato Light" panose="020F0502020204030203" pitchFamily="34" charset="0"/>
              </a:rPr>
              <a:t>There are two methods to conduct a census off the number of outlets which lie within them this would cover all types of outlets within the scope off a single industry .</a:t>
            </a:r>
          </a:p>
          <a:p>
            <a:r>
              <a:rPr lang="en-GB" sz="1400" dirty="0">
                <a:latin typeface="Lato Light" panose="020F0502020204030203" pitchFamily="34" charset="0"/>
                <a:ea typeface="Lato Light" panose="020F0502020204030203" pitchFamily="34" charset="0"/>
                <a:cs typeface="Lato Light" panose="020F0502020204030203" pitchFamily="34" charset="0"/>
              </a:rPr>
              <a:t>the task of collecting documenting and clarifying all the necessary features off the outlet including their geographical location is called is census enumeration.</a:t>
            </a:r>
          </a:p>
          <a:p>
            <a:endParaRPr lang="en-GB" sz="16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r>
              <a:rPr lang="en-GB" sz="1600" dirty="0">
                <a:latin typeface="Lato Light" panose="020F0502020204030203" pitchFamily="34" charset="0"/>
                <a:ea typeface="Lato Light" panose="020F0502020204030203" pitchFamily="34" charset="0"/>
                <a:cs typeface="Lato Light" panose="020F0502020204030203" pitchFamily="34" charset="0"/>
              </a:rPr>
              <a:t>Retail index </a:t>
            </a:r>
          </a:p>
          <a:p>
            <a:pPr marL="342900" indent="-342900">
              <a:buFont typeface="+mj-lt"/>
              <a:buAutoNum type="arabicPeriod"/>
            </a:pPr>
            <a:r>
              <a:rPr lang="en-GB" sz="1600" dirty="0">
                <a:latin typeface="Lato Light" panose="020F0502020204030203" pitchFamily="34" charset="0"/>
                <a:ea typeface="Lato Light" panose="020F0502020204030203" pitchFamily="34" charset="0"/>
                <a:cs typeface="Lato Light" panose="020F0502020204030203" pitchFamily="34" charset="0"/>
              </a:rPr>
              <a:t>Scan track   </a:t>
            </a:r>
          </a:p>
        </p:txBody>
      </p:sp>
      <p:pic>
        <p:nvPicPr>
          <p:cNvPr id="2052" name="Picture 4" descr="81,437 Neighborhood Map Illustrations &amp; Clip Art - iStock">
            <a:extLst>
              <a:ext uri="{FF2B5EF4-FFF2-40B4-BE49-F238E27FC236}">
                <a16:creationId xmlns:a16="http://schemas.microsoft.com/office/drawing/2014/main" id="{6468E790-E4C5-85DB-4E9C-4753032BC33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19296" y="2026762"/>
            <a:ext cx="4480029" cy="2745116"/>
          </a:xfrm>
          <a:prstGeom prst="rect">
            <a:avLst/>
          </a:prstGeom>
          <a:noFill/>
          <a:extLst>
            <a:ext uri="{909E8E84-426E-40DD-AFC4-6F175D3DCCD1}">
              <a14:hiddenFill xmlns:a14="http://schemas.microsoft.com/office/drawing/2010/main">
                <a:solidFill>
                  <a:srgbClr val="FFFFFF"/>
                </a:solidFill>
              </a14:hiddenFill>
            </a:ext>
          </a:extLst>
        </p:spPr>
      </p:pic>
      <p:sp>
        <p:nvSpPr>
          <p:cNvPr id="15" name="Flowchart: Connector 14">
            <a:extLst>
              <a:ext uri="{FF2B5EF4-FFF2-40B4-BE49-F238E27FC236}">
                <a16:creationId xmlns:a16="http://schemas.microsoft.com/office/drawing/2014/main" id="{23EFD477-7344-9D9F-B912-F8573285BB2C}"/>
              </a:ext>
            </a:extLst>
          </p:cNvPr>
          <p:cNvSpPr/>
          <p:nvPr/>
        </p:nvSpPr>
        <p:spPr>
          <a:xfrm>
            <a:off x="7579150" y="2837468"/>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70ED7EA0-8EC4-7E0A-8161-B4AEF8B7DAB3}"/>
              </a:ext>
            </a:extLst>
          </p:cNvPr>
          <p:cNvSpPr/>
          <p:nvPr/>
        </p:nvSpPr>
        <p:spPr>
          <a:xfrm>
            <a:off x="10700994" y="2999294"/>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a:extLst>
              <a:ext uri="{FF2B5EF4-FFF2-40B4-BE49-F238E27FC236}">
                <a16:creationId xmlns:a16="http://schemas.microsoft.com/office/drawing/2014/main" id="{671C6D8A-397D-C659-F31B-6866E2DA4A55}"/>
              </a:ext>
            </a:extLst>
          </p:cNvPr>
          <p:cNvSpPr/>
          <p:nvPr/>
        </p:nvSpPr>
        <p:spPr>
          <a:xfrm>
            <a:off x="9571349" y="2303281"/>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a:extLst>
              <a:ext uri="{FF2B5EF4-FFF2-40B4-BE49-F238E27FC236}">
                <a16:creationId xmlns:a16="http://schemas.microsoft.com/office/drawing/2014/main" id="{EACB9585-625B-319A-144B-52FC5B4C6744}"/>
              </a:ext>
            </a:extLst>
          </p:cNvPr>
          <p:cNvSpPr/>
          <p:nvPr/>
        </p:nvSpPr>
        <p:spPr>
          <a:xfrm>
            <a:off x="8960176" y="3502057"/>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a:extLst>
              <a:ext uri="{FF2B5EF4-FFF2-40B4-BE49-F238E27FC236}">
                <a16:creationId xmlns:a16="http://schemas.microsoft.com/office/drawing/2014/main" id="{45C33B8B-AC3E-F81D-57D7-3768B4305B63}"/>
              </a:ext>
            </a:extLst>
          </p:cNvPr>
          <p:cNvSpPr/>
          <p:nvPr/>
        </p:nvSpPr>
        <p:spPr>
          <a:xfrm>
            <a:off x="10334920" y="4141508"/>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51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TextBox 8">
            <a:extLst>
              <a:ext uri="{FF2B5EF4-FFF2-40B4-BE49-F238E27FC236}">
                <a16:creationId xmlns:a16="http://schemas.microsoft.com/office/drawing/2014/main" id="{FEA46829-E50C-F1D8-17D3-CEC35EF0618E}"/>
              </a:ext>
            </a:extLst>
          </p:cNvPr>
          <p:cNvSpPr txBox="1"/>
          <p:nvPr/>
        </p:nvSpPr>
        <p:spPr>
          <a:xfrm>
            <a:off x="2121408" y="1636776"/>
            <a:ext cx="3374136" cy="369332"/>
          </a:xfrm>
          <a:prstGeom prst="rect">
            <a:avLst/>
          </a:prstGeom>
          <a:noFill/>
        </p:spPr>
        <p:txBody>
          <a:bodyPr wrap="square" rtlCol="0">
            <a:spAutoFit/>
          </a:bodyP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Channels not covered</a:t>
            </a:r>
          </a:p>
        </p:txBody>
      </p:sp>
      <p:sp>
        <p:nvSpPr>
          <p:cNvPr id="10" name="TextBox 9">
            <a:extLst>
              <a:ext uri="{FF2B5EF4-FFF2-40B4-BE49-F238E27FC236}">
                <a16:creationId xmlns:a16="http://schemas.microsoft.com/office/drawing/2014/main" id="{795CB6FF-DAD3-19CC-58E5-50259C510027}"/>
              </a:ext>
            </a:extLst>
          </p:cNvPr>
          <p:cNvSpPr txBox="1"/>
          <p:nvPr/>
        </p:nvSpPr>
        <p:spPr>
          <a:xfrm>
            <a:off x="7132385" y="2159649"/>
            <a:ext cx="4751768"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Hypermarkets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Supermarkets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Convenience stores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Wine and liquor shops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Independent groceries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Chain groceries </a:t>
            </a:r>
          </a:p>
        </p:txBody>
      </p:sp>
      <p:sp>
        <p:nvSpPr>
          <p:cNvPr id="8" name="TextBox 7">
            <a:extLst>
              <a:ext uri="{FF2B5EF4-FFF2-40B4-BE49-F238E27FC236}">
                <a16:creationId xmlns:a16="http://schemas.microsoft.com/office/drawing/2014/main" id="{1A1DE1C3-96FA-736F-A4CC-4095B2AA9BBA}"/>
              </a:ext>
            </a:extLst>
          </p:cNvPr>
          <p:cNvSpPr txBox="1"/>
          <p:nvPr/>
        </p:nvSpPr>
        <p:spPr>
          <a:xfrm>
            <a:off x="2526857" y="2062113"/>
            <a:ext cx="3736783" cy="3046988"/>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Wholesalers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Street vendors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Airports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Duty free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Movie theatres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Exports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Warehouse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Fitness centres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Internet cafes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Drug stores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Cash and carry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Restaurants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Coffee shops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Bakeries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Flea markets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FFDCB3B2-E7FB-9886-0942-2D7DE04A7D72}"/>
              </a:ext>
            </a:extLst>
          </p:cNvPr>
          <p:cNvSpPr txBox="1"/>
          <p:nvPr/>
        </p:nvSpPr>
        <p:spPr>
          <a:xfrm>
            <a:off x="6342888" y="1661160"/>
            <a:ext cx="3374136" cy="369332"/>
          </a:xfrm>
          <a:prstGeom prst="rect">
            <a:avLst/>
          </a:prstGeom>
          <a:noFill/>
        </p:spPr>
        <p:txBody>
          <a:bodyPr wrap="square" rtlCol="0">
            <a:spAutoFit/>
          </a:bodyP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Channels covered</a:t>
            </a:r>
          </a:p>
        </p:txBody>
      </p:sp>
      <p:sp>
        <p:nvSpPr>
          <p:cNvPr id="12" name="TextBox 11">
            <a:extLst>
              <a:ext uri="{FF2B5EF4-FFF2-40B4-BE49-F238E27FC236}">
                <a16:creationId xmlns:a16="http://schemas.microsoft.com/office/drawing/2014/main" id="{E70BD97A-39DE-1B2F-3785-982093E53F65}"/>
              </a:ext>
            </a:extLst>
          </p:cNvPr>
          <p:cNvSpPr txBox="1"/>
          <p:nvPr/>
        </p:nvSpPr>
        <p:spPr>
          <a:xfrm>
            <a:off x="374493" y="5355214"/>
            <a:ext cx="9134366" cy="707886"/>
          </a:xfrm>
          <a:prstGeom prst="rect">
            <a:avLst/>
          </a:prstGeom>
          <a:noFill/>
        </p:spPr>
        <p:txBody>
          <a:bodyPr wrap="square" rtlCol="0">
            <a:spAutoFit/>
          </a:bodyPr>
          <a:lstStyle/>
          <a:p>
            <a:pPr marL="228600" indent="-228600">
              <a:buFont typeface="+mj-lt"/>
              <a:buAutoNum type="arabicPeriod"/>
            </a:pPr>
            <a:r>
              <a:rPr lang="en-GB" sz="800" dirty="0">
                <a:latin typeface="Lato Light" panose="020F0502020204030203"/>
              </a:rPr>
              <a:t>The purpose of the above table is to illustrate what is covered in a retail census and who is covering it</a:t>
            </a:r>
          </a:p>
          <a:p>
            <a:pPr marL="228600" indent="-228600">
              <a:buFont typeface="+mj-lt"/>
              <a:buAutoNum type="arabicPeriod"/>
            </a:pPr>
            <a:r>
              <a:rPr lang="en-GB" sz="800" dirty="0">
                <a:latin typeface="Lato Light" panose="020F0502020204030203"/>
              </a:rPr>
              <a:t>While the above table is retail centric this is because brand owners in the consumer goods industry are able sign off a retail census with common objectives in mind </a:t>
            </a:r>
          </a:p>
          <a:p>
            <a:pPr marL="228600" indent="-228600">
              <a:buFont typeface="+mj-lt"/>
              <a:buAutoNum type="arabicPeriod"/>
            </a:pPr>
            <a:r>
              <a:rPr lang="en-GB" sz="800" dirty="0">
                <a:latin typeface="Lato Light" panose="020F0502020204030203"/>
              </a:rPr>
              <a:t>In the b2b environment it will need modification and alignment with brand owners to sign off on a census or for the research company to talk to multiple brand owners and put together a census .</a:t>
            </a:r>
          </a:p>
          <a:p>
            <a:pPr marL="228600" indent="-228600">
              <a:buFont typeface="+mj-lt"/>
              <a:buAutoNum type="arabicPeriod"/>
            </a:pPr>
            <a:r>
              <a:rPr lang="en-GB" sz="800" dirty="0">
                <a:latin typeface="Lato Light" panose="020F0502020204030203"/>
              </a:rPr>
              <a:t>the major point is it can be done for b2b, but a single brand owner might find costs prohibitive .  </a:t>
            </a:r>
          </a:p>
          <a:p>
            <a:pPr marL="228600" indent="-228600">
              <a:buFont typeface="+mj-lt"/>
              <a:buAutoNum type="arabicPeriod"/>
            </a:pPr>
            <a:r>
              <a:rPr lang="en-GB" sz="800" dirty="0">
                <a:latin typeface="Lato Light" panose="020F0502020204030203"/>
              </a:rPr>
              <a:t>Nielsen refer to the census as RMS or retail measurement services </a:t>
            </a:r>
          </a:p>
        </p:txBody>
      </p:sp>
      <p:pic>
        <p:nvPicPr>
          <p:cNvPr id="16" name="Graphic 15" descr="Shopping cart outline">
            <a:extLst>
              <a:ext uri="{FF2B5EF4-FFF2-40B4-BE49-F238E27FC236}">
                <a16:creationId xmlns:a16="http://schemas.microsoft.com/office/drawing/2014/main" id="{5031D91A-9CC7-575C-490B-8F8856CE2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760" y="2957208"/>
            <a:ext cx="914400" cy="914400"/>
          </a:xfrm>
          <a:prstGeom prst="rect">
            <a:avLst/>
          </a:prstGeom>
        </p:spPr>
      </p:pic>
      <p:pic>
        <p:nvPicPr>
          <p:cNvPr id="18" name="Graphic 17" descr="Sake outline">
            <a:extLst>
              <a:ext uri="{FF2B5EF4-FFF2-40B4-BE49-F238E27FC236}">
                <a16:creationId xmlns:a16="http://schemas.microsoft.com/office/drawing/2014/main" id="{50E0C880-F4DD-2DC7-965E-FB1498CE96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760" y="1753896"/>
            <a:ext cx="914400" cy="914400"/>
          </a:xfrm>
          <a:prstGeom prst="rect">
            <a:avLst/>
          </a:prstGeom>
        </p:spPr>
      </p:pic>
      <p:pic>
        <p:nvPicPr>
          <p:cNvPr id="20" name="Graphic 19" descr="Store outline">
            <a:extLst>
              <a:ext uri="{FF2B5EF4-FFF2-40B4-BE49-F238E27FC236}">
                <a16:creationId xmlns:a16="http://schemas.microsoft.com/office/drawing/2014/main" id="{EF09B20C-4F97-69A6-E88A-7298AE04CC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5024" y="4153320"/>
            <a:ext cx="914400" cy="914400"/>
          </a:xfrm>
          <a:prstGeom prst="rect">
            <a:avLst/>
          </a:prstGeom>
        </p:spPr>
      </p:pic>
      <p:sp>
        <p:nvSpPr>
          <p:cNvPr id="14" name="TextBox 13">
            <a:extLst>
              <a:ext uri="{FF2B5EF4-FFF2-40B4-BE49-F238E27FC236}">
                <a16:creationId xmlns:a16="http://schemas.microsoft.com/office/drawing/2014/main" id="{ABCCB605-7C99-E788-F1CF-0B78EAD0F3A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Tree>
    <p:extLst>
      <p:ext uri="{BB962C8B-B14F-4D97-AF65-F5344CB8AC3E}">
        <p14:creationId xmlns:p14="http://schemas.microsoft.com/office/powerpoint/2010/main" val="315013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36" name="Rectangle 35">
            <a:extLst>
              <a:ext uri="{FF2B5EF4-FFF2-40B4-BE49-F238E27FC236}">
                <a16:creationId xmlns:a16="http://schemas.microsoft.com/office/drawing/2014/main" id="{E55A43F5-2103-4F99-0891-8BC548D71A23}"/>
              </a:ext>
            </a:extLst>
          </p:cNvPr>
          <p:cNvSpPr/>
          <p:nvPr/>
        </p:nvSpPr>
        <p:spPr>
          <a:xfrm>
            <a:off x="1972562"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7" name="Rectangle 36">
            <a:extLst>
              <a:ext uri="{FF2B5EF4-FFF2-40B4-BE49-F238E27FC236}">
                <a16:creationId xmlns:a16="http://schemas.microsoft.com/office/drawing/2014/main" id="{ED77E8B2-53FE-9B0D-F60B-32E809970AC2}"/>
              </a:ext>
            </a:extLst>
          </p:cNvPr>
          <p:cNvSpPr/>
          <p:nvPr/>
        </p:nvSpPr>
        <p:spPr>
          <a:xfrm>
            <a:off x="1972562"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38" name="Oval 37">
            <a:extLst>
              <a:ext uri="{FF2B5EF4-FFF2-40B4-BE49-F238E27FC236}">
                <a16:creationId xmlns:a16="http://schemas.microsoft.com/office/drawing/2014/main" id="{019C7E24-5C43-8DCD-D059-056891373B80}"/>
              </a:ext>
            </a:extLst>
          </p:cNvPr>
          <p:cNvSpPr/>
          <p:nvPr/>
        </p:nvSpPr>
        <p:spPr>
          <a:xfrm>
            <a:off x="2337522" y="1589285"/>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Freeform 6">
            <a:extLst>
              <a:ext uri="{FF2B5EF4-FFF2-40B4-BE49-F238E27FC236}">
                <a16:creationId xmlns:a16="http://schemas.microsoft.com/office/drawing/2014/main" id="{0BF4493F-458D-D032-984A-6B734B35FEDB}"/>
              </a:ext>
            </a:extLst>
          </p:cNvPr>
          <p:cNvSpPr>
            <a:spLocks noChangeAspect="1" noChangeArrowheads="1"/>
          </p:cNvSpPr>
          <p:nvPr/>
        </p:nvSpPr>
        <p:spPr bwMode="auto">
          <a:xfrm>
            <a:off x="2558536" y="1923515"/>
            <a:ext cx="741666" cy="495353"/>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40" name="TextBox 39">
            <a:extLst>
              <a:ext uri="{FF2B5EF4-FFF2-40B4-BE49-F238E27FC236}">
                <a16:creationId xmlns:a16="http://schemas.microsoft.com/office/drawing/2014/main" id="{3EE8494B-B08F-15BE-C0E6-9E14D0DBE98F}"/>
              </a:ext>
            </a:extLst>
          </p:cNvPr>
          <p:cNvSpPr txBox="1"/>
          <p:nvPr/>
        </p:nvSpPr>
        <p:spPr>
          <a:xfrm>
            <a:off x="2500697" y="3159105"/>
            <a:ext cx="861133"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Market </a:t>
            </a:r>
          </a:p>
        </p:txBody>
      </p:sp>
      <p:sp>
        <p:nvSpPr>
          <p:cNvPr id="41" name="Subtitle 2">
            <a:extLst>
              <a:ext uri="{FF2B5EF4-FFF2-40B4-BE49-F238E27FC236}">
                <a16:creationId xmlns:a16="http://schemas.microsoft.com/office/drawing/2014/main" id="{F1399972-8EE1-E157-5C7B-62D0B371F760}"/>
              </a:ext>
            </a:extLst>
          </p:cNvPr>
          <p:cNvSpPr txBox="1">
            <a:spLocks/>
          </p:cNvSpPr>
          <p:nvPr/>
        </p:nvSpPr>
        <p:spPr>
          <a:xfrm>
            <a:off x="2067282" y="3504392"/>
            <a:ext cx="1729066" cy="72167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9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R="0" algn="ctr"/>
            <a:r>
              <a:rPr lang="en-GB" sz="9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Markets are a composition of geographies , channels and accounts of all sizes</a:t>
            </a:r>
          </a:p>
        </p:txBody>
      </p:sp>
      <p:sp>
        <p:nvSpPr>
          <p:cNvPr id="42" name="Rectangle 41">
            <a:extLst>
              <a:ext uri="{FF2B5EF4-FFF2-40B4-BE49-F238E27FC236}">
                <a16:creationId xmlns:a16="http://schemas.microsoft.com/office/drawing/2014/main" id="{635BB1D8-57AF-22D2-2D73-50D171C42B49}"/>
              </a:ext>
            </a:extLst>
          </p:cNvPr>
          <p:cNvSpPr/>
          <p:nvPr/>
        </p:nvSpPr>
        <p:spPr>
          <a:xfrm>
            <a:off x="6234064"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3" name="Rectangle 42">
            <a:extLst>
              <a:ext uri="{FF2B5EF4-FFF2-40B4-BE49-F238E27FC236}">
                <a16:creationId xmlns:a16="http://schemas.microsoft.com/office/drawing/2014/main" id="{CF5A7B99-3E11-AE28-C419-D0DDA63390C4}"/>
              </a:ext>
            </a:extLst>
          </p:cNvPr>
          <p:cNvSpPr/>
          <p:nvPr/>
        </p:nvSpPr>
        <p:spPr>
          <a:xfrm>
            <a:off x="6234064"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4" name="Oval 43">
            <a:extLst>
              <a:ext uri="{FF2B5EF4-FFF2-40B4-BE49-F238E27FC236}">
                <a16:creationId xmlns:a16="http://schemas.microsoft.com/office/drawing/2014/main" id="{81E86C9F-FE2C-4E05-EB01-080EA2CF1206}"/>
              </a:ext>
            </a:extLst>
          </p:cNvPr>
          <p:cNvSpPr/>
          <p:nvPr/>
        </p:nvSpPr>
        <p:spPr>
          <a:xfrm>
            <a:off x="6580170"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TextBox 44">
            <a:extLst>
              <a:ext uri="{FF2B5EF4-FFF2-40B4-BE49-F238E27FC236}">
                <a16:creationId xmlns:a16="http://schemas.microsoft.com/office/drawing/2014/main" id="{86335022-7C5C-D3A1-6721-2A1638727AED}"/>
              </a:ext>
            </a:extLst>
          </p:cNvPr>
          <p:cNvSpPr txBox="1"/>
          <p:nvPr/>
        </p:nvSpPr>
        <p:spPr>
          <a:xfrm>
            <a:off x="6885630" y="3159105"/>
            <a:ext cx="614271"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Fact </a:t>
            </a:r>
          </a:p>
        </p:txBody>
      </p:sp>
      <p:sp>
        <p:nvSpPr>
          <p:cNvPr id="46" name="Subtitle 2">
            <a:extLst>
              <a:ext uri="{FF2B5EF4-FFF2-40B4-BE49-F238E27FC236}">
                <a16:creationId xmlns:a16="http://schemas.microsoft.com/office/drawing/2014/main" id="{EAC13732-1D54-CA3B-51D0-CBBEC09262E6}"/>
              </a:ext>
            </a:extLst>
          </p:cNvPr>
          <p:cNvSpPr txBox="1">
            <a:spLocks/>
          </p:cNvSpPr>
          <p:nvPr/>
        </p:nvSpPr>
        <p:spPr>
          <a:xfrm>
            <a:off x="6328784" y="3504392"/>
            <a:ext cx="1729066" cy="13507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Facts are a composition of the location of business, the retail price, product distribution availability , sales share and purchases by the consumer</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Rectangle 46">
            <a:extLst>
              <a:ext uri="{FF2B5EF4-FFF2-40B4-BE49-F238E27FC236}">
                <a16:creationId xmlns:a16="http://schemas.microsoft.com/office/drawing/2014/main" id="{F59F7C30-A4BE-678D-AFA7-9EBA57DD51E8}"/>
              </a:ext>
            </a:extLst>
          </p:cNvPr>
          <p:cNvSpPr/>
          <p:nvPr/>
        </p:nvSpPr>
        <p:spPr>
          <a:xfrm>
            <a:off x="4110566"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8" name="Rectangle 47">
            <a:extLst>
              <a:ext uri="{FF2B5EF4-FFF2-40B4-BE49-F238E27FC236}">
                <a16:creationId xmlns:a16="http://schemas.microsoft.com/office/drawing/2014/main" id="{0805447F-C661-34B5-5C4E-23903F49E32D}"/>
              </a:ext>
            </a:extLst>
          </p:cNvPr>
          <p:cNvSpPr/>
          <p:nvPr/>
        </p:nvSpPr>
        <p:spPr>
          <a:xfrm>
            <a:off x="4110566"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9" name="Oval 48">
            <a:extLst>
              <a:ext uri="{FF2B5EF4-FFF2-40B4-BE49-F238E27FC236}">
                <a16:creationId xmlns:a16="http://schemas.microsoft.com/office/drawing/2014/main" id="{4C4BADE5-8022-D0BA-8246-9040737DF094}"/>
              </a:ext>
            </a:extLst>
          </p:cNvPr>
          <p:cNvSpPr/>
          <p:nvPr/>
        </p:nvSpPr>
        <p:spPr>
          <a:xfrm>
            <a:off x="4456672"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TextBox 49">
            <a:extLst>
              <a:ext uri="{FF2B5EF4-FFF2-40B4-BE49-F238E27FC236}">
                <a16:creationId xmlns:a16="http://schemas.microsoft.com/office/drawing/2014/main" id="{3E536671-8865-77FA-449E-BF048F3D0A3E}"/>
              </a:ext>
            </a:extLst>
          </p:cNvPr>
          <p:cNvSpPr txBox="1"/>
          <p:nvPr/>
        </p:nvSpPr>
        <p:spPr>
          <a:xfrm>
            <a:off x="4634693" y="3159105"/>
            <a:ext cx="869148"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Product</a:t>
            </a:r>
          </a:p>
        </p:txBody>
      </p:sp>
      <p:sp>
        <p:nvSpPr>
          <p:cNvPr id="51" name="Subtitle 2">
            <a:extLst>
              <a:ext uri="{FF2B5EF4-FFF2-40B4-BE49-F238E27FC236}">
                <a16:creationId xmlns:a16="http://schemas.microsoft.com/office/drawing/2014/main" id="{20352B69-803C-7B57-6B9F-0C47D693284D}"/>
              </a:ext>
            </a:extLst>
          </p:cNvPr>
          <p:cNvSpPr txBox="1">
            <a:spLocks/>
          </p:cNvSpPr>
          <p:nvPr/>
        </p:nvSpPr>
        <p:spPr>
          <a:xfrm>
            <a:off x="4205286" y="3504392"/>
            <a:ext cx="1729066" cy="11660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R="0" algn="l"/>
            <a:r>
              <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Products are a composition of a total category , driven by manufacturer , brands , price segments and volume formats</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C171F7CB-7290-EBF1-8EB7-7D0843249D1F}"/>
              </a:ext>
            </a:extLst>
          </p:cNvPr>
          <p:cNvSpPr/>
          <p:nvPr/>
        </p:nvSpPr>
        <p:spPr>
          <a:xfrm>
            <a:off x="8357563"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58" name="Rectangle 57">
            <a:extLst>
              <a:ext uri="{FF2B5EF4-FFF2-40B4-BE49-F238E27FC236}">
                <a16:creationId xmlns:a16="http://schemas.microsoft.com/office/drawing/2014/main" id="{0F9A3750-E532-1488-B145-BC8D8573B209}"/>
              </a:ext>
            </a:extLst>
          </p:cNvPr>
          <p:cNvSpPr/>
          <p:nvPr/>
        </p:nvSpPr>
        <p:spPr>
          <a:xfrm>
            <a:off x="8357563"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59" name="Oval 58">
            <a:extLst>
              <a:ext uri="{FF2B5EF4-FFF2-40B4-BE49-F238E27FC236}">
                <a16:creationId xmlns:a16="http://schemas.microsoft.com/office/drawing/2014/main" id="{AA687003-EBF7-B375-5623-28395B23B871}"/>
              </a:ext>
            </a:extLst>
          </p:cNvPr>
          <p:cNvSpPr/>
          <p:nvPr/>
        </p:nvSpPr>
        <p:spPr>
          <a:xfrm>
            <a:off x="8703669"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0" name="TextBox 59">
            <a:extLst>
              <a:ext uri="{FF2B5EF4-FFF2-40B4-BE49-F238E27FC236}">
                <a16:creationId xmlns:a16="http://schemas.microsoft.com/office/drawing/2014/main" id="{D62C1D11-3DF5-6382-24A9-46F18E2AE7F6}"/>
              </a:ext>
            </a:extLst>
          </p:cNvPr>
          <p:cNvSpPr txBox="1"/>
          <p:nvPr/>
        </p:nvSpPr>
        <p:spPr>
          <a:xfrm>
            <a:off x="8943405" y="3159105"/>
            <a:ext cx="745717"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Period</a:t>
            </a:r>
          </a:p>
        </p:txBody>
      </p:sp>
      <p:sp>
        <p:nvSpPr>
          <p:cNvPr id="61" name="Subtitle 2">
            <a:extLst>
              <a:ext uri="{FF2B5EF4-FFF2-40B4-BE49-F238E27FC236}">
                <a16:creationId xmlns:a16="http://schemas.microsoft.com/office/drawing/2014/main" id="{7319BECB-67D4-A165-358A-0F70064EA959}"/>
              </a:ext>
            </a:extLst>
          </p:cNvPr>
          <p:cNvSpPr txBox="1">
            <a:spLocks/>
          </p:cNvSpPr>
          <p:nvPr/>
        </p:nvSpPr>
        <p:spPr>
          <a:xfrm>
            <a:off x="8452283" y="3504392"/>
            <a:ext cx="1729066" cy="149848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8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Periods are a representation of months ( time frame ) which can be configured into days , weeks , months , and quarters running along a same period previous year basis</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Freeform 40">
            <a:extLst>
              <a:ext uri="{FF2B5EF4-FFF2-40B4-BE49-F238E27FC236}">
                <a16:creationId xmlns:a16="http://schemas.microsoft.com/office/drawing/2014/main" id="{6A25D5F9-1A04-23EE-3451-63C858EF3EFF}"/>
              </a:ext>
            </a:extLst>
          </p:cNvPr>
          <p:cNvSpPr>
            <a:spLocks noChangeAspect="1" noChangeArrowheads="1"/>
          </p:cNvSpPr>
          <p:nvPr/>
        </p:nvSpPr>
        <p:spPr bwMode="auto">
          <a:xfrm>
            <a:off x="8957213" y="1796773"/>
            <a:ext cx="718101" cy="719022"/>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3" name="Freeform 41">
            <a:extLst>
              <a:ext uri="{FF2B5EF4-FFF2-40B4-BE49-F238E27FC236}">
                <a16:creationId xmlns:a16="http://schemas.microsoft.com/office/drawing/2014/main" id="{FDF8CF0A-FF7E-0CD2-6DBB-DF9C274197A1}"/>
              </a:ext>
            </a:extLst>
          </p:cNvPr>
          <p:cNvSpPr>
            <a:spLocks noChangeAspect="1" noChangeArrowheads="1"/>
          </p:cNvSpPr>
          <p:nvPr/>
        </p:nvSpPr>
        <p:spPr bwMode="auto">
          <a:xfrm>
            <a:off x="4677652" y="1796773"/>
            <a:ext cx="748837" cy="748837"/>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5" name="Freeform 43">
            <a:extLst>
              <a:ext uri="{FF2B5EF4-FFF2-40B4-BE49-F238E27FC236}">
                <a16:creationId xmlns:a16="http://schemas.microsoft.com/office/drawing/2014/main" id="{BA47A194-5667-8902-E193-8D7EDA168009}"/>
              </a:ext>
            </a:extLst>
          </p:cNvPr>
          <p:cNvSpPr>
            <a:spLocks noChangeAspect="1" noChangeArrowheads="1"/>
          </p:cNvSpPr>
          <p:nvPr/>
        </p:nvSpPr>
        <p:spPr bwMode="auto">
          <a:xfrm>
            <a:off x="6876131" y="1796773"/>
            <a:ext cx="634299" cy="719022"/>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Tree>
    <p:extLst>
      <p:ext uri="{BB962C8B-B14F-4D97-AF65-F5344CB8AC3E}">
        <p14:creationId xmlns:p14="http://schemas.microsoft.com/office/powerpoint/2010/main" val="123587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40191-25D3-56EC-52E6-56BE86991256}"/>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What &amp; How .</a:t>
            </a:r>
          </a:p>
        </p:txBody>
      </p:sp>
      <p:pic>
        <p:nvPicPr>
          <p:cNvPr id="3" name="Picture 2" descr="Logo&#10;&#10;Description automatically generated">
            <a:extLst>
              <a:ext uri="{FF2B5EF4-FFF2-40B4-BE49-F238E27FC236}">
                <a16:creationId xmlns:a16="http://schemas.microsoft.com/office/drawing/2014/main" id="{C56721F1-45A4-BE91-05E6-75B3D550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6B17E823-D8E6-4080-E15F-383E5762BE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A851EA3D-1653-0FB1-2EC7-63D8D0BCEDCD}"/>
              </a:ext>
            </a:extLst>
          </p:cNvPr>
          <p:cNvSpPr txBox="1"/>
          <p:nvPr/>
        </p:nvSpPr>
        <p:spPr>
          <a:xfrm>
            <a:off x="994927" y="1694012"/>
            <a:ext cx="10120748"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 real question is which industries have a census and how do I get a census data set for my industry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 most popular industries which have a census for the outlets contained in their specific country geographies are mostly what in the CPG and allied industries , And this is possible mainly for outlet types which are serviced by CPG companies for the rest of the outlets which are not mainstream or serviced by CPG it's a discussion to be had quit a research organisation the type of AC Nielsen who specialise in this day to pick up as a service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let's take an example if you wish to know how many automobile garages there are in Poland then the first call would be 2 the top ranked research agencies to ask them if they cover or if they have data for garages in Poland chances are the answer will be “no”.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then the next stage is to ask if we can commission it the cost might be prohibitive if it is a single customer and more long lasting if multiple customers were to Commission the research as costs will be lower and more data points will be accumulated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would be too look at the relevant ministry in your city such as economic department which may have compiled this data in a more basic form which may merely give you the number of outlets by city or town and nothing more.</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two might be to use the Yellow Pages and compile the data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three might be to use online desk research capabilities and compile the data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The three options above are purely data capture exercises what they won't do is give you the level of information exchange which the CPG companies get out of utilising Nielsen reports and data   </a:t>
            </a:r>
          </a:p>
        </p:txBody>
      </p:sp>
      <p:pic>
        <p:nvPicPr>
          <p:cNvPr id="7" name="Graphic 6" descr="Document with solid fill">
            <a:extLst>
              <a:ext uri="{FF2B5EF4-FFF2-40B4-BE49-F238E27FC236}">
                <a16:creationId xmlns:a16="http://schemas.microsoft.com/office/drawing/2014/main" id="{1F0A3671-FE84-8D05-29AD-07B2D2B88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799" y="5086349"/>
            <a:ext cx="809626" cy="809626"/>
          </a:xfrm>
          <a:prstGeom prst="rect">
            <a:avLst/>
          </a:prstGeom>
        </p:spPr>
      </p:pic>
      <p:pic>
        <p:nvPicPr>
          <p:cNvPr id="9" name="Graphic 8" descr="Research outline">
            <a:extLst>
              <a:ext uri="{FF2B5EF4-FFF2-40B4-BE49-F238E27FC236}">
                <a16:creationId xmlns:a16="http://schemas.microsoft.com/office/drawing/2014/main" id="{62D0DA41-2EBE-FB61-A4B2-87C0D75865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2874" y="5122049"/>
            <a:ext cx="809626" cy="809626"/>
          </a:xfrm>
          <a:prstGeom prst="rect">
            <a:avLst/>
          </a:prstGeom>
        </p:spPr>
      </p:pic>
      <p:pic>
        <p:nvPicPr>
          <p:cNvPr id="11" name="Graphic 10" descr="Bar chart outline">
            <a:extLst>
              <a:ext uri="{FF2B5EF4-FFF2-40B4-BE49-F238E27FC236}">
                <a16:creationId xmlns:a16="http://schemas.microsoft.com/office/drawing/2014/main" id="{CB43D691-1082-D858-D3A1-83336465FF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71999" y="5091074"/>
            <a:ext cx="809626" cy="809626"/>
          </a:xfrm>
          <a:prstGeom prst="rect">
            <a:avLst/>
          </a:prstGeom>
        </p:spPr>
      </p:pic>
      <p:pic>
        <p:nvPicPr>
          <p:cNvPr id="13" name="Graphic 12" descr="Database outline">
            <a:extLst>
              <a:ext uri="{FF2B5EF4-FFF2-40B4-BE49-F238E27FC236}">
                <a16:creationId xmlns:a16="http://schemas.microsoft.com/office/drawing/2014/main" id="{F2AB66BD-36B6-1CF9-3343-F761BAC21E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0649" y="5098199"/>
            <a:ext cx="809626" cy="809626"/>
          </a:xfrm>
          <a:prstGeom prst="rect">
            <a:avLst/>
          </a:prstGeom>
        </p:spPr>
      </p:pic>
      <p:pic>
        <p:nvPicPr>
          <p:cNvPr id="15" name="Graphic 14" descr="Business Growth outline">
            <a:extLst>
              <a:ext uri="{FF2B5EF4-FFF2-40B4-BE49-F238E27FC236}">
                <a16:creationId xmlns:a16="http://schemas.microsoft.com/office/drawing/2014/main" id="{C540E2B6-E05B-C703-4256-47F4AEA2ED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19774" y="5095799"/>
            <a:ext cx="809626" cy="809626"/>
          </a:xfrm>
          <a:prstGeom prst="rect">
            <a:avLst/>
          </a:prstGeom>
        </p:spPr>
      </p:pic>
    </p:spTree>
    <p:extLst>
      <p:ext uri="{BB962C8B-B14F-4D97-AF65-F5344CB8AC3E}">
        <p14:creationId xmlns:p14="http://schemas.microsoft.com/office/powerpoint/2010/main" val="7783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27FB-CF6B-DC27-30F1-6348EC0B50DC}"/>
              </a:ext>
            </a:extLst>
          </p:cNvPr>
          <p:cNvSpPr txBox="1"/>
          <p:nvPr/>
        </p:nvSpPr>
        <p:spPr>
          <a:xfrm>
            <a:off x="3004457" y="2880707"/>
            <a:ext cx="5797899" cy="523220"/>
          </a:xfrm>
          <a:prstGeom prst="rect">
            <a:avLst/>
          </a:prstGeom>
          <a:noFill/>
          <a:ln>
            <a:noFill/>
          </a:ln>
        </p:spPr>
        <p:txBody>
          <a:bodyPr wrap="square" rtlCol="0">
            <a:spAutoFit/>
          </a:bodyPr>
          <a:lstStyle/>
          <a:p>
            <a:pPr algn="ctr" defTabSz="435356">
              <a:defRPr/>
            </a:pPr>
            <a:r>
              <a:rPr lang="en-GB" sz="2800" b="1" dirty="0">
                <a:solidFill>
                  <a:srgbClr val="2A4A8B"/>
                </a:solidFill>
                <a:latin typeface="Poppins" panose="00000500000000000000" pitchFamily="2" charset="0"/>
                <a:cs typeface="Poppins" panose="00000500000000000000" pitchFamily="2" charset="0"/>
              </a:rPr>
              <a:t>Territory Design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179197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Basic rules for efficient territory coverage and management.</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2" name="Freeform 6">
            <a:extLst>
              <a:ext uri="{FF2B5EF4-FFF2-40B4-BE49-F238E27FC236}">
                <a16:creationId xmlns:a16="http://schemas.microsoft.com/office/drawing/2014/main" id="{E35CE79B-C5B8-2555-3054-744E3D286DA9}"/>
              </a:ext>
            </a:extLst>
          </p:cNvPr>
          <p:cNvSpPr/>
          <p:nvPr/>
        </p:nvSpPr>
        <p:spPr>
          <a:xfrm>
            <a:off x="1021625" y="5419409"/>
            <a:ext cx="4360880" cy="299721"/>
          </a:xfrm>
          <a:custGeom>
            <a:avLst/>
            <a:gdLst>
              <a:gd name="connsiteX0" fmla="*/ 0 w 4552673"/>
              <a:gd name="connsiteY0" fmla="*/ 0 h 356901"/>
              <a:gd name="connsiteX1" fmla="*/ 4552674 w 4552673"/>
              <a:gd name="connsiteY1" fmla="*/ 0 h 356901"/>
              <a:gd name="connsiteX2" fmla="*/ 4552674 w 4552673"/>
              <a:gd name="connsiteY2" fmla="*/ 356902 h 356901"/>
              <a:gd name="connsiteX3" fmla="*/ 0 w 4552673"/>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552673" h="356901">
                <a:moveTo>
                  <a:pt x="0" y="0"/>
                </a:moveTo>
                <a:lnTo>
                  <a:pt x="4552674" y="0"/>
                </a:lnTo>
                <a:lnTo>
                  <a:pt x="4552674" y="356902"/>
                </a:lnTo>
                <a:lnTo>
                  <a:pt x="0" y="356902"/>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3" name="Freeform 7">
            <a:extLst>
              <a:ext uri="{FF2B5EF4-FFF2-40B4-BE49-F238E27FC236}">
                <a16:creationId xmlns:a16="http://schemas.microsoft.com/office/drawing/2014/main" id="{4D83D66F-D7BC-B497-1DD9-48A9E971CBD1}"/>
              </a:ext>
            </a:extLst>
          </p:cNvPr>
          <p:cNvSpPr/>
          <p:nvPr/>
        </p:nvSpPr>
        <p:spPr>
          <a:xfrm>
            <a:off x="866421" y="5959123"/>
            <a:ext cx="4671379" cy="299721"/>
          </a:xfrm>
          <a:custGeom>
            <a:avLst/>
            <a:gdLst>
              <a:gd name="connsiteX0" fmla="*/ 0 w 4876828"/>
              <a:gd name="connsiteY0" fmla="*/ 0 h 356901"/>
              <a:gd name="connsiteX1" fmla="*/ 4876829 w 4876828"/>
              <a:gd name="connsiteY1" fmla="*/ 0 h 356901"/>
              <a:gd name="connsiteX2" fmla="*/ 4876829 w 4876828"/>
              <a:gd name="connsiteY2" fmla="*/ 356902 h 356901"/>
              <a:gd name="connsiteX3" fmla="*/ 0 w 4876828"/>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876828" h="356901">
                <a:moveTo>
                  <a:pt x="0" y="0"/>
                </a:moveTo>
                <a:lnTo>
                  <a:pt x="4876829" y="0"/>
                </a:lnTo>
                <a:lnTo>
                  <a:pt x="4876829" y="356902"/>
                </a:lnTo>
                <a:lnTo>
                  <a:pt x="0" y="356902"/>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4" name="Freeform 8">
            <a:extLst>
              <a:ext uri="{FF2B5EF4-FFF2-40B4-BE49-F238E27FC236}">
                <a16:creationId xmlns:a16="http://schemas.microsoft.com/office/drawing/2014/main" id="{D7D88C86-4B51-8735-D3A2-17ABE8A9A8C6}"/>
              </a:ext>
            </a:extLst>
          </p:cNvPr>
          <p:cNvSpPr/>
          <p:nvPr/>
        </p:nvSpPr>
        <p:spPr>
          <a:xfrm>
            <a:off x="866421" y="2163808"/>
            <a:ext cx="4671352" cy="959277"/>
          </a:xfrm>
          <a:custGeom>
            <a:avLst/>
            <a:gdLst>
              <a:gd name="connsiteX0" fmla="*/ 2438400 w 4876800"/>
              <a:gd name="connsiteY0" fmla="*/ 0 h 1142285"/>
              <a:gd name="connsiteX1" fmla="*/ 0 w 4876800"/>
              <a:gd name="connsiteY1" fmla="*/ 712108 h 1142285"/>
              <a:gd name="connsiteX2" fmla="*/ 0 w 4876800"/>
              <a:gd name="connsiteY2" fmla="*/ 1142286 h 1142285"/>
              <a:gd name="connsiteX3" fmla="*/ 4876800 w 4876800"/>
              <a:gd name="connsiteY3" fmla="*/ 1142286 h 1142285"/>
              <a:gd name="connsiteX4" fmla="*/ 4876800 w 4876800"/>
              <a:gd name="connsiteY4" fmla="*/ 712108 h 114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1142285">
                <a:moveTo>
                  <a:pt x="2438400" y="0"/>
                </a:moveTo>
                <a:lnTo>
                  <a:pt x="0" y="712108"/>
                </a:lnTo>
                <a:lnTo>
                  <a:pt x="0" y="1142286"/>
                </a:lnTo>
                <a:lnTo>
                  <a:pt x="4876800" y="1142286"/>
                </a:lnTo>
                <a:lnTo>
                  <a:pt x="4876800" y="712108"/>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45" name="Freeform 9">
            <a:extLst>
              <a:ext uri="{FF2B5EF4-FFF2-40B4-BE49-F238E27FC236}">
                <a16:creationId xmlns:a16="http://schemas.microsoft.com/office/drawing/2014/main" id="{4F336DF2-9460-06FD-C00A-CB0129570768}"/>
              </a:ext>
            </a:extLst>
          </p:cNvPr>
          <p:cNvSpPr/>
          <p:nvPr/>
        </p:nvSpPr>
        <p:spPr>
          <a:xfrm>
            <a:off x="1189355" y="3363063"/>
            <a:ext cx="754341" cy="1816392"/>
          </a:xfrm>
          <a:custGeom>
            <a:avLst/>
            <a:gdLst>
              <a:gd name="connsiteX0" fmla="*/ 702802 w 787517"/>
              <a:gd name="connsiteY0" fmla="*/ 22127 h 2162917"/>
              <a:gd name="connsiteX1" fmla="*/ 696659 w 787517"/>
              <a:gd name="connsiteY1" fmla="*/ 9 h 2162917"/>
              <a:gd name="connsiteX2" fmla="*/ 90849 w 787517"/>
              <a:gd name="connsiteY2" fmla="*/ 9 h 2162917"/>
              <a:gd name="connsiteX3" fmla="*/ 90849 w 787517"/>
              <a:gd name="connsiteY3" fmla="*/ 0 h 2162917"/>
              <a:gd name="connsiteX4" fmla="*/ 84706 w 787517"/>
              <a:gd name="connsiteY4" fmla="*/ 22127 h 2162917"/>
              <a:gd name="connsiteX5" fmla="*/ 0 w 787517"/>
              <a:gd name="connsiteY5" fmla="*/ 1081459 h 2162917"/>
              <a:gd name="connsiteX6" fmla="*/ 84706 w 787517"/>
              <a:gd name="connsiteY6" fmla="*/ 2140791 h 2162917"/>
              <a:gd name="connsiteX7" fmla="*/ 90849 w 787517"/>
              <a:gd name="connsiteY7" fmla="*/ 2162918 h 2162917"/>
              <a:gd name="connsiteX8" fmla="*/ 696659 w 787517"/>
              <a:gd name="connsiteY8" fmla="*/ 2162918 h 2162917"/>
              <a:gd name="connsiteX9" fmla="*/ 702802 w 787517"/>
              <a:gd name="connsiteY9" fmla="*/ 2140801 h 2162917"/>
              <a:gd name="connsiteX10" fmla="*/ 787517 w 787517"/>
              <a:gd name="connsiteY10" fmla="*/ 1081459 h 2162917"/>
              <a:gd name="connsiteX11" fmla="*/ 702802 w 787517"/>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517" h="2162917">
                <a:moveTo>
                  <a:pt x="702802" y="22127"/>
                </a:moveTo>
                <a:lnTo>
                  <a:pt x="696659" y="9"/>
                </a:lnTo>
                <a:lnTo>
                  <a:pt x="90849" y="9"/>
                </a:lnTo>
                <a:lnTo>
                  <a:pt x="90849" y="0"/>
                </a:lnTo>
                <a:lnTo>
                  <a:pt x="84706" y="22127"/>
                </a:lnTo>
                <a:cubicBezTo>
                  <a:pt x="81248" y="34595"/>
                  <a:pt x="0" y="335985"/>
                  <a:pt x="0" y="1081459"/>
                </a:cubicBezTo>
                <a:cubicBezTo>
                  <a:pt x="0" y="1826933"/>
                  <a:pt x="81239" y="2128333"/>
                  <a:pt x="84706" y="2140791"/>
                </a:cubicBezTo>
                <a:lnTo>
                  <a:pt x="90849" y="2162918"/>
                </a:lnTo>
                <a:lnTo>
                  <a:pt x="696659" y="2162918"/>
                </a:lnTo>
                <a:lnTo>
                  <a:pt x="702802" y="2140801"/>
                </a:lnTo>
                <a:cubicBezTo>
                  <a:pt x="706260" y="2128333"/>
                  <a:pt x="787517" y="1826952"/>
                  <a:pt x="787517" y="1081459"/>
                </a:cubicBezTo>
                <a:cubicBezTo>
                  <a:pt x="787517" y="335985"/>
                  <a:pt x="706269" y="34595"/>
                  <a:pt x="702802"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6" name="Freeform 10">
            <a:extLst>
              <a:ext uri="{FF2B5EF4-FFF2-40B4-BE49-F238E27FC236}">
                <a16:creationId xmlns:a16="http://schemas.microsoft.com/office/drawing/2014/main" id="{0EFDBCC2-9BC3-9F4B-30AE-B77BF4E71AB8}"/>
              </a:ext>
            </a:extLst>
          </p:cNvPr>
          <p:cNvSpPr/>
          <p:nvPr/>
        </p:nvSpPr>
        <p:spPr>
          <a:xfrm>
            <a:off x="2279742" y="3363063"/>
            <a:ext cx="754322" cy="1816392"/>
          </a:xfrm>
          <a:custGeom>
            <a:avLst/>
            <a:gdLst>
              <a:gd name="connsiteX0" fmla="*/ 702793 w 787498"/>
              <a:gd name="connsiteY0" fmla="*/ 22127 h 2162917"/>
              <a:gd name="connsiteX1" fmla="*/ 696649 w 787498"/>
              <a:gd name="connsiteY1" fmla="*/ 0 h 2162917"/>
              <a:gd name="connsiteX2" fmla="*/ 90849 w 787498"/>
              <a:gd name="connsiteY2" fmla="*/ 0 h 2162917"/>
              <a:gd name="connsiteX3" fmla="*/ 90849 w 787498"/>
              <a:gd name="connsiteY3" fmla="*/ 0 h 2162917"/>
              <a:gd name="connsiteX4" fmla="*/ 84706 w 787498"/>
              <a:gd name="connsiteY4" fmla="*/ 22127 h 2162917"/>
              <a:gd name="connsiteX5" fmla="*/ 0 w 787498"/>
              <a:gd name="connsiteY5" fmla="*/ 1081459 h 2162917"/>
              <a:gd name="connsiteX6" fmla="*/ 84706 w 787498"/>
              <a:gd name="connsiteY6" fmla="*/ 2140791 h 2162917"/>
              <a:gd name="connsiteX7" fmla="*/ 90849 w 787498"/>
              <a:gd name="connsiteY7" fmla="*/ 2162918 h 2162917"/>
              <a:gd name="connsiteX8" fmla="*/ 696649 w 787498"/>
              <a:gd name="connsiteY8" fmla="*/ 2162918 h 2162917"/>
              <a:gd name="connsiteX9" fmla="*/ 702793 w 787498"/>
              <a:gd name="connsiteY9" fmla="*/ 2140791 h 2162917"/>
              <a:gd name="connsiteX10" fmla="*/ 787498 w 787498"/>
              <a:gd name="connsiteY10" fmla="*/ 1081459 h 2162917"/>
              <a:gd name="connsiteX11" fmla="*/ 702793 w 787498"/>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98" h="2162917">
                <a:moveTo>
                  <a:pt x="702793" y="22127"/>
                </a:moveTo>
                <a:lnTo>
                  <a:pt x="696649" y="0"/>
                </a:lnTo>
                <a:lnTo>
                  <a:pt x="90849" y="0"/>
                </a:lnTo>
                <a:lnTo>
                  <a:pt x="90849" y="0"/>
                </a:lnTo>
                <a:lnTo>
                  <a:pt x="84706" y="22127"/>
                </a:lnTo>
                <a:cubicBezTo>
                  <a:pt x="81248" y="34595"/>
                  <a:pt x="0" y="335985"/>
                  <a:pt x="0" y="1081459"/>
                </a:cubicBezTo>
                <a:cubicBezTo>
                  <a:pt x="0" y="1826933"/>
                  <a:pt x="81239" y="2128333"/>
                  <a:pt x="84706" y="2140791"/>
                </a:cubicBezTo>
                <a:lnTo>
                  <a:pt x="90849" y="2162918"/>
                </a:lnTo>
                <a:lnTo>
                  <a:pt x="696649" y="2162918"/>
                </a:lnTo>
                <a:lnTo>
                  <a:pt x="702793" y="2140791"/>
                </a:lnTo>
                <a:cubicBezTo>
                  <a:pt x="706250" y="2128323"/>
                  <a:pt x="787498" y="1826933"/>
                  <a:pt x="787498" y="1081459"/>
                </a:cubicBezTo>
                <a:cubicBezTo>
                  <a:pt x="787498" y="335985"/>
                  <a:pt x="706260" y="34595"/>
                  <a:pt x="702793"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7" name="Freeform 13">
            <a:extLst>
              <a:ext uri="{FF2B5EF4-FFF2-40B4-BE49-F238E27FC236}">
                <a16:creationId xmlns:a16="http://schemas.microsoft.com/office/drawing/2014/main" id="{1FB215D8-7241-DEEB-B1C9-82472FAEBC8A}"/>
              </a:ext>
            </a:extLst>
          </p:cNvPr>
          <p:cNvSpPr/>
          <p:nvPr/>
        </p:nvSpPr>
        <p:spPr>
          <a:xfrm>
            <a:off x="3370128" y="3363063"/>
            <a:ext cx="754322" cy="1816392"/>
          </a:xfrm>
          <a:custGeom>
            <a:avLst/>
            <a:gdLst>
              <a:gd name="connsiteX0" fmla="*/ 702793 w 787498"/>
              <a:gd name="connsiteY0" fmla="*/ 22127 h 2162917"/>
              <a:gd name="connsiteX1" fmla="*/ 696649 w 787498"/>
              <a:gd name="connsiteY1" fmla="*/ 0 h 2162917"/>
              <a:gd name="connsiteX2" fmla="*/ 90849 w 787498"/>
              <a:gd name="connsiteY2" fmla="*/ 0 h 2162917"/>
              <a:gd name="connsiteX3" fmla="*/ 90849 w 787498"/>
              <a:gd name="connsiteY3" fmla="*/ 0 h 2162917"/>
              <a:gd name="connsiteX4" fmla="*/ 84706 w 787498"/>
              <a:gd name="connsiteY4" fmla="*/ 22127 h 2162917"/>
              <a:gd name="connsiteX5" fmla="*/ 0 w 787498"/>
              <a:gd name="connsiteY5" fmla="*/ 1081459 h 2162917"/>
              <a:gd name="connsiteX6" fmla="*/ 84706 w 787498"/>
              <a:gd name="connsiteY6" fmla="*/ 2140791 h 2162917"/>
              <a:gd name="connsiteX7" fmla="*/ 90849 w 787498"/>
              <a:gd name="connsiteY7" fmla="*/ 2162918 h 2162917"/>
              <a:gd name="connsiteX8" fmla="*/ 696649 w 787498"/>
              <a:gd name="connsiteY8" fmla="*/ 2162918 h 2162917"/>
              <a:gd name="connsiteX9" fmla="*/ 702793 w 787498"/>
              <a:gd name="connsiteY9" fmla="*/ 2140791 h 2162917"/>
              <a:gd name="connsiteX10" fmla="*/ 787498 w 787498"/>
              <a:gd name="connsiteY10" fmla="*/ 1081459 h 2162917"/>
              <a:gd name="connsiteX11" fmla="*/ 702793 w 787498"/>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98" h="2162917">
                <a:moveTo>
                  <a:pt x="702793" y="22127"/>
                </a:moveTo>
                <a:lnTo>
                  <a:pt x="696649" y="0"/>
                </a:lnTo>
                <a:lnTo>
                  <a:pt x="90849" y="0"/>
                </a:lnTo>
                <a:lnTo>
                  <a:pt x="90849" y="0"/>
                </a:lnTo>
                <a:lnTo>
                  <a:pt x="84706" y="22127"/>
                </a:lnTo>
                <a:cubicBezTo>
                  <a:pt x="81248" y="34595"/>
                  <a:pt x="0" y="335985"/>
                  <a:pt x="0" y="1081459"/>
                </a:cubicBezTo>
                <a:cubicBezTo>
                  <a:pt x="0" y="1826933"/>
                  <a:pt x="81239" y="2128333"/>
                  <a:pt x="84706" y="2140791"/>
                </a:cubicBezTo>
                <a:lnTo>
                  <a:pt x="90849" y="2162918"/>
                </a:lnTo>
                <a:lnTo>
                  <a:pt x="696649" y="2162918"/>
                </a:lnTo>
                <a:lnTo>
                  <a:pt x="702793" y="2140791"/>
                </a:lnTo>
                <a:cubicBezTo>
                  <a:pt x="706250" y="2128323"/>
                  <a:pt x="787498" y="1826933"/>
                  <a:pt x="787498" y="1081459"/>
                </a:cubicBezTo>
                <a:cubicBezTo>
                  <a:pt x="787498" y="335985"/>
                  <a:pt x="706260" y="34595"/>
                  <a:pt x="702793"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8" name="Freeform 17">
            <a:extLst>
              <a:ext uri="{FF2B5EF4-FFF2-40B4-BE49-F238E27FC236}">
                <a16:creationId xmlns:a16="http://schemas.microsoft.com/office/drawing/2014/main" id="{B7406267-61EB-F521-15B1-047917F007F7}"/>
              </a:ext>
            </a:extLst>
          </p:cNvPr>
          <p:cNvSpPr/>
          <p:nvPr/>
        </p:nvSpPr>
        <p:spPr>
          <a:xfrm>
            <a:off x="4460497" y="3363055"/>
            <a:ext cx="754341" cy="1816392"/>
          </a:xfrm>
          <a:custGeom>
            <a:avLst/>
            <a:gdLst>
              <a:gd name="connsiteX0" fmla="*/ 702812 w 787517"/>
              <a:gd name="connsiteY0" fmla="*/ 22127 h 2162918"/>
              <a:gd name="connsiteX1" fmla="*/ 696668 w 787517"/>
              <a:gd name="connsiteY1" fmla="*/ 0 h 2162918"/>
              <a:gd name="connsiteX2" fmla="*/ 90859 w 787517"/>
              <a:gd name="connsiteY2" fmla="*/ 0 h 2162918"/>
              <a:gd name="connsiteX3" fmla="*/ 90859 w 787517"/>
              <a:gd name="connsiteY3" fmla="*/ 10 h 2162918"/>
              <a:gd name="connsiteX4" fmla="*/ 84715 w 787517"/>
              <a:gd name="connsiteY4" fmla="*/ 22127 h 2162918"/>
              <a:gd name="connsiteX5" fmla="*/ 0 w 787517"/>
              <a:gd name="connsiteY5" fmla="*/ 1081459 h 2162918"/>
              <a:gd name="connsiteX6" fmla="*/ 84715 w 787517"/>
              <a:gd name="connsiteY6" fmla="*/ 2140801 h 2162918"/>
              <a:gd name="connsiteX7" fmla="*/ 90859 w 787517"/>
              <a:gd name="connsiteY7" fmla="*/ 2162918 h 2162918"/>
              <a:gd name="connsiteX8" fmla="*/ 696668 w 787517"/>
              <a:gd name="connsiteY8" fmla="*/ 2162918 h 2162918"/>
              <a:gd name="connsiteX9" fmla="*/ 702812 w 787517"/>
              <a:gd name="connsiteY9" fmla="*/ 2140792 h 2162918"/>
              <a:gd name="connsiteX10" fmla="*/ 787518 w 787517"/>
              <a:gd name="connsiteY10" fmla="*/ 1081459 h 2162918"/>
              <a:gd name="connsiteX11" fmla="*/ 702812 w 787517"/>
              <a:gd name="connsiteY11" fmla="*/ 22127 h 21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517" h="2162918">
                <a:moveTo>
                  <a:pt x="702812" y="22127"/>
                </a:moveTo>
                <a:lnTo>
                  <a:pt x="696668" y="0"/>
                </a:lnTo>
                <a:lnTo>
                  <a:pt x="90859" y="0"/>
                </a:lnTo>
                <a:lnTo>
                  <a:pt x="90859" y="10"/>
                </a:lnTo>
                <a:lnTo>
                  <a:pt x="84715" y="22127"/>
                </a:lnTo>
                <a:cubicBezTo>
                  <a:pt x="81258" y="34595"/>
                  <a:pt x="0" y="335985"/>
                  <a:pt x="0" y="1081459"/>
                </a:cubicBezTo>
                <a:cubicBezTo>
                  <a:pt x="0" y="1826952"/>
                  <a:pt x="81248" y="2128333"/>
                  <a:pt x="84715" y="2140801"/>
                </a:cubicBezTo>
                <a:lnTo>
                  <a:pt x="90859" y="2162918"/>
                </a:lnTo>
                <a:lnTo>
                  <a:pt x="696668" y="2162918"/>
                </a:lnTo>
                <a:lnTo>
                  <a:pt x="702812" y="2140792"/>
                </a:lnTo>
                <a:cubicBezTo>
                  <a:pt x="706269" y="2128323"/>
                  <a:pt x="787518" y="1826933"/>
                  <a:pt x="787518" y="1081459"/>
                </a:cubicBezTo>
                <a:cubicBezTo>
                  <a:pt x="787518" y="335985"/>
                  <a:pt x="706279" y="34595"/>
                  <a:pt x="702812"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9" name="TextBox 21">
            <a:extLst>
              <a:ext uri="{FF2B5EF4-FFF2-40B4-BE49-F238E27FC236}">
                <a16:creationId xmlns:a16="http://schemas.microsoft.com/office/drawing/2014/main" id="{9A8EDAE5-43EC-560B-67B4-B3FF836D8CF8}"/>
              </a:ext>
            </a:extLst>
          </p:cNvPr>
          <p:cNvSpPr txBox="1"/>
          <p:nvPr/>
        </p:nvSpPr>
        <p:spPr>
          <a:xfrm rot="16200000">
            <a:off x="896060" y="4117358"/>
            <a:ext cx="1340929" cy="307777"/>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Locations </a:t>
            </a:r>
          </a:p>
        </p:txBody>
      </p:sp>
      <p:sp>
        <p:nvSpPr>
          <p:cNvPr id="50" name="TextBox 21">
            <a:extLst>
              <a:ext uri="{FF2B5EF4-FFF2-40B4-BE49-F238E27FC236}">
                <a16:creationId xmlns:a16="http://schemas.microsoft.com/office/drawing/2014/main" id="{D7156FEE-A2F1-0B7B-C82E-04BE6D14E5CF}"/>
              </a:ext>
            </a:extLst>
          </p:cNvPr>
          <p:cNvSpPr txBox="1"/>
          <p:nvPr/>
        </p:nvSpPr>
        <p:spPr>
          <a:xfrm rot="16200000">
            <a:off x="1986447" y="4009637"/>
            <a:ext cx="1340929" cy="523220"/>
          </a:xfrm>
          <a:prstGeom prst="rect">
            <a:avLst/>
          </a:prstGeom>
          <a:solidFill>
            <a:srgbClr val="0091B5"/>
          </a:solid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Account Classification </a:t>
            </a:r>
          </a:p>
        </p:txBody>
      </p:sp>
      <p:sp>
        <p:nvSpPr>
          <p:cNvPr id="51" name="TextBox 21">
            <a:extLst>
              <a:ext uri="{FF2B5EF4-FFF2-40B4-BE49-F238E27FC236}">
                <a16:creationId xmlns:a16="http://schemas.microsoft.com/office/drawing/2014/main" id="{2D1CC524-5659-34DE-477B-DC1BC19C4C62}"/>
              </a:ext>
            </a:extLst>
          </p:cNvPr>
          <p:cNvSpPr txBox="1"/>
          <p:nvPr/>
        </p:nvSpPr>
        <p:spPr>
          <a:xfrm rot="16200000">
            <a:off x="3076815" y="4117358"/>
            <a:ext cx="1340929" cy="307777"/>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Objectives</a:t>
            </a:r>
          </a:p>
        </p:txBody>
      </p:sp>
      <p:sp>
        <p:nvSpPr>
          <p:cNvPr id="52" name="TextBox 21">
            <a:extLst>
              <a:ext uri="{FF2B5EF4-FFF2-40B4-BE49-F238E27FC236}">
                <a16:creationId xmlns:a16="http://schemas.microsoft.com/office/drawing/2014/main" id="{694D7F10-5A7B-D0EB-0030-B63E8AB4A789}"/>
              </a:ext>
            </a:extLst>
          </p:cNvPr>
          <p:cNvSpPr txBox="1"/>
          <p:nvPr/>
        </p:nvSpPr>
        <p:spPr>
          <a:xfrm rot="16200000">
            <a:off x="4167202" y="4009637"/>
            <a:ext cx="1340929" cy="523220"/>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Driving &amp; Admin time </a:t>
            </a:r>
          </a:p>
        </p:txBody>
      </p:sp>
      <p:sp>
        <p:nvSpPr>
          <p:cNvPr id="53" name="Rectangle 52">
            <a:extLst>
              <a:ext uri="{FF2B5EF4-FFF2-40B4-BE49-F238E27FC236}">
                <a16:creationId xmlns:a16="http://schemas.microsoft.com/office/drawing/2014/main" id="{910B0250-F0D8-F861-2D35-BF2E8B915DD6}"/>
              </a:ext>
            </a:extLst>
          </p:cNvPr>
          <p:cNvSpPr/>
          <p:nvPr/>
        </p:nvSpPr>
        <p:spPr>
          <a:xfrm>
            <a:off x="6188470" y="2491487"/>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931E84B-1EE2-8615-D843-1D3F63C50917}"/>
              </a:ext>
            </a:extLst>
          </p:cNvPr>
          <p:cNvSpPr/>
          <p:nvPr/>
        </p:nvSpPr>
        <p:spPr>
          <a:xfrm>
            <a:off x="6188470" y="4486472"/>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D50D4A7-7166-EE09-C6D3-0B7DBD372252}"/>
              </a:ext>
            </a:extLst>
          </p:cNvPr>
          <p:cNvSpPr/>
          <p:nvPr/>
        </p:nvSpPr>
        <p:spPr>
          <a:xfrm>
            <a:off x="8935429" y="2491487"/>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D3B794D-BAAE-C6CD-6FFB-A8D3FB48A87F}"/>
              </a:ext>
            </a:extLst>
          </p:cNvPr>
          <p:cNvSpPr/>
          <p:nvPr/>
        </p:nvSpPr>
        <p:spPr>
          <a:xfrm>
            <a:off x="8935429" y="4486472"/>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CuadroTexto 351">
            <a:extLst>
              <a:ext uri="{FF2B5EF4-FFF2-40B4-BE49-F238E27FC236}">
                <a16:creationId xmlns:a16="http://schemas.microsoft.com/office/drawing/2014/main" id="{CAC2AD27-D00E-4C16-B0EA-5FAFEF285D05}"/>
              </a:ext>
            </a:extLst>
          </p:cNvPr>
          <p:cNvSpPr txBox="1"/>
          <p:nvPr/>
        </p:nvSpPr>
        <p:spPr>
          <a:xfrm>
            <a:off x="6462130" y="3462710"/>
            <a:ext cx="1838070" cy="646331"/>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Location mapping is important for efficient time management .</a:t>
            </a:r>
          </a:p>
        </p:txBody>
      </p:sp>
      <p:sp>
        <p:nvSpPr>
          <p:cNvPr id="58" name="CuadroTexto 351">
            <a:extLst>
              <a:ext uri="{FF2B5EF4-FFF2-40B4-BE49-F238E27FC236}">
                <a16:creationId xmlns:a16="http://schemas.microsoft.com/office/drawing/2014/main" id="{4A55A4F3-5BF1-4871-0535-A30232DCC957}"/>
              </a:ext>
            </a:extLst>
          </p:cNvPr>
          <p:cNvSpPr txBox="1"/>
          <p:nvPr/>
        </p:nvSpPr>
        <p:spPr>
          <a:xfrm>
            <a:off x="9205119" y="3462710"/>
            <a:ext cx="1838070" cy="646331"/>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Account classification is key for managing time on site .</a:t>
            </a:r>
          </a:p>
        </p:txBody>
      </p:sp>
      <p:sp>
        <p:nvSpPr>
          <p:cNvPr id="59" name="CuadroTexto 351">
            <a:extLst>
              <a:ext uri="{FF2B5EF4-FFF2-40B4-BE49-F238E27FC236}">
                <a16:creationId xmlns:a16="http://schemas.microsoft.com/office/drawing/2014/main" id="{0109CCF2-3B5F-DDC6-9D59-9C55C5EC7210}"/>
              </a:ext>
            </a:extLst>
          </p:cNvPr>
          <p:cNvSpPr txBox="1"/>
          <p:nvPr/>
        </p:nvSpPr>
        <p:spPr>
          <a:xfrm>
            <a:off x="6462130" y="5424561"/>
            <a:ext cx="1838070" cy="830997"/>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Objectives management are important to ensure productivity on calls.</a:t>
            </a:r>
          </a:p>
        </p:txBody>
      </p:sp>
      <p:sp>
        <p:nvSpPr>
          <p:cNvPr id="60" name="CuadroTexto 351">
            <a:extLst>
              <a:ext uri="{FF2B5EF4-FFF2-40B4-BE49-F238E27FC236}">
                <a16:creationId xmlns:a16="http://schemas.microsoft.com/office/drawing/2014/main" id="{454696B3-ED0E-58A8-2903-506B1E578E76}"/>
              </a:ext>
            </a:extLst>
          </p:cNvPr>
          <p:cNvSpPr txBox="1"/>
          <p:nvPr/>
        </p:nvSpPr>
        <p:spPr>
          <a:xfrm>
            <a:off x="8961120" y="5397129"/>
            <a:ext cx="2340864" cy="830997"/>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Driving and admin time management ensure calls are well managed and documented .</a:t>
            </a:r>
          </a:p>
        </p:txBody>
      </p:sp>
      <p:sp>
        <p:nvSpPr>
          <p:cNvPr id="61" name="Oval 60">
            <a:extLst>
              <a:ext uri="{FF2B5EF4-FFF2-40B4-BE49-F238E27FC236}">
                <a16:creationId xmlns:a16="http://schemas.microsoft.com/office/drawing/2014/main" id="{BB3C1A17-82D6-5FF9-D678-DBF1A53014E0}"/>
              </a:ext>
            </a:extLst>
          </p:cNvPr>
          <p:cNvSpPr/>
          <p:nvPr/>
        </p:nvSpPr>
        <p:spPr>
          <a:xfrm>
            <a:off x="7075990" y="2679175"/>
            <a:ext cx="610350" cy="610348"/>
          </a:xfrm>
          <a:prstGeom prst="ellipse">
            <a:avLst/>
          </a:prstGeom>
          <a:solidFill>
            <a:srgbClr val="0568C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62" name="Graphic 9">
            <a:extLst>
              <a:ext uri="{FF2B5EF4-FFF2-40B4-BE49-F238E27FC236}">
                <a16:creationId xmlns:a16="http://schemas.microsoft.com/office/drawing/2014/main" id="{C4163479-FA63-487F-B84A-67774C2D3B06}"/>
              </a:ext>
            </a:extLst>
          </p:cNvPr>
          <p:cNvGrpSpPr/>
          <p:nvPr/>
        </p:nvGrpSpPr>
        <p:grpSpPr>
          <a:xfrm>
            <a:off x="7218819" y="2837390"/>
            <a:ext cx="324687" cy="282831"/>
            <a:chOff x="3657600" y="1304925"/>
            <a:chExt cx="4876809" cy="4248150"/>
          </a:xfrm>
          <a:solidFill>
            <a:srgbClr val="FFFFFF"/>
          </a:solidFill>
        </p:grpSpPr>
        <p:sp>
          <p:nvSpPr>
            <p:cNvPr id="63" name="Freeform 69">
              <a:extLst>
                <a:ext uri="{FF2B5EF4-FFF2-40B4-BE49-F238E27FC236}">
                  <a16:creationId xmlns:a16="http://schemas.microsoft.com/office/drawing/2014/main" id="{862150EE-B6BB-B20D-EA4C-7472AB5823CA}"/>
                </a:ext>
              </a:extLst>
            </p:cNvPr>
            <p:cNvSpPr/>
            <p:nvPr/>
          </p:nvSpPr>
          <p:spPr>
            <a:xfrm>
              <a:off x="5267325" y="1304925"/>
              <a:ext cx="1657350" cy="1657350"/>
            </a:xfrm>
            <a:custGeom>
              <a:avLst/>
              <a:gdLst>
                <a:gd name="connsiteX0" fmla="*/ 828675 w 1657350"/>
                <a:gd name="connsiteY0" fmla="*/ 1657350 h 1657350"/>
                <a:gd name="connsiteX1" fmla="*/ 1657350 w 1657350"/>
                <a:gd name="connsiteY1" fmla="*/ 828675 h 1657350"/>
                <a:gd name="connsiteX2" fmla="*/ 828675 w 1657350"/>
                <a:gd name="connsiteY2" fmla="*/ 0 h 1657350"/>
                <a:gd name="connsiteX3" fmla="*/ 0 w 1657350"/>
                <a:gd name="connsiteY3" fmla="*/ 828675 h 1657350"/>
                <a:gd name="connsiteX4" fmla="*/ 828675 w 1657350"/>
                <a:gd name="connsiteY4" fmla="*/ 1657350 h 1657350"/>
                <a:gd name="connsiteX5" fmla="*/ 828675 w 1657350"/>
                <a:gd name="connsiteY5" fmla="*/ 285750 h 1657350"/>
                <a:gd name="connsiteX6" fmla="*/ 1371600 w 1657350"/>
                <a:gd name="connsiteY6" fmla="*/ 828675 h 1657350"/>
                <a:gd name="connsiteX7" fmla="*/ 828675 w 1657350"/>
                <a:gd name="connsiteY7" fmla="*/ 1371600 h 1657350"/>
                <a:gd name="connsiteX8" fmla="*/ 285750 w 1657350"/>
                <a:gd name="connsiteY8" fmla="*/ 828675 h 1657350"/>
                <a:gd name="connsiteX9" fmla="*/ 828675 w 1657350"/>
                <a:gd name="connsiteY9" fmla="*/ 2857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50" h="1657350">
                  <a:moveTo>
                    <a:pt x="828675" y="1657350"/>
                  </a:moveTo>
                  <a:cubicBezTo>
                    <a:pt x="1285608" y="1657350"/>
                    <a:pt x="1657350" y="1285608"/>
                    <a:pt x="1657350" y="828675"/>
                  </a:cubicBezTo>
                  <a:cubicBezTo>
                    <a:pt x="1657350" y="371742"/>
                    <a:pt x="1285608" y="0"/>
                    <a:pt x="828675" y="0"/>
                  </a:cubicBezTo>
                  <a:cubicBezTo>
                    <a:pt x="371742" y="0"/>
                    <a:pt x="0" y="371742"/>
                    <a:pt x="0" y="828675"/>
                  </a:cubicBezTo>
                  <a:cubicBezTo>
                    <a:pt x="0" y="1285608"/>
                    <a:pt x="371742" y="1657350"/>
                    <a:pt x="828675" y="1657350"/>
                  </a:cubicBezTo>
                  <a:close/>
                  <a:moveTo>
                    <a:pt x="828675" y="285750"/>
                  </a:moveTo>
                  <a:cubicBezTo>
                    <a:pt x="1128046" y="285750"/>
                    <a:pt x="1371600" y="529304"/>
                    <a:pt x="1371600" y="828675"/>
                  </a:cubicBezTo>
                  <a:cubicBezTo>
                    <a:pt x="1371600" y="1128046"/>
                    <a:pt x="1128046" y="1371600"/>
                    <a:pt x="828675" y="1371600"/>
                  </a:cubicBezTo>
                  <a:cubicBezTo>
                    <a:pt x="529304" y="1371600"/>
                    <a:pt x="285750" y="1128046"/>
                    <a:pt x="285750" y="828675"/>
                  </a:cubicBezTo>
                  <a:cubicBezTo>
                    <a:pt x="285750" y="529304"/>
                    <a:pt x="529304" y="285750"/>
                    <a:pt x="8286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4" name="Freeform 73">
              <a:extLst>
                <a:ext uri="{FF2B5EF4-FFF2-40B4-BE49-F238E27FC236}">
                  <a16:creationId xmlns:a16="http://schemas.microsoft.com/office/drawing/2014/main" id="{ACBC9C6C-F944-EF39-44F7-F6961792A018}"/>
                </a:ext>
              </a:extLst>
            </p:cNvPr>
            <p:cNvSpPr/>
            <p:nvPr/>
          </p:nvSpPr>
          <p:spPr>
            <a:xfrm>
              <a:off x="7248525" y="1914525"/>
              <a:ext cx="1047750" cy="1047750"/>
            </a:xfrm>
            <a:custGeom>
              <a:avLst/>
              <a:gdLst>
                <a:gd name="connsiteX0" fmla="*/ 523875 w 1047750"/>
                <a:gd name="connsiteY0" fmla="*/ 1047750 h 1047750"/>
                <a:gd name="connsiteX1" fmla="*/ 1047750 w 1047750"/>
                <a:gd name="connsiteY1" fmla="*/ 523875 h 1047750"/>
                <a:gd name="connsiteX2" fmla="*/ 523875 w 1047750"/>
                <a:gd name="connsiteY2" fmla="*/ 0 h 1047750"/>
                <a:gd name="connsiteX3" fmla="*/ 0 w 1047750"/>
                <a:gd name="connsiteY3" fmla="*/ 523875 h 1047750"/>
                <a:gd name="connsiteX4" fmla="*/ 523875 w 1047750"/>
                <a:gd name="connsiteY4" fmla="*/ 1047750 h 1047750"/>
                <a:gd name="connsiteX5" fmla="*/ 523875 w 1047750"/>
                <a:gd name="connsiteY5" fmla="*/ 285750 h 1047750"/>
                <a:gd name="connsiteX6" fmla="*/ 762000 w 1047750"/>
                <a:gd name="connsiteY6" fmla="*/ 523875 h 1047750"/>
                <a:gd name="connsiteX7" fmla="*/ 523875 w 1047750"/>
                <a:gd name="connsiteY7" fmla="*/ 762000 h 1047750"/>
                <a:gd name="connsiteX8" fmla="*/ 285750 w 1047750"/>
                <a:gd name="connsiteY8" fmla="*/ 523875 h 1047750"/>
                <a:gd name="connsiteX9" fmla="*/ 523875 w 1047750"/>
                <a:gd name="connsiteY9" fmla="*/ 285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047750">
                  <a:moveTo>
                    <a:pt x="523875" y="1047750"/>
                  </a:moveTo>
                  <a:cubicBezTo>
                    <a:pt x="812740" y="1047750"/>
                    <a:pt x="1047750" y="812740"/>
                    <a:pt x="1047750" y="523875"/>
                  </a:cubicBezTo>
                  <a:cubicBezTo>
                    <a:pt x="1047750" y="235010"/>
                    <a:pt x="812740" y="0"/>
                    <a:pt x="523875" y="0"/>
                  </a:cubicBezTo>
                  <a:cubicBezTo>
                    <a:pt x="235010" y="0"/>
                    <a:pt x="0" y="235010"/>
                    <a:pt x="0" y="523875"/>
                  </a:cubicBezTo>
                  <a:cubicBezTo>
                    <a:pt x="0" y="812740"/>
                    <a:pt x="235010" y="1047750"/>
                    <a:pt x="523875" y="1047750"/>
                  </a:cubicBezTo>
                  <a:close/>
                  <a:moveTo>
                    <a:pt x="523875" y="285750"/>
                  </a:moveTo>
                  <a:cubicBezTo>
                    <a:pt x="655177" y="285750"/>
                    <a:pt x="762000" y="392573"/>
                    <a:pt x="762000" y="523875"/>
                  </a:cubicBezTo>
                  <a:cubicBezTo>
                    <a:pt x="762000" y="655177"/>
                    <a:pt x="655177" y="762000"/>
                    <a:pt x="523875" y="762000"/>
                  </a:cubicBezTo>
                  <a:cubicBezTo>
                    <a:pt x="392573" y="762000"/>
                    <a:pt x="285750" y="655177"/>
                    <a:pt x="285750" y="523875"/>
                  </a:cubicBezTo>
                  <a:cubicBezTo>
                    <a:pt x="285750" y="392573"/>
                    <a:pt x="392573" y="285750"/>
                    <a:pt x="5238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5" name="Freeform 74">
              <a:extLst>
                <a:ext uri="{FF2B5EF4-FFF2-40B4-BE49-F238E27FC236}">
                  <a16:creationId xmlns:a16="http://schemas.microsoft.com/office/drawing/2014/main" id="{03611116-66B8-73BA-5AB0-830EAD797426}"/>
                </a:ext>
              </a:extLst>
            </p:cNvPr>
            <p:cNvSpPr/>
            <p:nvPr/>
          </p:nvSpPr>
          <p:spPr>
            <a:xfrm>
              <a:off x="3657600" y="3286125"/>
              <a:ext cx="4876809" cy="2266950"/>
            </a:xfrm>
            <a:custGeom>
              <a:avLst/>
              <a:gdLst>
                <a:gd name="connsiteX0" fmla="*/ 4230053 w 4876809"/>
                <a:gd name="connsiteY0" fmla="*/ 0 h 2266950"/>
                <a:gd name="connsiteX1" fmla="*/ 4009073 w 4876809"/>
                <a:gd name="connsiteY1" fmla="*/ 0 h 2266950"/>
                <a:gd name="connsiteX2" fmla="*/ 3421447 w 4876809"/>
                <a:gd name="connsiteY2" fmla="*/ 374828 h 2266950"/>
                <a:gd name="connsiteX3" fmla="*/ 2571550 w 4876809"/>
                <a:gd name="connsiteY3" fmla="*/ 0 h 2266950"/>
                <a:gd name="connsiteX4" fmla="*/ 2305260 w 4876809"/>
                <a:gd name="connsiteY4" fmla="*/ 0 h 2266950"/>
                <a:gd name="connsiteX5" fmla="*/ 1455363 w 4876809"/>
                <a:gd name="connsiteY5" fmla="*/ 374828 h 2266950"/>
                <a:gd name="connsiteX6" fmla="*/ 867728 w 4876809"/>
                <a:gd name="connsiteY6" fmla="*/ 0 h 2266950"/>
                <a:gd name="connsiteX7" fmla="*/ 646748 w 4876809"/>
                <a:gd name="connsiteY7" fmla="*/ 0 h 2266950"/>
                <a:gd name="connsiteX8" fmla="*/ 0 w 4876809"/>
                <a:gd name="connsiteY8" fmla="*/ 642842 h 2266950"/>
                <a:gd name="connsiteX9" fmla="*/ 0 w 4876809"/>
                <a:gd name="connsiteY9" fmla="*/ 1683068 h 2266950"/>
                <a:gd name="connsiteX10" fmla="*/ 280149 w 4876809"/>
                <a:gd name="connsiteY10" fmla="*/ 1962150 h 2266950"/>
                <a:gd name="connsiteX11" fmla="*/ 1153849 w 4876809"/>
                <a:gd name="connsiteY11" fmla="*/ 1962150 h 2266950"/>
                <a:gd name="connsiteX12" fmla="*/ 1486110 w 4876809"/>
                <a:gd name="connsiteY12" fmla="*/ 2266950 h 2266950"/>
                <a:gd name="connsiteX13" fmla="*/ 3390700 w 4876809"/>
                <a:gd name="connsiteY13" fmla="*/ 2266950 h 2266950"/>
                <a:gd name="connsiteX14" fmla="*/ 3722961 w 4876809"/>
                <a:gd name="connsiteY14" fmla="*/ 1962150 h 2266950"/>
                <a:gd name="connsiteX15" fmla="*/ 4586678 w 4876809"/>
                <a:gd name="connsiteY15" fmla="*/ 1962150 h 2266950"/>
                <a:gd name="connsiteX16" fmla="*/ 4876810 w 4876809"/>
                <a:gd name="connsiteY16" fmla="*/ 1673162 h 2266950"/>
                <a:gd name="connsiteX17" fmla="*/ 4876810 w 4876809"/>
                <a:gd name="connsiteY17" fmla="*/ 642842 h 2266950"/>
                <a:gd name="connsiteX18" fmla="*/ 4230053 w 4876809"/>
                <a:gd name="connsiteY18" fmla="*/ 0 h 2266950"/>
                <a:gd name="connsiteX19" fmla="*/ 285750 w 4876809"/>
                <a:gd name="connsiteY19" fmla="*/ 642842 h 2266950"/>
                <a:gd name="connsiteX20" fmla="*/ 646748 w 4876809"/>
                <a:gd name="connsiteY20" fmla="*/ 285750 h 2266950"/>
                <a:gd name="connsiteX21" fmla="*/ 867728 w 4876809"/>
                <a:gd name="connsiteY21" fmla="*/ 285750 h 2266950"/>
                <a:gd name="connsiteX22" fmla="*/ 1228725 w 4876809"/>
                <a:gd name="connsiteY22" fmla="*/ 642842 h 2266950"/>
                <a:gd name="connsiteX23" fmla="*/ 1228725 w 4876809"/>
                <a:gd name="connsiteY23" fmla="*/ 740673 h 2266950"/>
                <a:gd name="connsiteX24" fmla="*/ 1152525 w 4876809"/>
                <a:gd name="connsiteY24" fmla="*/ 1676400 h 2266950"/>
                <a:gd name="connsiteX25" fmla="*/ 285750 w 4876809"/>
                <a:gd name="connsiteY25" fmla="*/ 1676400 h 2266950"/>
                <a:gd name="connsiteX26" fmla="*/ 3438525 w 4876809"/>
                <a:gd name="connsiteY26" fmla="*/ 1933375 h 2266950"/>
                <a:gd name="connsiteX27" fmla="*/ 3390700 w 4876809"/>
                <a:gd name="connsiteY27" fmla="*/ 1981200 h 2266950"/>
                <a:gd name="connsiteX28" fmla="*/ 1486100 w 4876809"/>
                <a:gd name="connsiteY28" fmla="*/ 1981200 h 2266950"/>
                <a:gd name="connsiteX29" fmla="*/ 1438275 w 4876809"/>
                <a:gd name="connsiteY29" fmla="*/ 1933375 h 2266950"/>
                <a:gd name="connsiteX30" fmla="*/ 1438275 w 4876809"/>
                <a:gd name="connsiteY30" fmla="*/ 1152735 h 2266950"/>
                <a:gd name="connsiteX31" fmla="*/ 2305250 w 4876809"/>
                <a:gd name="connsiteY31" fmla="*/ 285750 h 2266950"/>
                <a:gd name="connsiteX32" fmla="*/ 2571541 w 4876809"/>
                <a:gd name="connsiteY32" fmla="*/ 285750 h 2266950"/>
                <a:gd name="connsiteX33" fmla="*/ 3438525 w 4876809"/>
                <a:gd name="connsiteY33" fmla="*/ 1152725 h 2266950"/>
                <a:gd name="connsiteX34" fmla="*/ 4591050 w 4876809"/>
                <a:gd name="connsiteY34" fmla="*/ 1673162 h 2266950"/>
                <a:gd name="connsiteX35" fmla="*/ 3724275 w 4876809"/>
                <a:gd name="connsiteY35" fmla="*/ 1676400 h 2266950"/>
                <a:gd name="connsiteX36" fmla="*/ 3648075 w 4876809"/>
                <a:gd name="connsiteY36" fmla="*/ 740673 h 2266950"/>
                <a:gd name="connsiteX37" fmla="*/ 3648075 w 4876809"/>
                <a:gd name="connsiteY37" fmla="*/ 642842 h 2266950"/>
                <a:gd name="connsiteX38" fmla="*/ 4009073 w 4876809"/>
                <a:gd name="connsiteY38" fmla="*/ 285750 h 2266950"/>
                <a:gd name="connsiteX39" fmla="*/ 4230053 w 4876809"/>
                <a:gd name="connsiteY39" fmla="*/ 285750 h 2266950"/>
                <a:gd name="connsiteX40" fmla="*/ 4591050 w 4876809"/>
                <a:gd name="connsiteY40" fmla="*/ 64284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76809" h="2266950">
                  <a:moveTo>
                    <a:pt x="4230053" y="0"/>
                  </a:moveTo>
                  <a:lnTo>
                    <a:pt x="4009073" y="0"/>
                  </a:lnTo>
                  <a:cubicBezTo>
                    <a:pt x="3748669" y="0"/>
                    <a:pt x="3523879" y="153848"/>
                    <a:pt x="3421447" y="374828"/>
                  </a:cubicBezTo>
                  <a:cubicBezTo>
                    <a:pt x="3210554" y="144609"/>
                    <a:pt x="2907630" y="0"/>
                    <a:pt x="2571550" y="0"/>
                  </a:cubicBezTo>
                  <a:lnTo>
                    <a:pt x="2305260" y="0"/>
                  </a:lnTo>
                  <a:cubicBezTo>
                    <a:pt x="1969180" y="0"/>
                    <a:pt x="1666256" y="144609"/>
                    <a:pt x="1455363" y="374828"/>
                  </a:cubicBezTo>
                  <a:cubicBezTo>
                    <a:pt x="1352922" y="153848"/>
                    <a:pt x="1128132" y="0"/>
                    <a:pt x="867728" y="0"/>
                  </a:cubicBezTo>
                  <a:lnTo>
                    <a:pt x="646748" y="0"/>
                  </a:lnTo>
                  <a:cubicBezTo>
                    <a:pt x="290132" y="0"/>
                    <a:pt x="0" y="288379"/>
                    <a:pt x="0" y="642842"/>
                  </a:cubicBezTo>
                  <a:lnTo>
                    <a:pt x="0" y="1683068"/>
                  </a:lnTo>
                  <a:cubicBezTo>
                    <a:pt x="0" y="1836953"/>
                    <a:pt x="125673" y="1962150"/>
                    <a:pt x="280149" y="1962150"/>
                  </a:cubicBezTo>
                  <a:lnTo>
                    <a:pt x="1153849" y="1962150"/>
                  </a:lnTo>
                  <a:cubicBezTo>
                    <a:pt x="1168499" y="2132648"/>
                    <a:pt x="1311869" y="2266950"/>
                    <a:pt x="1486110" y="2266950"/>
                  </a:cubicBezTo>
                  <a:lnTo>
                    <a:pt x="3390700" y="2266950"/>
                  </a:lnTo>
                  <a:cubicBezTo>
                    <a:pt x="3564931" y="2266950"/>
                    <a:pt x="3708302" y="2132648"/>
                    <a:pt x="3722961" y="1962150"/>
                  </a:cubicBezTo>
                  <a:lnTo>
                    <a:pt x="4586678" y="1962150"/>
                  </a:lnTo>
                  <a:cubicBezTo>
                    <a:pt x="4746660" y="1962150"/>
                    <a:pt x="4876810" y="1832515"/>
                    <a:pt x="4876810" y="1673162"/>
                  </a:cubicBezTo>
                  <a:lnTo>
                    <a:pt x="4876810" y="642842"/>
                  </a:lnTo>
                  <a:cubicBezTo>
                    <a:pt x="4876800" y="288379"/>
                    <a:pt x="4586669" y="0"/>
                    <a:pt x="4230053" y="0"/>
                  </a:cubicBezTo>
                  <a:close/>
                  <a:moveTo>
                    <a:pt x="285750" y="642842"/>
                  </a:moveTo>
                  <a:cubicBezTo>
                    <a:pt x="285750" y="445941"/>
                    <a:pt x="447694" y="285750"/>
                    <a:pt x="646748" y="285750"/>
                  </a:cubicBezTo>
                  <a:lnTo>
                    <a:pt x="867728" y="285750"/>
                  </a:lnTo>
                  <a:cubicBezTo>
                    <a:pt x="1066781" y="285750"/>
                    <a:pt x="1228725" y="445941"/>
                    <a:pt x="1228725" y="642842"/>
                  </a:cubicBezTo>
                  <a:lnTo>
                    <a:pt x="1228725" y="740673"/>
                  </a:lnTo>
                  <a:cubicBezTo>
                    <a:pt x="1132646" y="990838"/>
                    <a:pt x="1152525" y="1140762"/>
                    <a:pt x="1152525" y="1676400"/>
                  </a:cubicBezTo>
                  <a:lnTo>
                    <a:pt x="285750" y="1676400"/>
                  </a:lnTo>
                  <a:close/>
                  <a:moveTo>
                    <a:pt x="3438525" y="1933375"/>
                  </a:moveTo>
                  <a:cubicBezTo>
                    <a:pt x="3438525" y="1959750"/>
                    <a:pt x="3417075" y="1981200"/>
                    <a:pt x="3390700" y="1981200"/>
                  </a:cubicBezTo>
                  <a:lnTo>
                    <a:pt x="1486100" y="1981200"/>
                  </a:lnTo>
                  <a:cubicBezTo>
                    <a:pt x="1459725" y="1981200"/>
                    <a:pt x="1438275" y="1959740"/>
                    <a:pt x="1438275" y="1933375"/>
                  </a:cubicBezTo>
                  <a:lnTo>
                    <a:pt x="1438275" y="1152735"/>
                  </a:lnTo>
                  <a:cubicBezTo>
                    <a:pt x="1438275" y="674675"/>
                    <a:pt x="1827200" y="285750"/>
                    <a:pt x="2305250" y="285750"/>
                  </a:cubicBezTo>
                  <a:lnTo>
                    <a:pt x="2571541" y="285750"/>
                  </a:lnTo>
                  <a:cubicBezTo>
                    <a:pt x="3049600" y="285750"/>
                    <a:pt x="3438525" y="674675"/>
                    <a:pt x="3438525" y="1152725"/>
                  </a:cubicBezTo>
                  <a:close/>
                  <a:moveTo>
                    <a:pt x="4591050" y="1673162"/>
                  </a:moveTo>
                  <a:cubicBezTo>
                    <a:pt x="4591050" y="1678086"/>
                    <a:pt x="4644314" y="1676400"/>
                    <a:pt x="3724275" y="1676400"/>
                  </a:cubicBezTo>
                  <a:cubicBezTo>
                    <a:pt x="3724275" y="1136799"/>
                    <a:pt x="3744002" y="990429"/>
                    <a:pt x="3648075" y="740673"/>
                  </a:cubicBezTo>
                  <a:lnTo>
                    <a:pt x="3648075" y="642842"/>
                  </a:lnTo>
                  <a:cubicBezTo>
                    <a:pt x="3648075" y="445941"/>
                    <a:pt x="3810019" y="285750"/>
                    <a:pt x="4009073" y="285750"/>
                  </a:cubicBezTo>
                  <a:lnTo>
                    <a:pt x="4230053" y="285750"/>
                  </a:lnTo>
                  <a:cubicBezTo>
                    <a:pt x="4429106" y="285750"/>
                    <a:pt x="4591050" y="445941"/>
                    <a:pt x="4591050" y="642842"/>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6" name="Freeform 77">
              <a:extLst>
                <a:ext uri="{FF2B5EF4-FFF2-40B4-BE49-F238E27FC236}">
                  <a16:creationId xmlns:a16="http://schemas.microsoft.com/office/drawing/2014/main" id="{129602B5-823B-786A-D04C-20CE4FD1C82A}"/>
                </a:ext>
              </a:extLst>
            </p:cNvPr>
            <p:cNvSpPr/>
            <p:nvPr/>
          </p:nvSpPr>
          <p:spPr>
            <a:xfrm>
              <a:off x="3895725" y="1914525"/>
              <a:ext cx="1047750" cy="1047750"/>
            </a:xfrm>
            <a:custGeom>
              <a:avLst/>
              <a:gdLst>
                <a:gd name="connsiteX0" fmla="*/ 523875 w 1047750"/>
                <a:gd name="connsiteY0" fmla="*/ 1047750 h 1047750"/>
                <a:gd name="connsiteX1" fmla="*/ 1047750 w 1047750"/>
                <a:gd name="connsiteY1" fmla="*/ 523875 h 1047750"/>
                <a:gd name="connsiteX2" fmla="*/ 523875 w 1047750"/>
                <a:gd name="connsiteY2" fmla="*/ 0 h 1047750"/>
                <a:gd name="connsiteX3" fmla="*/ 0 w 1047750"/>
                <a:gd name="connsiteY3" fmla="*/ 523875 h 1047750"/>
                <a:gd name="connsiteX4" fmla="*/ 523875 w 1047750"/>
                <a:gd name="connsiteY4" fmla="*/ 1047750 h 1047750"/>
                <a:gd name="connsiteX5" fmla="*/ 523875 w 1047750"/>
                <a:gd name="connsiteY5" fmla="*/ 285750 h 1047750"/>
                <a:gd name="connsiteX6" fmla="*/ 762000 w 1047750"/>
                <a:gd name="connsiteY6" fmla="*/ 523875 h 1047750"/>
                <a:gd name="connsiteX7" fmla="*/ 523875 w 1047750"/>
                <a:gd name="connsiteY7" fmla="*/ 762000 h 1047750"/>
                <a:gd name="connsiteX8" fmla="*/ 285750 w 1047750"/>
                <a:gd name="connsiteY8" fmla="*/ 523875 h 1047750"/>
                <a:gd name="connsiteX9" fmla="*/ 523875 w 1047750"/>
                <a:gd name="connsiteY9" fmla="*/ 285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047750">
                  <a:moveTo>
                    <a:pt x="523875" y="1047750"/>
                  </a:moveTo>
                  <a:cubicBezTo>
                    <a:pt x="812740" y="1047750"/>
                    <a:pt x="1047750" y="812740"/>
                    <a:pt x="1047750" y="523875"/>
                  </a:cubicBezTo>
                  <a:cubicBezTo>
                    <a:pt x="1047750" y="235010"/>
                    <a:pt x="812740" y="0"/>
                    <a:pt x="523875" y="0"/>
                  </a:cubicBezTo>
                  <a:cubicBezTo>
                    <a:pt x="235010" y="0"/>
                    <a:pt x="0" y="235010"/>
                    <a:pt x="0" y="523875"/>
                  </a:cubicBezTo>
                  <a:cubicBezTo>
                    <a:pt x="0" y="812740"/>
                    <a:pt x="235010" y="1047750"/>
                    <a:pt x="523875" y="1047750"/>
                  </a:cubicBezTo>
                  <a:close/>
                  <a:moveTo>
                    <a:pt x="523875" y="285750"/>
                  </a:moveTo>
                  <a:cubicBezTo>
                    <a:pt x="655177" y="285750"/>
                    <a:pt x="762000" y="392573"/>
                    <a:pt x="762000" y="523875"/>
                  </a:cubicBezTo>
                  <a:cubicBezTo>
                    <a:pt x="762000" y="655177"/>
                    <a:pt x="655177" y="762000"/>
                    <a:pt x="523875" y="762000"/>
                  </a:cubicBezTo>
                  <a:cubicBezTo>
                    <a:pt x="392573" y="762000"/>
                    <a:pt x="285750" y="655177"/>
                    <a:pt x="285750" y="523875"/>
                  </a:cubicBezTo>
                  <a:cubicBezTo>
                    <a:pt x="285750" y="392573"/>
                    <a:pt x="392573" y="285750"/>
                    <a:pt x="5238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grpSp>
      <p:sp>
        <p:nvSpPr>
          <p:cNvPr id="67" name="Oval 66">
            <a:extLst>
              <a:ext uri="{FF2B5EF4-FFF2-40B4-BE49-F238E27FC236}">
                <a16:creationId xmlns:a16="http://schemas.microsoft.com/office/drawing/2014/main" id="{DC26DC52-451B-FCE9-B0CD-1AFDAC1E3D5D}"/>
              </a:ext>
            </a:extLst>
          </p:cNvPr>
          <p:cNvSpPr/>
          <p:nvPr/>
        </p:nvSpPr>
        <p:spPr>
          <a:xfrm>
            <a:off x="9822949" y="2679175"/>
            <a:ext cx="610350" cy="610348"/>
          </a:xfrm>
          <a:prstGeom prst="ellipse">
            <a:avLst/>
          </a:prstGeom>
          <a:solidFill>
            <a:srgbClr val="63A89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1D67C98D-99B7-FD1C-5391-B60E6C05966D}"/>
              </a:ext>
            </a:extLst>
          </p:cNvPr>
          <p:cNvGrpSpPr/>
          <p:nvPr/>
        </p:nvGrpSpPr>
        <p:grpSpPr>
          <a:xfrm>
            <a:off x="9965777" y="2835296"/>
            <a:ext cx="324688" cy="324670"/>
            <a:chOff x="3657599" y="990723"/>
            <a:chExt cx="4876801" cy="4876552"/>
          </a:xfrm>
          <a:solidFill>
            <a:srgbClr val="FFFFFF"/>
          </a:solidFill>
        </p:grpSpPr>
        <p:sp>
          <p:nvSpPr>
            <p:cNvPr id="69" name="Freeform 83">
              <a:extLst>
                <a:ext uri="{FF2B5EF4-FFF2-40B4-BE49-F238E27FC236}">
                  <a16:creationId xmlns:a16="http://schemas.microsoft.com/office/drawing/2014/main" id="{575383A7-37FC-AB2B-4BCA-ABEDD617ED8D}"/>
                </a:ext>
              </a:extLst>
            </p:cNvPr>
            <p:cNvSpPr/>
            <p:nvPr/>
          </p:nvSpPr>
          <p:spPr>
            <a:xfrm>
              <a:off x="3657599" y="3238111"/>
              <a:ext cx="4876801" cy="2629164"/>
            </a:xfrm>
            <a:custGeom>
              <a:avLst/>
              <a:gdLst>
                <a:gd name="connsiteX0" fmla="*/ 4724248 w 4876801"/>
                <a:gd name="connsiteY0" fmla="*/ 158389 h 2629164"/>
                <a:gd name="connsiteX1" fmla="*/ 4134307 w 4876801"/>
                <a:gd name="connsiteY1" fmla="*/ 194013 h 2629164"/>
                <a:gd name="connsiteX2" fmla="*/ 3714379 w 4876801"/>
                <a:gd name="connsiteY2" fmla="*/ 644802 h 2629164"/>
                <a:gd name="connsiteX3" fmla="*/ 3305023 w 4876801"/>
                <a:gd name="connsiteY3" fmla="*/ 343260 h 2629164"/>
                <a:gd name="connsiteX4" fmla="*/ 2555643 w 4876801"/>
                <a:gd name="connsiteY4" fmla="*/ 343260 h 2629164"/>
                <a:gd name="connsiteX5" fmla="*/ 2380964 w 4876801"/>
                <a:gd name="connsiteY5" fmla="*/ 245447 h 2629164"/>
                <a:gd name="connsiteX6" fmla="*/ 1063257 w 4876801"/>
                <a:gd name="connsiteY6" fmla="*/ 248591 h 2629164"/>
                <a:gd name="connsiteX7" fmla="*/ 787813 w 4876801"/>
                <a:gd name="connsiteY7" fmla="*/ 491078 h 2629164"/>
                <a:gd name="connsiteX8" fmla="*/ 394926 w 4876801"/>
                <a:gd name="connsiteY8" fmla="*/ 486125 h 2629164"/>
                <a:gd name="connsiteX9" fmla="*/ 79000 w 4876801"/>
                <a:gd name="connsiteY9" fmla="*/ 644040 h 2629164"/>
                <a:gd name="connsiteX10" fmla="*/ 15088 w 4876801"/>
                <a:gd name="connsiteY10" fmla="*/ 835769 h 2629164"/>
                <a:gd name="connsiteX11" fmla="*/ 872290 w 4876801"/>
                <a:gd name="connsiteY11" fmla="*/ 2550164 h 2629164"/>
                <a:gd name="connsiteX12" fmla="*/ 1064019 w 4876801"/>
                <a:gd name="connsiteY12" fmla="*/ 2614077 h 2629164"/>
                <a:gd name="connsiteX13" fmla="*/ 1379944 w 4876801"/>
                <a:gd name="connsiteY13" fmla="*/ 2456067 h 2629164"/>
                <a:gd name="connsiteX14" fmla="*/ 1616716 w 4876801"/>
                <a:gd name="connsiteY14" fmla="*/ 2057665 h 2629164"/>
                <a:gd name="connsiteX15" fmla="*/ 3305013 w 4876801"/>
                <a:gd name="connsiteY15" fmla="*/ 2057665 h 2629164"/>
                <a:gd name="connsiteX16" fmla="*/ 4105066 w 4876801"/>
                <a:gd name="connsiteY16" fmla="*/ 1657643 h 2629164"/>
                <a:gd name="connsiteX17" fmla="*/ 4790923 w 4876801"/>
                <a:gd name="connsiteY17" fmla="*/ 743110 h 2629164"/>
                <a:gd name="connsiteX18" fmla="*/ 4724248 w 4876801"/>
                <a:gd name="connsiteY18" fmla="*/ 158389 h 2629164"/>
                <a:gd name="connsiteX19" fmla="*/ 1252118 w 4876801"/>
                <a:gd name="connsiteY19" fmla="*/ 2200520 h 2629164"/>
                <a:gd name="connsiteX20" fmla="*/ 1064009 w 4876801"/>
                <a:gd name="connsiteY20" fmla="*/ 2294618 h 2629164"/>
                <a:gd name="connsiteX21" fmla="*/ 334537 w 4876801"/>
                <a:gd name="connsiteY21" fmla="*/ 835769 h 2629164"/>
                <a:gd name="connsiteX22" fmla="*/ 522742 w 4876801"/>
                <a:gd name="connsiteY22" fmla="*/ 741672 h 2629164"/>
                <a:gd name="connsiteX23" fmla="*/ 714375 w 4876801"/>
                <a:gd name="connsiteY23" fmla="*/ 805584 h 2629164"/>
                <a:gd name="connsiteX24" fmla="*/ 1316031 w 4876801"/>
                <a:gd name="connsiteY24" fmla="*/ 2008897 h 2629164"/>
                <a:gd name="connsiteX25" fmla="*/ 1252118 w 4876801"/>
                <a:gd name="connsiteY25" fmla="*/ 2200520 h 2629164"/>
                <a:gd name="connsiteX26" fmla="*/ 4562332 w 4876801"/>
                <a:gd name="connsiteY26" fmla="*/ 571660 h 2629164"/>
                <a:gd name="connsiteX27" fmla="*/ 3876485 w 4876801"/>
                <a:gd name="connsiteY27" fmla="*/ 1486193 h 2629164"/>
                <a:gd name="connsiteX28" fmla="*/ 3305023 w 4876801"/>
                <a:gd name="connsiteY28" fmla="*/ 1771924 h 2629164"/>
                <a:gd name="connsiteX29" fmla="*/ 1516999 w 4876801"/>
                <a:gd name="connsiteY29" fmla="*/ 1771924 h 2629164"/>
                <a:gd name="connsiteX30" fmla="*/ 981628 w 4876801"/>
                <a:gd name="connsiteY30" fmla="*/ 701095 h 2629164"/>
                <a:gd name="connsiteX31" fmla="*/ 1252023 w 4876801"/>
                <a:gd name="connsiteY31" fmla="*/ 463084 h 2629164"/>
                <a:gd name="connsiteX32" fmla="*/ 2195894 w 4876801"/>
                <a:gd name="connsiteY32" fmla="*/ 463084 h 2629164"/>
                <a:gd name="connsiteX33" fmla="*/ 2555634 w 4876801"/>
                <a:gd name="connsiteY33" fmla="*/ 629000 h 2629164"/>
                <a:gd name="connsiteX34" fmla="*/ 3305013 w 4876801"/>
                <a:gd name="connsiteY34" fmla="*/ 629000 h 2629164"/>
                <a:gd name="connsiteX35" fmla="*/ 3447879 w 4876801"/>
                <a:gd name="connsiteY35" fmla="*/ 771866 h 2629164"/>
                <a:gd name="connsiteX36" fmla="*/ 3305013 w 4876801"/>
                <a:gd name="connsiteY36" fmla="*/ 914731 h 2629164"/>
                <a:gd name="connsiteX37" fmla="*/ 2575351 w 4876801"/>
                <a:gd name="connsiteY37" fmla="*/ 914731 h 2629164"/>
                <a:gd name="connsiteX38" fmla="*/ 2432485 w 4876801"/>
                <a:gd name="connsiteY38" fmla="*/ 1057597 h 2629164"/>
                <a:gd name="connsiteX39" fmla="*/ 2575351 w 4876801"/>
                <a:gd name="connsiteY39" fmla="*/ 1200462 h 2629164"/>
                <a:gd name="connsiteX40" fmla="*/ 3400739 w 4876801"/>
                <a:gd name="connsiteY40" fmla="*/ 1200462 h 2629164"/>
                <a:gd name="connsiteX41" fmla="*/ 3714379 w 4876801"/>
                <a:gd name="connsiteY41" fmla="*/ 1063978 h 2629164"/>
                <a:gd name="connsiteX42" fmla="*/ 4343372 w 4876801"/>
                <a:gd name="connsiteY42" fmla="*/ 388789 h 2629164"/>
                <a:gd name="connsiteX43" fmla="*/ 4543197 w 4876801"/>
                <a:gd name="connsiteY43" fmla="*/ 379550 h 2629164"/>
                <a:gd name="connsiteX44" fmla="*/ 4562332 w 4876801"/>
                <a:gd name="connsiteY44" fmla="*/ 571660 h 26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76801" h="2629164">
                  <a:moveTo>
                    <a:pt x="4724248" y="158389"/>
                  </a:moveTo>
                  <a:cubicBezTo>
                    <a:pt x="4561189" y="24001"/>
                    <a:pt x="4303462" y="12475"/>
                    <a:pt x="4134307" y="194013"/>
                  </a:cubicBezTo>
                  <a:lnTo>
                    <a:pt x="3714379" y="644802"/>
                  </a:lnTo>
                  <a:cubicBezTo>
                    <a:pt x="3660086" y="470314"/>
                    <a:pt x="3497123" y="343260"/>
                    <a:pt x="3305023" y="343260"/>
                  </a:cubicBezTo>
                  <a:lnTo>
                    <a:pt x="2555643" y="343260"/>
                  </a:lnTo>
                  <a:cubicBezTo>
                    <a:pt x="2498779" y="343260"/>
                    <a:pt x="2479739" y="321543"/>
                    <a:pt x="2380964" y="245447"/>
                  </a:cubicBezTo>
                  <a:cubicBezTo>
                    <a:pt x="2004365" y="-82860"/>
                    <a:pt x="1438713" y="-81813"/>
                    <a:pt x="1063257" y="248591"/>
                  </a:cubicBezTo>
                  <a:lnTo>
                    <a:pt x="787813" y="491078"/>
                  </a:lnTo>
                  <a:cubicBezTo>
                    <a:pt x="663997" y="425546"/>
                    <a:pt x="519417" y="423927"/>
                    <a:pt x="394926" y="486125"/>
                  </a:cubicBezTo>
                  <a:lnTo>
                    <a:pt x="79000" y="644040"/>
                  </a:lnTo>
                  <a:cubicBezTo>
                    <a:pt x="8420" y="679378"/>
                    <a:pt x="-20145" y="765189"/>
                    <a:pt x="15088" y="835769"/>
                  </a:cubicBezTo>
                  <a:lnTo>
                    <a:pt x="872290" y="2550164"/>
                  </a:lnTo>
                  <a:cubicBezTo>
                    <a:pt x="907628" y="2620744"/>
                    <a:pt x="993439" y="2649310"/>
                    <a:pt x="1064019" y="2614077"/>
                  </a:cubicBezTo>
                  <a:lnTo>
                    <a:pt x="1379944" y="2456067"/>
                  </a:lnTo>
                  <a:cubicBezTo>
                    <a:pt x="1535668" y="2378257"/>
                    <a:pt x="1622336" y="2219380"/>
                    <a:pt x="1616716" y="2057665"/>
                  </a:cubicBezTo>
                  <a:lnTo>
                    <a:pt x="3305013" y="2057665"/>
                  </a:lnTo>
                  <a:cubicBezTo>
                    <a:pt x="3618081" y="2057665"/>
                    <a:pt x="3917242" y="1908131"/>
                    <a:pt x="4105066" y="1657643"/>
                  </a:cubicBezTo>
                  <a:lnTo>
                    <a:pt x="4790923" y="743110"/>
                  </a:lnTo>
                  <a:cubicBezTo>
                    <a:pt x="4923978" y="565849"/>
                    <a:pt x="4902927" y="305922"/>
                    <a:pt x="4724248" y="158389"/>
                  </a:cubicBezTo>
                  <a:close/>
                  <a:moveTo>
                    <a:pt x="1252118" y="2200520"/>
                  </a:moveTo>
                  <a:lnTo>
                    <a:pt x="1064009" y="2294618"/>
                  </a:lnTo>
                  <a:lnTo>
                    <a:pt x="334537" y="835769"/>
                  </a:lnTo>
                  <a:lnTo>
                    <a:pt x="522742" y="741672"/>
                  </a:lnTo>
                  <a:cubicBezTo>
                    <a:pt x="593322" y="706429"/>
                    <a:pt x="679037" y="734909"/>
                    <a:pt x="714375" y="805584"/>
                  </a:cubicBezTo>
                  <a:lnTo>
                    <a:pt x="1316031" y="2008897"/>
                  </a:lnTo>
                  <a:cubicBezTo>
                    <a:pt x="1351274" y="2079467"/>
                    <a:pt x="1322699" y="2165183"/>
                    <a:pt x="1252118" y="2200520"/>
                  </a:cubicBezTo>
                  <a:close/>
                  <a:moveTo>
                    <a:pt x="4562332" y="571660"/>
                  </a:moveTo>
                  <a:lnTo>
                    <a:pt x="3876485" y="1486193"/>
                  </a:lnTo>
                  <a:cubicBezTo>
                    <a:pt x="3742287" y="1665158"/>
                    <a:pt x="3528651" y="1771924"/>
                    <a:pt x="3305023" y="1771924"/>
                  </a:cubicBezTo>
                  <a:lnTo>
                    <a:pt x="1516999" y="1771924"/>
                  </a:lnTo>
                  <a:lnTo>
                    <a:pt x="981628" y="701095"/>
                  </a:lnTo>
                  <a:lnTo>
                    <a:pt x="1252023" y="463084"/>
                  </a:lnTo>
                  <a:cubicBezTo>
                    <a:pt x="1521085" y="226397"/>
                    <a:pt x="1926832" y="226397"/>
                    <a:pt x="2195894" y="463084"/>
                  </a:cubicBezTo>
                  <a:cubicBezTo>
                    <a:pt x="2354380" y="602616"/>
                    <a:pt x="2452955" y="629000"/>
                    <a:pt x="2555634" y="629000"/>
                  </a:cubicBezTo>
                  <a:lnTo>
                    <a:pt x="3305013" y="629000"/>
                  </a:lnTo>
                  <a:cubicBezTo>
                    <a:pt x="3383785" y="629000"/>
                    <a:pt x="3447879" y="693104"/>
                    <a:pt x="3447879" y="771866"/>
                  </a:cubicBezTo>
                  <a:cubicBezTo>
                    <a:pt x="3447879" y="850628"/>
                    <a:pt x="3383776" y="914731"/>
                    <a:pt x="3305013" y="914731"/>
                  </a:cubicBezTo>
                  <a:lnTo>
                    <a:pt x="2575351" y="914731"/>
                  </a:lnTo>
                  <a:cubicBezTo>
                    <a:pt x="2496484" y="914731"/>
                    <a:pt x="2432485" y="978739"/>
                    <a:pt x="2432485" y="1057597"/>
                  </a:cubicBezTo>
                  <a:cubicBezTo>
                    <a:pt x="2432485" y="1136454"/>
                    <a:pt x="2496493" y="1200462"/>
                    <a:pt x="2575351" y="1200462"/>
                  </a:cubicBezTo>
                  <a:lnTo>
                    <a:pt x="3400739" y="1200462"/>
                  </a:lnTo>
                  <a:cubicBezTo>
                    <a:pt x="3519316" y="1200462"/>
                    <a:pt x="3633616" y="1150742"/>
                    <a:pt x="3714379" y="1063978"/>
                  </a:cubicBezTo>
                  <a:lnTo>
                    <a:pt x="4343372" y="388789"/>
                  </a:lnTo>
                  <a:cubicBezTo>
                    <a:pt x="4400903" y="327067"/>
                    <a:pt x="4489095" y="332211"/>
                    <a:pt x="4543197" y="379550"/>
                  </a:cubicBezTo>
                  <a:cubicBezTo>
                    <a:pt x="4599766" y="429071"/>
                    <a:pt x="4605871" y="513748"/>
                    <a:pt x="4562332" y="57166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0" name="Freeform 86">
              <a:extLst>
                <a:ext uri="{FF2B5EF4-FFF2-40B4-BE49-F238E27FC236}">
                  <a16:creationId xmlns:a16="http://schemas.microsoft.com/office/drawing/2014/main" id="{483D63F2-7549-CB44-2E53-7AA44896FA38}"/>
                </a:ext>
              </a:extLst>
            </p:cNvPr>
            <p:cNvSpPr/>
            <p:nvPr/>
          </p:nvSpPr>
          <p:spPr>
            <a:xfrm>
              <a:off x="5381567" y="990723"/>
              <a:ext cx="1723920" cy="2019176"/>
            </a:xfrm>
            <a:custGeom>
              <a:avLst/>
              <a:gdLst>
                <a:gd name="connsiteX0" fmla="*/ 1280074 w 1723920"/>
                <a:gd name="connsiteY0" fmla="*/ 974922 h 2019176"/>
                <a:gd name="connsiteX1" fmla="*/ 1438180 w 1723920"/>
                <a:gd name="connsiteY1" fmla="*/ 580987 h 2019176"/>
                <a:gd name="connsiteX2" fmla="*/ 866718 w 1723920"/>
                <a:gd name="connsiteY2" fmla="*/ 0 h 2019176"/>
                <a:gd name="connsiteX3" fmla="*/ 285731 w 1723920"/>
                <a:gd name="connsiteY3" fmla="*/ 580987 h 2019176"/>
                <a:gd name="connsiteX4" fmla="*/ 449075 w 1723920"/>
                <a:gd name="connsiteY4" fmla="*/ 976065 h 2019176"/>
                <a:gd name="connsiteX5" fmla="*/ 0 w 1723920"/>
                <a:gd name="connsiteY5" fmla="*/ 1733445 h 2019176"/>
                <a:gd name="connsiteX6" fmla="*/ 0 w 1723920"/>
                <a:gd name="connsiteY6" fmla="*/ 1876311 h 2019176"/>
                <a:gd name="connsiteX7" fmla="*/ 142865 w 1723920"/>
                <a:gd name="connsiteY7" fmla="*/ 2019176 h 2019176"/>
                <a:gd name="connsiteX8" fmla="*/ 1581055 w 1723920"/>
                <a:gd name="connsiteY8" fmla="*/ 2019176 h 2019176"/>
                <a:gd name="connsiteX9" fmla="*/ 1723920 w 1723920"/>
                <a:gd name="connsiteY9" fmla="*/ 1876311 h 2019176"/>
                <a:gd name="connsiteX10" fmla="*/ 1723920 w 1723920"/>
                <a:gd name="connsiteY10" fmla="*/ 1733445 h 2019176"/>
                <a:gd name="connsiteX11" fmla="*/ 1280074 w 1723920"/>
                <a:gd name="connsiteY11" fmla="*/ 974922 h 2019176"/>
                <a:gd name="connsiteX12" fmla="*/ 866718 w 1723920"/>
                <a:gd name="connsiteY12" fmla="*/ 285740 h 2019176"/>
                <a:gd name="connsiteX13" fmla="*/ 1152449 w 1723920"/>
                <a:gd name="connsiteY13" fmla="*/ 580996 h 2019176"/>
                <a:gd name="connsiteX14" fmla="*/ 866718 w 1723920"/>
                <a:gd name="connsiteY14" fmla="*/ 866727 h 2019176"/>
                <a:gd name="connsiteX15" fmla="*/ 571462 w 1723920"/>
                <a:gd name="connsiteY15" fmla="*/ 580996 h 2019176"/>
                <a:gd name="connsiteX16" fmla="*/ 866718 w 1723920"/>
                <a:gd name="connsiteY16" fmla="*/ 285740 h 2019176"/>
                <a:gd name="connsiteX17" fmla="*/ 285731 w 1723920"/>
                <a:gd name="connsiteY17" fmla="*/ 1733445 h 2019176"/>
                <a:gd name="connsiteX18" fmla="*/ 866718 w 1723920"/>
                <a:gd name="connsiteY18" fmla="*/ 1152458 h 2019176"/>
                <a:gd name="connsiteX19" fmla="*/ 1438180 w 1723920"/>
                <a:gd name="connsiteY19" fmla="*/ 1733445 h 2019176"/>
                <a:gd name="connsiteX20" fmla="*/ 285731 w 1723920"/>
                <a:gd name="connsiteY20" fmla="*/ 1733445 h 20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3920" h="2019176">
                  <a:moveTo>
                    <a:pt x="1280074" y="974922"/>
                  </a:moveTo>
                  <a:cubicBezTo>
                    <a:pt x="1377886" y="872347"/>
                    <a:pt x="1438180" y="733673"/>
                    <a:pt x="1438180" y="580987"/>
                  </a:cubicBezTo>
                  <a:cubicBezTo>
                    <a:pt x="1438180" y="266490"/>
                    <a:pt x="1184072" y="0"/>
                    <a:pt x="866718" y="0"/>
                  </a:cubicBezTo>
                  <a:cubicBezTo>
                    <a:pt x="551745" y="0"/>
                    <a:pt x="285731" y="266014"/>
                    <a:pt x="285731" y="580987"/>
                  </a:cubicBezTo>
                  <a:cubicBezTo>
                    <a:pt x="285731" y="728996"/>
                    <a:pt x="343738" y="868718"/>
                    <a:pt x="449075" y="976065"/>
                  </a:cubicBezTo>
                  <a:cubicBezTo>
                    <a:pt x="187823" y="1122550"/>
                    <a:pt x="0" y="1403709"/>
                    <a:pt x="0" y="1733445"/>
                  </a:cubicBezTo>
                  <a:lnTo>
                    <a:pt x="0" y="1876311"/>
                  </a:lnTo>
                  <a:cubicBezTo>
                    <a:pt x="0" y="1955168"/>
                    <a:pt x="64008" y="2019176"/>
                    <a:pt x="142865" y="2019176"/>
                  </a:cubicBezTo>
                  <a:lnTo>
                    <a:pt x="1581055" y="2019176"/>
                  </a:lnTo>
                  <a:cubicBezTo>
                    <a:pt x="1659912" y="2019176"/>
                    <a:pt x="1723920" y="1955168"/>
                    <a:pt x="1723920" y="1876311"/>
                  </a:cubicBezTo>
                  <a:lnTo>
                    <a:pt x="1723920" y="1733445"/>
                  </a:lnTo>
                  <a:cubicBezTo>
                    <a:pt x="1723911" y="1410186"/>
                    <a:pt x="1546108" y="1124645"/>
                    <a:pt x="1280074" y="974922"/>
                  </a:cubicBezTo>
                  <a:close/>
                  <a:moveTo>
                    <a:pt x="866718" y="285740"/>
                  </a:moveTo>
                  <a:cubicBezTo>
                    <a:pt x="1021585" y="285740"/>
                    <a:pt x="1152449" y="420986"/>
                    <a:pt x="1152449" y="580996"/>
                  </a:cubicBezTo>
                  <a:cubicBezTo>
                    <a:pt x="1152449" y="738530"/>
                    <a:pt x="1024252" y="866727"/>
                    <a:pt x="866718" y="866727"/>
                  </a:cubicBezTo>
                  <a:cubicBezTo>
                    <a:pt x="706707" y="866727"/>
                    <a:pt x="571462" y="735863"/>
                    <a:pt x="571462" y="580996"/>
                  </a:cubicBezTo>
                  <a:cubicBezTo>
                    <a:pt x="571462" y="423748"/>
                    <a:pt x="709470" y="285740"/>
                    <a:pt x="866718" y="285740"/>
                  </a:cubicBezTo>
                  <a:close/>
                  <a:moveTo>
                    <a:pt x="285731" y="1733445"/>
                  </a:moveTo>
                  <a:cubicBezTo>
                    <a:pt x="285731" y="1418473"/>
                    <a:pt x="551745" y="1152458"/>
                    <a:pt x="866718" y="1152458"/>
                  </a:cubicBezTo>
                  <a:cubicBezTo>
                    <a:pt x="1181786" y="1152458"/>
                    <a:pt x="1438180" y="1413043"/>
                    <a:pt x="1438180" y="1733445"/>
                  </a:cubicBezTo>
                  <a:lnTo>
                    <a:pt x="285731" y="1733445"/>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grpSp>
      <p:sp>
        <p:nvSpPr>
          <p:cNvPr id="71" name="Oval 70">
            <a:extLst>
              <a:ext uri="{FF2B5EF4-FFF2-40B4-BE49-F238E27FC236}">
                <a16:creationId xmlns:a16="http://schemas.microsoft.com/office/drawing/2014/main" id="{0D6FE134-F024-1F39-5701-27A75B7341D6}"/>
              </a:ext>
            </a:extLst>
          </p:cNvPr>
          <p:cNvSpPr/>
          <p:nvPr/>
        </p:nvSpPr>
        <p:spPr>
          <a:xfrm>
            <a:off x="7075990" y="4735303"/>
            <a:ext cx="610350" cy="610348"/>
          </a:xfrm>
          <a:prstGeom prst="ellipse">
            <a:avLst/>
          </a:prstGeom>
          <a:solidFill>
            <a:srgbClr val="24B5F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Graphic 36">
            <a:extLst>
              <a:ext uri="{FF2B5EF4-FFF2-40B4-BE49-F238E27FC236}">
                <a16:creationId xmlns:a16="http://schemas.microsoft.com/office/drawing/2014/main" id="{82621A4C-00FA-475F-3B74-67FCC174C710}"/>
              </a:ext>
            </a:extLst>
          </p:cNvPr>
          <p:cNvSpPr/>
          <p:nvPr/>
        </p:nvSpPr>
        <p:spPr>
          <a:xfrm>
            <a:off x="7265666" y="4911719"/>
            <a:ext cx="258664" cy="258663"/>
          </a:xfrm>
          <a:custGeom>
            <a:avLst/>
            <a:gdLst>
              <a:gd name="connsiteX0" fmla="*/ 6311900 w 6502400"/>
              <a:gd name="connsiteY0" fmla="*/ 2298700 h 6502400"/>
              <a:gd name="connsiteX1" fmla="*/ 5727700 w 6502400"/>
              <a:gd name="connsiteY1" fmla="*/ 2298700 h 6502400"/>
              <a:gd name="connsiteX2" fmla="*/ 5727700 w 6502400"/>
              <a:gd name="connsiteY2" fmla="*/ 190500 h 6502400"/>
              <a:gd name="connsiteX3" fmla="*/ 5537200 w 6502400"/>
              <a:gd name="connsiteY3" fmla="*/ 0 h 6502400"/>
              <a:gd name="connsiteX4" fmla="*/ 4394200 w 6502400"/>
              <a:gd name="connsiteY4" fmla="*/ 0 h 6502400"/>
              <a:gd name="connsiteX5" fmla="*/ 4203700 w 6502400"/>
              <a:gd name="connsiteY5" fmla="*/ 190500 h 6502400"/>
              <a:gd name="connsiteX6" fmla="*/ 4203700 w 6502400"/>
              <a:gd name="connsiteY6" fmla="*/ 381000 h 6502400"/>
              <a:gd name="connsiteX7" fmla="*/ 2870200 w 6502400"/>
              <a:gd name="connsiteY7" fmla="*/ 381000 h 6502400"/>
              <a:gd name="connsiteX8" fmla="*/ 2702217 w 6502400"/>
              <a:gd name="connsiteY8" fmla="*/ 481608 h 6502400"/>
              <a:gd name="connsiteX9" fmla="*/ 2711704 w 6502400"/>
              <a:gd name="connsiteY9" fmla="*/ 677168 h 6502400"/>
              <a:gd name="connsiteX10" fmla="*/ 3022257 w 6502400"/>
              <a:gd name="connsiteY10" fmla="*/ 1143000 h 6502400"/>
              <a:gd name="connsiteX11" fmla="*/ 2711704 w 6502400"/>
              <a:gd name="connsiteY11" fmla="*/ 1608836 h 6502400"/>
              <a:gd name="connsiteX12" fmla="*/ 2702217 w 6502400"/>
              <a:gd name="connsiteY12" fmla="*/ 1804391 h 6502400"/>
              <a:gd name="connsiteX13" fmla="*/ 2870200 w 6502400"/>
              <a:gd name="connsiteY13" fmla="*/ 1905000 h 6502400"/>
              <a:gd name="connsiteX14" fmla="*/ 4394200 w 6502400"/>
              <a:gd name="connsiteY14" fmla="*/ 1905000 h 6502400"/>
              <a:gd name="connsiteX15" fmla="*/ 4584700 w 6502400"/>
              <a:gd name="connsiteY15" fmla="*/ 1714500 h 6502400"/>
              <a:gd name="connsiteX16" fmla="*/ 4584700 w 6502400"/>
              <a:gd name="connsiteY16" fmla="*/ 1524000 h 6502400"/>
              <a:gd name="connsiteX17" fmla="*/ 5346700 w 6502400"/>
              <a:gd name="connsiteY17" fmla="*/ 1524000 h 6502400"/>
              <a:gd name="connsiteX18" fmla="*/ 5346700 w 6502400"/>
              <a:gd name="connsiteY18" fmla="*/ 2298700 h 6502400"/>
              <a:gd name="connsiteX19" fmla="*/ 4775200 w 6502400"/>
              <a:gd name="connsiteY19" fmla="*/ 2298700 h 6502400"/>
              <a:gd name="connsiteX20" fmla="*/ 4584700 w 6502400"/>
              <a:gd name="connsiteY20" fmla="*/ 2489200 h 6502400"/>
              <a:gd name="connsiteX21" fmla="*/ 4584700 w 6502400"/>
              <a:gd name="connsiteY21" fmla="*/ 3060700 h 6502400"/>
              <a:gd name="connsiteX22" fmla="*/ 3251200 w 6502400"/>
              <a:gd name="connsiteY22" fmla="*/ 3060700 h 6502400"/>
              <a:gd name="connsiteX23" fmla="*/ 3060700 w 6502400"/>
              <a:gd name="connsiteY23" fmla="*/ 3251200 h 6502400"/>
              <a:gd name="connsiteX24" fmla="*/ 3060700 w 6502400"/>
              <a:gd name="connsiteY24" fmla="*/ 3822700 h 6502400"/>
              <a:gd name="connsiteX25" fmla="*/ 1727200 w 6502400"/>
              <a:gd name="connsiteY25" fmla="*/ 3822700 h 6502400"/>
              <a:gd name="connsiteX26" fmla="*/ 1536700 w 6502400"/>
              <a:gd name="connsiteY26" fmla="*/ 4013200 h 6502400"/>
              <a:gd name="connsiteX27" fmla="*/ 1536700 w 6502400"/>
              <a:gd name="connsiteY27" fmla="*/ 4965700 h 6502400"/>
              <a:gd name="connsiteX28" fmla="*/ 190500 w 6502400"/>
              <a:gd name="connsiteY28" fmla="*/ 4965700 h 6502400"/>
              <a:gd name="connsiteX29" fmla="*/ 0 w 6502400"/>
              <a:gd name="connsiteY29" fmla="*/ 5156200 h 6502400"/>
              <a:gd name="connsiteX30" fmla="*/ 0 w 6502400"/>
              <a:gd name="connsiteY30" fmla="*/ 6311900 h 6502400"/>
              <a:gd name="connsiteX31" fmla="*/ 190500 w 6502400"/>
              <a:gd name="connsiteY31" fmla="*/ 6502400 h 6502400"/>
              <a:gd name="connsiteX32" fmla="*/ 6311900 w 6502400"/>
              <a:gd name="connsiteY32" fmla="*/ 6502400 h 6502400"/>
              <a:gd name="connsiteX33" fmla="*/ 6386068 w 6502400"/>
              <a:gd name="connsiteY33" fmla="*/ 6487414 h 6502400"/>
              <a:gd name="connsiteX34" fmla="*/ 6502400 w 6502400"/>
              <a:gd name="connsiteY34" fmla="*/ 6311900 h 6502400"/>
              <a:gd name="connsiteX35" fmla="*/ 6502400 w 6502400"/>
              <a:gd name="connsiteY35" fmla="*/ 2489200 h 6502400"/>
              <a:gd name="connsiteX36" fmla="*/ 6311900 w 6502400"/>
              <a:gd name="connsiteY36" fmla="*/ 2298700 h 6502400"/>
              <a:gd name="connsiteX37" fmla="*/ 4203700 w 6502400"/>
              <a:gd name="connsiteY37" fmla="*/ 1524000 h 6502400"/>
              <a:gd name="connsiteX38" fmla="*/ 3226143 w 6502400"/>
              <a:gd name="connsiteY38" fmla="*/ 1524000 h 6502400"/>
              <a:gd name="connsiteX39" fmla="*/ 3409696 w 6502400"/>
              <a:gd name="connsiteY39" fmla="*/ 1248668 h 6502400"/>
              <a:gd name="connsiteX40" fmla="*/ 3409696 w 6502400"/>
              <a:gd name="connsiteY40" fmla="*/ 1037332 h 6502400"/>
              <a:gd name="connsiteX41" fmla="*/ 3226143 w 6502400"/>
              <a:gd name="connsiteY41" fmla="*/ 762000 h 6502400"/>
              <a:gd name="connsiteX42" fmla="*/ 4203700 w 6502400"/>
              <a:gd name="connsiteY42" fmla="*/ 762000 h 6502400"/>
              <a:gd name="connsiteX43" fmla="*/ 4584700 w 6502400"/>
              <a:gd name="connsiteY43" fmla="*/ 1143000 h 6502400"/>
              <a:gd name="connsiteX44" fmla="*/ 4584700 w 6502400"/>
              <a:gd name="connsiteY44" fmla="*/ 381000 h 6502400"/>
              <a:gd name="connsiteX45" fmla="*/ 5346700 w 6502400"/>
              <a:gd name="connsiteY45" fmla="*/ 381000 h 6502400"/>
              <a:gd name="connsiteX46" fmla="*/ 5346700 w 6502400"/>
              <a:gd name="connsiteY46" fmla="*/ 1143000 h 6502400"/>
              <a:gd name="connsiteX47" fmla="*/ 4965700 w 6502400"/>
              <a:gd name="connsiteY47" fmla="*/ 2679700 h 6502400"/>
              <a:gd name="connsiteX48" fmla="*/ 6121400 w 6502400"/>
              <a:gd name="connsiteY48" fmla="*/ 2679700 h 6502400"/>
              <a:gd name="connsiteX49" fmla="*/ 6121400 w 6502400"/>
              <a:gd name="connsiteY49" fmla="*/ 6121400 h 6502400"/>
              <a:gd name="connsiteX50" fmla="*/ 4965700 w 6502400"/>
              <a:gd name="connsiteY50" fmla="*/ 6121400 h 6502400"/>
              <a:gd name="connsiteX51" fmla="*/ 3441700 w 6502400"/>
              <a:gd name="connsiteY51" fmla="*/ 3441700 h 6502400"/>
              <a:gd name="connsiteX52" fmla="*/ 4584700 w 6502400"/>
              <a:gd name="connsiteY52" fmla="*/ 3441700 h 6502400"/>
              <a:gd name="connsiteX53" fmla="*/ 4584700 w 6502400"/>
              <a:gd name="connsiteY53" fmla="*/ 6121400 h 6502400"/>
              <a:gd name="connsiteX54" fmla="*/ 3441700 w 6502400"/>
              <a:gd name="connsiteY54" fmla="*/ 6121400 h 6502400"/>
              <a:gd name="connsiteX55" fmla="*/ 1917700 w 6502400"/>
              <a:gd name="connsiteY55" fmla="*/ 4203700 h 6502400"/>
              <a:gd name="connsiteX56" fmla="*/ 3060700 w 6502400"/>
              <a:gd name="connsiteY56" fmla="*/ 4203700 h 6502400"/>
              <a:gd name="connsiteX57" fmla="*/ 3060700 w 6502400"/>
              <a:gd name="connsiteY57" fmla="*/ 6121400 h 6502400"/>
              <a:gd name="connsiteX58" fmla="*/ 1917700 w 6502400"/>
              <a:gd name="connsiteY58" fmla="*/ 6121400 h 6502400"/>
              <a:gd name="connsiteX59" fmla="*/ 381000 w 6502400"/>
              <a:gd name="connsiteY59" fmla="*/ 5346700 h 6502400"/>
              <a:gd name="connsiteX60" fmla="*/ 1536700 w 6502400"/>
              <a:gd name="connsiteY60" fmla="*/ 5346700 h 6502400"/>
              <a:gd name="connsiteX61" fmla="*/ 1536700 w 6502400"/>
              <a:gd name="connsiteY61" fmla="*/ 6121400 h 6502400"/>
              <a:gd name="connsiteX62" fmla="*/ 381000 w 6502400"/>
              <a:gd name="connsiteY62" fmla="*/ 6121400 h 650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502400" h="6502400">
                <a:moveTo>
                  <a:pt x="6311900" y="2298700"/>
                </a:moveTo>
                <a:lnTo>
                  <a:pt x="5727700" y="2298700"/>
                </a:lnTo>
                <a:cubicBezTo>
                  <a:pt x="5727700" y="2237080"/>
                  <a:pt x="5727700" y="333474"/>
                  <a:pt x="5727700" y="190500"/>
                </a:cubicBezTo>
                <a:cubicBezTo>
                  <a:pt x="5727700" y="85278"/>
                  <a:pt x="5642420" y="0"/>
                  <a:pt x="5537200" y="0"/>
                </a:cubicBezTo>
                <a:lnTo>
                  <a:pt x="4394200" y="0"/>
                </a:lnTo>
                <a:cubicBezTo>
                  <a:pt x="4288981" y="0"/>
                  <a:pt x="4203700" y="85278"/>
                  <a:pt x="4203700" y="190500"/>
                </a:cubicBezTo>
                <a:lnTo>
                  <a:pt x="4203700" y="381000"/>
                </a:lnTo>
                <a:lnTo>
                  <a:pt x="2870200" y="381000"/>
                </a:lnTo>
                <a:cubicBezTo>
                  <a:pt x="2799956" y="381000"/>
                  <a:pt x="2735415" y="419696"/>
                  <a:pt x="2702217" y="481608"/>
                </a:cubicBezTo>
                <a:cubicBezTo>
                  <a:pt x="2669083" y="543570"/>
                  <a:pt x="2672702" y="618729"/>
                  <a:pt x="2711704" y="677168"/>
                </a:cubicBezTo>
                <a:lnTo>
                  <a:pt x="3022257" y="1143000"/>
                </a:lnTo>
                <a:lnTo>
                  <a:pt x="2711704" y="1608836"/>
                </a:lnTo>
                <a:cubicBezTo>
                  <a:pt x="2672753" y="1667269"/>
                  <a:pt x="2669083" y="1742427"/>
                  <a:pt x="2702217" y="1804391"/>
                </a:cubicBezTo>
                <a:cubicBezTo>
                  <a:pt x="2735415" y="1866303"/>
                  <a:pt x="2799956" y="1905000"/>
                  <a:pt x="2870200" y="1905000"/>
                </a:cubicBezTo>
                <a:lnTo>
                  <a:pt x="4394200" y="1905000"/>
                </a:lnTo>
                <a:cubicBezTo>
                  <a:pt x="4499420" y="1905000"/>
                  <a:pt x="4584700" y="1819669"/>
                  <a:pt x="4584700" y="1714500"/>
                </a:cubicBezTo>
                <a:lnTo>
                  <a:pt x="4584700" y="1524000"/>
                </a:lnTo>
                <a:lnTo>
                  <a:pt x="5346700" y="1524000"/>
                </a:lnTo>
                <a:lnTo>
                  <a:pt x="5346700" y="2298700"/>
                </a:lnTo>
                <a:lnTo>
                  <a:pt x="4775200" y="2298700"/>
                </a:lnTo>
                <a:cubicBezTo>
                  <a:pt x="4670031" y="2298700"/>
                  <a:pt x="4584700" y="2383981"/>
                  <a:pt x="4584700" y="2489200"/>
                </a:cubicBezTo>
                <a:lnTo>
                  <a:pt x="4584700" y="3060700"/>
                </a:lnTo>
                <a:lnTo>
                  <a:pt x="3251200" y="3060700"/>
                </a:lnTo>
                <a:cubicBezTo>
                  <a:pt x="3145981" y="3060700"/>
                  <a:pt x="3060700" y="3145981"/>
                  <a:pt x="3060700" y="3251200"/>
                </a:cubicBezTo>
                <a:lnTo>
                  <a:pt x="3060700" y="3822700"/>
                </a:lnTo>
                <a:lnTo>
                  <a:pt x="1727200" y="3822700"/>
                </a:lnTo>
                <a:cubicBezTo>
                  <a:pt x="1621981" y="3822700"/>
                  <a:pt x="1536700" y="3907981"/>
                  <a:pt x="1536700" y="4013200"/>
                </a:cubicBezTo>
                <a:lnTo>
                  <a:pt x="1536700" y="4965700"/>
                </a:lnTo>
                <a:lnTo>
                  <a:pt x="190500" y="4965700"/>
                </a:lnTo>
                <a:cubicBezTo>
                  <a:pt x="85278" y="4965700"/>
                  <a:pt x="0" y="5050981"/>
                  <a:pt x="0" y="5156200"/>
                </a:cubicBezTo>
                <a:lnTo>
                  <a:pt x="0" y="6311900"/>
                </a:lnTo>
                <a:cubicBezTo>
                  <a:pt x="0" y="6417069"/>
                  <a:pt x="85278" y="6502400"/>
                  <a:pt x="190500" y="6502400"/>
                </a:cubicBezTo>
                <a:lnTo>
                  <a:pt x="6311900" y="6502400"/>
                </a:lnTo>
                <a:cubicBezTo>
                  <a:pt x="6338189" y="6502400"/>
                  <a:pt x="6363246" y="6497041"/>
                  <a:pt x="6386068" y="6487414"/>
                </a:cubicBezTo>
                <a:cubicBezTo>
                  <a:pt x="6454432" y="6458496"/>
                  <a:pt x="6502400" y="6390831"/>
                  <a:pt x="6502400" y="6311900"/>
                </a:cubicBezTo>
                <a:lnTo>
                  <a:pt x="6502400" y="2489200"/>
                </a:lnTo>
                <a:cubicBezTo>
                  <a:pt x="6502400" y="2383981"/>
                  <a:pt x="6417120" y="2298700"/>
                  <a:pt x="6311900" y="2298700"/>
                </a:cubicBezTo>
                <a:close/>
                <a:moveTo>
                  <a:pt x="4203700" y="1524000"/>
                </a:moveTo>
                <a:lnTo>
                  <a:pt x="3226143" y="1524000"/>
                </a:lnTo>
                <a:lnTo>
                  <a:pt x="3409696" y="1248668"/>
                </a:lnTo>
                <a:cubicBezTo>
                  <a:pt x="3452368" y="1184671"/>
                  <a:pt x="3452368" y="1101329"/>
                  <a:pt x="3409696" y="1037332"/>
                </a:cubicBezTo>
                <a:lnTo>
                  <a:pt x="3226143" y="762000"/>
                </a:lnTo>
                <a:lnTo>
                  <a:pt x="4203700" y="762000"/>
                </a:lnTo>
                <a:close/>
                <a:moveTo>
                  <a:pt x="4584700" y="1143000"/>
                </a:moveTo>
                <a:lnTo>
                  <a:pt x="4584700" y="381000"/>
                </a:lnTo>
                <a:lnTo>
                  <a:pt x="5346700" y="381000"/>
                </a:lnTo>
                <a:lnTo>
                  <a:pt x="5346700" y="1143000"/>
                </a:lnTo>
                <a:close/>
                <a:moveTo>
                  <a:pt x="4965700" y="2679700"/>
                </a:moveTo>
                <a:lnTo>
                  <a:pt x="6121400" y="2679700"/>
                </a:lnTo>
                <a:lnTo>
                  <a:pt x="6121400" y="6121400"/>
                </a:lnTo>
                <a:lnTo>
                  <a:pt x="4965700" y="6121400"/>
                </a:lnTo>
                <a:close/>
                <a:moveTo>
                  <a:pt x="3441700" y="3441700"/>
                </a:moveTo>
                <a:lnTo>
                  <a:pt x="4584700" y="3441700"/>
                </a:lnTo>
                <a:lnTo>
                  <a:pt x="4584700" y="6121400"/>
                </a:lnTo>
                <a:lnTo>
                  <a:pt x="3441700" y="6121400"/>
                </a:lnTo>
                <a:close/>
                <a:moveTo>
                  <a:pt x="1917700" y="4203700"/>
                </a:moveTo>
                <a:lnTo>
                  <a:pt x="3060700" y="4203700"/>
                </a:lnTo>
                <a:lnTo>
                  <a:pt x="3060700" y="6121400"/>
                </a:lnTo>
                <a:lnTo>
                  <a:pt x="1917700" y="6121400"/>
                </a:lnTo>
                <a:close/>
                <a:moveTo>
                  <a:pt x="381000" y="5346700"/>
                </a:moveTo>
                <a:lnTo>
                  <a:pt x="1536700" y="5346700"/>
                </a:lnTo>
                <a:lnTo>
                  <a:pt x="1536700" y="6121400"/>
                </a:lnTo>
                <a:lnTo>
                  <a:pt x="381000" y="6121400"/>
                </a:lnTo>
                <a:close/>
              </a:path>
            </a:pathLst>
          </a:custGeom>
          <a:solidFill>
            <a:srgbClr val="FFFFFF"/>
          </a:solidFill>
          <a:ln w="1268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3" name="Oval 72">
            <a:extLst>
              <a:ext uri="{FF2B5EF4-FFF2-40B4-BE49-F238E27FC236}">
                <a16:creationId xmlns:a16="http://schemas.microsoft.com/office/drawing/2014/main" id="{F4FF5D79-28C4-1E06-7F4E-4E28585161EC}"/>
              </a:ext>
            </a:extLst>
          </p:cNvPr>
          <p:cNvSpPr/>
          <p:nvPr/>
        </p:nvSpPr>
        <p:spPr>
          <a:xfrm>
            <a:off x="9822946" y="4735303"/>
            <a:ext cx="610350" cy="610348"/>
          </a:xfrm>
          <a:prstGeom prst="ellipse">
            <a:avLst/>
          </a:prstGeom>
          <a:solidFill>
            <a:srgbClr val="6F9D6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Graphic 44">
            <a:extLst>
              <a:ext uri="{FF2B5EF4-FFF2-40B4-BE49-F238E27FC236}">
                <a16:creationId xmlns:a16="http://schemas.microsoft.com/office/drawing/2014/main" id="{D58B65C5-5811-11C8-6770-57F9DB8B2A22}"/>
              </a:ext>
            </a:extLst>
          </p:cNvPr>
          <p:cNvSpPr/>
          <p:nvPr/>
        </p:nvSpPr>
        <p:spPr>
          <a:xfrm>
            <a:off x="9979669" y="4922422"/>
            <a:ext cx="288970" cy="253927"/>
          </a:xfrm>
          <a:custGeom>
            <a:avLst/>
            <a:gdLst>
              <a:gd name="connsiteX0" fmla="*/ 3729038 w 4876800"/>
              <a:gd name="connsiteY0" fmla="*/ 1999831 h 4285411"/>
              <a:gd name="connsiteX1" fmla="*/ 3729038 w 4876800"/>
              <a:gd name="connsiteY1" fmla="*/ 0 h 4285411"/>
              <a:gd name="connsiteX2" fmla="*/ 1147763 w 4876800"/>
              <a:gd name="connsiteY2" fmla="*/ 0 h 4285411"/>
              <a:gd name="connsiteX3" fmla="*/ 1147763 w 4876800"/>
              <a:gd name="connsiteY3" fmla="*/ 1999831 h 4285411"/>
              <a:gd name="connsiteX4" fmla="*/ 0 w 4876800"/>
              <a:gd name="connsiteY4" fmla="*/ 1999831 h 4285411"/>
              <a:gd name="connsiteX5" fmla="*/ 0 w 4876800"/>
              <a:gd name="connsiteY5" fmla="*/ 4285412 h 4285411"/>
              <a:gd name="connsiteX6" fmla="*/ 4876800 w 4876800"/>
              <a:gd name="connsiteY6" fmla="*/ 4285412 h 4285411"/>
              <a:gd name="connsiteX7" fmla="*/ 4876800 w 4876800"/>
              <a:gd name="connsiteY7" fmla="*/ 1999831 h 4285411"/>
              <a:gd name="connsiteX8" fmla="*/ 3748002 w 4876800"/>
              <a:gd name="connsiteY8" fmla="*/ 2285581 h 4285411"/>
              <a:gd name="connsiteX9" fmla="*/ 3748002 w 4876800"/>
              <a:gd name="connsiteY9" fmla="*/ 2685755 h 4285411"/>
              <a:gd name="connsiteX10" fmla="*/ 3586163 w 4876800"/>
              <a:gd name="connsiteY10" fmla="*/ 2631805 h 4285411"/>
              <a:gd name="connsiteX11" fmla="*/ 3424323 w 4876800"/>
              <a:gd name="connsiteY11" fmla="*/ 2685755 h 4285411"/>
              <a:gd name="connsiteX12" fmla="*/ 3424323 w 4876800"/>
              <a:gd name="connsiteY12" fmla="*/ 2285581 h 4285411"/>
              <a:gd name="connsiteX13" fmla="*/ 2600239 w 4876800"/>
              <a:gd name="connsiteY13" fmla="*/ 285750 h 4285411"/>
              <a:gd name="connsiteX14" fmla="*/ 2600239 w 4876800"/>
              <a:gd name="connsiteY14" fmla="*/ 685924 h 4285411"/>
              <a:gd name="connsiteX15" fmla="*/ 2438400 w 4876800"/>
              <a:gd name="connsiteY15" fmla="*/ 631974 h 4285411"/>
              <a:gd name="connsiteX16" fmla="*/ 2276561 w 4876800"/>
              <a:gd name="connsiteY16" fmla="*/ 685924 h 4285411"/>
              <a:gd name="connsiteX17" fmla="*/ 2276561 w 4876800"/>
              <a:gd name="connsiteY17" fmla="*/ 285750 h 4285411"/>
              <a:gd name="connsiteX18" fmla="*/ 1433513 w 4876800"/>
              <a:gd name="connsiteY18" fmla="*/ 285750 h 4285411"/>
              <a:gd name="connsiteX19" fmla="*/ 1990811 w 4876800"/>
              <a:gd name="connsiteY19" fmla="*/ 285750 h 4285411"/>
              <a:gd name="connsiteX20" fmla="*/ 1990811 w 4876800"/>
              <a:gd name="connsiteY20" fmla="*/ 1082383 h 4285411"/>
              <a:gd name="connsiteX21" fmla="*/ 2438400 w 4876800"/>
              <a:gd name="connsiteY21" fmla="*/ 933183 h 4285411"/>
              <a:gd name="connsiteX22" fmla="*/ 2885989 w 4876800"/>
              <a:gd name="connsiteY22" fmla="*/ 1082383 h 4285411"/>
              <a:gd name="connsiteX23" fmla="*/ 2885989 w 4876800"/>
              <a:gd name="connsiteY23" fmla="*/ 285750 h 4285411"/>
              <a:gd name="connsiteX24" fmla="*/ 3443288 w 4876800"/>
              <a:gd name="connsiteY24" fmla="*/ 285750 h 4285411"/>
              <a:gd name="connsiteX25" fmla="*/ 3443288 w 4876800"/>
              <a:gd name="connsiteY25" fmla="*/ 1999831 h 4285411"/>
              <a:gd name="connsiteX26" fmla="*/ 1433513 w 4876800"/>
              <a:gd name="connsiteY26" fmla="*/ 1999831 h 4285411"/>
              <a:gd name="connsiteX27" fmla="*/ 1452477 w 4876800"/>
              <a:gd name="connsiteY27" fmla="*/ 2285581 h 4285411"/>
              <a:gd name="connsiteX28" fmla="*/ 1452477 w 4876800"/>
              <a:gd name="connsiteY28" fmla="*/ 2685755 h 4285411"/>
              <a:gd name="connsiteX29" fmla="*/ 1290638 w 4876800"/>
              <a:gd name="connsiteY29" fmla="*/ 2631805 h 4285411"/>
              <a:gd name="connsiteX30" fmla="*/ 1128798 w 4876800"/>
              <a:gd name="connsiteY30" fmla="*/ 2685755 h 4285411"/>
              <a:gd name="connsiteX31" fmla="*/ 1128798 w 4876800"/>
              <a:gd name="connsiteY31" fmla="*/ 2285581 h 4285411"/>
              <a:gd name="connsiteX32" fmla="*/ 2295525 w 4876800"/>
              <a:gd name="connsiteY32" fmla="*/ 3999662 h 4285411"/>
              <a:gd name="connsiteX33" fmla="*/ 285750 w 4876800"/>
              <a:gd name="connsiteY33" fmla="*/ 3999662 h 4285411"/>
              <a:gd name="connsiteX34" fmla="*/ 285750 w 4876800"/>
              <a:gd name="connsiteY34" fmla="*/ 2285581 h 4285411"/>
              <a:gd name="connsiteX35" fmla="*/ 843048 w 4876800"/>
              <a:gd name="connsiteY35" fmla="*/ 2285581 h 4285411"/>
              <a:gd name="connsiteX36" fmla="*/ 843048 w 4876800"/>
              <a:gd name="connsiteY36" fmla="*/ 3082214 h 4285411"/>
              <a:gd name="connsiteX37" fmla="*/ 1290638 w 4876800"/>
              <a:gd name="connsiteY37" fmla="*/ 2933014 h 4285411"/>
              <a:gd name="connsiteX38" fmla="*/ 1738227 w 4876800"/>
              <a:gd name="connsiteY38" fmla="*/ 3082214 h 4285411"/>
              <a:gd name="connsiteX39" fmla="*/ 1738227 w 4876800"/>
              <a:gd name="connsiteY39" fmla="*/ 2285581 h 4285411"/>
              <a:gd name="connsiteX40" fmla="*/ 2295525 w 4876800"/>
              <a:gd name="connsiteY40" fmla="*/ 2285581 h 4285411"/>
              <a:gd name="connsiteX41" fmla="*/ 4591050 w 4876800"/>
              <a:gd name="connsiteY41" fmla="*/ 3999662 h 4285411"/>
              <a:gd name="connsiteX42" fmla="*/ 2581275 w 4876800"/>
              <a:gd name="connsiteY42" fmla="*/ 3999662 h 4285411"/>
              <a:gd name="connsiteX43" fmla="*/ 2581275 w 4876800"/>
              <a:gd name="connsiteY43" fmla="*/ 2285581 h 4285411"/>
              <a:gd name="connsiteX44" fmla="*/ 3138573 w 4876800"/>
              <a:gd name="connsiteY44" fmla="*/ 2285581 h 4285411"/>
              <a:gd name="connsiteX45" fmla="*/ 3138573 w 4876800"/>
              <a:gd name="connsiteY45" fmla="*/ 3082214 h 4285411"/>
              <a:gd name="connsiteX46" fmla="*/ 3586163 w 4876800"/>
              <a:gd name="connsiteY46" fmla="*/ 2933014 h 4285411"/>
              <a:gd name="connsiteX47" fmla="*/ 4033752 w 4876800"/>
              <a:gd name="connsiteY47" fmla="*/ 3082214 h 4285411"/>
              <a:gd name="connsiteX48" fmla="*/ 4033752 w 4876800"/>
              <a:gd name="connsiteY48" fmla="*/ 2285581 h 4285411"/>
              <a:gd name="connsiteX49" fmla="*/ 4591050 w 4876800"/>
              <a:gd name="connsiteY49" fmla="*/ 2285581 h 428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76800" h="4285411">
                <a:moveTo>
                  <a:pt x="3729038" y="1999831"/>
                </a:moveTo>
                <a:lnTo>
                  <a:pt x="3729038" y="0"/>
                </a:lnTo>
                <a:lnTo>
                  <a:pt x="1147763" y="0"/>
                </a:lnTo>
                <a:lnTo>
                  <a:pt x="1147763" y="1999831"/>
                </a:lnTo>
                <a:lnTo>
                  <a:pt x="0" y="1999831"/>
                </a:lnTo>
                <a:lnTo>
                  <a:pt x="0" y="4285412"/>
                </a:lnTo>
                <a:lnTo>
                  <a:pt x="4876800" y="4285412"/>
                </a:lnTo>
                <a:lnTo>
                  <a:pt x="4876800" y="1999831"/>
                </a:lnTo>
                <a:close/>
                <a:moveTo>
                  <a:pt x="3748002" y="2285581"/>
                </a:moveTo>
                <a:lnTo>
                  <a:pt x="3748002" y="2685755"/>
                </a:lnTo>
                <a:lnTo>
                  <a:pt x="3586163" y="2631805"/>
                </a:lnTo>
                <a:lnTo>
                  <a:pt x="3424323" y="2685755"/>
                </a:lnTo>
                <a:lnTo>
                  <a:pt x="3424323" y="2285581"/>
                </a:lnTo>
                <a:close/>
                <a:moveTo>
                  <a:pt x="2600239" y="285750"/>
                </a:moveTo>
                <a:lnTo>
                  <a:pt x="2600239" y="685924"/>
                </a:lnTo>
                <a:lnTo>
                  <a:pt x="2438400" y="631974"/>
                </a:lnTo>
                <a:lnTo>
                  <a:pt x="2276561" y="685924"/>
                </a:lnTo>
                <a:lnTo>
                  <a:pt x="2276561" y="285750"/>
                </a:lnTo>
                <a:close/>
                <a:moveTo>
                  <a:pt x="1433513" y="285750"/>
                </a:moveTo>
                <a:lnTo>
                  <a:pt x="1990811" y="285750"/>
                </a:lnTo>
                <a:lnTo>
                  <a:pt x="1990811" y="1082383"/>
                </a:lnTo>
                <a:lnTo>
                  <a:pt x="2438400" y="933183"/>
                </a:lnTo>
                <a:lnTo>
                  <a:pt x="2885989" y="1082383"/>
                </a:lnTo>
                <a:lnTo>
                  <a:pt x="2885989" y="285750"/>
                </a:lnTo>
                <a:lnTo>
                  <a:pt x="3443288" y="285750"/>
                </a:lnTo>
                <a:lnTo>
                  <a:pt x="3443288" y="1999831"/>
                </a:lnTo>
                <a:lnTo>
                  <a:pt x="1433513" y="1999831"/>
                </a:lnTo>
                <a:close/>
                <a:moveTo>
                  <a:pt x="1452477" y="2285581"/>
                </a:moveTo>
                <a:lnTo>
                  <a:pt x="1452477" y="2685755"/>
                </a:lnTo>
                <a:lnTo>
                  <a:pt x="1290638" y="2631805"/>
                </a:lnTo>
                <a:lnTo>
                  <a:pt x="1128798" y="2685755"/>
                </a:lnTo>
                <a:lnTo>
                  <a:pt x="1128798" y="2285581"/>
                </a:lnTo>
                <a:close/>
                <a:moveTo>
                  <a:pt x="2295525" y="3999662"/>
                </a:moveTo>
                <a:lnTo>
                  <a:pt x="285750" y="3999662"/>
                </a:lnTo>
                <a:lnTo>
                  <a:pt x="285750" y="2285581"/>
                </a:lnTo>
                <a:lnTo>
                  <a:pt x="843048" y="2285581"/>
                </a:lnTo>
                <a:lnTo>
                  <a:pt x="843048" y="3082214"/>
                </a:lnTo>
                <a:lnTo>
                  <a:pt x="1290638" y="2933014"/>
                </a:lnTo>
                <a:lnTo>
                  <a:pt x="1738227" y="3082214"/>
                </a:lnTo>
                <a:lnTo>
                  <a:pt x="1738227" y="2285581"/>
                </a:lnTo>
                <a:lnTo>
                  <a:pt x="2295525" y="2285581"/>
                </a:lnTo>
                <a:close/>
                <a:moveTo>
                  <a:pt x="4591050" y="3999662"/>
                </a:moveTo>
                <a:lnTo>
                  <a:pt x="2581275" y="3999662"/>
                </a:lnTo>
                <a:lnTo>
                  <a:pt x="2581275" y="2285581"/>
                </a:lnTo>
                <a:lnTo>
                  <a:pt x="3138573" y="2285581"/>
                </a:lnTo>
                <a:lnTo>
                  <a:pt x="3138573" y="3082214"/>
                </a:lnTo>
                <a:lnTo>
                  <a:pt x="3586163" y="2933014"/>
                </a:lnTo>
                <a:lnTo>
                  <a:pt x="4033752" y="3082214"/>
                </a:lnTo>
                <a:lnTo>
                  <a:pt x="4033752" y="2285581"/>
                </a:lnTo>
                <a:lnTo>
                  <a:pt x="4591050" y="2285581"/>
                </a:lnTo>
                <a:close/>
              </a:path>
            </a:pathLst>
          </a:custGeom>
          <a:solidFill>
            <a:srgbClr val="FFFFF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5" name="TextBox 21">
            <a:extLst>
              <a:ext uri="{FF2B5EF4-FFF2-40B4-BE49-F238E27FC236}">
                <a16:creationId xmlns:a16="http://schemas.microsoft.com/office/drawing/2014/main" id="{D5BC1157-9C4A-9F97-DDA3-030F86B432D7}"/>
              </a:ext>
            </a:extLst>
          </p:cNvPr>
          <p:cNvSpPr txBox="1"/>
          <p:nvPr/>
        </p:nvSpPr>
        <p:spPr>
          <a:xfrm>
            <a:off x="1380744" y="2631621"/>
            <a:ext cx="3630167" cy="307777"/>
          </a:xfrm>
          <a:prstGeom prst="rect">
            <a:avLst/>
          </a:prstGeom>
          <a:noFill/>
        </p:spPr>
        <p:txBody>
          <a:bodyPr wrap="square" rtlCol="0">
            <a:spAutoFit/>
          </a:bodyPr>
          <a:lstStyle/>
          <a:p>
            <a:pPr algn="ctr" defTabSz="457200"/>
            <a:r>
              <a:rPr lang="en-US" sz="1400" b="1" dirty="0">
                <a:solidFill>
                  <a:schemeClr val="bg1"/>
                </a:solidFill>
                <a:latin typeface="Poppins" panose="00000500000000000000" pitchFamily="2" charset="0"/>
                <a:ea typeface="Lato" panose="020F0502020204030203" pitchFamily="34" charset="0"/>
                <a:cs typeface="Poppins" panose="00000500000000000000" pitchFamily="2" charset="0"/>
              </a:rPr>
              <a:t>Efficient territory coverage </a:t>
            </a:r>
          </a:p>
        </p:txBody>
      </p:sp>
    </p:spTree>
    <p:extLst>
      <p:ext uri="{BB962C8B-B14F-4D97-AF65-F5344CB8AC3E}">
        <p14:creationId xmlns:p14="http://schemas.microsoft.com/office/powerpoint/2010/main" val="336129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Territory Design Best Practices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66309" y="6492875"/>
            <a:ext cx="4114800" cy="365125"/>
          </a:xfrm>
        </p:spPr>
        <p: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www.upskilpro.com</a:t>
            </a:r>
          </a:p>
        </p:txBody>
      </p:sp>
      <p:grpSp>
        <p:nvGrpSpPr>
          <p:cNvPr id="34" name="Group 33">
            <a:extLst>
              <a:ext uri="{FF2B5EF4-FFF2-40B4-BE49-F238E27FC236}">
                <a16:creationId xmlns:a16="http://schemas.microsoft.com/office/drawing/2014/main" id="{2D4DE441-580E-60A3-2959-52E72C1AFF5F}"/>
              </a:ext>
            </a:extLst>
          </p:cNvPr>
          <p:cNvGrpSpPr/>
          <p:nvPr/>
        </p:nvGrpSpPr>
        <p:grpSpPr>
          <a:xfrm>
            <a:off x="3805381" y="1067677"/>
            <a:ext cx="4599710" cy="5143780"/>
            <a:chOff x="3796145" y="1335531"/>
            <a:chExt cx="4599710" cy="5143780"/>
          </a:xfrm>
        </p:grpSpPr>
        <p:sp>
          <p:nvSpPr>
            <p:cNvPr id="35" name="Shape">
              <a:extLst>
                <a:ext uri="{FF2B5EF4-FFF2-40B4-BE49-F238E27FC236}">
                  <a16:creationId xmlns:a16="http://schemas.microsoft.com/office/drawing/2014/main" id="{D6B9E7BB-8AA7-24CE-8C06-F73D675D3011}"/>
                </a:ext>
              </a:extLst>
            </p:cNvPr>
            <p:cNvSpPr/>
            <p:nvPr/>
          </p:nvSpPr>
          <p:spPr>
            <a:xfrm>
              <a:off x="4146563" y="1953375"/>
              <a:ext cx="3906250" cy="39071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solidFill>
              <a:schemeClr val="bg1">
                <a:lumMod val="85000"/>
              </a:schemeClr>
            </a:solidFill>
            <a:ln w="12700">
              <a:miter lim="400000"/>
            </a:ln>
          </p:spPr>
          <p:txBody>
            <a:bodyPr lIns="38100" tIns="38100" rIns="3810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6" name="Circle">
              <a:extLst>
                <a:ext uri="{FF2B5EF4-FFF2-40B4-BE49-F238E27FC236}">
                  <a16:creationId xmlns:a16="http://schemas.microsoft.com/office/drawing/2014/main" id="{E3822BFB-C8AC-7215-FDDE-01CBB9521A3A}"/>
                </a:ext>
              </a:extLst>
            </p:cNvPr>
            <p:cNvSpPr/>
            <p:nvPr/>
          </p:nvSpPr>
          <p:spPr>
            <a:xfrm>
              <a:off x="5465245" y="3272056"/>
              <a:ext cx="1261509" cy="1261509"/>
            </a:xfrm>
            <a:prstGeom prst="ellipse">
              <a:avLst/>
            </a:prstGeom>
            <a:solidFill>
              <a:srgbClr val="0091B5"/>
            </a:solidFill>
            <a:ln w="12700">
              <a:miter lim="400000"/>
            </a:ln>
          </p:spPr>
          <p:txBody>
            <a:bodyPr lIns="38100" tIns="38100" rIns="3810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Practices</a:t>
              </a:r>
              <a:endParaRPr kumimoji="0"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7" name="Circle">
              <a:extLst>
                <a:ext uri="{FF2B5EF4-FFF2-40B4-BE49-F238E27FC236}">
                  <a16:creationId xmlns:a16="http://schemas.microsoft.com/office/drawing/2014/main" id="{82B77595-8D28-1EE9-B526-869EFF3AEB99}"/>
                </a:ext>
              </a:extLst>
            </p:cNvPr>
            <p:cNvSpPr/>
            <p:nvPr/>
          </p:nvSpPr>
          <p:spPr>
            <a:xfrm>
              <a:off x="5465245" y="1335531"/>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Build</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Circle">
              <a:extLst>
                <a:ext uri="{FF2B5EF4-FFF2-40B4-BE49-F238E27FC236}">
                  <a16:creationId xmlns:a16="http://schemas.microsoft.com/office/drawing/2014/main" id="{E713D51A-38DC-934B-6A1C-8C76FF980A48}"/>
                </a:ext>
              </a:extLst>
            </p:cNvPr>
            <p:cNvSpPr/>
            <p:nvPr/>
          </p:nvSpPr>
          <p:spPr>
            <a:xfrm>
              <a:off x="5465245" y="5217802"/>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Bill to </a:t>
              </a:r>
            </a:p>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solidFill>
                    <a:srgbClr val="0091B5"/>
                  </a:solidFill>
                  <a:latin typeface="Lato Light" panose="020F0502020204030203" pitchFamily="34" charset="0"/>
                  <a:ea typeface="Lato Light" panose="020F0502020204030203" pitchFamily="34" charset="0"/>
                  <a:cs typeface="Lato Light" panose="020F0502020204030203" pitchFamily="34" charset="0"/>
                </a:rPr>
                <a:t>Ship to</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9" name="Circle">
              <a:extLst>
                <a:ext uri="{FF2B5EF4-FFF2-40B4-BE49-F238E27FC236}">
                  <a16:creationId xmlns:a16="http://schemas.microsoft.com/office/drawing/2014/main" id="{F68AC3B0-3009-3BF1-7738-90F76E65062F}"/>
                </a:ext>
              </a:extLst>
            </p:cNvPr>
            <p:cNvSpPr/>
            <p:nvPr/>
          </p:nvSpPr>
          <p:spPr>
            <a:xfrm>
              <a:off x="3805367" y="2276129"/>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Balance</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Circle">
              <a:extLst>
                <a:ext uri="{FF2B5EF4-FFF2-40B4-BE49-F238E27FC236}">
                  <a16:creationId xmlns:a16="http://schemas.microsoft.com/office/drawing/2014/main" id="{807369ED-AC5C-4F41-D2B7-EA2870D566B6}"/>
                </a:ext>
              </a:extLst>
            </p:cNvPr>
            <p:cNvSpPr/>
            <p:nvPr/>
          </p:nvSpPr>
          <p:spPr>
            <a:xfrm>
              <a:off x="7125124" y="4277204"/>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Census</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1" name="Circle">
              <a:extLst>
                <a:ext uri="{FF2B5EF4-FFF2-40B4-BE49-F238E27FC236}">
                  <a16:creationId xmlns:a16="http://schemas.microsoft.com/office/drawing/2014/main" id="{C19209C0-D0F1-6D67-C089-E4A5A99EB664}"/>
                </a:ext>
              </a:extLst>
            </p:cNvPr>
            <p:cNvSpPr/>
            <p:nvPr/>
          </p:nvSpPr>
          <p:spPr>
            <a:xfrm>
              <a:off x="3796145" y="4267983"/>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Quota</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2" name="Circle">
              <a:extLst>
                <a:ext uri="{FF2B5EF4-FFF2-40B4-BE49-F238E27FC236}">
                  <a16:creationId xmlns:a16="http://schemas.microsoft.com/office/drawing/2014/main" id="{C12A8970-0BA9-3CC9-7210-6489301E309D}"/>
                </a:ext>
              </a:extLst>
            </p:cNvPr>
            <p:cNvSpPr/>
            <p:nvPr/>
          </p:nvSpPr>
          <p:spPr>
            <a:xfrm>
              <a:off x="7134346" y="2285350"/>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Alignment</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3" name="Group 42">
            <a:extLst>
              <a:ext uri="{FF2B5EF4-FFF2-40B4-BE49-F238E27FC236}">
                <a16:creationId xmlns:a16="http://schemas.microsoft.com/office/drawing/2014/main" id="{7591D9C1-26C8-0C75-1AEA-053A1A3C08B3}"/>
              </a:ext>
            </a:extLst>
          </p:cNvPr>
          <p:cNvGrpSpPr/>
          <p:nvPr/>
        </p:nvGrpSpPr>
        <p:grpSpPr>
          <a:xfrm>
            <a:off x="704378" y="3120177"/>
            <a:ext cx="2854038" cy="906812"/>
            <a:chOff x="319755" y="4504635"/>
            <a:chExt cx="2088994" cy="906812"/>
          </a:xfrm>
        </p:grpSpPr>
        <p:sp>
          <p:nvSpPr>
            <p:cNvPr id="44" name="TextBox 43">
              <a:extLst>
                <a:ext uri="{FF2B5EF4-FFF2-40B4-BE49-F238E27FC236}">
                  <a16:creationId xmlns:a16="http://schemas.microsoft.com/office/drawing/2014/main" id="{E55A393A-115A-2C36-C44E-EDC8F7EC0F52}"/>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Balance </a:t>
              </a:r>
            </a:p>
          </p:txBody>
        </p:sp>
        <p:sp>
          <p:nvSpPr>
            <p:cNvPr id="45" name="Rectangle 44">
              <a:extLst>
                <a:ext uri="{FF2B5EF4-FFF2-40B4-BE49-F238E27FC236}">
                  <a16:creationId xmlns:a16="http://schemas.microsoft.com/office/drawing/2014/main" id="{670E5837-D9C3-B0DB-4C3D-689301C8E26F}"/>
                </a:ext>
              </a:extLst>
            </p:cNvPr>
            <p:cNvSpPr/>
            <p:nvPr/>
          </p:nvSpPr>
          <p:spPr>
            <a:xfrm>
              <a:off x="319756" y="4765116"/>
              <a:ext cx="2088993" cy="646331"/>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Balance territories in clear segments of channel and accounts indicating varying scales of resources needed .</a:t>
              </a:r>
            </a:p>
          </p:txBody>
        </p:sp>
      </p:grpSp>
      <p:grpSp>
        <p:nvGrpSpPr>
          <p:cNvPr id="46" name="Group 45">
            <a:extLst>
              <a:ext uri="{FF2B5EF4-FFF2-40B4-BE49-F238E27FC236}">
                <a16:creationId xmlns:a16="http://schemas.microsoft.com/office/drawing/2014/main" id="{3196831C-C89A-93BE-2B26-0E3A963F7E3E}"/>
              </a:ext>
            </a:extLst>
          </p:cNvPr>
          <p:cNvGrpSpPr/>
          <p:nvPr/>
        </p:nvGrpSpPr>
        <p:grpSpPr>
          <a:xfrm>
            <a:off x="8652055" y="3120177"/>
            <a:ext cx="2854038" cy="1091478"/>
            <a:chOff x="319755" y="4504635"/>
            <a:chExt cx="2088994" cy="1091478"/>
          </a:xfrm>
        </p:grpSpPr>
        <p:sp>
          <p:nvSpPr>
            <p:cNvPr id="47" name="TextBox 46">
              <a:extLst>
                <a:ext uri="{FF2B5EF4-FFF2-40B4-BE49-F238E27FC236}">
                  <a16:creationId xmlns:a16="http://schemas.microsoft.com/office/drawing/2014/main" id="{84533897-8D12-22D9-1E0D-3BD75CF32B06}"/>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Census</a:t>
              </a:r>
            </a:p>
          </p:txBody>
        </p:sp>
        <p:sp>
          <p:nvSpPr>
            <p:cNvPr id="48" name="Rectangle 47">
              <a:extLst>
                <a:ext uri="{FF2B5EF4-FFF2-40B4-BE49-F238E27FC236}">
                  <a16:creationId xmlns:a16="http://schemas.microsoft.com/office/drawing/2014/main" id="{F09C32D0-A8A0-F448-B0CC-FEDB7BBCD21E}"/>
                </a:ext>
              </a:extLst>
            </p:cNvPr>
            <p:cNvSpPr/>
            <p:nvPr/>
          </p:nvSpPr>
          <p:spPr>
            <a:xfrm>
              <a:off x="319756" y="4765116"/>
              <a:ext cx="2088993" cy="830997"/>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lang="en-US" sz="1200" noProof="1">
                  <a:solidFill>
                    <a:srgbClr val="95A5A6"/>
                  </a:solidFill>
                  <a:latin typeface="Lato Light" panose="020F0502020204030203" pitchFamily="34" charset="0"/>
                  <a:ea typeface="Lato Light" panose="020F0502020204030203" pitchFamily="34" charset="0"/>
                  <a:cs typeface="Lato Light" panose="020F0502020204030203" pitchFamily="34" charset="0"/>
                </a:rPr>
                <a:t>Develop and publish the census of accounts to align and allow for further development using both internal and external sources and data</a:t>
              </a:r>
              <a:endPar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9" name="Group 48">
            <a:extLst>
              <a:ext uri="{FF2B5EF4-FFF2-40B4-BE49-F238E27FC236}">
                <a16:creationId xmlns:a16="http://schemas.microsoft.com/office/drawing/2014/main" id="{2BCB134D-54A0-FB24-2DC4-2891D9064B95}"/>
              </a:ext>
            </a:extLst>
          </p:cNvPr>
          <p:cNvGrpSpPr/>
          <p:nvPr/>
        </p:nvGrpSpPr>
        <p:grpSpPr>
          <a:xfrm>
            <a:off x="718535" y="1580487"/>
            <a:ext cx="2854038" cy="906812"/>
            <a:chOff x="319755" y="4504635"/>
            <a:chExt cx="2088994" cy="906812"/>
          </a:xfrm>
        </p:grpSpPr>
        <p:sp>
          <p:nvSpPr>
            <p:cNvPr id="50" name="TextBox 49">
              <a:extLst>
                <a:ext uri="{FF2B5EF4-FFF2-40B4-BE49-F238E27FC236}">
                  <a16:creationId xmlns:a16="http://schemas.microsoft.com/office/drawing/2014/main" id="{AC2A572B-31A9-9029-179E-6186F40C94E9}"/>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Build</a:t>
              </a:r>
            </a:p>
          </p:txBody>
        </p:sp>
        <p:sp>
          <p:nvSpPr>
            <p:cNvPr id="51" name="Rectangle 50">
              <a:extLst>
                <a:ext uri="{FF2B5EF4-FFF2-40B4-BE49-F238E27FC236}">
                  <a16:creationId xmlns:a16="http://schemas.microsoft.com/office/drawing/2014/main" id="{2AD0DA83-C458-C72D-4CF8-A04E7C3BF083}"/>
                </a:ext>
              </a:extLst>
            </p:cNvPr>
            <p:cNvSpPr/>
            <p:nvPr/>
          </p:nvSpPr>
          <p:spPr>
            <a:xfrm>
              <a:off x="319756" y="4765116"/>
              <a:ext cx="2088993" cy="646331"/>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Build territories from the ground up aligning all characteristics and processes visible .</a:t>
              </a:r>
            </a:p>
          </p:txBody>
        </p:sp>
      </p:grpSp>
      <p:grpSp>
        <p:nvGrpSpPr>
          <p:cNvPr id="52" name="Group 51">
            <a:extLst>
              <a:ext uri="{FF2B5EF4-FFF2-40B4-BE49-F238E27FC236}">
                <a16:creationId xmlns:a16="http://schemas.microsoft.com/office/drawing/2014/main" id="{C18B10C8-9227-ADE8-95CE-560DF3E1F922}"/>
              </a:ext>
            </a:extLst>
          </p:cNvPr>
          <p:cNvGrpSpPr/>
          <p:nvPr/>
        </p:nvGrpSpPr>
        <p:grpSpPr>
          <a:xfrm>
            <a:off x="718535" y="4659868"/>
            <a:ext cx="2854038" cy="1276144"/>
            <a:chOff x="319755" y="4504635"/>
            <a:chExt cx="2088994" cy="1276144"/>
          </a:xfrm>
        </p:grpSpPr>
        <p:sp>
          <p:nvSpPr>
            <p:cNvPr id="53" name="TextBox 52">
              <a:extLst>
                <a:ext uri="{FF2B5EF4-FFF2-40B4-BE49-F238E27FC236}">
                  <a16:creationId xmlns:a16="http://schemas.microsoft.com/office/drawing/2014/main" id="{B2C8E545-0C86-B9CC-405F-B25A924090EC}"/>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Quota</a:t>
              </a:r>
            </a:p>
          </p:txBody>
        </p:sp>
        <p:sp>
          <p:nvSpPr>
            <p:cNvPr id="54" name="Rectangle 53">
              <a:extLst>
                <a:ext uri="{FF2B5EF4-FFF2-40B4-BE49-F238E27FC236}">
                  <a16:creationId xmlns:a16="http://schemas.microsoft.com/office/drawing/2014/main" id="{A4702CD6-5174-C27F-5DDA-6C3896BBAA94}"/>
                </a:ext>
              </a:extLst>
            </p:cNvPr>
            <p:cNvSpPr/>
            <p:nvPr/>
          </p:nvSpPr>
          <p:spPr>
            <a:xfrm>
              <a:off x="319756" y="4765116"/>
              <a:ext cx="2088993" cy="1015663"/>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Quotas represent opportunity , base these on sound data and calculation to drive the economic value of a region , this will go a long way in aligning territories to teams .</a:t>
              </a:r>
            </a:p>
          </p:txBody>
        </p:sp>
      </p:grpSp>
      <p:grpSp>
        <p:nvGrpSpPr>
          <p:cNvPr id="55" name="Group 54">
            <a:extLst>
              <a:ext uri="{FF2B5EF4-FFF2-40B4-BE49-F238E27FC236}">
                <a16:creationId xmlns:a16="http://schemas.microsoft.com/office/drawing/2014/main" id="{A9D01EDC-7541-0707-BC04-1B7D2DEA452C}"/>
              </a:ext>
            </a:extLst>
          </p:cNvPr>
          <p:cNvGrpSpPr/>
          <p:nvPr/>
        </p:nvGrpSpPr>
        <p:grpSpPr>
          <a:xfrm>
            <a:off x="8652056" y="1580487"/>
            <a:ext cx="2854038" cy="906812"/>
            <a:chOff x="319755" y="4504635"/>
            <a:chExt cx="2088994" cy="906812"/>
          </a:xfrm>
        </p:grpSpPr>
        <p:sp>
          <p:nvSpPr>
            <p:cNvPr id="56" name="TextBox 55">
              <a:extLst>
                <a:ext uri="{FF2B5EF4-FFF2-40B4-BE49-F238E27FC236}">
                  <a16:creationId xmlns:a16="http://schemas.microsoft.com/office/drawing/2014/main" id="{8D37B5EE-E24C-7808-7552-5311A249A6ED}"/>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1" noProof="1">
                  <a:solidFill>
                    <a:srgbClr val="2980B9"/>
                  </a:solidFill>
                  <a:latin typeface="Lato Light" panose="020F0502020204030203" pitchFamily="34" charset="0"/>
                  <a:ea typeface="Lato Light" panose="020F0502020204030203" pitchFamily="34" charset="0"/>
                  <a:cs typeface="Lato Light" panose="020F0502020204030203" pitchFamily="34" charset="0"/>
                </a:rPr>
                <a:t>Alignment</a:t>
              </a:r>
              <a:endParaRPr kumimoji="0" lang="en-US" sz="1200" b="1" i="0" u="none" strike="noStrike" kern="1200" cap="none" spc="0" normalizeH="0" baseline="0" noProof="1">
                <a:ln>
                  <a:noFill/>
                </a:ln>
                <a:solidFill>
                  <a:srgbClr val="2980B9"/>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6680F56F-92DA-437D-0766-E56A10D35B7C}"/>
                </a:ext>
              </a:extLst>
            </p:cNvPr>
            <p:cNvSpPr/>
            <p:nvPr/>
          </p:nvSpPr>
          <p:spPr>
            <a:xfrm>
              <a:off x="319756" y="4765116"/>
              <a:ext cx="2088993" cy="646331"/>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Align customers to territories and then to regions , this will keep the territory alignment to geograpies clear.</a:t>
              </a:r>
            </a:p>
          </p:txBody>
        </p:sp>
      </p:grpSp>
      <p:grpSp>
        <p:nvGrpSpPr>
          <p:cNvPr id="58" name="Group 57">
            <a:extLst>
              <a:ext uri="{FF2B5EF4-FFF2-40B4-BE49-F238E27FC236}">
                <a16:creationId xmlns:a16="http://schemas.microsoft.com/office/drawing/2014/main" id="{D5E05D63-87AB-FE2D-26B9-5F4BD828D3CF}"/>
              </a:ext>
            </a:extLst>
          </p:cNvPr>
          <p:cNvGrpSpPr/>
          <p:nvPr/>
        </p:nvGrpSpPr>
        <p:grpSpPr>
          <a:xfrm>
            <a:off x="8652056" y="4659868"/>
            <a:ext cx="2854038" cy="1091478"/>
            <a:chOff x="319755" y="4504635"/>
            <a:chExt cx="2088994" cy="1091478"/>
          </a:xfrm>
        </p:grpSpPr>
        <p:sp>
          <p:nvSpPr>
            <p:cNvPr id="59" name="TextBox 58">
              <a:extLst>
                <a:ext uri="{FF2B5EF4-FFF2-40B4-BE49-F238E27FC236}">
                  <a16:creationId xmlns:a16="http://schemas.microsoft.com/office/drawing/2014/main" id="{ED52919D-2DBC-E7B7-EA9D-FCE27CDC38D5}"/>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Bill to Ship to </a:t>
              </a:r>
            </a:p>
          </p:txBody>
        </p:sp>
        <p:sp>
          <p:nvSpPr>
            <p:cNvPr id="60" name="Rectangle 59">
              <a:extLst>
                <a:ext uri="{FF2B5EF4-FFF2-40B4-BE49-F238E27FC236}">
                  <a16:creationId xmlns:a16="http://schemas.microsoft.com/office/drawing/2014/main" id="{6388CE08-1076-7977-46E6-EB4C7986C545}"/>
                </a:ext>
              </a:extLst>
            </p:cNvPr>
            <p:cNvSpPr/>
            <p:nvPr/>
          </p:nvSpPr>
          <p:spPr>
            <a:xfrm>
              <a:off x="319756" y="4765116"/>
              <a:ext cx="2088993" cy="830997"/>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Ensure all accounts have a bill to and ship to as the management of some accounts may be different from the physical location .</a:t>
              </a:r>
            </a:p>
          </p:txBody>
        </p:sp>
      </p:grpSp>
    </p:spTree>
    <p:extLst>
      <p:ext uri="{BB962C8B-B14F-4D97-AF65-F5344CB8AC3E}">
        <p14:creationId xmlns:p14="http://schemas.microsoft.com/office/powerpoint/2010/main" val="252745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B0ECA64-BBDD-96E2-6D93-57A2C99FFEA4}"/>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What is a territory ? .</a:t>
            </a:r>
          </a:p>
        </p:txBody>
      </p:sp>
      <p:pic>
        <p:nvPicPr>
          <p:cNvPr id="22" name="Picture 21" descr="Logo&#10;&#10;Description automatically generated">
            <a:extLst>
              <a:ext uri="{FF2B5EF4-FFF2-40B4-BE49-F238E27FC236}">
                <a16:creationId xmlns:a16="http://schemas.microsoft.com/office/drawing/2014/main" id="{F230FF97-EE01-0009-1AC4-ADB8298E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3" name="Footer Placeholder 3">
            <a:extLst>
              <a:ext uri="{FF2B5EF4-FFF2-40B4-BE49-F238E27FC236}">
                <a16:creationId xmlns:a16="http://schemas.microsoft.com/office/drawing/2014/main" id="{1BFA2026-BC0C-44B6-2818-47566F8F19C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4" name="TextBox 13">
            <a:extLst>
              <a:ext uri="{FF2B5EF4-FFF2-40B4-BE49-F238E27FC236}">
                <a16:creationId xmlns:a16="http://schemas.microsoft.com/office/drawing/2014/main" id="{A1B87D8C-C95F-4F0D-3F47-56AC3CE01380}"/>
              </a:ext>
            </a:extLst>
          </p:cNvPr>
          <p:cNvSpPr txBox="1"/>
          <p:nvPr/>
        </p:nvSpPr>
        <p:spPr>
          <a:xfrm>
            <a:off x="611175" y="2594420"/>
            <a:ext cx="6316154" cy="1384995"/>
          </a:xfrm>
          <a:prstGeom prst="rect">
            <a:avLst/>
          </a:prstGeom>
          <a:noFill/>
        </p:spPr>
        <p:txBody>
          <a:bodyPr wrap="square" rtlCol="0">
            <a:spAutoFit/>
          </a:bodyPr>
          <a:lstStyle/>
          <a:p>
            <a:r>
              <a:rPr lang="en-GB" sz="1200" i="0" dirty="0">
                <a:solidFill>
                  <a:srgbClr val="4D4E53"/>
                </a:solidFill>
                <a:effectLst/>
                <a:latin typeface="Lato Light" panose="020F0502020204030203" pitchFamily="34" charset="0"/>
                <a:ea typeface="Lato Light" panose="020F0502020204030203" pitchFamily="34" charset="0"/>
                <a:cs typeface="Lato Light" panose="020F0502020204030203" pitchFamily="34" charset="0"/>
              </a:rPr>
              <a:t>In the sales context a territory is a designated area allocated and assigned to a named territory , it may be a cluster of accounts of similar types , or dissimilar types but its common features are that it is primarily a geographical expanse , which uses a common demarcation which is either natural or man mage such as roads or rivers as an example. </a:t>
            </a:r>
          </a:p>
          <a:p>
            <a:pPr algn="l"/>
            <a:r>
              <a:rPr lang="en-GB" sz="1200" dirty="0">
                <a:solidFill>
                  <a:srgbClr val="4D4E53"/>
                </a:solidFill>
                <a:latin typeface="Lato Light" panose="020F0502020204030203" pitchFamily="34" charset="0"/>
                <a:ea typeface="Lato Light" panose="020F0502020204030203" pitchFamily="34" charset="0"/>
                <a:cs typeface="Lato Light" panose="020F0502020204030203" pitchFamily="34" charset="0"/>
              </a:rPr>
              <a:t>The sa</a:t>
            </a:r>
            <a:r>
              <a:rPr lang="en-GB" sz="1200" b="0" i="0" dirty="0">
                <a:solidFill>
                  <a:srgbClr val="4D4E53"/>
                </a:solidFill>
                <a:effectLst/>
                <a:latin typeface="Lato Light" panose="020F0502020204030203" pitchFamily="34" charset="0"/>
                <a:ea typeface="Lato Light" panose="020F0502020204030203" pitchFamily="34" charset="0"/>
                <a:cs typeface="Lato Light" panose="020F0502020204030203" pitchFamily="34" charset="0"/>
              </a:rPr>
              <a:t>les territory design is often different for each company but drives on common features such as , Accounts , Account types  , Channels , and account classification all within demarcated geographies. </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026" name="Picture 2" descr="Sales Territory Map">
            <a:extLst>
              <a:ext uri="{FF2B5EF4-FFF2-40B4-BE49-F238E27FC236}">
                <a16:creationId xmlns:a16="http://schemas.microsoft.com/office/drawing/2014/main" id="{DA790B98-7D94-F6B7-7F7F-D69F36840D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47"/>
          <a:stretch/>
        </p:blipFill>
        <p:spPr bwMode="auto">
          <a:xfrm>
            <a:off x="6772870" y="1847850"/>
            <a:ext cx="4954573"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1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arzahn-Hellersdorf, Berlin Bezirke 3D">
            <a:extLst>
              <a:ext uri="{FF2B5EF4-FFF2-40B4-BE49-F238E27FC236}">
                <a16:creationId xmlns:a16="http://schemas.microsoft.com/office/drawing/2014/main" id="{FF3860F8-DD2C-5B26-B31E-FBFD1B33E3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17" t="8737" r="19602" b="7443"/>
          <a:stretch/>
        </p:blipFill>
        <p:spPr bwMode="auto">
          <a:xfrm>
            <a:off x="276224" y="2619375"/>
            <a:ext cx="4151721"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0">
            <a:extLst>
              <a:ext uri="{FF2B5EF4-FFF2-40B4-BE49-F238E27FC236}">
                <a16:creationId xmlns:a16="http://schemas.microsoft.com/office/drawing/2014/main" id="{0CE0A1E1-5961-FCE7-AD73-00C56C01BA87}"/>
              </a:ext>
            </a:extLst>
          </p:cNvPr>
          <p:cNvSpPr/>
          <p:nvPr/>
        </p:nvSpPr>
        <p:spPr>
          <a:xfrm>
            <a:off x="2291407"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Account </a:t>
            </a:r>
          </a:p>
        </p:txBody>
      </p:sp>
      <p:sp>
        <p:nvSpPr>
          <p:cNvPr id="3" name="Rounded Rectangle 10">
            <a:extLst>
              <a:ext uri="{FF2B5EF4-FFF2-40B4-BE49-F238E27FC236}">
                <a16:creationId xmlns:a16="http://schemas.microsoft.com/office/drawing/2014/main" id="{BB85D6F7-FB8B-0F89-B160-D18BC6310225}"/>
              </a:ext>
            </a:extLst>
          </p:cNvPr>
          <p:cNvSpPr/>
          <p:nvPr/>
        </p:nvSpPr>
        <p:spPr>
          <a:xfrm>
            <a:off x="6191894" y="284092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Subcategory </a:t>
            </a:r>
          </a:p>
        </p:txBody>
      </p:sp>
      <p:sp>
        <p:nvSpPr>
          <p:cNvPr id="4" name="Rounded Rectangle 10">
            <a:extLst>
              <a:ext uri="{FF2B5EF4-FFF2-40B4-BE49-F238E27FC236}">
                <a16:creationId xmlns:a16="http://schemas.microsoft.com/office/drawing/2014/main" id="{55E4BFA4-C69E-94AF-05D2-F321220E1D9B}"/>
              </a:ext>
            </a:extLst>
          </p:cNvPr>
          <p:cNvSpPr/>
          <p:nvPr/>
        </p:nvSpPr>
        <p:spPr>
          <a:xfrm>
            <a:off x="6191894" y="16661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Listing </a:t>
            </a:r>
          </a:p>
        </p:txBody>
      </p:sp>
      <p:sp>
        <p:nvSpPr>
          <p:cNvPr id="5" name="Rounded Rectangle 10">
            <a:extLst>
              <a:ext uri="{FF2B5EF4-FFF2-40B4-BE49-F238E27FC236}">
                <a16:creationId xmlns:a16="http://schemas.microsoft.com/office/drawing/2014/main" id="{8BEFBA04-5337-F408-26D1-D909222E9B8E}"/>
              </a:ext>
            </a:extLst>
          </p:cNvPr>
          <p:cNvSpPr/>
          <p:nvPr/>
        </p:nvSpPr>
        <p:spPr>
          <a:xfrm>
            <a:off x="8161188"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Account Type </a:t>
            </a:r>
          </a:p>
        </p:txBody>
      </p:sp>
      <p:sp>
        <p:nvSpPr>
          <p:cNvPr id="6" name="Rounded Rectangle 10">
            <a:extLst>
              <a:ext uri="{FF2B5EF4-FFF2-40B4-BE49-F238E27FC236}">
                <a16:creationId xmlns:a16="http://schemas.microsoft.com/office/drawing/2014/main" id="{D68CE9D6-3378-0E31-2703-E2D67FB211F6}"/>
              </a:ext>
            </a:extLst>
          </p:cNvPr>
          <p:cNvSpPr/>
          <p:nvPr/>
        </p:nvSpPr>
        <p:spPr>
          <a:xfrm>
            <a:off x="10182869"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Zip Code </a:t>
            </a:r>
          </a:p>
        </p:txBody>
      </p:sp>
      <p:sp>
        <p:nvSpPr>
          <p:cNvPr id="7" name="Rounded Rectangle 10">
            <a:extLst>
              <a:ext uri="{FF2B5EF4-FFF2-40B4-BE49-F238E27FC236}">
                <a16:creationId xmlns:a16="http://schemas.microsoft.com/office/drawing/2014/main" id="{ACEBC5E5-2AA6-44C5-718F-B4EBDAEF8FBC}"/>
              </a:ext>
            </a:extLst>
          </p:cNvPr>
          <p:cNvSpPr/>
          <p:nvPr/>
        </p:nvSpPr>
        <p:spPr>
          <a:xfrm>
            <a:off x="10182869" y="224529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Street</a:t>
            </a:r>
          </a:p>
        </p:txBody>
      </p:sp>
      <p:sp>
        <p:nvSpPr>
          <p:cNvPr id="8" name="Rounded Rectangle 10">
            <a:extLst>
              <a:ext uri="{FF2B5EF4-FFF2-40B4-BE49-F238E27FC236}">
                <a16:creationId xmlns:a16="http://schemas.microsoft.com/office/drawing/2014/main" id="{96D0F734-A25C-00AD-91CA-4C761B3C0213}"/>
              </a:ext>
            </a:extLst>
          </p:cNvPr>
          <p:cNvSpPr/>
          <p:nvPr/>
        </p:nvSpPr>
        <p:spPr>
          <a:xfrm>
            <a:off x="10182869" y="283394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Municipality </a:t>
            </a:r>
          </a:p>
        </p:txBody>
      </p:sp>
      <p:sp>
        <p:nvSpPr>
          <p:cNvPr id="9" name="Rounded Rectangle 10">
            <a:extLst>
              <a:ext uri="{FF2B5EF4-FFF2-40B4-BE49-F238E27FC236}">
                <a16:creationId xmlns:a16="http://schemas.microsoft.com/office/drawing/2014/main" id="{84D20D61-B631-56AA-2FD7-66BF706BBE72}"/>
              </a:ext>
            </a:extLst>
          </p:cNvPr>
          <p:cNvSpPr/>
          <p:nvPr/>
        </p:nvSpPr>
        <p:spPr>
          <a:xfrm>
            <a:off x="10182869" y="342258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City</a:t>
            </a:r>
          </a:p>
        </p:txBody>
      </p:sp>
      <p:sp>
        <p:nvSpPr>
          <p:cNvPr id="10" name="Rounded Rectangle 10">
            <a:extLst>
              <a:ext uri="{FF2B5EF4-FFF2-40B4-BE49-F238E27FC236}">
                <a16:creationId xmlns:a16="http://schemas.microsoft.com/office/drawing/2014/main" id="{6F4D8DDD-F0B8-1E79-0E12-A8A545309CC3}"/>
              </a:ext>
            </a:extLst>
          </p:cNvPr>
          <p:cNvSpPr/>
          <p:nvPr/>
        </p:nvSpPr>
        <p:spPr>
          <a:xfrm>
            <a:off x="10182869" y="401123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State </a:t>
            </a:r>
          </a:p>
        </p:txBody>
      </p:sp>
      <p:sp>
        <p:nvSpPr>
          <p:cNvPr id="11" name="Rounded Rectangle 10">
            <a:extLst>
              <a:ext uri="{FF2B5EF4-FFF2-40B4-BE49-F238E27FC236}">
                <a16:creationId xmlns:a16="http://schemas.microsoft.com/office/drawing/2014/main" id="{574BB0C3-F153-734B-2BDC-83074F8D64A3}"/>
              </a:ext>
            </a:extLst>
          </p:cNvPr>
          <p:cNvSpPr/>
          <p:nvPr/>
        </p:nvSpPr>
        <p:spPr>
          <a:xfrm>
            <a:off x="10182869" y="45998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Country </a:t>
            </a:r>
          </a:p>
        </p:txBody>
      </p:sp>
      <p:sp>
        <p:nvSpPr>
          <p:cNvPr id="12" name="Rounded Rectangle 10">
            <a:extLst>
              <a:ext uri="{FF2B5EF4-FFF2-40B4-BE49-F238E27FC236}">
                <a16:creationId xmlns:a16="http://schemas.microsoft.com/office/drawing/2014/main" id="{51061CB1-7BF1-1BFC-4866-E0D6B8816258}"/>
              </a:ext>
            </a:extLst>
          </p:cNvPr>
          <p:cNvSpPr/>
          <p:nvPr/>
        </p:nvSpPr>
        <p:spPr>
          <a:xfrm>
            <a:off x="8161188" y="224593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Classification </a:t>
            </a:r>
          </a:p>
        </p:txBody>
      </p:sp>
      <p:sp>
        <p:nvSpPr>
          <p:cNvPr id="13" name="Rounded Rectangle 10">
            <a:extLst>
              <a:ext uri="{FF2B5EF4-FFF2-40B4-BE49-F238E27FC236}">
                <a16:creationId xmlns:a16="http://schemas.microsoft.com/office/drawing/2014/main" id="{75591F54-572B-9FB5-2513-5307F3DD8DCD}"/>
              </a:ext>
            </a:extLst>
          </p:cNvPr>
          <p:cNvSpPr/>
          <p:nvPr/>
        </p:nvSpPr>
        <p:spPr>
          <a:xfrm>
            <a:off x="8161188" y="283521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Channel </a:t>
            </a:r>
          </a:p>
        </p:txBody>
      </p:sp>
      <p:sp>
        <p:nvSpPr>
          <p:cNvPr id="14" name="Rounded Rectangle 10">
            <a:extLst>
              <a:ext uri="{FF2B5EF4-FFF2-40B4-BE49-F238E27FC236}">
                <a16:creationId xmlns:a16="http://schemas.microsoft.com/office/drawing/2014/main" id="{A85C008D-EB95-857B-FB5E-D1AAF70AA528}"/>
              </a:ext>
            </a:extLst>
          </p:cNvPr>
          <p:cNvSpPr/>
          <p:nvPr/>
        </p:nvSpPr>
        <p:spPr>
          <a:xfrm>
            <a:off x="8161188" y="342449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Credit Rating  </a:t>
            </a:r>
          </a:p>
        </p:txBody>
      </p:sp>
      <p:sp>
        <p:nvSpPr>
          <p:cNvPr id="18" name="Rounded Rectangle 10">
            <a:extLst>
              <a:ext uri="{FF2B5EF4-FFF2-40B4-BE49-F238E27FC236}">
                <a16:creationId xmlns:a16="http://schemas.microsoft.com/office/drawing/2014/main" id="{9E2B1C72-A964-3B4A-D4B9-BE30226102A7}"/>
              </a:ext>
            </a:extLst>
          </p:cNvPr>
          <p:cNvSpPr/>
          <p:nvPr/>
        </p:nvSpPr>
        <p:spPr>
          <a:xfrm>
            <a:off x="6191894" y="22535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Category </a:t>
            </a:r>
          </a:p>
        </p:txBody>
      </p:sp>
      <p:sp>
        <p:nvSpPr>
          <p:cNvPr id="19" name="Rounded Rectangle 10">
            <a:extLst>
              <a:ext uri="{FF2B5EF4-FFF2-40B4-BE49-F238E27FC236}">
                <a16:creationId xmlns:a16="http://schemas.microsoft.com/office/drawing/2014/main" id="{39A51E01-A1E7-F5B5-A558-547F4F6D1326}"/>
              </a:ext>
            </a:extLst>
          </p:cNvPr>
          <p:cNvSpPr/>
          <p:nvPr/>
        </p:nvSpPr>
        <p:spPr>
          <a:xfrm>
            <a:off x="6191894" y="342830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Product </a:t>
            </a:r>
          </a:p>
        </p:txBody>
      </p:sp>
      <p:sp>
        <p:nvSpPr>
          <p:cNvPr id="21" name="Rounded Rectangle 10">
            <a:extLst>
              <a:ext uri="{FF2B5EF4-FFF2-40B4-BE49-F238E27FC236}">
                <a16:creationId xmlns:a16="http://schemas.microsoft.com/office/drawing/2014/main" id="{4F10C0BD-27FF-21F4-A425-7939A69EA578}"/>
              </a:ext>
            </a:extLst>
          </p:cNvPr>
          <p:cNvSpPr/>
          <p:nvPr/>
        </p:nvSpPr>
        <p:spPr>
          <a:xfrm>
            <a:off x="314969" y="167570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Territory 1</a:t>
            </a:r>
          </a:p>
        </p:txBody>
      </p:sp>
      <p:sp>
        <p:nvSpPr>
          <p:cNvPr id="22" name="Rounded Rectangle 10">
            <a:extLst>
              <a:ext uri="{FF2B5EF4-FFF2-40B4-BE49-F238E27FC236}">
                <a16:creationId xmlns:a16="http://schemas.microsoft.com/office/drawing/2014/main" id="{6AF8CB14-FBAA-CAED-B09F-55A9D74AE2D1}"/>
              </a:ext>
            </a:extLst>
          </p:cNvPr>
          <p:cNvSpPr/>
          <p:nvPr/>
        </p:nvSpPr>
        <p:spPr>
          <a:xfrm>
            <a:off x="4208313" y="16661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Business</a:t>
            </a:r>
          </a:p>
        </p:txBody>
      </p:sp>
      <p:sp>
        <p:nvSpPr>
          <p:cNvPr id="23" name="Rounded Rectangle 10">
            <a:extLst>
              <a:ext uri="{FF2B5EF4-FFF2-40B4-BE49-F238E27FC236}">
                <a16:creationId xmlns:a16="http://schemas.microsoft.com/office/drawing/2014/main" id="{5FEC7037-32DD-1811-6F9D-00D9D55BECBB}"/>
              </a:ext>
            </a:extLst>
          </p:cNvPr>
          <p:cNvSpPr/>
          <p:nvPr/>
        </p:nvSpPr>
        <p:spPr>
          <a:xfrm>
            <a:off x="4208313" y="225545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Division </a:t>
            </a:r>
          </a:p>
        </p:txBody>
      </p:sp>
      <p:sp>
        <p:nvSpPr>
          <p:cNvPr id="24" name="Rounded Rectangle 10">
            <a:extLst>
              <a:ext uri="{FF2B5EF4-FFF2-40B4-BE49-F238E27FC236}">
                <a16:creationId xmlns:a16="http://schemas.microsoft.com/office/drawing/2014/main" id="{2AA7CA1C-D499-C76B-BBD3-43F703753985}"/>
              </a:ext>
            </a:extLst>
          </p:cNvPr>
          <p:cNvSpPr/>
          <p:nvPr/>
        </p:nvSpPr>
        <p:spPr>
          <a:xfrm>
            <a:off x="4208313" y="284473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Sales Organization </a:t>
            </a:r>
          </a:p>
        </p:txBody>
      </p:sp>
      <p:sp>
        <p:nvSpPr>
          <p:cNvPr id="28" name="TextBox 27">
            <a:extLst>
              <a:ext uri="{FF2B5EF4-FFF2-40B4-BE49-F238E27FC236}">
                <a16:creationId xmlns:a16="http://schemas.microsoft.com/office/drawing/2014/main" id="{02E60299-D73C-D626-FB44-49C3EB5F1D59}"/>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Territory Features .</a:t>
            </a:r>
          </a:p>
        </p:txBody>
      </p:sp>
      <p:pic>
        <p:nvPicPr>
          <p:cNvPr id="29" name="Picture 28" descr="Logo&#10;&#10;Description automatically generated">
            <a:extLst>
              <a:ext uri="{FF2B5EF4-FFF2-40B4-BE49-F238E27FC236}">
                <a16:creationId xmlns:a16="http://schemas.microsoft.com/office/drawing/2014/main" id="{9EBCB911-653A-0E8D-FD8E-FDDD6D761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0" name="Footer Placeholder 3">
            <a:extLst>
              <a:ext uri="{FF2B5EF4-FFF2-40B4-BE49-F238E27FC236}">
                <a16:creationId xmlns:a16="http://schemas.microsoft.com/office/drawing/2014/main" id="{2D90D574-CE68-89B7-E02E-B8114EF515C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1" name="Speech Bubble: Rectangle with Corners Rounded 30">
            <a:extLst>
              <a:ext uri="{FF2B5EF4-FFF2-40B4-BE49-F238E27FC236}">
                <a16:creationId xmlns:a16="http://schemas.microsoft.com/office/drawing/2014/main" id="{ECDAD0A1-E3CF-5D78-B9E1-8CA203621742}"/>
              </a:ext>
            </a:extLst>
          </p:cNvPr>
          <p:cNvSpPr/>
          <p:nvPr/>
        </p:nvSpPr>
        <p:spPr>
          <a:xfrm>
            <a:off x="4597015" y="4697395"/>
            <a:ext cx="5172075" cy="1171575"/>
          </a:xfrm>
          <a:prstGeom prst="wedgeRoundRectCallout">
            <a:avLst>
              <a:gd name="adj1" fmla="val -28422"/>
              <a:gd name="adj2" fmla="val -9305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 sales territory can be as complex or simple as you desire.</a:t>
            </a:r>
          </a:p>
          <a:p>
            <a:r>
              <a:rPr lang="en-GB" sz="1000" i="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Most territories evolve from analogue to a digital form which makes mapping and management much simpler , the key for territory design is to ensure the mapping tool used is interfaced with the financial system of the company to ensure data pick up and analysis </a:t>
            </a:r>
          </a:p>
        </p:txBody>
      </p:sp>
      <p:sp>
        <p:nvSpPr>
          <p:cNvPr id="15" name="TextBox 14">
            <a:extLst>
              <a:ext uri="{FF2B5EF4-FFF2-40B4-BE49-F238E27FC236}">
                <a16:creationId xmlns:a16="http://schemas.microsoft.com/office/drawing/2014/main" id="{A6196932-9F8F-AED1-0CF0-DCE972D417F6}"/>
              </a:ext>
            </a:extLst>
          </p:cNvPr>
          <p:cNvSpPr txBox="1"/>
          <p:nvPr/>
        </p:nvSpPr>
        <p:spPr>
          <a:xfrm>
            <a:off x="4267200" y="1019175"/>
            <a:ext cx="7581900" cy="461665"/>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Territory design is both an art and a science , the best way to design a territory is to look ahead at the strategic plan and work backward to the type of territory design which matches it.</a:t>
            </a:r>
          </a:p>
        </p:txBody>
      </p:sp>
    </p:spTree>
    <p:extLst>
      <p:ext uri="{BB962C8B-B14F-4D97-AF65-F5344CB8AC3E}">
        <p14:creationId xmlns:p14="http://schemas.microsoft.com/office/powerpoint/2010/main" val="415920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61CEABA-08DC-4760-8B4F-481225772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439" y="123574"/>
            <a:ext cx="1601128" cy="372663"/>
          </a:xfrm>
          <a:prstGeom prst="rect">
            <a:avLst/>
          </a:prstGeom>
        </p:spPr>
      </p:pic>
      <p:pic>
        <p:nvPicPr>
          <p:cNvPr id="9" name="Picture 8">
            <a:extLst>
              <a:ext uri="{FF2B5EF4-FFF2-40B4-BE49-F238E27FC236}">
                <a16:creationId xmlns:a16="http://schemas.microsoft.com/office/drawing/2014/main" id="{33E69493-E706-425E-B292-CCAF4D1B8670}"/>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7115" t="30545" r="34056" b="40286"/>
          <a:stretch/>
        </p:blipFill>
        <p:spPr bwMode="auto">
          <a:xfrm>
            <a:off x="5303515" y="1936187"/>
            <a:ext cx="1106431" cy="871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actory Icon - Free Icons">
            <a:extLst>
              <a:ext uri="{FF2B5EF4-FFF2-40B4-BE49-F238E27FC236}">
                <a16:creationId xmlns:a16="http://schemas.microsoft.com/office/drawing/2014/main" id="{B83B88D1-3D48-4E7F-82BF-9FF2DABBDA53}"/>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349" y="1534838"/>
            <a:ext cx="1328294" cy="13282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ruck icons - 10 Free Truck icons | Download PNG &amp;amp; SVG">
            <a:extLst>
              <a:ext uri="{FF2B5EF4-FFF2-40B4-BE49-F238E27FC236}">
                <a16:creationId xmlns:a16="http://schemas.microsoft.com/office/drawing/2014/main" id="{DE47D8D7-A893-49BD-8411-3C5B7AF84C36}"/>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1432" t="21532" r="50000" b="58042"/>
          <a:stretch/>
        </p:blipFill>
        <p:spPr bwMode="auto">
          <a:xfrm>
            <a:off x="2107696" y="2357452"/>
            <a:ext cx="1328294" cy="4889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D18CA28-BB4F-44F3-A01E-2D77E6DF6DC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069" t="30545" r="70557" b="40286"/>
          <a:stretch/>
        </p:blipFill>
        <p:spPr bwMode="auto">
          <a:xfrm>
            <a:off x="3870017" y="1547431"/>
            <a:ext cx="1417341" cy="1328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ruck icons - 10 Free Truck icons | Download PNG &amp;amp; SVG">
            <a:extLst>
              <a:ext uri="{FF2B5EF4-FFF2-40B4-BE49-F238E27FC236}">
                <a16:creationId xmlns:a16="http://schemas.microsoft.com/office/drawing/2014/main" id="{C920222C-AA1D-4D67-8C06-4F035341E3A7}"/>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3391" t="4883" r="69485" b="80399"/>
          <a:stretch/>
        </p:blipFill>
        <p:spPr bwMode="auto">
          <a:xfrm>
            <a:off x="6993691" y="2416890"/>
            <a:ext cx="806253" cy="38292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EAC8F93-7583-429F-B752-D7FEB4CA0BD0}"/>
              </a:ext>
            </a:extLst>
          </p:cNvPr>
          <p:cNvGrpSpPr/>
          <p:nvPr/>
        </p:nvGrpSpPr>
        <p:grpSpPr>
          <a:xfrm>
            <a:off x="8664619" y="1938248"/>
            <a:ext cx="1093016" cy="871296"/>
            <a:chOff x="7694026" y="2423391"/>
            <a:chExt cx="1093016" cy="871296"/>
          </a:xfrm>
        </p:grpSpPr>
        <p:pic>
          <p:nvPicPr>
            <p:cNvPr id="14" name="Picture 2">
              <a:extLst>
                <a:ext uri="{FF2B5EF4-FFF2-40B4-BE49-F238E27FC236}">
                  <a16:creationId xmlns:a16="http://schemas.microsoft.com/office/drawing/2014/main" id="{3402718B-26FF-49A5-868F-FAA4BEFFF672}"/>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t="9906" b="10380"/>
            <a:stretch/>
          </p:blipFill>
          <p:spPr bwMode="auto">
            <a:xfrm>
              <a:off x="7694026" y="2423391"/>
              <a:ext cx="1093016" cy="871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6F5295-2EDF-407B-9083-379713C7B90C}"/>
                </a:ext>
              </a:extLst>
            </p:cNvPr>
            <p:cNvSpPr/>
            <p:nvPr/>
          </p:nvSpPr>
          <p:spPr>
            <a:xfrm>
              <a:off x="7694026" y="2442847"/>
              <a:ext cx="1093016" cy="212807"/>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RETAILER</a:t>
              </a:r>
            </a:p>
          </p:txBody>
        </p:sp>
      </p:grpSp>
      <p:pic>
        <p:nvPicPr>
          <p:cNvPr id="16" name="Picture 4" descr="Free Customer Doing Shopping Glyph Icon - Available in SVG, PNG, EPS, AI &amp;  Icon fonts">
            <a:extLst>
              <a:ext uri="{FF2B5EF4-FFF2-40B4-BE49-F238E27FC236}">
                <a16:creationId xmlns:a16="http://schemas.microsoft.com/office/drawing/2014/main" id="{F83A2472-8BFD-4A0A-AE7B-4442651212DB}"/>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9302" y="2121234"/>
            <a:ext cx="694117" cy="69411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0">
            <a:extLst>
              <a:ext uri="{FF2B5EF4-FFF2-40B4-BE49-F238E27FC236}">
                <a16:creationId xmlns:a16="http://schemas.microsoft.com/office/drawing/2014/main" id="{1D32CA6F-45FA-4050-838A-6E44A6D6AD85}"/>
              </a:ext>
            </a:extLst>
          </p:cNvPr>
          <p:cNvSpPr/>
          <p:nvPr/>
        </p:nvSpPr>
        <p:spPr>
          <a:xfrm>
            <a:off x="8185429" y="2938446"/>
            <a:ext cx="2019963"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Retail</a:t>
            </a:r>
            <a:endParaRPr lang="en-US" sz="1000" b="1" kern="0" dirty="0">
              <a:solidFill>
                <a:srgbClr val="FFFFFF"/>
              </a:solidFill>
              <a:latin typeface="Lato Light" panose="020F0502020204030203"/>
            </a:endParaRPr>
          </a:p>
        </p:txBody>
      </p:sp>
      <p:sp>
        <p:nvSpPr>
          <p:cNvPr id="19" name="Rounded Rectangle 10">
            <a:extLst>
              <a:ext uri="{FF2B5EF4-FFF2-40B4-BE49-F238E27FC236}">
                <a16:creationId xmlns:a16="http://schemas.microsoft.com/office/drawing/2014/main" id="{2035B008-0D46-4AA2-A099-3ABE5802E3B8}"/>
              </a:ext>
            </a:extLst>
          </p:cNvPr>
          <p:cNvSpPr/>
          <p:nvPr/>
        </p:nvSpPr>
        <p:spPr>
          <a:xfrm>
            <a:off x="112872" y="2942286"/>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Manufacturing </a:t>
            </a:r>
            <a:endParaRPr lang="en-US" sz="1000" b="1" kern="0" dirty="0">
              <a:solidFill>
                <a:srgbClr val="FFFFFF"/>
              </a:solidFill>
              <a:latin typeface="Lato Light" panose="020F0502020204030203"/>
            </a:endParaRPr>
          </a:p>
        </p:txBody>
      </p:sp>
      <p:sp>
        <p:nvSpPr>
          <p:cNvPr id="20" name="Rounded Rectangle 10">
            <a:extLst>
              <a:ext uri="{FF2B5EF4-FFF2-40B4-BE49-F238E27FC236}">
                <a16:creationId xmlns:a16="http://schemas.microsoft.com/office/drawing/2014/main" id="{F1FC502D-1308-4CC3-902A-99C0EB8FA2E4}"/>
              </a:ext>
            </a:extLst>
          </p:cNvPr>
          <p:cNvSpPr/>
          <p:nvPr/>
        </p:nvSpPr>
        <p:spPr>
          <a:xfrm>
            <a:off x="3870017" y="2947873"/>
            <a:ext cx="2539929"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Distributor Or Wholesaler </a:t>
            </a:r>
          </a:p>
        </p:txBody>
      </p:sp>
      <p:sp>
        <p:nvSpPr>
          <p:cNvPr id="21" name="Rounded Rectangle 10">
            <a:extLst>
              <a:ext uri="{FF2B5EF4-FFF2-40B4-BE49-F238E27FC236}">
                <a16:creationId xmlns:a16="http://schemas.microsoft.com/office/drawing/2014/main" id="{8E761E2F-D916-42CA-85FA-7746FA3A165E}"/>
              </a:ext>
            </a:extLst>
          </p:cNvPr>
          <p:cNvSpPr/>
          <p:nvPr/>
        </p:nvSpPr>
        <p:spPr>
          <a:xfrm>
            <a:off x="6480850" y="2942286"/>
            <a:ext cx="1643060"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Transportation </a:t>
            </a:r>
            <a:endParaRPr lang="en-US" sz="1000" b="1" kern="0" dirty="0">
              <a:solidFill>
                <a:srgbClr val="FFFFFF"/>
              </a:solidFill>
              <a:latin typeface="Lato Light" panose="020F0502020204030203"/>
            </a:endParaRPr>
          </a:p>
        </p:txBody>
      </p:sp>
      <p:sp>
        <p:nvSpPr>
          <p:cNvPr id="22" name="Rounded Rectangle 10">
            <a:extLst>
              <a:ext uri="{FF2B5EF4-FFF2-40B4-BE49-F238E27FC236}">
                <a16:creationId xmlns:a16="http://schemas.microsoft.com/office/drawing/2014/main" id="{F8670348-482B-4F0D-B090-E38CBC9D9E03}"/>
              </a:ext>
            </a:extLst>
          </p:cNvPr>
          <p:cNvSpPr/>
          <p:nvPr/>
        </p:nvSpPr>
        <p:spPr>
          <a:xfrm>
            <a:off x="1986607" y="294252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Inland </a:t>
            </a:r>
            <a:r>
              <a:rPr lang="en-US" sz="1000" b="1" kern="0">
                <a:solidFill>
                  <a:srgbClr val="FFFFFF"/>
                </a:solidFill>
                <a:latin typeface="Lato Light" panose="020F0502020204030203"/>
              </a:rPr>
              <a:t>Transportation </a:t>
            </a:r>
            <a:endParaRPr lang="en-US" sz="1000" b="1" kern="0" dirty="0">
              <a:solidFill>
                <a:srgbClr val="FFFFFF"/>
              </a:solidFill>
              <a:latin typeface="Lato Light" panose="020F0502020204030203"/>
            </a:endParaRPr>
          </a:p>
        </p:txBody>
      </p:sp>
      <p:sp>
        <p:nvSpPr>
          <p:cNvPr id="23" name="Rounded Rectangle 10">
            <a:extLst>
              <a:ext uri="{FF2B5EF4-FFF2-40B4-BE49-F238E27FC236}">
                <a16:creationId xmlns:a16="http://schemas.microsoft.com/office/drawing/2014/main" id="{3D5AB66F-11B7-4D6C-B887-3535276681FE}"/>
              </a:ext>
            </a:extLst>
          </p:cNvPr>
          <p:cNvSpPr/>
          <p:nvPr/>
        </p:nvSpPr>
        <p:spPr>
          <a:xfrm>
            <a:off x="10275022" y="2947873"/>
            <a:ext cx="1705854"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Customer </a:t>
            </a:r>
            <a:endParaRPr lang="en-US" sz="1000" b="1" kern="0" dirty="0">
              <a:solidFill>
                <a:srgbClr val="FFFFFF"/>
              </a:solidFill>
              <a:latin typeface="Lato Light" panose="020F0502020204030203"/>
            </a:endParaRPr>
          </a:p>
        </p:txBody>
      </p:sp>
      <p:cxnSp>
        <p:nvCxnSpPr>
          <p:cNvPr id="15" name="Straight Connector 14">
            <a:extLst>
              <a:ext uri="{FF2B5EF4-FFF2-40B4-BE49-F238E27FC236}">
                <a16:creationId xmlns:a16="http://schemas.microsoft.com/office/drawing/2014/main" id="{E8F7DC58-763E-422A-A70F-83C0BFDD0FC1}"/>
              </a:ext>
            </a:extLst>
          </p:cNvPr>
          <p:cNvCxnSpPr/>
          <p:nvPr/>
        </p:nvCxnSpPr>
        <p:spPr>
          <a:xfrm>
            <a:off x="233464" y="2788027"/>
            <a:ext cx="11520767" cy="45921"/>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Rounded Rectangle 10">
            <a:extLst>
              <a:ext uri="{FF2B5EF4-FFF2-40B4-BE49-F238E27FC236}">
                <a16:creationId xmlns:a16="http://schemas.microsoft.com/office/drawing/2014/main" id="{6DDFA070-13C9-43BA-ABBB-1BDCEACC929E}"/>
              </a:ext>
            </a:extLst>
          </p:cNvPr>
          <p:cNvSpPr/>
          <p:nvPr/>
        </p:nvSpPr>
        <p:spPr>
          <a:xfrm>
            <a:off x="150829" y="3476384"/>
            <a:ext cx="3696573"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Sell </a:t>
            </a:r>
            <a:r>
              <a:rPr lang="en-US" sz="1100" b="1" kern="0">
                <a:solidFill>
                  <a:schemeClr val="tx1">
                    <a:lumMod val="50000"/>
                    <a:lumOff val="50000"/>
                  </a:schemeClr>
                </a:solidFill>
                <a:latin typeface="Lato Light" panose="020F0502020204030203" pitchFamily="34" charset="0"/>
              </a:rPr>
              <a:t>in </a:t>
            </a:r>
            <a:endParaRPr lang="en-US" sz="1100" b="1" kern="0" dirty="0">
              <a:solidFill>
                <a:schemeClr val="tx1">
                  <a:lumMod val="50000"/>
                  <a:lumOff val="50000"/>
                </a:schemeClr>
              </a:solidFill>
              <a:latin typeface="Lato Light" panose="020F0502020204030203" pitchFamily="34" charset="0"/>
            </a:endParaRPr>
          </a:p>
        </p:txBody>
      </p:sp>
      <p:sp>
        <p:nvSpPr>
          <p:cNvPr id="37" name="Rounded Rectangle 10">
            <a:extLst>
              <a:ext uri="{FF2B5EF4-FFF2-40B4-BE49-F238E27FC236}">
                <a16:creationId xmlns:a16="http://schemas.microsoft.com/office/drawing/2014/main" id="{ABDD049E-8B77-4E8E-975D-767F1A55D09F}"/>
              </a:ext>
            </a:extLst>
          </p:cNvPr>
          <p:cNvSpPr/>
          <p:nvPr/>
        </p:nvSpPr>
        <p:spPr>
          <a:xfrm>
            <a:off x="10427764" y="3481730"/>
            <a:ext cx="1490968"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End consumer </a:t>
            </a:r>
          </a:p>
          <a:p>
            <a:pPr algn="ctr" defTabSz="914217"/>
            <a:r>
              <a:rPr lang="en-US" sz="1100" b="1" kern="0" dirty="0">
                <a:solidFill>
                  <a:schemeClr val="tx1">
                    <a:lumMod val="50000"/>
                    <a:lumOff val="50000"/>
                  </a:schemeClr>
                </a:solidFill>
                <a:latin typeface="Lato Light" panose="020F0502020204030203" pitchFamily="34" charset="0"/>
              </a:rPr>
              <a:t>( Consumer the product)</a:t>
            </a:r>
          </a:p>
        </p:txBody>
      </p:sp>
      <p:sp>
        <p:nvSpPr>
          <p:cNvPr id="45" name="TextBox 44">
            <a:extLst>
              <a:ext uri="{FF2B5EF4-FFF2-40B4-BE49-F238E27FC236}">
                <a16:creationId xmlns:a16="http://schemas.microsoft.com/office/drawing/2014/main" id="{0DC3596B-9D4B-ADF0-DE31-CE1116BAE1B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Supply Chain .</a:t>
            </a:r>
          </a:p>
        </p:txBody>
      </p:sp>
      <p:grpSp>
        <p:nvGrpSpPr>
          <p:cNvPr id="8" name="Group 7">
            <a:extLst>
              <a:ext uri="{FF2B5EF4-FFF2-40B4-BE49-F238E27FC236}">
                <a16:creationId xmlns:a16="http://schemas.microsoft.com/office/drawing/2014/main" id="{63A6AF21-432C-8828-8BC9-3257304D6777}"/>
              </a:ext>
            </a:extLst>
          </p:cNvPr>
          <p:cNvGrpSpPr/>
          <p:nvPr/>
        </p:nvGrpSpPr>
        <p:grpSpPr>
          <a:xfrm>
            <a:off x="4000500" y="828675"/>
            <a:ext cx="2171700" cy="5457825"/>
            <a:chOff x="8134350" y="800100"/>
            <a:chExt cx="2171700" cy="5457825"/>
          </a:xfrm>
        </p:grpSpPr>
        <p:sp>
          <p:nvSpPr>
            <p:cNvPr id="17" name="Rectangle: Rounded Corners 16">
              <a:extLst>
                <a:ext uri="{FF2B5EF4-FFF2-40B4-BE49-F238E27FC236}">
                  <a16:creationId xmlns:a16="http://schemas.microsoft.com/office/drawing/2014/main" id="{6B31B07B-F2DE-70F0-64F3-89974C685F82}"/>
                </a:ext>
              </a:extLst>
            </p:cNvPr>
            <p:cNvSpPr/>
            <p:nvPr/>
          </p:nvSpPr>
          <p:spPr>
            <a:xfrm>
              <a:off x="8134350" y="800100"/>
              <a:ext cx="2171700" cy="5457825"/>
            </a:xfrm>
            <a:prstGeom prst="roundRect">
              <a:avLst/>
            </a:prstGeom>
            <a:solidFill>
              <a:schemeClr val="accent4">
                <a:lumMod val="40000"/>
                <a:lumOff val="60000"/>
                <a:alpha val="18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ECB8453-40C2-E749-2144-8B96BC8DDFCE}"/>
                </a:ext>
              </a:extLst>
            </p:cNvPr>
            <p:cNvSpPr txBox="1"/>
            <p:nvPr/>
          </p:nvSpPr>
          <p:spPr>
            <a:xfrm>
              <a:off x="8296275" y="1000125"/>
              <a:ext cx="1771650" cy="523220"/>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Territory design implications </a:t>
              </a:r>
            </a:p>
          </p:txBody>
        </p:sp>
      </p:grpSp>
      <p:sp>
        <p:nvSpPr>
          <p:cNvPr id="38" name="TextBox 37">
            <a:extLst>
              <a:ext uri="{FF2B5EF4-FFF2-40B4-BE49-F238E27FC236}">
                <a16:creationId xmlns:a16="http://schemas.microsoft.com/office/drawing/2014/main" id="{26131BAA-4808-4C84-B42C-EC3EBA657FAF}"/>
              </a:ext>
            </a:extLst>
          </p:cNvPr>
          <p:cNvSpPr txBox="1"/>
          <p:nvPr/>
        </p:nvSpPr>
        <p:spPr>
          <a:xfrm>
            <a:off x="174137" y="4188557"/>
            <a:ext cx="3625822" cy="1446550"/>
          </a:xfrm>
          <a:prstGeom prst="rect">
            <a:avLst/>
          </a:prstGeom>
          <a:noFill/>
        </p:spPr>
        <p:txBody>
          <a:bodyPr wrap="square" rtlCol="0">
            <a:spAutoFit/>
          </a:bodyPr>
          <a:lstStyle/>
          <a:p>
            <a:pPr marL="228600" indent="-228600">
              <a:buFont typeface="+mj-lt"/>
              <a:buAutoNum type="arabicPeriod"/>
            </a:pPr>
            <a:r>
              <a:rPr lang="en-GB" sz="800" dirty="0">
                <a:latin typeface="Lato Light" panose="020F0502020204030203"/>
              </a:rPr>
              <a:t>There are two different types of data capture 1 is the product sale at to retail end where in the final sale is concluded to the consumer 2 the actual documentation or sensors of the type of retail or wholesale outlet in the census in numeration tallying up from neighbourhood to city to state and finally country </a:t>
            </a:r>
          </a:p>
          <a:p>
            <a:pPr marL="228600" indent="-228600">
              <a:buFont typeface="+mj-lt"/>
              <a:buAutoNum type="arabicPeriod"/>
            </a:pPr>
            <a:r>
              <a:rPr lang="en-GB" sz="800" dirty="0">
                <a:latin typeface="Lato Light" panose="020F0502020204030203"/>
              </a:rPr>
              <a:t>This will give us the number of outlets by type for the for the assigned region </a:t>
            </a:r>
          </a:p>
          <a:p>
            <a:pPr marL="228600" indent="-228600">
              <a:buFont typeface="+mj-lt"/>
              <a:buAutoNum type="arabicPeriod"/>
            </a:pPr>
            <a:r>
              <a:rPr lang="en-GB" sz="800" dirty="0">
                <a:latin typeface="Lato Light" panose="020F0502020204030203"/>
              </a:rPr>
              <a:t>This data is usually collected based on an omnibus approach buy the bigger brand owners </a:t>
            </a:r>
          </a:p>
          <a:p>
            <a:pPr marL="228600" indent="-228600">
              <a:buFont typeface="+mj-lt"/>
              <a:buAutoNum type="arabicPeriod"/>
            </a:pPr>
            <a:r>
              <a:rPr lang="en-GB" sz="800" dirty="0">
                <a:latin typeface="Lato Light" panose="020F0502020204030203"/>
              </a:rPr>
              <a:t>This approach may not be only related to retail but can be designed and approached for any industry but the costs and timing may vary. </a:t>
            </a:r>
          </a:p>
        </p:txBody>
      </p:sp>
      <p:sp>
        <p:nvSpPr>
          <p:cNvPr id="34" name="Rounded Rectangle 10">
            <a:extLst>
              <a:ext uri="{FF2B5EF4-FFF2-40B4-BE49-F238E27FC236}">
                <a16:creationId xmlns:a16="http://schemas.microsoft.com/office/drawing/2014/main" id="{566F195F-6A1D-4900-9539-008249C1C3F5}"/>
              </a:ext>
            </a:extLst>
          </p:cNvPr>
          <p:cNvSpPr/>
          <p:nvPr/>
        </p:nvSpPr>
        <p:spPr>
          <a:xfrm>
            <a:off x="3900289" y="3477225"/>
            <a:ext cx="2539929"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endParaRPr lang="en-US" sz="1000" b="1" kern="0" dirty="0">
              <a:solidFill>
                <a:schemeClr val="tx1">
                  <a:lumMod val="50000"/>
                  <a:lumOff val="50000"/>
                </a:schemeClr>
              </a:solidFill>
              <a:latin typeface="Lato Light" panose="020F0502020204030203" pitchFamily="34" charset="0"/>
            </a:endParaRPr>
          </a:p>
          <a:p>
            <a:pPr algn="ctr" defTabSz="914217"/>
            <a:r>
              <a:rPr lang="en-US" sz="1000" b="1" kern="0" dirty="0">
                <a:solidFill>
                  <a:schemeClr val="tx1">
                    <a:lumMod val="50000"/>
                    <a:lumOff val="50000"/>
                  </a:schemeClr>
                </a:solidFill>
                <a:latin typeface="Lato Light" panose="020F0502020204030203" pitchFamily="34" charset="0"/>
              </a:rPr>
              <a:t>Sell Through</a:t>
            </a:r>
          </a:p>
          <a:p>
            <a:pPr algn="ctr" defTabSz="914217"/>
            <a:r>
              <a:rPr lang="en-US" sz="1000" b="1" kern="0" dirty="0">
                <a:solidFill>
                  <a:schemeClr val="tx1">
                    <a:lumMod val="50000"/>
                    <a:lumOff val="50000"/>
                  </a:schemeClr>
                </a:solidFill>
                <a:latin typeface="Lato Light" panose="020F0502020204030203" pitchFamily="34" charset="0"/>
              </a:rPr>
              <a:t>( Sell to larger or smaller retailers  serviced by brand owner )   </a:t>
            </a:r>
          </a:p>
          <a:p>
            <a:pPr algn="ctr" defTabSz="914217"/>
            <a:endParaRPr lang="en-US" sz="1000" b="1" kern="0" dirty="0">
              <a:solidFill>
                <a:schemeClr val="tx1">
                  <a:lumMod val="50000"/>
                  <a:lumOff val="50000"/>
                </a:schemeClr>
              </a:solidFill>
              <a:latin typeface="Lato Light" panose="020F0502020204030203" pitchFamily="34" charset="0"/>
            </a:endParaRPr>
          </a:p>
        </p:txBody>
      </p:sp>
      <p:grpSp>
        <p:nvGrpSpPr>
          <p:cNvPr id="7" name="Group 6">
            <a:extLst>
              <a:ext uri="{FF2B5EF4-FFF2-40B4-BE49-F238E27FC236}">
                <a16:creationId xmlns:a16="http://schemas.microsoft.com/office/drawing/2014/main" id="{DE17F537-0F70-D911-DF6A-25488324F0B5}"/>
              </a:ext>
            </a:extLst>
          </p:cNvPr>
          <p:cNvGrpSpPr/>
          <p:nvPr/>
        </p:nvGrpSpPr>
        <p:grpSpPr>
          <a:xfrm>
            <a:off x="8162036" y="845145"/>
            <a:ext cx="2101751" cy="5457825"/>
            <a:chOff x="7833303" y="818118"/>
            <a:chExt cx="2171700" cy="5457825"/>
          </a:xfrm>
        </p:grpSpPr>
        <p:sp>
          <p:nvSpPr>
            <p:cNvPr id="2" name="Rectangle: Rounded Corners 1">
              <a:extLst>
                <a:ext uri="{FF2B5EF4-FFF2-40B4-BE49-F238E27FC236}">
                  <a16:creationId xmlns:a16="http://schemas.microsoft.com/office/drawing/2014/main" id="{F14B1385-9FEB-243F-2DC9-363B8A297EBD}"/>
                </a:ext>
              </a:extLst>
            </p:cNvPr>
            <p:cNvSpPr/>
            <p:nvPr/>
          </p:nvSpPr>
          <p:spPr>
            <a:xfrm>
              <a:off x="7833303" y="818118"/>
              <a:ext cx="2171700" cy="5457825"/>
            </a:xfrm>
            <a:prstGeom prst="roundRect">
              <a:avLst/>
            </a:prstGeom>
            <a:solidFill>
              <a:schemeClr val="accent4">
                <a:lumMod val="40000"/>
                <a:lumOff val="60000"/>
                <a:alpha val="18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F73E84-6CD7-0CAC-D7AF-45B04498F742}"/>
                </a:ext>
              </a:extLst>
            </p:cNvPr>
            <p:cNvSpPr txBox="1"/>
            <p:nvPr/>
          </p:nvSpPr>
          <p:spPr>
            <a:xfrm>
              <a:off x="8058903" y="991116"/>
              <a:ext cx="1771650" cy="523220"/>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Territory design implications </a:t>
              </a:r>
            </a:p>
          </p:txBody>
        </p:sp>
      </p:grpSp>
      <p:sp>
        <p:nvSpPr>
          <p:cNvPr id="32" name="Rounded Rectangle 10">
            <a:extLst>
              <a:ext uri="{FF2B5EF4-FFF2-40B4-BE49-F238E27FC236}">
                <a16:creationId xmlns:a16="http://schemas.microsoft.com/office/drawing/2014/main" id="{77D9AB2C-FAF1-4A11-A61F-3227CA404918}"/>
              </a:ext>
            </a:extLst>
          </p:cNvPr>
          <p:cNvSpPr/>
          <p:nvPr/>
        </p:nvSpPr>
        <p:spPr>
          <a:xfrm>
            <a:off x="7972848" y="3472303"/>
            <a:ext cx="2360322"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POS - Sell out</a:t>
            </a:r>
          </a:p>
          <a:p>
            <a:pPr algn="ctr" defTabSz="914217"/>
            <a:r>
              <a:rPr lang="en-US" sz="1100" b="1" kern="0" dirty="0">
                <a:solidFill>
                  <a:schemeClr val="tx1">
                    <a:lumMod val="50000"/>
                    <a:lumOff val="50000"/>
                  </a:schemeClr>
                </a:solidFill>
                <a:latin typeface="Lato Light" panose="020F0502020204030203" pitchFamily="34" charset="0"/>
              </a:rPr>
              <a:t>( Point of sale )  </a:t>
            </a:r>
          </a:p>
        </p:txBody>
      </p:sp>
      <p:sp>
        <p:nvSpPr>
          <p:cNvPr id="46" name="Rounded Rectangle 10">
            <a:extLst>
              <a:ext uri="{FF2B5EF4-FFF2-40B4-BE49-F238E27FC236}">
                <a16:creationId xmlns:a16="http://schemas.microsoft.com/office/drawing/2014/main" id="{B5050674-4E0B-6EA7-3843-1941EA21E854}"/>
              </a:ext>
            </a:extLst>
          </p:cNvPr>
          <p:cNvSpPr/>
          <p:nvPr/>
        </p:nvSpPr>
        <p:spPr>
          <a:xfrm>
            <a:off x="3953500" y="4171458"/>
            <a:ext cx="6352556"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Data capture  ( Product/Outlet/ Geography ) by research companies like Nielsen</a:t>
            </a:r>
          </a:p>
        </p:txBody>
      </p:sp>
    </p:spTree>
    <p:extLst>
      <p:ext uri="{BB962C8B-B14F-4D97-AF65-F5344CB8AC3E}">
        <p14:creationId xmlns:p14="http://schemas.microsoft.com/office/powerpoint/2010/main" val="106488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1700105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0908CE-AD53-E1D9-E74B-0ACB4F67A996}"/>
              </a:ext>
            </a:extLst>
          </p:cNvPr>
          <p:cNvSpPr/>
          <p:nvPr/>
        </p:nvSpPr>
        <p:spPr>
          <a:xfrm>
            <a:off x="905427"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3" name="Rectangle 32">
            <a:extLst>
              <a:ext uri="{FF2B5EF4-FFF2-40B4-BE49-F238E27FC236}">
                <a16:creationId xmlns:a16="http://schemas.microsoft.com/office/drawing/2014/main" id="{FFD91C96-7411-F425-570A-269D50678CD3}"/>
              </a:ext>
            </a:extLst>
          </p:cNvPr>
          <p:cNvSpPr/>
          <p:nvPr/>
        </p:nvSpPr>
        <p:spPr>
          <a:xfrm>
            <a:off x="905427"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4" name="Oval 33">
            <a:extLst>
              <a:ext uri="{FF2B5EF4-FFF2-40B4-BE49-F238E27FC236}">
                <a16:creationId xmlns:a16="http://schemas.microsoft.com/office/drawing/2014/main" id="{2B26C74A-388A-D7D1-5D26-6C1BBA334B3A}"/>
              </a:ext>
            </a:extLst>
          </p:cNvPr>
          <p:cNvSpPr/>
          <p:nvPr/>
        </p:nvSpPr>
        <p:spPr>
          <a:xfrm>
            <a:off x="1251533"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5" name="Freeform 6">
            <a:extLst>
              <a:ext uri="{FF2B5EF4-FFF2-40B4-BE49-F238E27FC236}">
                <a16:creationId xmlns:a16="http://schemas.microsoft.com/office/drawing/2014/main" id="{72411DB4-9F34-C2C7-C0FA-C516F111A0E9}"/>
              </a:ext>
            </a:extLst>
          </p:cNvPr>
          <p:cNvSpPr>
            <a:spLocks noChangeAspect="1" noChangeArrowheads="1"/>
          </p:cNvSpPr>
          <p:nvPr/>
        </p:nvSpPr>
        <p:spPr bwMode="auto">
          <a:xfrm>
            <a:off x="1491401" y="2410559"/>
            <a:ext cx="741666" cy="495353"/>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36" name="TextBox 35">
            <a:extLst>
              <a:ext uri="{FF2B5EF4-FFF2-40B4-BE49-F238E27FC236}">
                <a16:creationId xmlns:a16="http://schemas.microsoft.com/office/drawing/2014/main" id="{32BC606B-30A1-1B80-E5AC-409F54FDEC88}"/>
              </a:ext>
            </a:extLst>
          </p:cNvPr>
          <p:cNvSpPr txBox="1"/>
          <p:nvPr/>
        </p:nvSpPr>
        <p:spPr>
          <a:xfrm>
            <a:off x="1132196" y="3646149"/>
            <a:ext cx="1463862"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AWARENESS</a:t>
            </a:r>
          </a:p>
        </p:txBody>
      </p:sp>
      <p:sp>
        <p:nvSpPr>
          <p:cNvPr id="37" name="Subtitle 2">
            <a:extLst>
              <a:ext uri="{FF2B5EF4-FFF2-40B4-BE49-F238E27FC236}">
                <a16:creationId xmlns:a16="http://schemas.microsoft.com/office/drawing/2014/main" id="{3D135413-788A-7B4C-E5C9-538CF34541CC}"/>
              </a:ext>
            </a:extLst>
          </p:cNvPr>
          <p:cNvSpPr txBox="1">
            <a:spLocks/>
          </p:cNvSpPr>
          <p:nvPr/>
        </p:nvSpPr>
        <p:spPr>
          <a:xfrm>
            <a:off x="1000147" y="3991436"/>
            <a:ext cx="1729066" cy="90992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Balance territories on metrics similar to the ones used to pay sales commissions </a:t>
            </a:r>
          </a:p>
        </p:txBody>
      </p:sp>
      <p:sp>
        <p:nvSpPr>
          <p:cNvPr id="38" name="Rectangle 37">
            <a:extLst>
              <a:ext uri="{FF2B5EF4-FFF2-40B4-BE49-F238E27FC236}">
                <a16:creationId xmlns:a16="http://schemas.microsoft.com/office/drawing/2014/main" id="{B8699BE0-D53A-0A09-C3DB-D4D895FFBBCD}"/>
              </a:ext>
            </a:extLst>
          </p:cNvPr>
          <p:cNvSpPr/>
          <p:nvPr/>
        </p:nvSpPr>
        <p:spPr>
          <a:xfrm>
            <a:off x="5166929"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9" name="Rectangle 38">
            <a:extLst>
              <a:ext uri="{FF2B5EF4-FFF2-40B4-BE49-F238E27FC236}">
                <a16:creationId xmlns:a16="http://schemas.microsoft.com/office/drawing/2014/main" id="{ED503BBC-E8A8-DDAB-6064-34C5B35B0F98}"/>
              </a:ext>
            </a:extLst>
          </p:cNvPr>
          <p:cNvSpPr/>
          <p:nvPr/>
        </p:nvSpPr>
        <p:spPr>
          <a:xfrm>
            <a:off x="5166929"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Oval 39">
            <a:extLst>
              <a:ext uri="{FF2B5EF4-FFF2-40B4-BE49-F238E27FC236}">
                <a16:creationId xmlns:a16="http://schemas.microsoft.com/office/drawing/2014/main" id="{25FBCE05-4898-E74B-A3A3-D228343D2DCF}"/>
              </a:ext>
            </a:extLst>
          </p:cNvPr>
          <p:cNvSpPr/>
          <p:nvPr/>
        </p:nvSpPr>
        <p:spPr>
          <a:xfrm>
            <a:off x="5513035"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TextBox 40">
            <a:extLst>
              <a:ext uri="{FF2B5EF4-FFF2-40B4-BE49-F238E27FC236}">
                <a16:creationId xmlns:a16="http://schemas.microsoft.com/office/drawing/2014/main" id="{F7802AA4-046A-8649-FD01-EFDC339FB178}"/>
              </a:ext>
            </a:extLst>
          </p:cNvPr>
          <p:cNvSpPr txBox="1"/>
          <p:nvPr/>
        </p:nvSpPr>
        <p:spPr>
          <a:xfrm>
            <a:off x="5383279" y="3646149"/>
            <a:ext cx="1484702"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KNOWLEDGE</a:t>
            </a:r>
          </a:p>
        </p:txBody>
      </p:sp>
      <p:sp>
        <p:nvSpPr>
          <p:cNvPr id="42" name="Subtitle 2">
            <a:extLst>
              <a:ext uri="{FF2B5EF4-FFF2-40B4-BE49-F238E27FC236}">
                <a16:creationId xmlns:a16="http://schemas.microsoft.com/office/drawing/2014/main" id="{3F584145-FAF3-B8D0-7D8A-E14820742DA2}"/>
              </a:ext>
            </a:extLst>
          </p:cNvPr>
          <p:cNvSpPr txBox="1">
            <a:spLocks/>
          </p:cNvSpPr>
          <p:nvPr/>
        </p:nvSpPr>
        <p:spPr>
          <a:xfrm>
            <a:off x="5261649" y="3991436"/>
            <a:ext cx="1729066"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Build territories around logical geographies &amp; customers, not sales reps</a:t>
            </a: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43" name="Rectangle 42">
            <a:extLst>
              <a:ext uri="{FF2B5EF4-FFF2-40B4-BE49-F238E27FC236}">
                <a16:creationId xmlns:a16="http://schemas.microsoft.com/office/drawing/2014/main" id="{C372F4BF-F86A-094E-B757-ED8619E4BC02}"/>
              </a:ext>
            </a:extLst>
          </p:cNvPr>
          <p:cNvSpPr/>
          <p:nvPr/>
        </p:nvSpPr>
        <p:spPr>
          <a:xfrm>
            <a:off x="3043431"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4" name="Rectangle 43">
            <a:extLst>
              <a:ext uri="{FF2B5EF4-FFF2-40B4-BE49-F238E27FC236}">
                <a16:creationId xmlns:a16="http://schemas.microsoft.com/office/drawing/2014/main" id="{46141FD0-CF72-3ECF-6A56-6B74585F1488}"/>
              </a:ext>
            </a:extLst>
          </p:cNvPr>
          <p:cNvSpPr/>
          <p:nvPr/>
        </p:nvSpPr>
        <p:spPr>
          <a:xfrm>
            <a:off x="3043431"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Oval 44">
            <a:extLst>
              <a:ext uri="{FF2B5EF4-FFF2-40B4-BE49-F238E27FC236}">
                <a16:creationId xmlns:a16="http://schemas.microsoft.com/office/drawing/2014/main" id="{2BAC69AB-7CF9-67A5-A7F8-043D946AC822}"/>
              </a:ext>
            </a:extLst>
          </p:cNvPr>
          <p:cNvSpPr/>
          <p:nvPr/>
        </p:nvSpPr>
        <p:spPr>
          <a:xfrm>
            <a:off x="3389537"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TextBox 45">
            <a:extLst>
              <a:ext uri="{FF2B5EF4-FFF2-40B4-BE49-F238E27FC236}">
                <a16:creationId xmlns:a16="http://schemas.microsoft.com/office/drawing/2014/main" id="{C939C2A2-CD91-25D2-30F0-D38F435C9037}"/>
              </a:ext>
            </a:extLst>
          </p:cNvPr>
          <p:cNvSpPr txBox="1"/>
          <p:nvPr/>
        </p:nvSpPr>
        <p:spPr>
          <a:xfrm>
            <a:off x="3564351" y="3646149"/>
            <a:ext cx="875561"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DESIRE</a:t>
            </a:r>
          </a:p>
        </p:txBody>
      </p:sp>
      <p:sp>
        <p:nvSpPr>
          <p:cNvPr id="47" name="Subtitle 2">
            <a:extLst>
              <a:ext uri="{FF2B5EF4-FFF2-40B4-BE49-F238E27FC236}">
                <a16:creationId xmlns:a16="http://schemas.microsoft.com/office/drawing/2014/main" id="{2DC114C3-410E-E511-C6A5-EABB42D4CE8A}"/>
              </a:ext>
            </a:extLst>
          </p:cNvPr>
          <p:cNvSpPr txBox="1">
            <a:spLocks/>
          </p:cNvSpPr>
          <p:nvPr/>
        </p:nvSpPr>
        <p:spPr>
          <a:xfrm>
            <a:off x="3138151" y="3991436"/>
            <a:ext cx="17290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Build territories from the ground up for greater clarity and alignment </a:t>
            </a:r>
            <a:endPar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8" name="Rectangle 47">
            <a:extLst>
              <a:ext uri="{FF2B5EF4-FFF2-40B4-BE49-F238E27FC236}">
                <a16:creationId xmlns:a16="http://schemas.microsoft.com/office/drawing/2014/main" id="{5BA0CD4B-9835-4560-5C3C-5E8E04C03980}"/>
              </a:ext>
            </a:extLst>
          </p:cNvPr>
          <p:cNvSpPr/>
          <p:nvPr/>
        </p:nvSpPr>
        <p:spPr>
          <a:xfrm>
            <a:off x="9428432"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9" name="Rectangle 48">
            <a:extLst>
              <a:ext uri="{FF2B5EF4-FFF2-40B4-BE49-F238E27FC236}">
                <a16:creationId xmlns:a16="http://schemas.microsoft.com/office/drawing/2014/main" id="{2D878456-FAC6-260C-9031-0FE6B9963650}"/>
              </a:ext>
            </a:extLst>
          </p:cNvPr>
          <p:cNvSpPr/>
          <p:nvPr/>
        </p:nvSpPr>
        <p:spPr>
          <a:xfrm>
            <a:off x="9428432"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Oval 49">
            <a:extLst>
              <a:ext uri="{FF2B5EF4-FFF2-40B4-BE49-F238E27FC236}">
                <a16:creationId xmlns:a16="http://schemas.microsoft.com/office/drawing/2014/main" id="{FBCAB2C8-4D8B-1C72-DDF3-7B909859C423}"/>
              </a:ext>
            </a:extLst>
          </p:cNvPr>
          <p:cNvSpPr/>
          <p:nvPr/>
        </p:nvSpPr>
        <p:spPr>
          <a:xfrm>
            <a:off x="9774538"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TextBox 50">
            <a:extLst>
              <a:ext uri="{FF2B5EF4-FFF2-40B4-BE49-F238E27FC236}">
                <a16:creationId xmlns:a16="http://schemas.microsoft.com/office/drawing/2014/main" id="{B86C6647-518F-13E4-DDAC-2D3197B77D59}"/>
              </a:ext>
            </a:extLst>
          </p:cNvPr>
          <p:cNvSpPr txBox="1"/>
          <p:nvPr/>
        </p:nvSpPr>
        <p:spPr>
          <a:xfrm>
            <a:off x="9440400" y="3646149"/>
            <a:ext cx="1893467"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REINFORCEMENT</a:t>
            </a:r>
          </a:p>
        </p:txBody>
      </p:sp>
      <p:sp>
        <p:nvSpPr>
          <p:cNvPr id="52" name="Subtitle 2">
            <a:extLst>
              <a:ext uri="{FF2B5EF4-FFF2-40B4-BE49-F238E27FC236}">
                <a16:creationId xmlns:a16="http://schemas.microsoft.com/office/drawing/2014/main" id="{7B5200BB-635E-675F-4ACA-43BEA03D92FC}"/>
              </a:ext>
            </a:extLst>
          </p:cNvPr>
          <p:cNvSpPr txBox="1">
            <a:spLocks/>
          </p:cNvSpPr>
          <p:nvPr/>
        </p:nvSpPr>
        <p:spPr>
          <a:xfrm>
            <a:off x="9523152" y="3991436"/>
            <a:ext cx="17290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Involve field managers in the territory alignment process</a:t>
            </a: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53" name="Rectangle 52">
            <a:extLst>
              <a:ext uri="{FF2B5EF4-FFF2-40B4-BE49-F238E27FC236}">
                <a16:creationId xmlns:a16="http://schemas.microsoft.com/office/drawing/2014/main" id="{387EFBEF-60B7-3787-388D-491992DA0BD2}"/>
              </a:ext>
            </a:extLst>
          </p:cNvPr>
          <p:cNvSpPr/>
          <p:nvPr/>
        </p:nvSpPr>
        <p:spPr>
          <a:xfrm>
            <a:off x="7290428"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8EF5992C-BA22-2CB7-AF56-B6ED94FDD7DE}"/>
              </a:ext>
            </a:extLst>
          </p:cNvPr>
          <p:cNvSpPr/>
          <p:nvPr/>
        </p:nvSpPr>
        <p:spPr>
          <a:xfrm>
            <a:off x="7290428"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Oval 54">
            <a:extLst>
              <a:ext uri="{FF2B5EF4-FFF2-40B4-BE49-F238E27FC236}">
                <a16:creationId xmlns:a16="http://schemas.microsoft.com/office/drawing/2014/main" id="{857EA275-D4C4-02AD-B646-D845279F2225}"/>
              </a:ext>
            </a:extLst>
          </p:cNvPr>
          <p:cNvSpPr/>
          <p:nvPr/>
        </p:nvSpPr>
        <p:spPr>
          <a:xfrm>
            <a:off x="7636534"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TextBox 55">
            <a:extLst>
              <a:ext uri="{FF2B5EF4-FFF2-40B4-BE49-F238E27FC236}">
                <a16:creationId xmlns:a16="http://schemas.microsoft.com/office/drawing/2014/main" id="{2ADC033B-F0DD-8049-79EB-0CE2BF014BFB}"/>
              </a:ext>
            </a:extLst>
          </p:cNvPr>
          <p:cNvSpPr txBox="1"/>
          <p:nvPr/>
        </p:nvSpPr>
        <p:spPr>
          <a:xfrm>
            <a:off x="7774479" y="3646149"/>
            <a:ext cx="949299"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ABILITY</a:t>
            </a:r>
          </a:p>
        </p:txBody>
      </p:sp>
      <p:sp>
        <p:nvSpPr>
          <p:cNvPr id="57" name="Subtitle 2">
            <a:extLst>
              <a:ext uri="{FF2B5EF4-FFF2-40B4-BE49-F238E27FC236}">
                <a16:creationId xmlns:a16="http://schemas.microsoft.com/office/drawing/2014/main" id="{1452AD9D-E30A-CCC2-22E2-784A9E124BD2}"/>
              </a:ext>
            </a:extLst>
          </p:cNvPr>
          <p:cNvSpPr txBox="1">
            <a:spLocks/>
          </p:cNvSpPr>
          <p:nvPr/>
        </p:nvSpPr>
        <p:spPr>
          <a:xfrm>
            <a:off x="7385148" y="3991436"/>
            <a:ext cx="1729066"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Base quotas on opportunity , market size and actual sales from each territory</a:t>
            </a:r>
            <a:endPar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8" name="Freeform 40">
            <a:extLst>
              <a:ext uri="{FF2B5EF4-FFF2-40B4-BE49-F238E27FC236}">
                <a16:creationId xmlns:a16="http://schemas.microsoft.com/office/drawing/2014/main" id="{30914E35-22E6-BD9A-2FBF-66B125FE1445}"/>
              </a:ext>
            </a:extLst>
          </p:cNvPr>
          <p:cNvSpPr>
            <a:spLocks noChangeAspect="1" noChangeArrowheads="1"/>
          </p:cNvSpPr>
          <p:nvPr/>
        </p:nvSpPr>
        <p:spPr bwMode="auto">
          <a:xfrm>
            <a:off x="7890078" y="2283817"/>
            <a:ext cx="718101" cy="719022"/>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59" name="Freeform 41">
            <a:extLst>
              <a:ext uri="{FF2B5EF4-FFF2-40B4-BE49-F238E27FC236}">
                <a16:creationId xmlns:a16="http://schemas.microsoft.com/office/drawing/2014/main" id="{73FCF2C3-9251-BB3E-E13B-D7305B8143DE}"/>
              </a:ext>
            </a:extLst>
          </p:cNvPr>
          <p:cNvSpPr>
            <a:spLocks noChangeAspect="1" noChangeArrowheads="1"/>
          </p:cNvSpPr>
          <p:nvPr/>
        </p:nvSpPr>
        <p:spPr bwMode="auto">
          <a:xfrm>
            <a:off x="3610517" y="2283817"/>
            <a:ext cx="748837" cy="748837"/>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0" name="Freeform 42">
            <a:extLst>
              <a:ext uri="{FF2B5EF4-FFF2-40B4-BE49-F238E27FC236}">
                <a16:creationId xmlns:a16="http://schemas.microsoft.com/office/drawing/2014/main" id="{534E110C-95AE-DE71-FC70-DD351B5F1E08}"/>
              </a:ext>
            </a:extLst>
          </p:cNvPr>
          <p:cNvSpPr>
            <a:spLocks noChangeAspect="1" noChangeArrowheads="1"/>
          </p:cNvSpPr>
          <p:nvPr/>
        </p:nvSpPr>
        <p:spPr bwMode="auto">
          <a:xfrm>
            <a:off x="10004190" y="2419474"/>
            <a:ext cx="765886" cy="495353"/>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1" name="Freeform 43">
            <a:extLst>
              <a:ext uri="{FF2B5EF4-FFF2-40B4-BE49-F238E27FC236}">
                <a16:creationId xmlns:a16="http://schemas.microsoft.com/office/drawing/2014/main" id="{8D2F4478-BE2A-F466-D481-337234F15D76}"/>
              </a:ext>
            </a:extLst>
          </p:cNvPr>
          <p:cNvSpPr>
            <a:spLocks noChangeAspect="1" noChangeArrowheads="1"/>
          </p:cNvSpPr>
          <p:nvPr/>
        </p:nvSpPr>
        <p:spPr bwMode="auto">
          <a:xfrm>
            <a:off x="5808996" y="2283817"/>
            <a:ext cx="634299" cy="719022"/>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3" name="TextBox 62">
            <a:extLst>
              <a:ext uri="{FF2B5EF4-FFF2-40B4-BE49-F238E27FC236}">
                <a16:creationId xmlns:a16="http://schemas.microsoft.com/office/drawing/2014/main" id="{520FD6B0-6343-EAA0-B196-D2A8F0BADCC4}"/>
              </a:ext>
            </a:extLst>
          </p:cNvPr>
          <p:cNvSpPr txBox="1"/>
          <p:nvPr/>
        </p:nvSpPr>
        <p:spPr>
          <a:xfrm>
            <a:off x="688703" y="1019078"/>
            <a:ext cx="7284873" cy="954107"/>
          </a:xfrm>
          <a:prstGeom prst="rect">
            <a:avLst/>
          </a:prstGeom>
          <a:noFill/>
        </p:spPr>
        <p:txBody>
          <a:bodyPr wrap="square">
            <a:spAutoFit/>
          </a:bodyPr>
          <a:lstStyle/>
          <a:p>
            <a:pPr algn="l"/>
            <a:endParaRPr lang="en-GB" sz="14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Make Territory Coverage Efficient </a:t>
            </a:r>
            <a:endPar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Business/Account locations </a:t>
            </a:r>
          </a:p>
          <a:p>
            <a:pPr marL="285750" indent="-285750">
              <a:buFont typeface="Arial" panose="020B0604020202020204" pitchFamily="34" charset="0"/>
              <a:buChar char="•"/>
            </a:pP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Geography and driving time </a:t>
            </a:r>
          </a:p>
        </p:txBody>
      </p:sp>
      <p:sp>
        <p:nvSpPr>
          <p:cNvPr id="64" name="TextBox 63">
            <a:extLst>
              <a:ext uri="{FF2B5EF4-FFF2-40B4-BE49-F238E27FC236}">
                <a16:creationId xmlns:a16="http://schemas.microsoft.com/office/drawing/2014/main" id="{EEAC0824-AE3A-54AF-241C-D0B84475DC2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Efficient Coverage .</a:t>
            </a:r>
          </a:p>
        </p:txBody>
      </p:sp>
      <p:pic>
        <p:nvPicPr>
          <p:cNvPr id="65" name="Picture 64" descr="Logo&#10;&#10;Description automatically generated">
            <a:extLst>
              <a:ext uri="{FF2B5EF4-FFF2-40B4-BE49-F238E27FC236}">
                <a16:creationId xmlns:a16="http://schemas.microsoft.com/office/drawing/2014/main" id="{AA035640-EBA5-F9FE-F8A7-A0C7D5B9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6" name="Footer Placeholder 3">
            <a:extLst>
              <a:ext uri="{FF2B5EF4-FFF2-40B4-BE49-F238E27FC236}">
                <a16:creationId xmlns:a16="http://schemas.microsoft.com/office/drawing/2014/main" id="{C47EA62C-950E-6F73-9A0E-B9229C4BFB26}"/>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123271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Call Planning steps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52" name="Freeform: Shape 122">
            <a:extLst>
              <a:ext uri="{FF2B5EF4-FFF2-40B4-BE49-F238E27FC236}">
                <a16:creationId xmlns:a16="http://schemas.microsoft.com/office/drawing/2014/main" id="{BD06BFE8-B89B-B238-763D-04CCDE4C56B7}"/>
              </a:ext>
            </a:extLst>
          </p:cNvPr>
          <p:cNvSpPr>
            <a:spLocks noChangeArrowheads="1"/>
          </p:cNvSpPr>
          <p:nvPr/>
        </p:nvSpPr>
        <p:spPr bwMode="auto">
          <a:xfrm>
            <a:off x="5227480" y="1512446"/>
            <a:ext cx="1649466"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3" name="Freeform: Shape 121">
            <a:extLst>
              <a:ext uri="{FF2B5EF4-FFF2-40B4-BE49-F238E27FC236}">
                <a16:creationId xmlns:a16="http://schemas.microsoft.com/office/drawing/2014/main" id="{8E4CCFEC-C2DC-E660-8484-566941426025}"/>
              </a:ext>
            </a:extLst>
          </p:cNvPr>
          <p:cNvSpPr>
            <a:spLocks noChangeArrowheads="1"/>
          </p:cNvSpPr>
          <p:nvPr/>
        </p:nvSpPr>
        <p:spPr bwMode="auto">
          <a:xfrm>
            <a:off x="1933156" y="1512446"/>
            <a:ext cx="1617786"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4" name="Freeform: Shape 120">
            <a:extLst>
              <a:ext uri="{FF2B5EF4-FFF2-40B4-BE49-F238E27FC236}">
                <a16:creationId xmlns:a16="http://schemas.microsoft.com/office/drawing/2014/main" id="{325EEE8D-D7DC-505E-ECF8-8192B09ABCF2}"/>
              </a:ext>
            </a:extLst>
          </p:cNvPr>
          <p:cNvSpPr>
            <a:spLocks noChangeArrowheads="1"/>
          </p:cNvSpPr>
          <p:nvPr/>
        </p:nvSpPr>
        <p:spPr bwMode="auto">
          <a:xfrm>
            <a:off x="3335503" y="4250674"/>
            <a:ext cx="1963851"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5" name="Freeform: Shape 119">
            <a:extLst>
              <a:ext uri="{FF2B5EF4-FFF2-40B4-BE49-F238E27FC236}">
                <a16:creationId xmlns:a16="http://schemas.microsoft.com/office/drawing/2014/main" id="{A1F12971-0E26-E98A-66C4-F5B0C24AF49C}"/>
              </a:ext>
            </a:extLst>
          </p:cNvPr>
          <p:cNvSpPr>
            <a:spLocks noChangeArrowheads="1"/>
          </p:cNvSpPr>
          <p:nvPr/>
        </p:nvSpPr>
        <p:spPr bwMode="auto">
          <a:xfrm>
            <a:off x="6816654" y="4250674"/>
            <a:ext cx="1808705"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6" name="Freeform: Shape 122">
            <a:extLst>
              <a:ext uri="{FF2B5EF4-FFF2-40B4-BE49-F238E27FC236}">
                <a16:creationId xmlns:a16="http://schemas.microsoft.com/office/drawing/2014/main" id="{8B1A51F4-0F31-7B27-76DA-0F3DD85BD166}"/>
              </a:ext>
            </a:extLst>
          </p:cNvPr>
          <p:cNvSpPr>
            <a:spLocks noChangeArrowheads="1"/>
          </p:cNvSpPr>
          <p:nvPr/>
        </p:nvSpPr>
        <p:spPr bwMode="auto">
          <a:xfrm>
            <a:off x="8525024" y="1514122"/>
            <a:ext cx="1687973"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8" name="Freeform 11">
            <a:extLst>
              <a:ext uri="{FF2B5EF4-FFF2-40B4-BE49-F238E27FC236}">
                <a16:creationId xmlns:a16="http://schemas.microsoft.com/office/drawing/2014/main" id="{EB112192-DB32-017D-622C-2B3588D4515A}"/>
              </a:ext>
            </a:extLst>
          </p:cNvPr>
          <p:cNvSpPr>
            <a:spLocks noChangeArrowheads="1"/>
          </p:cNvSpPr>
          <p:nvPr/>
        </p:nvSpPr>
        <p:spPr bwMode="auto">
          <a:xfrm>
            <a:off x="7834784" y="2127655"/>
            <a:ext cx="1440000"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9" name="Freeform 20">
            <a:extLst>
              <a:ext uri="{FF2B5EF4-FFF2-40B4-BE49-F238E27FC236}">
                <a16:creationId xmlns:a16="http://schemas.microsoft.com/office/drawing/2014/main" id="{B7C7B1D7-3144-415F-D5F0-29044EE945A1}"/>
              </a:ext>
            </a:extLst>
          </p:cNvPr>
          <p:cNvSpPr>
            <a:spLocks noChangeArrowheads="1"/>
          </p:cNvSpPr>
          <p:nvPr/>
        </p:nvSpPr>
        <p:spPr bwMode="auto">
          <a:xfrm>
            <a:off x="8355135" y="1902377"/>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60" name="Subtitle 2">
            <a:extLst>
              <a:ext uri="{FF2B5EF4-FFF2-40B4-BE49-F238E27FC236}">
                <a16:creationId xmlns:a16="http://schemas.microsoft.com/office/drawing/2014/main" id="{ED35C26A-802E-DCAB-F2F3-8646885B5759}"/>
              </a:ext>
            </a:extLst>
          </p:cNvPr>
          <p:cNvSpPr txBox="1">
            <a:spLocks/>
          </p:cNvSpPr>
          <p:nvPr/>
        </p:nvSpPr>
        <p:spPr>
          <a:xfrm>
            <a:off x="7891964" y="2819439"/>
            <a:ext cx="1296238"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Plan the journey in a logical one directional manner to be efficient with time and resources </a:t>
            </a:r>
          </a:p>
        </p:txBody>
      </p:sp>
      <p:sp>
        <p:nvSpPr>
          <p:cNvPr id="61" name="TextBox 60">
            <a:extLst>
              <a:ext uri="{FF2B5EF4-FFF2-40B4-BE49-F238E27FC236}">
                <a16:creationId xmlns:a16="http://schemas.microsoft.com/office/drawing/2014/main" id="{88079955-B5D1-F59F-2A40-24A086C9A264}"/>
              </a:ext>
            </a:extLst>
          </p:cNvPr>
          <p:cNvSpPr txBox="1"/>
          <p:nvPr/>
        </p:nvSpPr>
        <p:spPr>
          <a:xfrm>
            <a:off x="8041512" y="2318673"/>
            <a:ext cx="986168"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Efficiency </a:t>
            </a:r>
          </a:p>
        </p:txBody>
      </p:sp>
      <p:sp>
        <p:nvSpPr>
          <p:cNvPr id="62" name="TextBox 61">
            <a:extLst>
              <a:ext uri="{FF2B5EF4-FFF2-40B4-BE49-F238E27FC236}">
                <a16:creationId xmlns:a16="http://schemas.microsoft.com/office/drawing/2014/main" id="{9CB6E65B-0305-4C6C-B3A5-8125BED35A40}"/>
              </a:ext>
            </a:extLst>
          </p:cNvPr>
          <p:cNvSpPr txBox="1"/>
          <p:nvPr/>
        </p:nvSpPr>
        <p:spPr>
          <a:xfrm>
            <a:off x="8384198" y="1975087"/>
            <a:ext cx="331596" cy="276999"/>
          </a:xfrm>
          <a:prstGeom prst="rect">
            <a:avLst/>
          </a:prstGeom>
          <a:solidFill>
            <a:srgbClr val="0091B5"/>
          </a:solidFill>
        </p:spPr>
        <p:txBody>
          <a:bodyPr wrap="squar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5</a:t>
            </a:r>
          </a:p>
        </p:txBody>
      </p:sp>
      <p:sp>
        <p:nvSpPr>
          <p:cNvPr id="64" name="Freeform 11">
            <a:extLst>
              <a:ext uri="{FF2B5EF4-FFF2-40B4-BE49-F238E27FC236}">
                <a16:creationId xmlns:a16="http://schemas.microsoft.com/office/drawing/2014/main" id="{4BCD13B3-3FD7-B451-31E4-330289725348}"/>
              </a:ext>
            </a:extLst>
          </p:cNvPr>
          <p:cNvSpPr>
            <a:spLocks noChangeArrowheads="1"/>
          </p:cNvSpPr>
          <p:nvPr/>
        </p:nvSpPr>
        <p:spPr bwMode="auto">
          <a:xfrm>
            <a:off x="9484390" y="2089136"/>
            <a:ext cx="1440000"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65" name="Freeform 20">
            <a:extLst>
              <a:ext uri="{FF2B5EF4-FFF2-40B4-BE49-F238E27FC236}">
                <a16:creationId xmlns:a16="http://schemas.microsoft.com/office/drawing/2014/main" id="{85ED640E-8450-636A-8666-81599E06DFD5}"/>
              </a:ext>
            </a:extLst>
          </p:cNvPr>
          <p:cNvSpPr>
            <a:spLocks noChangeArrowheads="1"/>
          </p:cNvSpPr>
          <p:nvPr/>
        </p:nvSpPr>
        <p:spPr bwMode="auto">
          <a:xfrm>
            <a:off x="10004741" y="1863858"/>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66" name="Subtitle 2">
            <a:extLst>
              <a:ext uri="{FF2B5EF4-FFF2-40B4-BE49-F238E27FC236}">
                <a16:creationId xmlns:a16="http://schemas.microsoft.com/office/drawing/2014/main" id="{5D6AFE45-87F8-0E6A-A717-A97FD7D016DF}"/>
              </a:ext>
            </a:extLst>
          </p:cNvPr>
          <p:cNvSpPr txBox="1">
            <a:spLocks/>
          </p:cNvSpPr>
          <p:nvPr/>
        </p:nvSpPr>
        <p:spPr>
          <a:xfrm>
            <a:off x="9541570" y="2760824"/>
            <a:ext cx="1296238" cy="140076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Use calendars to plan your call schedules and additionally let your customers know you will be there at a specific time and day </a:t>
            </a:r>
          </a:p>
        </p:txBody>
      </p:sp>
      <p:sp>
        <p:nvSpPr>
          <p:cNvPr id="67" name="TextBox 66">
            <a:extLst>
              <a:ext uri="{FF2B5EF4-FFF2-40B4-BE49-F238E27FC236}">
                <a16:creationId xmlns:a16="http://schemas.microsoft.com/office/drawing/2014/main" id="{7338C097-5B3E-EF93-4E74-C119572CD1DE}"/>
              </a:ext>
            </a:extLst>
          </p:cNvPr>
          <p:cNvSpPr txBox="1"/>
          <p:nvPr/>
        </p:nvSpPr>
        <p:spPr>
          <a:xfrm>
            <a:off x="9639450" y="2340442"/>
            <a:ext cx="1109599"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Scheduling </a:t>
            </a:r>
          </a:p>
        </p:txBody>
      </p:sp>
      <p:sp>
        <p:nvSpPr>
          <p:cNvPr id="68" name="TextBox 67">
            <a:extLst>
              <a:ext uri="{FF2B5EF4-FFF2-40B4-BE49-F238E27FC236}">
                <a16:creationId xmlns:a16="http://schemas.microsoft.com/office/drawing/2014/main" id="{1A2A7F2D-1CA1-7579-30C0-CE3D36411A85}"/>
              </a:ext>
            </a:extLst>
          </p:cNvPr>
          <p:cNvSpPr txBox="1"/>
          <p:nvPr/>
        </p:nvSpPr>
        <p:spPr>
          <a:xfrm>
            <a:off x="10053022" y="1926521"/>
            <a:ext cx="282449"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6</a:t>
            </a:r>
          </a:p>
        </p:txBody>
      </p:sp>
      <p:sp>
        <p:nvSpPr>
          <p:cNvPr id="70" name="Freeform 12">
            <a:extLst>
              <a:ext uri="{FF2B5EF4-FFF2-40B4-BE49-F238E27FC236}">
                <a16:creationId xmlns:a16="http://schemas.microsoft.com/office/drawing/2014/main" id="{F6390172-1DC5-45DB-D5A1-696DF52504CE}"/>
              </a:ext>
            </a:extLst>
          </p:cNvPr>
          <p:cNvSpPr>
            <a:spLocks noChangeArrowheads="1"/>
          </p:cNvSpPr>
          <p:nvPr/>
        </p:nvSpPr>
        <p:spPr bwMode="auto">
          <a:xfrm>
            <a:off x="6166631" y="2127655"/>
            <a:ext cx="1440000" cy="2125766"/>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71" name="Freeform 13">
            <a:extLst>
              <a:ext uri="{FF2B5EF4-FFF2-40B4-BE49-F238E27FC236}">
                <a16:creationId xmlns:a16="http://schemas.microsoft.com/office/drawing/2014/main" id="{E07D5C49-39BC-7260-CBC4-4C463A133DC7}"/>
              </a:ext>
            </a:extLst>
          </p:cNvPr>
          <p:cNvSpPr>
            <a:spLocks noChangeArrowheads="1"/>
          </p:cNvSpPr>
          <p:nvPr/>
        </p:nvSpPr>
        <p:spPr bwMode="auto">
          <a:xfrm>
            <a:off x="6694285" y="1932521"/>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AAAAAA"/>
              </a:solidFill>
              <a:effectLst/>
              <a:uLnTx/>
              <a:uFillTx/>
            </a:endParaRPr>
          </a:p>
        </p:txBody>
      </p:sp>
      <p:sp>
        <p:nvSpPr>
          <p:cNvPr id="72" name="Subtitle 2">
            <a:extLst>
              <a:ext uri="{FF2B5EF4-FFF2-40B4-BE49-F238E27FC236}">
                <a16:creationId xmlns:a16="http://schemas.microsoft.com/office/drawing/2014/main" id="{6669E470-F6CB-697F-E760-4E9FB29FF6B5}"/>
              </a:ext>
            </a:extLst>
          </p:cNvPr>
          <p:cNvSpPr txBox="1">
            <a:spLocks/>
          </p:cNvSpPr>
          <p:nvPr/>
        </p:nvSpPr>
        <p:spPr>
          <a:xfrm>
            <a:off x="6223811" y="2779246"/>
            <a:ext cx="1296238" cy="11712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Engage with support functions to ensure all customer needs have ben met prior to the call.</a:t>
            </a:r>
          </a:p>
        </p:txBody>
      </p:sp>
      <p:sp>
        <p:nvSpPr>
          <p:cNvPr id="73" name="TextBox 72">
            <a:extLst>
              <a:ext uri="{FF2B5EF4-FFF2-40B4-BE49-F238E27FC236}">
                <a16:creationId xmlns:a16="http://schemas.microsoft.com/office/drawing/2014/main" id="{638D824A-7326-92BB-02DB-1E376979FA3B}"/>
              </a:ext>
            </a:extLst>
          </p:cNvPr>
          <p:cNvSpPr txBox="1"/>
          <p:nvPr/>
        </p:nvSpPr>
        <p:spPr>
          <a:xfrm>
            <a:off x="6376994" y="2278479"/>
            <a:ext cx="998992"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Functions </a:t>
            </a:r>
          </a:p>
        </p:txBody>
      </p:sp>
      <p:sp>
        <p:nvSpPr>
          <p:cNvPr id="74" name="TextBox 73">
            <a:extLst>
              <a:ext uri="{FF2B5EF4-FFF2-40B4-BE49-F238E27FC236}">
                <a16:creationId xmlns:a16="http://schemas.microsoft.com/office/drawing/2014/main" id="{C67D39C3-9913-D700-BB8F-41F10342434F}"/>
              </a:ext>
            </a:extLst>
          </p:cNvPr>
          <p:cNvSpPr txBox="1"/>
          <p:nvPr/>
        </p:nvSpPr>
        <p:spPr>
          <a:xfrm>
            <a:off x="6740733" y="1995184"/>
            <a:ext cx="288861"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4</a:t>
            </a:r>
          </a:p>
        </p:txBody>
      </p:sp>
      <p:sp>
        <p:nvSpPr>
          <p:cNvPr id="76" name="Freeform 15">
            <a:extLst>
              <a:ext uri="{FF2B5EF4-FFF2-40B4-BE49-F238E27FC236}">
                <a16:creationId xmlns:a16="http://schemas.microsoft.com/office/drawing/2014/main" id="{5D8FA659-81C8-2F0B-4626-95507ED02EC1}"/>
              </a:ext>
            </a:extLst>
          </p:cNvPr>
          <p:cNvSpPr>
            <a:spLocks noChangeArrowheads="1"/>
          </p:cNvSpPr>
          <p:nvPr/>
        </p:nvSpPr>
        <p:spPr bwMode="auto">
          <a:xfrm>
            <a:off x="4505764" y="2127655"/>
            <a:ext cx="1440000" cy="2125766"/>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77" name="Freeform 19">
            <a:extLst>
              <a:ext uri="{FF2B5EF4-FFF2-40B4-BE49-F238E27FC236}">
                <a16:creationId xmlns:a16="http://schemas.microsoft.com/office/drawing/2014/main" id="{8A5328D3-49A1-5192-5B7B-67D6BECDE5D0}"/>
              </a:ext>
            </a:extLst>
          </p:cNvPr>
          <p:cNvSpPr>
            <a:spLocks noChangeArrowheads="1"/>
          </p:cNvSpPr>
          <p:nvPr/>
        </p:nvSpPr>
        <p:spPr bwMode="auto">
          <a:xfrm>
            <a:off x="5026115" y="1962665"/>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78" name="Subtitle 2">
            <a:extLst>
              <a:ext uri="{FF2B5EF4-FFF2-40B4-BE49-F238E27FC236}">
                <a16:creationId xmlns:a16="http://schemas.microsoft.com/office/drawing/2014/main" id="{F35BF8C9-F885-9024-8168-BA118035B7BF}"/>
              </a:ext>
            </a:extLst>
          </p:cNvPr>
          <p:cNvSpPr txBox="1">
            <a:spLocks/>
          </p:cNvSpPr>
          <p:nvPr/>
        </p:nvSpPr>
        <p:spPr>
          <a:xfrm>
            <a:off x="4561571" y="2819439"/>
            <a:ext cx="1296238" cy="9418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Set objectives for every call , between tactical ,operational and strategic </a:t>
            </a:r>
          </a:p>
        </p:txBody>
      </p:sp>
      <p:sp>
        <p:nvSpPr>
          <p:cNvPr id="79" name="TextBox 78">
            <a:extLst>
              <a:ext uri="{FF2B5EF4-FFF2-40B4-BE49-F238E27FC236}">
                <a16:creationId xmlns:a16="http://schemas.microsoft.com/office/drawing/2014/main" id="{39AD4872-7225-AEE6-EBB1-57C896F98F48}"/>
              </a:ext>
            </a:extLst>
          </p:cNvPr>
          <p:cNvSpPr txBox="1"/>
          <p:nvPr/>
        </p:nvSpPr>
        <p:spPr>
          <a:xfrm>
            <a:off x="4685099" y="2288526"/>
            <a:ext cx="1058303"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Objectives </a:t>
            </a:r>
          </a:p>
        </p:txBody>
      </p:sp>
      <p:sp>
        <p:nvSpPr>
          <p:cNvPr id="80" name="TextBox 79">
            <a:extLst>
              <a:ext uri="{FF2B5EF4-FFF2-40B4-BE49-F238E27FC236}">
                <a16:creationId xmlns:a16="http://schemas.microsoft.com/office/drawing/2014/main" id="{D6FF98A8-1DCD-78D7-6677-EF6BB5A1A1A9}"/>
              </a:ext>
            </a:extLst>
          </p:cNvPr>
          <p:cNvSpPr txBox="1"/>
          <p:nvPr/>
        </p:nvSpPr>
        <p:spPr>
          <a:xfrm>
            <a:off x="5086850" y="2025331"/>
            <a:ext cx="277640"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3</a:t>
            </a:r>
          </a:p>
        </p:txBody>
      </p:sp>
      <p:sp>
        <p:nvSpPr>
          <p:cNvPr id="82" name="Freeform 14">
            <a:extLst>
              <a:ext uri="{FF2B5EF4-FFF2-40B4-BE49-F238E27FC236}">
                <a16:creationId xmlns:a16="http://schemas.microsoft.com/office/drawing/2014/main" id="{6659EF05-90B4-0A16-144D-D029411BB462}"/>
              </a:ext>
            </a:extLst>
          </p:cNvPr>
          <p:cNvSpPr>
            <a:spLocks noChangeArrowheads="1"/>
          </p:cNvSpPr>
          <p:nvPr/>
        </p:nvSpPr>
        <p:spPr bwMode="auto">
          <a:xfrm>
            <a:off x="2827551" y="2127655"/>
            <a:ext cx="1440000" cy="2125766"/>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83" name="Freeform 18">
            <a:extLst>
              <a:ext uri="{FF2B5EF4-FFF2-40B4-BE49-F238E27FC236}">
                <a16:creationId xmlns:a16="http://schemas.microsoft.com/office/drawing/2014/main" id="{D98069CA-67F5-DE14-20E4-B29551F76D61}"/>
              </a:ext>
            </a:extLst>
          </p:cNvPr>
          <p:cNvSpPr>
            <a:spLocks noChangeArrowheads="1"/>
          </p:cNvSpPr>
          <p:nvPr/>
        </p:nvSpPr>
        <p:spPr bwMode="auto">
          <a:xfrm>
            <a:off x="3355205" y="1892329"/>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AAAAAA"/>
              </a:solidFill>
              <a:effectLst/>
              <a:uLnTx/>
              <a:uFillTx/>
            </a:endParaRPr>
          </a:p>
        </p:txBody>
      </p:sp>
      <p:sp>
        <p:nvSpPr>
          <p:cNvPr id="84" name="Subtitle 2">
            <a:extLst>
              <a:ext uri="{FF2B5EF4-FFF2-40B4-BE49-F238E27FC236}">
                <a16:creationId xmlns:a16="http://schemas.microsoft.com/office/drawing/2014/main" id="{55C74D5C-3DF1-2414-0863-5BF55340CBC9}"/>
              </a:ext>
            </a:extLst>
          </p:cNvPr>
          <p:cNvSpPr txBox="1">
            <a:spLocks/>
          </p:cNvSpPr>
          <p:nvPr/>
        </p:nvSpPr>
        <p:spPr>
          <a:xfrm>
            <a:off x="2883359" y="2819439"/>
            <a:ext cx="1296238" cy="1403526"/>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All customers are classified , this way you can do a journey plan based on Classification or geography first</a:t>
            </a:r>
          </a:p>
        </p:txBody>
      </p:sp>
      <p:sp>
        <p:nvSpPr>
          <p:cNvPr id="85" name="TextBox 84">
            <a:extLst>
              <a:ext uri="{FF2B5EF4-FFF2-40B4-BE49-F238E27FC236}">
                <a16:creationId xmlns:a16="http://schemas.microsoft.com/office/drawing/2014/main" id="{EC8D3B00-3B6D-55F6-76DB-18F93795283A}"/>
              </a:ext>
            </a:extLst>
          </p:cNvPr>
          <p:cNvSpPr txBox="1"/>
          <p:nvPr/>
        </p:nvSpPr>
        <p:spPr>
          <a:xfrm>
            <a:off x="2942767" y="2324014"/>
            <a:ext cx="1186543" cy="261610"/>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Classification</a:t>
            </a:r>
          </a:p>
        </p:txBody>
      </p:sp>
      <p:sp>
        <p:nvSpPr>
          <p:cNvPr id="86" name="TextBox 85">
            <a:extLst>
              <a:ext uri="{FF2B5EF4-FFF2-40B4-BE49-F238E27FC236}">
                <a16:creationId xmlns:a16="http://schemas.microsoft.com/office/drawing/2014/main" id="{02566989-2336-D447-6944-96826B786D74}"/>
              </a:ext>
            </a:extLst>
          </p:cNvPr>
          <p:cNvSpPr txBox="1"/>
          <p:nvPr/>
        </p:nvSpPr>
        <p:spPr>
          <a:xfrm>
            <a:off x="3419717" y="1985136"/>
            <a:ext cx="272831"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2</a:t>
            </a:r>
          </a:p>
        </p:txBody>
      </p:sp>
      <p:grpSp>
        <p:nvGrpSpPr>
          <p:cNvPr id="87" name="Group 86">
            <a:extLst>
              <a:ext uri="{FF2B5EF4-FFF2-40B4-BE49-F238E27FC236}">
                <a16:creationId xmlns:a16="http://schemas.microsoft.com/office/drawing/2014/main" id="{44E2A79F-10DB-626E-B27B-9A6BB97CE994}"/>
              </a:ext>
            </a:extLst>
          </p:cNvPr>
          <p:cNvGrpSpPr/>
          <p:nvPr/>
        </p:nvGrpSpPr>
        <p:grpSpPr>
          <a:xfrm>
            <a:off x="1103389" y="1892324"/>
            <a:ext cx="1965603" cy="3476030"/>
            <a:chOff x="808114" y="2540024"/>
            <a:chExt cx="1965603" cy="3476030"/>
          </a:xfrm>
        </p:grpSpPr>
        <p:sp>
          <p:nvSpPr>
            <p:cNvPr id="88" name="Freeform 7">
              <a:extLst>
                <a:ext uri="{FF2B5EF4-FFF2-40B4-BE49-F238E27FC236}">
                  <a16:creationId xmlns:a16="http://schemas.microsoft.com/office/drawing/2014/main" id="{F44B1000-519C-473F-6D42-B41D965FA380}"/>
                </a:ext>
              </a:extLst>
            </p:cNvPr>
            <p:cNvSpPr>
              <a:spLocks noChangeArrowheads="1"/>
            </p:cNvSpPr>
            <p:nvPr/>
          </p:nvSpPr>
          <p:spPr bwMode="auto">
            <a:xfrm>
              <a:off x="1781300" y="4898374"/>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89" name="Freeform 8">
              <a:extLst>
                <a:ext uri="{FF2B5EF4-FFF2-40B4-BE49-F238E27FC236}">
                  <a16:creationId xmlns:a16="http://schemas.microsoft.com/office/drawing/2014/main" id="{C46ADB06-6867-4B22-F242-0237A755E6D2}"/>
                </a:ext>
              </a:extLst>
            </p:cNvPr>
            <p:cNvSpPr>
              <a:spLocks noChangeArrowheads="1"/>
            </p:cNvSpPr>
            <p:nvPr/>
          </p:nvSpPr>
          <p:spPr bwMode="auto">
            <a:xfrm>
              <a:off x="1682427" y="5395485"/>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0" name="Freeform 16">
              <a:extLst>
                <a:ext uri="{FF2B5EF4-FFF2-40B4-BE49-F238E27FC236}">
                  <a16:creationId xmlns:a16="http://schemas.microsoft.com/office/drawing/2014/main" id="{6F3EAD20-62EF-562F-43BC-4DA0A0D78385}"/>
                </a:ext>
              </a:extLst>
            </p:cNvPr>
            <p:cNvSpPr>
              <a:spLocks noChangeArrowheads="1"/>
            </p:cNvSpPr>
            <p:nvPr/>
          </p:nvSpPr>
          <p:spPr bwMode="auto">
            <a:xfrm>
              <a:off x="921654" y="2775355"/>
              <a:ext cx="1440000" cy="2125766"/>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1" name="Freeform 17">
              <a:extLst>
                <a:ext uri="{FF2B5EF4-FFF2-40B4-BE49-F238E27FC236}">
                  <a16:creationId xmlns:a16="http://schemas.microsoft.com/office/drawing/2014/main" id="{70351C5F-6FD1-37D4-282B-305F2213CBAE}"/>
                </a:ext>
              </a:extLst>
            </p:cNvPr>
            <p:cNvSpPr>
              <a:spLocks noChangeArrowheads="1"/>
            </p:cNvSpPr>
            <p:nvPr/>
          </p:nvSpPr>
          <p:spPr bwMode="auto">
            <a:xfrm>
              <a:off x="1452058" y="2540024"/>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2" name="Subtitle 2">
              <a:extLst>
                <a:ext uri="{FF2B5EF4-FFF2-40B4-BE49-F238E27FC236}">
                  <a16:creationId xmlns:a16="http://schemas.microsoft.com/office/drawing/2014/main" id="{E6B083DB-E348-0FE7-6D43-62A76EF3F2A3}"/>
                </a:ext>
              </a:extLst>
            </p:cNvPr>
            <p:cNvSpPr txBox="1">
              <a:spLocks/>
            </p:cNvSpPr>
            <p:nvPr/>
          </p:nvSpPr>
          <p:spPr>
            <a:xfrm>
              <a:off x="978834" y="3467139"/>
              <a:ext cx="1296238" cy="140621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Calls usually based on customer types fall into Weekly , Fortnightly and monthly </a:t>
              </a:r>
            </a:p>
          </p:txBody>
        </p:sp>
        <p:sp>
          <p:nvSpPr>
            <p:cNvPr id="93" name="TextBox 92">
              <a:extLst>
                <a:ext uri="{FF2B5EF4-FFF2-40B4-BE49-F238E27FC236}">
                  <a16:creationId xmlns:a16="http://schemas.microsoft.com/office/drawing/2014/main" id="{17947CA3-8139-FBDF-2B47-54EACAAD2E1D}"/>
                </a:ext>
              </a:extLst>
            </p:cNvPr>
            <p:cNvSpPr txBox="1"/>
            <p:nvPr/>
          </p:nvSpPr>
          <p:spPr>
            <a:xfrm>
              <a:off x="1101559" y="2946277"/>
              <a:ext cx="1059906" cy="276999"/>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Frequency </a:t>
              </a:r>
            </a:p>
          </p:txBody>
        </p:sp>
        <p:sp>
          <p:nvSpPr>
            <p:cNvPr id="94" name="TextBox 93">
              <a:extLst>
                <a:ext uri="{FF2B5EF4-FFF2-40B4-BE49-F238E27FC236}">
                  <a16:creationId xmlns:a16="http://schemas.microsoft.com/office/drawing/2014/main" id="{3E3FA339-463C-B3E7-20D9-BB92AD6E49CC}"/>
                </a:ext>
              </a:extLst>
            </p:cNvPr>
            <p:cNvSpPr txBox="1"/>
            <p:nvPr/>
          </p:nvSpPr>
          <p:spPr>
            <a:xfrm>
              <a:off x="1519006" y="2652932"/>
              <a:ext cx="242374" cy="276999"/>
            </a:xfrm>
            <a:prstGeom prst="rect">
              <a:avLst/>
            </a:prstGeom>
            <a:solidFill>
              <a:srgbClr val="0091B5"/>
            </a:solid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1</a:t>
              </a:r>
            </a:p>
          </p:txBody>
        </p:sp>
        <p:sp>
          <p:nvSpPr>
            <p:cNvPr id="95" name="TextBox 94">
              <a:extLst>
                <a:ext uri="{FF2B5EF4-FFF2-40B4-BE49-F238E27FC236}">
                  <a16:creationId xmlns:a16="http://schemas.microsoft.com/office/drawing/2014/main" id="{66979F4E-0B7A-BCA6-235E-87F8953FB733}"/>
                </a:ext>
              </a:extLst>
            </p:cNvPr>
            <p:cNvSpPr txBox="1"/>
            <p:nvPr/>
          </p:nvSpPr>
          <p:spPr>
            <a:xfrm>
              <a:off x="808114" y="5739055"/>
              <a:ext cx="1965603" cy="276999"/>
            </a:xfrm>
            <a:prstGeom prst="rect">
              <a:avLst/>
            </a:prstGeom>
            <a:noFill/>
          </p:spPr>
          <p:txBody>
            <a:bodyPr wrap="none" rtlCol="0" anchor="ctr"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8204C"/>
                  </a:solidFill>
                  <a:effectLst/>
                  <a:uLnTx/>
                  <a:uFillTx/>
                  <a:latin typeface="Poppins" pitchFamily="2" charset="77"/>
                  <a:ea typeface="League Spartan" charset="0"/>
                  <a:cs typeface="Poppins" pitchFamily="2" charset="77"/>
                </a:rPr>
                <a:t>Review Call Objectives</a:t>
              </a:r>
            </a:p>
          </p:txBody>
        </p:sp>
      </p:grpSp>
      <p:sp>
        <p:nvSpPr>
          <p:cNvPr id="96" name="Freeform 7">
            <a:extLst>
              <a:ext uri="{FF2B5EF4-FFF2-40B4-BE49-F238E27FC236}">
                <a16:creationId xmlns:a16="http://schemas.microsoft.com/office/drawing/2014/main" id="{28EF9C19-060C-4F50-52DD-6A7DA5AA525A}"/>
              </a:ext>
            </a:extLst>
          </p:cNvPr>
          <p:cNvSpPr>
            <a:spLocks noChangeArrowheads="1"/>
          </p:cNvSpPr>
          <p:nvPr/>
        </p:nvSpPr>
        <p:spPr bwMode="auto">
          <a:xfrm>
            <a:off x="10227485" y="4212157"/>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7" name="Freeform 8">
            <a:extLst>
              <a:ext uri="{FF2B5EF4-FFF2-40B4-BE49-F238E27FC236}">
                <a16:creationId xmlns:a16="http://schemas.microsoft.com/office/drawing/2014/main" id="{853A16FB-A7CD-4254-7CA4-2446E20CD7F4}"/>
              </a:ext>
            </a:extLst>
          </p:cNvPr>
          <p:cNvSpPr>
            <a:spLocks noChangeArrowheads="1"/>
          </p:cNvSpPr>
          <p:nvPr/>
        </p:nvSpPr>
        <p:spPr bwMode="auto">
          <a:xfrm>
            <a:off x="10128612" y="4729364"/>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AAAAA"/>
              </a:solidFill>
              <a:effectLst/>
              <a:uLnTx/>
              <a:uFillTx/>
            </a:endParaRPr>
          </a:p>
        </p:txBody>
      </p:sp>
      <p:sp>
        <p:nvSpPr>
          <p:cNvPr id="98" name="TextBox 97">
            <a:extLst>
              <a:ext uri="{FF2B5EF4-FFF2-40B4-BE49-F238E27FC236}">
                <a16:creationId xmlns:a16="http://schemas.microsoft.com/office/drawing/2014/main" id="{B7529719-9FB0-D6C6-4B5A-38FA713CC601}"/>
              </a:ext>
            </a:extLst>
          </p:cNvPr>
          <p:cNvSpPr txBox="1"/>
          <p:nvPr/>
        </p:nvSpPr>
        <p:spPr>
          <a:xfrm>
            <a:off x="9484331" y="4932262"/>
            <a:ext cx="1505541" cy="276999"/>
          </a:xfrm>
          <a:prstGeom prst="rect">
            <a:avLst/>
          </a:prstGeom>
          <a:noFill/>
        </p:spPr>
        <p:txBody>
          <a:bodyPr wrap="none" rtlCol="0" anchor="ctr"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8204C"/>
                </a:solidFill>
                <a:effectLst/>
                <a:uLnTx/>
                <a:uFillTx/>
                <a:latin typeface="Poppins" pitchFamily="2" charset="77"/>
                <a:ea typeface="League Spartan" charset="0"/>
                <a:cs typeface="Poppins" pitchFamily="2" charset="77"/>
              </a:rPr>
              <a:t>Call Report Input</a:t>
            </a:r>
          </a:p>
        </p:txBody>
      </p:sp>
    </p:spTree>
    <p:extLst>
      <p:ext uri="{BB962C8B-B14F-4D97-AF65-F5344CB8AC3E}">
        <p14:creationId xmlns:p14="http://schemas.microsoft.com/office/powerpoint/2010/main" val="121329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Travel Time.</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7" name="TextBox 6">
            <a:extLst>
              <a:ext uri="{FF2B5EF4-FFF2-40B4-BE49-F238E27FC236}">
                <a16:creationId xmlns:a16="http://schemas.microsoft.com/office/drawing/2014/main" id="{C8CAF92C-5CF4-9167-D24E-870F4BFE9821}"/>
              </a:ext>
            </a:extLst>
          </p:cNvPr>
          <p:cNvSpPr txBox="1"/>
          <p:nvPr/>
        </p:nvSpPr>
        <p:spPr>
          <a:xfrm>
            <a:off x="5682644" y="2005078"/>
            <a:ext cx="6094476" cy="2308324"/>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Efficient sales call planning will take into account the following elements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Effort = frequency x (duration + travel) </a:t>
            </a: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Within a segment, accounts with high travel time </a:t>
            </a: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Usually have a lower ROI </a:t>
            </a: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Must deliver more sales per call vs. average account </a:t>
            </a: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Might be less attractive than lower potential accounts </a:t>
            </a:r>
          </a:p>
          <a:p>
            <a:pPr marL="228600" indent="-228600">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Might be better covered by inside sales </a:t>
            </a:r>
          </a:p>
        </p:txBody>
      </p:sp>
      <p:sp>
        <p:nvSpPr>
          <p:cNvPr id="8" name="TextBox 7">
            <a:extLst>
              <a:ext uri="{FF2B5EF4-FFF2-40B4-BE49-F238E27FC236}">
                <a16:creationId xmlns:a16="http://schemas.microsoft.com/office/drawing/2014/main" id="{BA6C0D9F-0885-5666-D0AB-BFBEFDF0D5A2}"/>
              </a:ext>
            </a:extLst>
          </p:cNvPr>
          <p:cNvSpPr txBox="1"/>
          <p:nvPr/>
        </p:nvSpPr>
        <p:spPr>
          <a:xfrm>
            <a:off x="713935" y="2981863"/>
            <a:ext cx="4569488" cy="923330"/>
          </a:xfrm>
          <a:prstGeom prst="rect">
            <a:avLst/>
          </a:prstGeom>
          <a:noFill/>
        </p:spPr>
        <p:txBody>
          <a:bodyPr wrap="square">
            <a:spAutoFit/>
          </a:bodyPr>
          <a:lstStyle/>
          <a:p>
            <a:r>
              <a:rPr lang="en-GB" sz="1800" b="1" i="0" u="none" strike="noStrike" baseline="0" dirty="0">
                <a:latin typeface="Poppins" panose="00000500000000000000" pitchFamily="2" charset="0"/>
                <a:ea typeface="Lato Light" panose="020F0502020204030203" pitchFamily="34" charset="0"/>
                <a:cs typeface="Poppins" panose="00000500000000000000" pitchFamily="2" charset="0"/>
              </a:rPr>
              <a:t>Sales effort is more than the number of calls </a:t>
            </a:r>
          </a:p>
          <a:p>
            <a:endParaRPr lang="en-GB" sz="1800" b="1" i="0" u="none" strike="noStrike" baseline="0" dirty="0">
              <a:latin typeface="Poppins" panose="00000500000000000000" pitchFamily="2" charset="0"/>
              <a:ea typeface="Lato Light" panose="020F0502020204030203" pitchFamily="34" charset="0"/>
              <a:cs typeface="Poppins" panose="00000500000000000000" pitchFamily="2" charset="0"/>
            </a:endParaRPr>
          </a:p>
        </p:txBody>
      </p:sp>
      <p:grpSp>
        <p:nvGrpSpPr>
          <p:cNvPr id="21" name="Group 20">
            <a:extLst>
              <a:ext uri="{FF2B5EF4-FFF2-40B4-BE49-F238E27FC236}">
                <a16:creationId xmlns:a16="http://schemas.microsoft.com/office/drawing/2014/main" id="{0C22FA51-7CB6-5D86-288D-E926142336FD}"/>
              </a:ext>
            </a:extLst>
          </p:cNvPr>
          <p:cNvGrpSpPr/>
          <p:nvPr/>
        </p:nvGrpSpPr>
        <p:grpSpPr>
          <a:xfrm>
            <a:off x="2240279" y="4674870"/>
            <a:ext cx="7338061" cy="845820"/>
            <a:chOff x="2400582" y="5079165"/>
            <a:chExt cx="19577957" cy="2158990"/>
          </a:xfrm>
        </p:grpSpPr>
        <p:sp>
          <p:nvSpPr>
            <p:cNvPr id="22" name="Freeform 241">
              <a:extLst>
                <a:ext uri="{FF2B5EF4-FFF2-40B4-BE49-F238E27FC236}">
                  <a16:creationId xmlns:a16="http://schemas.microsoft.com/office/drawing/2014/main" id="{ADEF0B13-6819-E5FA-6A3F-32C776B297C7}"/>
                </a:ext>
              </a:extLst>
            </p:cNvPr>
            <p:cNvSpPr>
              <a:spLocks noChangeArrowheads="1"/>
            </p:cNvSpPr>
            <p:nvPr/>
          </p:nvSpPr>
          <p:spPr bwMode="auto">
            <a:xfrm>
              <a:off x="4547679" y="6133936"/>
              <a:ext cx="3657600" cy="65923"/>
            </a:xfrm>
            <a:custGeom>
              <a:avLst/>
              <a:gdLst>
                <a:gd name="T0" fmla="*/ 0 w 4384"/>
                <a:gd name="T1" fmla="*/ 50 h 51"/>
                <a:gd name="T2" fmla="*/ 4383 w 4384"/>
                <a:gd name="T3" fmla="*/ 50 h 51"/>
                <a:gd name="T4" fmla="*/ 4383 w 4384"/>
                <a:gd name="T5" fmla="*/ 0 h 51"/>
                <a:gd name="T6" fmla="*/ 0 w 4384"/>
                <a:gd name="T7" fmla="*/ 0 h 51"/>
                <a:gd name="T8" fmla="*/ 0 w 4384"/>
                <a:gd name="T9" fmla="*/ 50 h 51"/>
              </a:gdLst>
              <a:ahLst/>
              <a:cxnLst>
                <a:cxn ang="0">
                  <a:pos x="T0" y="T1"/>
                </a:cxn>
                <a:cxn ang="0">
                  <a:pos x="T2" y="T3"/>
                </a:cxn>
                <a:cxn ang="0">
                  <a:pos x="T4" y="T5"/>
                </a:cxn>
                <a:cxn ang="0">
                  <a:pos x="T6" y="T7"/>
                </a:cxn>
                <a:cxn ang="0">
                  <a:pos x="T8" y="T9"/>
                </a:cxn>
              </a:cxnLst>
              <a:rect l="0" t="0" r="r" b="b"/>
              <a:pathLst>
                <a:path w="4384" h="51">
                  <a:moveTo>
                    <a:pt x="0" y="50"/>
                  </a:moveTo>
                  <a:lnTo>
                    <a:pt x="4383" y="50"/>
                  </a:lnTo>
                  <a:lnTo>
                    <a:pt x="4383" y="0"/>
                  </a:lnTo>
                  <a:lnTo>
                    <a:pt x="0" y="0"/>
                  </a:lnTo>
                  <a:lnTo>
                    <a:pt x="0" y="50"/>
                  </a:lnTo>
                </a:path>
              </a:pathLst>
            </a:custGeom>
            <a:gradFill>
              <a:gsLst>
                <a:gs pos="0">
                  <a:srgbClr val="35CA78"/>
                </a:gs>
                <a:gs pos="100000">
                  <a:srgbClr val="23A4A7"/>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3" name="Freeform 242">
              <a:extLst>
                <a:ext uri="{FF2B5EF4-FFF2-40B4-BE49-F238E27FC236}">
                  <a16:creationId xmlns:a16="http://schemas.microsoft.com/office/drawing/2014/main" id="{66805BC9-BC20-68FA-187D-8FC5E51E9A6C}"/>
                </a:ext>
              </a:extLst>
            </p:cNvPr>
            <p:cNvSpPr>
              <a:spLocks noChangeArrowheads="1"/>
            </p:cNvSpPr>
            <p:nvPr/>
          </p:nvSpPr>
          <p:spPr bwMode="auto">
            <a:xfrm>
              <a:off x="10363286"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23A4A7"/>
                </a:gs>
                <a:gs pos="100000">
                  <a:srgbClr val="1060B1"/>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AAAAAA"/>
                </a:solidFill>
                <a:effectLst/>
                <a:uLnTx/>
                <a:uFillTx/>
              </a:endParaRPr>
            </a:p>
          </p:txBody>
        </p:sp>
        <p:sp>
          <p:nvSpPr>
            <p:cNvPr id="24" name="Freeform 242">
              <a:extLst>
                <a:ext uri="{FF2B5EF4-FFF2-40B4-BE49-F238E27FC236}">
                  <a16:creationId xmlns:a16="http://schemas.microsoft.com/office/drawing/2014/main" id="{20EC4CF1-C2FD-2986-418F-9EC553A71D29}"/>
                </a:ext>
              </a:extLst>
            </p:cNvPr>
            <p:cNvSpPr>
              <a:spLocks noChangeArrowheads="1"/>
            </p:cNvSpPr>
            <p:nvPr/>
          </p:nvSpPr>
          <p:spPr bwMode="auto">
            <a:xfrm>
              <a:off x="16162953"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1060B1"/>
                </a:gs>
                <a:gs pos="100000">
                  <a:srgbClr val="566A7C"/>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5" name="Freeform 221">
              <a:extLst>
                <a:ext uri="{FF2B5EF4-FFF2-40B4-BE49-F238E27FC236}">
                  <a16:creationId xmlns:a16="http://schemas.microsoft.com/office/drawing/2014/main" id="{111C6027-F399-ADC3-BA63-FDB12E918D21}"/>
                </a:ext>
              </a:extLst>
            </p:cNvPr>
            <p:cNvSpPr>
              <a:spLocks noChangeArrowheads="1"/>
            </p:cNvSpPr>
            <p:nvPr/>
          </p:nvSpPr>
          <p:spPr bwMode="auto">
            <a:xfrm>
              <a:off x="2400582"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35CA78"/>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6" name="TextBox 25">
              <a:extLst>
                <a:ext uri="{FF2B5EF4-FFF2-40B4-BE49-F238E27FC236}">
                  <a16:creationId xmlns:a16="http://schemas.microsoft.com/office/drawing/2014/main" id="{69563A16-C6F7-0E1B-CC44-6AEA9BC23F58}"/>
                </a:ext>
              </a:extLst>
            </p:cNvPr>
            <p:cNvSpPr txBox="1"/>
            <p:nvPr/>
          </p:nvSpPr>
          <p:spPr>
            <a:xfrm>
              <a:off x="2675109" y="5412325"/>
              <a:ext cx="1608936"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5CA78"/>
                  </a:solidFill>
                  <a:effectLst/>
                  <a:uLnTx/>
                  <a:uFillTx/>
                  <a:latin typeface="Poppins" pitchFamily="2" charset="77"/>
                  <a:cs typeface="Poppins" pitchFamily="2" charset="77"/>
                </a:rPr>
                <a:t>Call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5CA78"/>
                  </a:solidFill>
                  <a:effectLst/>
                  <a:uLnTx/>
                  <a:uFillTx/>
                  <a:latin typeface="Poppins" pitchFamily="2" charset="77"/>
                  <a:cs typeface="Poppins" pitchFamily="2" charset="77"/>
                </a:rPr>
                <a:t>01</a:t>
              </a:r>
            </a:p>
          </p:txBody>
        </p:sp>
        <p:sp>
          <p:nvSpPr>
            <p:cNvPr id="27" name="Freeform 228">
              <a:extLst>
                <a:ext uri="{FF2B5EF4-FFF2-40B4-BE49-F238E27FC236}">
                  <a16:creationId xmlns:a16="http://schemas.microsoft.com/office/drawing/2014/main" id="{4A60C08B-405C-C673-0D80-53C524C1236F}"/>
                </a:ext>
              </a:extLst>
            </p:cNvPr>
            <p:cNvSpPr>
              <a:spLocks noChangeArrowheads="1"/>
            </p:cNvSpPr>
            <p:nvPr/>
          </p:nvSpPr>
          <p:spPr bwMode="auto">
            <a:xfrm>
              <a:off x="8207239" y="5079165"/>
              <a:ext cx="2157984" cy="2158990"/>
            </a:xfrm>
            <a:custGeom>
              <a:avLst/>
              <a:gdLst>
                <a:gd name="T0" fmla="*/ 866 w 1733"/>
                <a:gd name="T1" fmla="*/ 51 h 1733"/>
                <a:gd name="T2" fmla="*/ 866 w 1733"/>
                <a:gd name="T3" fmla="*/ 51 h 1733"/>
                <a:gd name="T4" fmla="*/ 51 w 1733"/>
                <a:gd name="T5" fmla="*/ 865 h 1733"/>
                <a:gd name="T6" fmla="*/ 51 w 1733"/>
                <a:gd name="T7" fmla="*/ 865 h 1733"/>
                <a:gd name="T8" fmla="*/ 866 w 1733"/>
                <a:gd name="T9" fmla="*/ 1681 h 1733"/>
                <a:gd name="T10" fmla="*/ 866 w 1733"/>
                <a:gd name="T11" fmla="*/ 1681 h 1733"/>
                <a:gd name="T12" fmla="*/ 1680 w 1733"/>
                <a:gd name="T13" fmla="*/ 865 h 1733"/>
                <a:gd name="T14" fmla="*/ 1680 w 1733"/>
                <a:gd name="T15" fmla="*/ 865 h 1733"/>
                <a:gd name="T16" fmla="*/ 866 w 1733"/>
                <a:gd name="T17" fmla="*/ 51 h 1733"/>
                <a:gd name="T18" fmla="*/ 866 w 1733"/>
                <a:gd name="T19" fmla="*/ 1732 h 1733"/>
                <a:gd name="T20" fmla="*/ 866 w 1733"/>
                <a:gd name="T21" fmla="*/ 1732 h 1733"/>
                <a:gd name="T22" fmla="*/ 0 w 1733"/>
                <a:gd name="T23" fmla="*/ 865 h 1733"/>
                <a:gd name="T24" fmla="*/ 0 w 1733"/>
                <a:gd name="T25" fmla="*/ 865 h 1733"/>
                <a:gd name="T26" fmla="*/ 866 w 1733"/>
                <a:gd name="T27" fmla="*/ 0 h 1733"/>
                <a:gd name="T28" fmla="*/ 866 w 1733"/>
                <a:gd name="T29" fmla="*/ 0 h 1733"/>
                <a:gd name="T30" fmla="*/ 1732 w 1733"/>
                <a:gd name="T31" fmla="*/ 865 h 1733"/>
                <a:gd name="T32" fmla="*/ 1732 w 1733"/>
                <a:gd name="T33" fmla="*/ 865 h 1733"/>
                <a:gd name="T34" fmla="*/ 866 w 1733"/>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3" h="1733">
                  <a:moveTo>
                    <a:pt x="866" y="51"/>
                  </a:moveTo>
                  <a:lnTo>
                    <a:pt x="866" y="51"/>
                  </a:lnTo>
                  <a:cubicBezTo>
                    <a:pt x="417" y="51"/>
                    <a:pt x="51" y="415"/>
                    <a:pt x="51" y="865"/>
                  </a:cubicBezTo>
                  <a:lnTo>
                    <a:pt x="51" y="865"/>
                  </a:lnTo>
                  <a:cubicBezTo>
                    <a:pt x="51" y="1315"/>
                    <a:pt x="417" y="1681"/>
                    <a:pt x="866" y="1681"/>
                  </a:cubicBezTo>
                  <a:lnTo>
                    <a:pt x="866" y="1681"/>
                  </a:lnTo>
                  <a:cubicBezTo>
                    <a:pt x="1314" y="1681"/>
                    <a:pt x="1680" y="1315"/>
                    <a:pt x="1680" y="865"/>
                  </a:cubicBezTo>
                  <a:lnTo>
                    <a:pt x="1680" y="865"/>
                  </a:lnTo>
                  <a:cubicBezTo>
                    <a:pt x="1680" y="415"/>
                    <a:pt x="1314" y="51"/>
                    <a:pt x="866" y="51"/>
                  </a:cubicBezTo>
                  <a:close/>
                  <a:moveTo>
                    <a:pt x="866" y="1732"/>
                  </a:moveTo>
                  <a:lnTo>
                    <a:pt x="866" y="1732"/>
                  </a:lnTo>
                  <a:cubicBezTo>
                    <a:pt x="389" y="1732"/>
                    <a:pt x="0" y="1343"/>
                    <a:pt x="0" y="865"/>
                  </a:cubicBezTo>
                  <a:lnTo>
                    <a:pt x="0" y="865"/>
                  </a:lnTo>
                  <a:cubicBezTo>
                    <a:pt x="0" y="387"/>
                    <a:pt x="389" y="0"/>
                    <a:pt x="866" y="0"/>
                  </a:cubicBezTo>
                  <a:lnTo>
                    <a:pt x="866" y="0"/>
                  </a:lnTo>
                  <a:cubicBezTo>
                    <a:pt x="1343" y="0"/>
                    <a:pt x="1732" y="387"/>
                    <a:pt x="1732" y="865"/>
                  </a:cubicBezTo>
                  <a:lnTo>
                    <a:pt x="1732" y="865"/>
                  </a:lnTo>
                  <a:cubicBezTo>
                    <a:pt x="1732" y="1343"/>
                    <a:pt x="1343" y="1732"/>
                    <a:pt x="866" y="1732"/>
                  </a:cubicBezTo>
                  <a:close/>
                </a:path>
              </a:pathLst>
            </a:custGeom>
            <a:solidFill>
              <a:srgbClr val="23A4A7"/>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8" name="TextBox 27">
              <a:extLst>
                <a:ext uri="{FF2B5EF4-FFF2-40B4-BE49-F238E27FC236}">
                  <a16:creationId xmlns:a16="http://schemas.microsoft.com/office/drawing/2014/main" id="{9479C990-30C5-C1B7-F1F3-05B5A0503DA6}"/>
                </a:ext>
              </a:extLst>
            </p:cNvPr>
            <p:cNvSpPr txBox="1"/>
            <p:nvPr/>
          </p:nvSpPr>
          <p:spPr>
            <a:xfrm>
              <a:off x="8424030" y="5412328"/>
              <a:ext cx="1724412"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3A4A7"/>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lang="en-US" sz="1600" b="1" kern="0" dirty="0">
                  <a:solidFill>
                    <a:srgbClr val="23A4A7"/>
                  </a:solidFill>
                  <a:latin typeface="Poppins" pitchFamily="2" charset="77"/>
                  <a:cs typeface="Poppins" pitchFamily="2" charset="77"/>
                </a:rPr>
                <a:t>02</a:t>
              </a:r>
              <a:endParaRPr kumimoji="0" lang="en-US" sz="1600" b="1" i="0" u="none" strike="noStrike" kern="0" cap="none" spc="0" normalizeH="0" baseline="0" noProof="0" dirty="0">
                <a:ln>
                  <a:noFill/>
                </a:ln>
                <a:solidFill>
                  <a:srgbClr val="23A4A7"/>
                </a:solidFill>
                <a:effectLst/>
                <a:uLnTx/>
                <a:uFillTx/>
                <a:latin typeface="Poppins" pitchFamily="2" charset="77"/>
                <a:cs typeface="Poppins" pitchFamily="2" charset="77"/>
              </a:endParaRPr>
            </a:p>
          </p:txBody>
        </p:sp>
        <p:sp>
          <p:nvSpPr>
            <p:cNvPr id="29" name="Freeform 235">
              <a:extLst>
                <a:ext uri="{FF2B5EF4-FFF2-40B4-BE49-F238E27FC236}">
                  <a16:creationId xmlns:a16="http://schemas.microsoft.com/office/drawing/2014/main" id="{CA9B24D9-8182-3721-4B2D-9392E919CD18}"/>
                </a:ext>
              </a:extLst>
            </p:cNvPr>
            <p:cNvSpPr>
              <a:spLocks noChangeArrowheads="1"/>
            </p:cNvSpPr>
            <p:nvPr/>
          </p:nvSpPr>
          <p:spPr bwMode="auto">
            <a:xfrm>
              <a:off x="14013897"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1060B1"/>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0" name="TextBox 29">
              <a:extLst>
                <a:ext uri="{FF2B5EF4-FFF2-40B4-BE49-F238E27FC236}">
                  <a16:creationId xmlns:a16="http://schemas.microsoft.com/office/drawing/2014/main" id="{BA670D11-9639-AAB4-2B77-DE84057C296F}"/>
                </a:ext>
              </a:extLst>
            </p:cNvPr>
            <p:cNvSpPr txBox="1"/>
            <p:nvPr/>
          </p:nvSpPr>
          <p:spPr>
            <a:xfrm>
              <a:off x="14288420" y="5412328"/>
              <a:ext cx="1608936"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060B1"/>
                  </a:solidFill>
                  <a:effectLst/>
                  <a:uLnTx/>
                  <a:uFillTx/>
                  <a:latin typeface="Poppins" pitchFamily="2" charset="77"/>
                  <a:cs typeface="Poppins" pitchFamily="2" charset="77"/>
                </a:rPr>
                <a:t>Cal</a:t>
              </a:r>
              <a:r>
                <a:rPr lang="en-US" sz="1600" b="1" kern="0" dirty="0">
                  <a:solidFill>
                    <a:srgbClr val="1060B1"/>
                  </a:solidFill>
                  <a:latin typeface="Poppins" pitchFamily="2" charset="77"/>
                  <a:cs typeface="Poppins" pitchFamily="2" charset="77"/>
                </a:rPr>
                <a:t>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060B1"/>
                  </a:solidFill>
                  <a:effectLst/>
                  <a:uLnTx/>
                  <a:uFillTx/>
                  <a:latin typeface="Poppins" pitchFamily="2" charset="77"/>
                  <a:cs typeface="Poppins" pitchFamily="2" charset="77"/>
                </a:rPr>
                <a:t>03</a:t>
              </a:r>
            </a:p>
          </p:txBody>
        </p:sp>
        <p:sp>
          <p:nvSpPr>
            <p:cNvPr id="31" name="Freeform 235">
              <a:extLst>
                <a:ext uri="{FF2B5EF4-FFF2-40B4-BE49-F238E27FC236}">
                  <a16:creationId xmlns:a16="http://schemas.microsoft.com/office/drawing/2014/main" id="{F6CCC19D-3838-ED0B-9547-99121B0F6F35}"/>
                </a:ext>
              </a:extLst>
            </p:cNvPr>
            <p:cNvSpPr>
              <a:spLocks noChangeArrowheads="1"/>
            </p:cNvSpPr>
            <p:nvPr/>
          </p:nvSpPr>
          <p:spPr bwMode="auto">
            <a:xfrm>
              <a:off x="19820555"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566A7C"/>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2" name="TextBox 31">
              <a:extLst>
                <a:ext uri="{FF2B5EF4-FFF2-40B4-BE49-F238E27FC236}">
                  <a16:creationId xmlns:a16="http://schemas.microsoft.com/office/drawing/2014/main" id="{BDD93D23-F3EB-25FF-AC30-2E5BCEB07DDA}"/>
                </a:ext>
              </a:extLst>
            </p:cNvPr>
            <p:cNvSpPr txBox="1"/>
            <p:nvPr/>
          </p:nvSpPr>
          <p:spPr>
            <a:xfrm>
              <a:off x="20037342" y="5412328"/>
              <a:ext cx="1724412" cy="1492662"/>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66A7C"/>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66A7C"/>
                  </a:solidFill>
                  <a:effectLst/>
                  <a:uLnTx/>
                  <a:uFillTx/>
                  <a:latin typeface="Poppins" pitchFamily="2" charset="77"/>
                  <a:cs typeface="Poppins" pitchFamily="2" charset="77"/>
                </a:rPr>
                <a:t>04</a:t>
              </a:r>
            </a:p>
          </p:txBody>
        </p:sp>
      </p:grpSp>
    </p:spTree>
    <p:extLst>
      <p:ext uri="{BB962C8B-B14F-4D97-AF65-F5344CB8AC3E}">
        <p14:creationId xmlns:p14="http://schemas.microsoft.com/office/powerpoint/2010/main" val="53176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F6A71-AB20-D235-ACAC-05E8DBD912B2}"/>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case for Inside sales .</a:t>
            </a:r>
          </a:p>
        </p:txBody>
      </p:sp>
      <p:pic>
        <p:nvPicPr>
          <p:cNvPr id="3" name="Picture 2" descr="Logo&#10;&#10;Description automatically generated">
            <a:extLst>
              <a:ext uri="{FF2B5EF4-FFF2-40B4-BE49-F238E27FC236}">
                <a16:creationId xmlns:a16="http://schemas.microsoft.com/office/drawing/2014/main" id="{1A4C90A4-60C5-9D56-13AC-BBDE3A8BB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9A82E771-C534-3940-C47A-B3C504BD1E2E}"/>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8" name="Graphic 17" descr="Call center outline">
            <a:extLst>
              <a:ext uri="{FF2B5EF4-FFF2-40B4-BE49-F238E27FC236}">
                <a16:creationId xmlns:a16="http://schemas.microsoft.com/office/drawing/2014/main" id="{60A1F478-4768-2DDD-BC52-C373FBF99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2510" y="4101465"/>
            <a:ext cx="769620" cy="769620"/>
          </a:xfrm>
          <a:prstGeom prst="rect">
            <a:avLst/>
          </a:prstGeom>
        </p:spPr>
      </p:pic>
      <p:pic>
        <p:nvPicPr>
          <p:cNvPr id="20" name="Graphic 19" descr="For Sale outline">
            <a:extLst>
              <a:ext uri="{FF2B5EF4-FFF2-40B4-BE49-F238E27FC236}">
                <a16:creationId xmlns:a16="http://schemas.microsoft.com/office/drawing/2014/main" id="{2293C306-2849-CF01-B69A-EA6BBD938E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3525" y="2005470"/>
            <a:ext cx="914400" cy="914400"/>
          </a:xfrm>
          <a:prstGeom prst="rect">
            <a:avLst/>
          </a:prstGeom>
        </p:spPr>
      </p:pic>
      <p:grpSp>
        <p:nvGrpSpPr>
          <p:cNvPr id="39" name="Group 38">
            <a:extLst>
              <a:ext uri="{FF2B5EF4-FFF2-40B4-BE49-F238E27FC236}">
                <a16:creationId xmlns:a16="http://schemas.microsoft.com/office/drawing/2014/main" id="{B6F47D95-828E-4B33-B9F3-86A8789BE45E}"/>
              </a:ext>
            </a:extLst>
          </p:cNvPr>
          <p:cNvGrpSpPr/>
          <p:nvPr/>
        </p:nvGrpSpPr>
        <p:grpSpPr>
          <a:xfrm>
            <a:off x="611567" y="1226782"/>
            <a:ext cx="5827333" cy="4374008"/>
            <a:chOff x="840167" y="1123912"/>
            <a:chExt cx="5827333" cy="4374008"/>
          </a:xfrm>
        </p:grpSpPr>
        <p:cxnSp>
          <p:nvCxnSpPr>
            <p:cNvPr id="21" name="Straight Connector 20">
              <a:extLst>
                <a:ext uri="{FF2B5EF4-FFF2-40B4-BE49-F238E27FC236}">
                  <a16:creationId xmlns:a16="http://schemas.microsoft.com/office/drawing/2014/main" id="{5569020D-E3F7-0BAB-C47F-673CFFE6442B}"/>
                </a:ext>
              </a:extLst>
            </p:cNvPr>
            <p:cNvCxnSpPr>
              <a:cxnSpLocks/>
            </p:cNvCxnSpPr>
            <p:nvPr/>
          </p:nvCxnSpPr>
          <p:spPr>
            <a:xfrm>
              <a:off x="1763991" y="1461744"/>
              <a:ext cx="0" cy="3874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D1591D-E0E7-A25B-998A-0E6832A13A36}"/>
                </a:ext>
              </a:extLst>
            </p:cNvPr>
            <p:cNvCxnSpPr>
              <a:cxnSpLocks/>
            </p:cNvCxnSpPr>
            <p:nvPr/>
          </p:nvCxnSpPr>
          <p:spPr>
            <a:xfrm flipH="1">
              <a:off x="1633587" y="5102061"/>
              <a:ext cx="4551575"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4800580-70DC-39EB-DC23-CD772E169720}"/>
                </a:ext>
              </a:extLst>
            </p:cNvPr>
            <p:cNvSpPr/>
            <p:nvPr/>
          </p:nvSpPr>
          <p:spPr>
            <a:xfrm rot="20716317">
              <a:off x="1997937" y="1574124"/>
              <a:ext cx="895547" cy="208398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1A5D239-6660-1102-87BD-CD24173D438B}"/>
                </a:ext>
              </a:extLst>
            </p:cNvPr>
            <p:cNvSpPr/>
            <p:nvPr/>
          </p:nvSpPr>
          <p:spPr>
            <a:xfrm rot="19787656">
              <a:off x="2673237" y="2777419"/>
              <a:ext cx="1364706" cy="200092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EE31C2C3-25AD-0A9C-3879-7E235005829F}"/>
                </a:ext>
              </a:extLst>
            </p:cNvPr>
            <p:cNvSpPr/>
            <p:nvPr/>
          </p:nvSpPr>
          <p:spPr>
            <a:xfrm rot="397853">
              <a:off x="3794355" y="3745550"/>
              <a:ext cx="2329737" cy="118392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29FEB876-2518-A911-23D6-2692BEFF5381}"/>
                </a:ext>
              </a:extLst>
            </p:cNvPr>
            <p:cNvSpPr txBox="1"/>
            <p:nvPr/>
          </p:nvSpPr>
          <p:spPr>
            <a:xfrm>
              <a:off x="840167" y="1461744"/>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High </a:t>
              </a:r>
            </a:p>
          </p:txBody>
        </p:sp>
        <p:sp>
          <p:nvSpPr>
            <p:cNvPr id="27" name="TextBox 26">
              <a:extLst>
                <a:ext uri="{FF2B5EF4-FFF2-40B4-BE49-F238E27FC236}">
                  <a16:creationId xmlns:a16="http://schemas.microsoft.com/office/drawing/2014/main" id="{1620D867-4816-A36B-8A3F-0CFAC74072D5}"/>
                </a:ext>
              </a:extLst>
            </p:cNvPr>
            <p:cNvSpPr txBox="1"/>
            <p:nvPr/>
          </p:nvSpPr>
          <p:spPr>
            <a:xfrm>
              <a:off x="905369" y="4818826"/>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Low</a:t>
              </a:r>
            </a:p>
          </p:txBody>
        </p:sp>
        <p:sp>
          <p:nvSpPr>
            <p:cNvPr id="28" name="TextBox 27">
              <a:extLst>
                <a:ext uri="{FF2B5EF4-FFF2-40B4-BE49-F238E27FC236}">
                  <a16:creationId xmlns:a16="http://schemas.microsoft.com/office/drawing/2014/main" id="{DB6ED6B8-45CE-63D5-08E8-FC52BFB36151}"/>
                </a:ext>
              </a:extLst>
            </p:cNvPr>
            <p:cNvSpPr txBox="1"/>
            <p:nvPr/>
          </p:nvSpPr>
          <p:spPr>
            <a:xfrm>
              <a:off x="1705850" y="5200779"/>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Low</a:t>
              </a:r>
            </a:p>
          </p:txBody>
        </p:sp>
        <p:sp>
          <p:nvSpPr>
            <p:cNvPr id="29" name="TextBox 28">
              <a:extLst>
                <a:ext uri="{FF2B5EF4-FFF2-40B4-BE49-F238E27FC236}">
                  <a16:creationId xmlns:a16="http://schemas.microsoft.com/office/drawing/2014/main" id="{1148F33F-7FD5-C8F6-A649-B605B2F286DC}"/>
                </a:ext>
              </a:extLst>
            </p:cNvPr>
            <p:cNvSpPr txBox="1"/>
            <p:nvPr/>
          </p:nvSpPr>
          <p:spPr>
            <a:xfrm>
              <a:off x="5643418" y="5127730"/>
              <a:ext cx="7934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High</a:t>
              </a:r>
            </a:p>
          </p:txBody>
        </p:sp>
        <p:sp>
          <p:nvSpPr>
            <p:cNvPr id="30" name="TextBox 29">
              <a:extLst>
                <a:ext uri="{FF2B5EF4-FFF2-40B4-BE49-F238E27FC236}">
                  <a16:creationId xmlns:a16="http://schemas.microsoft.com/office/drawing/2014/main" id="{69A57BEE-080B-2A79-08BF-35AA2D048C75}"/>
                </a:ext>
              </a:extLst>
            </p:cNvPr>
            <p:cNvSpPr txBox="1"/>
            <p:nvPr/>
          </p:nvSpPr>
          <p:spPr>
            <a:xfrm rot="16200000">
              <a:off x="365586" y="3219721"/>
              <a:ext cx="2183130" cy="338554"/>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Attractiveness</a:t>
              </a:r>
            </a:p>
          </p:txBody>
        </p:sp>
        <p:sp>
          <p:nvSpPr>
            <p:cNvPr id="31" name="TextBox 30">
              <a:extLst>
                <a:ext uri="{FF2B5EF4-FFF2-40B4-BE49-F238E27FC236}">
                  <a16:creationId xmlns:a16="http://schemas.microsoft.com/office/drawing/2014/main" id="{9E2A6C0F-125A-6623-C3F5-C2BFEB881484}"/>
                </a:ext>
              </a:extLst>
            </p:cNvPr>
            <p:cNvSpPr txBox="1"/>
            <p:nvPr/>
          </p:nvSpPr>
          <p:spPr>
            <a:xfrm>
              <a:off x="3400155" y="5190143"/>
              <a:ext cx="1234912" cy="307777"/>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Effort </a:t>
              </a:r>
            </a:p>
          </p:txBody>
        </p:sp>
        <p:sp>
          <p:nvSpPr>
            <p:cNvPr id="32" name="TextBox 31">
              <a:extLst>
                <a:ext uri="{FF2B5EF4-FFF2-40B4-BE49-F238E27FC236}">
                  <a16:creationId xmlns:a16="http://schemas.microsoft.com/office/drawing/2014/main" id="{A205E960-7B1D-1EAF-9611-4E5520210B8A}"/>
                </a:ext>
              </a:extLst>
            </p:cNvPr>
            <p:cNvSpPr txBox="1"/>
            <p:nvPr/>
          </p:nvSpPr>
          <p:spPr>
            <a:xfrm>
              <a:off x="1698789" y="1146773"/>
              <a:ext cx="11947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Value Added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Accounts </a:t>
              </a:r>
            </a:p>
          </p:txBody>
        </p:sp>
        <p:sp>
          <p:nvSpPr>
            <p:cNvPr id="33" name="TextBox 32">
              <a:extLst>
                <a:ext uri="{FF2B5EF4-FFF2-40B4-BE49-F238E27FC236}">
                  <a16:creationId xmlns:a16="http://schemas.microsoft.com/office/drawing/2014/main" id="{D0631045-E815-B268-FC2B-3877637E97AF}"/>
                </a:ext>
              </a:extLst>
            </p:cNvPr>
            <p:cNvSpPr txBox="1"/>
            <p:nvPr/>
          </p:nvSpPr>
          <p:spPr>
            <a:xfrm>
              <a:off x="4782860" y="1157939"/>
              <a:ext cx="16539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Fulfilment accounts </a:t>
              </a:r>
            </a:p>
          </p:txBody>
        </p:sp>
        <p:sp>
          <p:nvSpPr>
            <p:cNvPr id="34" name="TextBox 33">
              <a:extLst>
                <a:ext uri="{FF2B5EF4-FFF2-40B4-BE49-F238E27FC236}">
                  <a16:creationId xmlns:a16="http://schemas.microsoft.com/office/drawing/2014/main" id="{CBD8DF21-4220-AB39-5891-6DD2A96FAFD2}"/>
                </a:ext>
              </a:extLst>
            </p:cNvPr>
            <p:cNvSpPr txBox="1"/>
            <p:nvPr/>
          </p:nvSpPr>
          <p:spPr>
            <a:xfrm>
              <a:off x="3334333" y="1123912"/>
              <a:ext cx="11947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Broad Based Accounts </a:t>
              </a:r>
            </a:p>
          </p:txBody>
        </p:sp>
        <p:cxnSp>
          <p:nvCxnSpPr>
            <p:cNvPr id="35" name="Straight Connector 34">
              <a:extLst>
                <a:ext uri="{FF2B5EF4-FFF2-40B4-BE49-F238E27FC236}">
                  <a16:creationId xmlns:a16="http://schemas.microsoft.com/office/drawing/2014/main" id="{699D3EB2-0DEC-6F7C-DFF8-6FEC581D07A8}"/>
                </a:ext>
              </a:extLst>
            </p:cNvPr>
            <p:cNvCxnSpPr>
              <a:cxnSpLocks/>
            </p:cNvCxnSpPr>
            <p:nvPr/>
          </p:nvCxnSpPr>
          <p:spPr>
            <a:xfrm flipV="1">
              <a:off x="3025544" y="134180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8EE4A0-E3C4-D25A-FC1B-7E710F5B87F0}"/>
                </a:ext>
              </a:extLst>
            </p:cNvPr>
            <p:cNvCxnSpPr>
              <a:cxnSpLocks/>
            </p:cNvCxnSpPr>
            <p:nvPr/>
          </p:nvCxnSpPr>
          <p:spPr>
            <a:xfrm flipV="1">
              <a:off x="4782860" y="134180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0485F5-A6AA-7771-A8D1-A492E2F92E72}"/>
                </a:ext>
              </a:extLst>
            </p:cNvPr>
            <p:cNvCxnSpPr>
              <a:cxnSpLocks/>
            </p:cNvCxnSpPr>
            <p:nvPr/>
          </p:nvCxnSpPr>
          <p:spPr>
            <a:xfrm flipH="1">
              <a:off x="989544" y="2671606"/>
              <a:ext cx="5677956" cy="12312"/>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A5947EA-537B-3FF4-FC6E-D882025B17FA}"/>
                </a:ext>
              </a:extLst>
            </p:cNvPr>
            <p:cNvCxnSpPr>
              <a:cxnSpLocks/>
            </p:cNvCxnSpPr>
            <p:nvPr/>
          </p:nvCxnSpPr>
          <p:spPr>
            <a:xfrm flipH="1" flipV="1">
              <a:off x="1027014" y="4097613"/>
              <a:ext cx="5640486" cy="19017"/>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11341C1E-D06A-ECBA-0707-52289DFEE115}"/>
              </a:ext>
            </a:extLst>
          </p:cNvPr>
          <p:cNvSpPr txBox="1"/>
          <p:nvPr/>
        </p:nvSpPr>
        <p:spPr>
          <a:xfrm>
            <a:off x="7103305" y="1450243"/>
            <a:ext cx="4569488" cy="276999"/>
          </a:xfrm>
          <a:prstGeom prst="rect">
            <a:avLst/>
          </a:prstGeom>
          <a:solidFill>
            <a:schemeClr val="bg1">
              <a:lumMod val="95000"/>
            </a:schemeClr>
          </a:solidFill>
        </p:spPr>
        <p:txBody>
          <a:bodyPr wrap="square">
            <a:spAutoFit/>
          </a:bodyPr>
          <a:lstStyle/>
          <a:p>
            <a:pPr algn="ctr"/>
            <a:r>
              <a:rPr lang="en-GB" sz="1200" b="1" i="0" u="none" strike="noStrike" baseline="0" dirty="0">
                <a:latin typeface="Poppins" panose="00000500000000000000" pitchFamily="2" charset="0"/>
                <a:ea typeface="Lato Light" panose="020F0502020204030203" pitchFamily="34" charset="0"/>
                <a:cs typeface="Poppins" panose="00000500000000000000" pitchFamily="2" charset="0"/>
              </a:rPr>
              <a:t>Inside Sales</a:t>
            </a:r>
          </a:p>
        </p:txBody>
      </p:sp>
      <p:sp>
        <p:nvSpPr>
          <p:cNvPr id="41" name="TextBox 40">
            <a:extLst>
              <a:ext uri="{FF2B5EF4-FFF2-40B4-BE49-F238E27FC236}">
                <a16:creationId xmlns:a16="http://schemas.microsoft.com/office/drawing/2014/main" id="{C10D09A1-7AE7-2468-F97E-8BC9EE418C29}"/>
              </a:ext>
            </a:extLst>
          </p:cNvPr>
          <p:cNvSpPr txBox="1"/>
          <p:nvPr/>
        </p:nvSpPr>
        <p:spPr>
          <a:xfrm>
            <a:off x="7065674" y="1799338"/>
            <a:ext cx="4604356" cy="3231654"/>
          </a:xfrm>
          <a:prstGeom prst="rect">
            <a:avLst/>
          </a:prstGeom>
          <a:solidFill>
            <a:schemeClr val="bg1">
              <a:lumMod val="95000"/>
            </a:schemeClr>
          </a:solid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concept of inside sales has been around for a while , companies are reorganising their customer management around direct and indirect calls , to ensure the customer is well managed and taken care off.</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advantage of having inside sales manage customers is it gives them flexibility and time to review what business needs are in the convenience of their own office , the below situations are and indication of the flexibility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Transfers of -Direct customers to Inside sale </a:t>
            </a:r>
          </a:p>
          <a:p>
            <a:pPr marL="171450" indent="-171450">
              <a:buFont typeface="Arial" panose="020B0604020202020204" pitchFamily="34" charset="0"/>
              <a:buChar char="•"/>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Transfers of - Inside sales to direct management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Decisions to transfer are usually based on pre built parameters </a:t>
            </a:r>
          </a:p>
          <a:p>
            <a:pPr marL="228600" indent="-228600">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rabicPeriod"/>
            </a:pP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B32153A9-BA4C-1AE4-F267-3E6B8AA28D49}"/>
              </a:ext>
            </a:extLst>
          </p:cNvPr>
          <p:cNvGrpSpPr/>
          <p:nvPr/>
        </p:nvGrpSpPr>
        <p:grpSpPr>
          <a:xfrm>
            <a:off x="7040880" y="4777740"/>
            <a:ext cx="4551480" cy="525780"/>
            <a:chOff x="2400582" y="5079165"/>
            <a:chExt cx="19637368" cy="2158990"/>
          </a:xfrm>
        </p:grpSpPr>
        <p:sp>
          <p:nvSpPr>
            <p:cNvPr id="6" name="Freeform 241">
              <a:extLst>
                <a:ext uri="{FF2B5EF4-FFF2-40B4-BE49-F238E27FC236}">
                  <a16:creationId xmlns:a16="http://schemas.microsoft.com/office/drawing/2014/main" id="{13580184-C056-21B2-D2C5-F6DCFC87EC58}"/>
                </a:ext>
              </a:extLst>
            </p:cNvPr>
            <p:cNvSpPr>
              <a:spLocks noChangeArrowheads="1"/>
            </p:cNvSpPr>
            <p:nvPr/>
          </p:nvSpPr>
          <p:spPr bwMode="auto">
            <a:xfrm>
              <a:off x="4547679" y="6133936"/>
              <a:ext cx="3657600" cy="65923"/>
            </a:xfrm>
            <a:custGeom>
              <a:avLst/>
              <a:gdLst>
                <a:gd name="T0" fmla="*/ 0 w 4384"/>
                <a:gd name="T1" fmla="*/ 50 h 51"/>
                <a:gd name="T2" fmla="*/ 4383 w 4384"/>
                <a:gd name="T3" fmla="*/ 50 h 51"/>
                <a:gd name="T4" fmla="*/ 4383 w 4384"/>
                <a:gd name="T5" fmla="*/ 0 h 51"/>
                <a:gd name="T6" fmla="*/ 0 w 4384"/>
                <a:gd name="T7" fmla="*/ 0 h 51"/>
                <a:gd name="T8" fmla="*/ 0 w 4384"/>
                <a:gd name="T9" fmla="*/ 50 h 51"/>
              </a:gdLst>
              <a:ahLst/>
              <a:cxnLst>
                <a:cxn ang="0">
                  <a:pos x="T0" y="T1"/>
                </a:cxn>
                <a:cxn ang="0">
                  <a:pos x="T2" y="T3"/>
                </a:cxn>
                <a:cxn ang="0">
                  <a:pos x="T4" y="T5"/>
                </a:cxn>
                <a:cxn ang="0">
                  <a:pos x="T6" y="T7"/>
                </a:cxn>
                <a:cxn ang="0">
                  <a:pos x="T8" y="T9"/>
                </a:cxn>
              </a:cxnLst>
              <a:rect l="0" t="0" r="r" b="b"/>
              <a:pathLst>
                <a:path w="4384" h="51">
                  <a:moveTo>
                    <a:pt x="0" y="50"/>
                  </a:moveTo>
                  <a:lnTo>
                    <a:pt x="4383" y="50"/>
                  </a:lnTo>
                  <a:lnTo>
                    <a:pt x="4383" y="0"/>
                  </a:lnTo>
                  <a:lnTo>
                    <a:pt x="0" y="0"/>
                  </a:lnTo>
                  <a:lnTo>
                    <a:pt x="0" y="50"/>
                  </a:lnTo>
                </a:path>
              </a:pathLst>
            </a:custGeom>
            <a:gradFill>
              <a:gsLst>
                <a:gs pos="0">
                  <a:srgbClr val="35CA78"/>
                </a:gs>
                <a:gs pos="100000">
                  <a:srgbClr val="23A4A7"/>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7" name="Freeform 242">
              <a:extLst>
                <a:ext uri="{FF2B5EF4-FFF2-40B4-BE49-F238E27FC236}">
                  <a16:creationId xmlns:a16="http://schemas.microsoft.com/office/drawing/2014/main" id="{E4F2F657-8AA2-EC80-E239-25FBD5E5C8F9}"/>
                </a:ext>
              </a:extLst>
            </p:cNvPr>
            <p:cNvSpPr>
              <a:spLocks noChangeArrowheads="1"/>
            </p:cNvSpPr>
            <p:nvPr/>
          </p:nvSpPr>
          <p:spPr bwMode="auto">
            <a:xfrm>
              <a:off x="10363286"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23A4A7"/>
                </a:gs>
                <a:gs pos="100000">
                  <a:srgbClr val="1060B1"/>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AAAAAA"/>
                </a:solidFill>
                <a:effectLst/>
                <a:uLnTx/>
                <a:uFillTx/>
              </a:endParaRPr>
            </a:p>
          </p:txBody>
        </p:sp>
        <p:sp>
          <p:nvSpPr>
            <p:cNvPr id="8" name="Freeform 242">
              <a:extLst>
                <a:ext uri="{FF2B5EF4-FFF2-40B4-BE49-F238E27FC236}">
                  <a16:creationId xmlns:a16="http://schemas.microsoft.com/office/drawing/2014/main" id="{28F8E463-CB91-7404-9A41-3B646B12E7DA}"/>
                </a:ext>
              </a:extLst>
            </p:cNvPr>
            <p:cNvSpPr>
              <a:spLocks noChangeArrowheads="1"/>
            </p:cNvSpPr>
            <p:nvPr/>
          </p:nvSpPr>
          <p:spPr bwMode="auto">
            <a:xfrm>
              <a:off x="16162953"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1060B1"/>
                </a:gs>
                <a:gs pos="100000">
                  <a:srgbClr val="566A7C"/>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9" name="Freeform 221">
              <a:extLst>
                <a:ext uri="{FF2B5EF4-FFF2-40B4-BE49-F238E27FC236}">
                  <a16:creationId xmlns:a16="http://schemas.microsoft.com/office/drawing/2014/main" id="{52DE1E22-7463-54AB-C025-A9C5B188AB14}"/>
                </a:ext>
              </a:extLst>
            </p:cNvPr>
            <p:cNvSpPr>
              <a:spLocks noChangeArrowheads="1"/>
            </p:cNvSpPr>
            <p:nvPr/>
          </p:nvSpPr>
          <p:spPr bwMode="auto">
            <a:xfrm>
              <a:off x="2400582"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35CA78"/>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0" name="TextBox 9">
              <a:extLst>
                <a:ext uri="{FF2B5EF4-FFF2-40B4-BE49-F238E27FC236}">
                  <a16:creationId xmlns:a16="http://schemas.microsoft.com/office/drawing/2014/main" id="{CB056BA0-913C-E27D-CCD8-81E96056C9DA}"/>
                </a:ext>
              </a:extLst>
            </p:cNvPr>
            <p:cNvSpPr txBox="1"/>
            <p:nvPr/>
          </p:nvSpPr>
          <p:spPr>
            <a:xfrm>
              <a:off x="2410337"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Call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01</a:t>
              </a:r>
            </a:p>
          </p:txBody>
        </p:sp>
        <p:sp>
          <p:nvSpPr>
            <p:cNvPr id="11" name="Freeform 228">
              <a:extLst>
                <a:ext uri="{FF2B5EF4-FFF2-40B4-BE49-F238E27FC236}">
                  <a16:creationId xmlns:a16="http://schemas.microsoft.com/office/drawing/2014/main" id="{E3654461-EC32-F7C4-0E61-524D9342867A}"/>
                </a:ext>
              </a:extLst>
            </p:cNvPr>
            <p:cNvSpPr>
              <a:spLocks noChangeArrowheads="1"/>
            </p:cNvSpPr>
            <p:nvPr/>
          </p:nvSpPr>
          <p:spPr bwMode="auto">
            <a:xfrm>
              <a:off x="8207239" y="5079165"/>
              <a:ext cx="2157984" cy="2158990"/>
            </a:xfrm>
            <a:custGeom>
              <a:avLst/>
              <a:gdLst>
                <a:gd name="T0" fmla="*/ 866 w 1733"/>
                <a:gd name="T1" fmla="*/ 51 h 1733"/>
                <a:gd name="T2" fmla="*/ 866 w 1733"/>
                <a:gd name="T3" fmla="*/ 51 h 1733"/>
                <a:gd name="T4" fmla="*/ 51 w 1733"/>
                <a:gd name="T5" fmla="*/ 865 h 1733"/>
                <a:gd name="T6" fmla="*/ 51 w 1733"/>
                <a:gd name="T7" fmla="*/ 865 h 1733"/>
                <a:gd name="T8" fmla="*/ 866 w 1733"/>
                <a:gd name="T9" fmla="*/ 1681 h 1733"/>
                <a:gd name="T10" fmla="*/ 866 w 1733"/>
                <a:gd name="T11" fmla="*/ 1681 h 1733"/>
                <a:gd name="T12" fmla="*/ 1680 w 1733"/>
                <a:gd name="T13" fmla="*/ 865 h 1733"/>
                <a:gd name="T14" fmla="*/ 1680 w 1733"/>
                <a:gd name="T15" fmla="*/ 865 h 1733"/>
                <a:gd name="T16" fmla="*/ 866 w 1733"/>
                <a:gd name="T17" fmla="*/ 51 h 1733"/>
                <a:gd name="T18" fmla="*/ 866 w 1733"/>
                <a:gd name="T19" fmla="*/ 1732 h 1733"/>
                <a:gd name="T20" fmla="*/ 866 w 1733"/>
                <a:gd name="T21" fmla="*/ 1732 h 1733"/>
                <a:gd name="T22" fmla="*/ 0 w 1733"/>
                <a:gd name="T23" fmla="*/ 865 h 1733"/>
                <a:gd name="T24" fmla="*/ 0 w 1733"/>
                <a:gd name="T25" fmla="*/ 865 h 1733"/>
                <a:gd name="T26" fmla="*/ 866 w 1733"/>
                <a:gd name="T27" fmla="*/ 0 h 1733"/>
                <a:gd name="T28" fmla="*/ 866 w 1733"/>
                <a:gd name="T29" fmla="*/ 0 h 1733"/>
                <a:gd name="T30" fmla="*/ 1732 w 1733"/>
                <a:gd name="T31" fmla="*/ 865 h 1733"/>
                <a:gd name="T32" fmla="*/ 1732 w 1733"/>
                <a:gd name="T33" fmla="*/ 865 h 1733"/>
                <a:gd name="T34" fmla="*/ 866 w 1733"/>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3" h="1733">
                  <a:moveTo>
                    <a:pt x="866" y="51"/>
                  </a:moveTo>
                  <a:lnTo>
                    <a:pt x="866" y="51"/>
                  </a:lnTo>
                  <a:cubicBezTo>
                    <a:pt x="417" y="51"/>
                    <a:pt x="51" y="415"/>
                    <a:pt x="51" y="865"/>
                  </a:cubicBezTo>
                  <a:lnTo>
                    <a:pt x="51" y="865"/>
                  </a:lnTo>
                  <a:cubicBezTo>
                    <a:pt x="51" y="1315"/>
                    <a:pt x="417" y="1681"/>
                    <a:pt x="866" y="1681"/>
                  </a:cubicBezTo>
                  <a:lnTo>
                    <a:pt x="866" y="1681"/>
                  </a:lnTo>
                  <a:cubicBezTo>
                    <a:pt x="1314" y="1681"/>
                    <a:pt x="1680" y="1315"/>
                    <a:pt x="1680" y="865"/>
                  </a:cubicBezTo>
                  <a:lnTo>
                    <a:pt x="1680" y="865"/>
                  </a:lnTo>
                  <a:cubicBezTo>
                    <a:pt x="1680" y="415"/>
                    <a:pt x="1314" y="51"/>
                    <a:pt x="866" y="51"/>
                  </a:cubicBezTo>
                  <a:close/>
                  <a:moveTo>
                    <a:pt x="866" y="1732"/>
                  </a:moveTo>
                  <a:lnTo>
                    <a:pt x="866" y="1732"/>
                  </a:lnTo>
                  <a:cubicBezTo>
                    <a:pt x="389" y="1732"/>
                    <a:pt x="0" y="1343"/>
                    <a:pt x="0" y="865"/>
                  </a:cubicBezTo>
                  <a:lnTo>
                    <a:pt x="0" y="865"/>
                  </a:lnTo>
                  <a:cubicBezTo>
                    <a:pt x="0" y="387"/>
                    <a:pt x="389" y="0"/>
                    <a:pt x="866" y="0"/>
                  </a:cubicBezTo>
                  <a:lnTo>
                    <a:pt x="866" y="0"/>
                  </a:lnTo>
                  <a:cubicBezTo>
                    <a:pt x="1343" y="0"/>
                    <a:pt x="1732" y="387"/>
                    <a:pt x="1732" y="865"/>
                  </a:cubicBezTo>
                  <a:lnTo>
                    <a:pt x="1732" y="865"/>
                  </a:lnTo>
                  <a:cubicBezTo>
                    <a:pt x="1732" y="1343"/>
                    <a:pt x="1343" y="1732"/>
                    <a:pt x="866" y="1732"/>
                  </a:cubicBezTo>
                  <a:close/>
                </a:path>
              </a:pathLst>
            </a:custGeom>
            <a:solidFill>
              <a:srgbClr val="23A4A7"/>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2" name="TextBox 11">
              <a:extLst>
                <a:ext uri="{FF2B5EF4-FFF2-40B4-BE49-F238E27FC236}">
                  <a16:creationId xmlns:a16="http://schemas.microsoft.com/office/drawing/2014/main" id="{FB99DCDA-9F7D-7CA0-2336-93DE5DEED117}"/>
                </a:ext>
              </a:extLst>
            </p:cNvPr>
            <p:cNvSpPr txBox="1"/>
            <p:nvPr/>
          </p:nvSpPr>
          <p:spPr>
            <a:xfrm>
              <a:off x="8147835"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lang="en-US" sz="1200" b="1" kern="0" dirty="0">
                  <a:solidFill>
                    <a:srgbClr val="23A4A7"/>
                  </a:solidFill>
                  <a:latin typeface="Poppins" pitchFamily="2" charset="77"/>
                  <a:cs typeface="Poppins" pitchFamily="2" charset="77"/>
                </a:rPr>
                <a:t>02</a:t>
              </a:r>
              <a:endPar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endParaRPr>
            </a:p>
          </p:txBody>
        </p:sp>
        <p:sp>
          <p:nvSpPr>
            <p:cNvPr id="13" name="Freeform 235">
              <a:extLst>
                <a:ext uri="{FF2B5EF4-FFF2-40B4-BE49-F238E27FC236}">
                  <a16:creationId xmlns:a16="http://schemas.microsoft.com/office/drawing/2014/main" id="{66354D58-A17D-0992-123A-C84457C8F0F4}"/>
                </a:ext>
              </a:extLst>
            </p:cNvPr>
            <p:cNvSpPr>
              <a:spLocks noChangeArrowheads="1"/>
            </p:cNvSpPr>
            <p:nvPr/>
          </p:nvSpPr>
          <p:spPr bwMode="auto">
            <a:xfrm>
              <a:off x="14013897"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1060B1"/>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4" name="TextBox 13">
              <a:extLst>
                <a:ext uri="{FF2B5EF4-FFF2-40B4-BE49-F238E27FC236}">
                  <a16:creationId xmlns:a16="http://schemas.microsoft.com/office/drawing/2014/main" id="{9E3950F6-F2FA-741C-C397-3335443BEE53}"/>
                </a:ext>
              </a:extLst>
            </p:cNvPr>
            <p:cNvSpPr txBox="1"/>
            <p:nvPr/>
          </p:nvSpPr>
          <p:spPr>
            <a:xfrm>
              <a:off x="14023646"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Cal</a:t>
              </a:r>
              <a:r>
                <a:rPr lang="en-US" sz="1200" b="1" kern="0" dirty="0">
                  <a:solidFill>
                    <a:srgbClr val="1060B1"/>
                  </a:solidFill>
                  <a:latin typeface="Poppins" pitchFamily="2" charset="77"/>
                  <a:cs typeface="Poppins" pitchFamily="2" charset="77"/>
                </a:rPr>
                <a:t>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03</a:t>
              </a:r>
            </a:p>
          </p:txBody>
        </p:sp>
        <p:sp>
          <p:nvSpPr>
            <p:cNvPr id="15" name="Freeform 235">
              <a:extLst>
                <a:ext uri="{FF2B5EF4-FFF2-40B4-BE49-F238E27FC236}">
                  <a16:creationId xmlns:a16="http://schemas.microsoft.com/office/drawing/2014/main" id="{DC8E9DC6-6A80-162A-A3EE-99B9D77785D6}"/>
                </a:ext>
              </a:extLst>
            </p:cNvPr>
            <p:cNvSpPr>
              <a:spLocks noChangeArrowheads="1"/>
            </p:cNvSpPr>
            <p:nvPr/>
          </p:nvSpPr>
          <p:spPr bwMode="auto">
            <a:xfrm>
              <a:off x="19820555"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566A7C"/>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16" name="TextBox 15">
              <a:extLst>
                <a:ext uri="{FF2B5EF4-FFF2-40B4-BE49-F238E27FC236}">
                  <a16:creationId xmlns:a16="http://schemas.microsoft.com/office/drawing/2014/main" id="{414C37C0-69DA-1237-30A8-D3D84A501DAD}"/>
                </a:ext>
              </a:extLst>
            </p:cNvPr>
            <p:cNvSpPr txBox="1"/>
            <p:nvPr/>
          </p:nvSpPr>
          <p:spPr>
            <a:xfrm>
              <a:off x="19761144"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04</a:t>
              </a:r>
            </a:p>
          </p:txBody>
        </p:sp>
      </p:grpSp>
      <p:pic>
        <p:nvPicPr>
          <p:cNvPr id="42" name="Graphic 41" descr="For Sale outline">
            <a:extLst>
              <a:ext uri="{FF2B5EF4-FFF2-40B4-BE49-F238E27FC236}">
                <a16:creationId xmlns:a16="http://schemas.microsoft.com/office/drawing/2014/main" id="{781ACECF-9CAF-A451-9B94-81D1C259E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6975" y="3300870"/>
            <a:ext cx="914400" cy="914400"/>
          </a:xfrm>
          <a:prstGeom prst="rect">
            <a:avLst/>
          </a:prstGeom>
        </p:spPr>
      </p:pic>
    </p:spTree>
    <p:extLst>
      <p:ext uri="{BB962C8B-B14F-4D97-AF65-F5344CB8AC3E}">
        <p14:creationId xmlns:p14="http://schemas.microsoft.com/office/powerpoint/2010/main" val="307443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a:extLst>
              <a:ext uri="{FF2B5EF4-FFF2-40B4-BE49-F238E27FC236}">
                <a16:creationId xmlns:a16="http://schemas.microsoft.com/office/drawing/2014/main" id="{B617BD9F-2AC1-D9C2-50E4-A23344E58B64}"/>
              </a:ext>
            </a:extLst>
          </p:cNvPr>
          <p:cNvSpPr txBox="1"/>
          <p:nvPr/>
        </p:nvSpPr>
        <p:spPr>
          <a:xfrm>
            <a:off x="4971126" y="4809912"/>
            <a:ext cx="961044" cy="276999"/>
          </a:xfrm>
          <a:prstGeom prst="rect">
            <a:avLst/>
          </a:prstGeom>
          <a:solidFill>
            <a:schemeClr val="bg1">
              <a:lumMod val="95000"/>
            </a:schemeClr>
          </a:solid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Inside Sales </a:t>
            </a:r>
            <a:endParaRPr kumimoji="0" lang="en-GB" b="1" i="0" u="none" strike="noStrike" kern="1200" cap="none" spc="0" normalizeH="0" baseline="0" noProof="0" dirty="0">
              <a:ln>
                <a:noFill/>
              </a:ln>
              <a:solidFill>
                <a:srgbClr val="FF0000"/>
              </a:solidFill>
              <a:effectLst/>
              <a:uLnTx/>
              <a:uFillTx/>
              <a:latin typeface="Lato Light" panose="020F0502020204030203"/>
              <a:ea typeface="+mn-ea"/>
              <a:cs typeface="+mn-cs"/>
            </a:endParaRPr>
          </a:p>
        </p:txBody>
      </p:sp>
      <p:sp>
        <p:nvSpPr>
          <p:cNvPr id="19" name="TextBox 18">
            <a:extLst>
              <a:ext uri="{FF2B5EF4-FFF2-40B4-BE49-F238E27FC236}">
                <a16:creationId xmlns:a16="http://schemas.microsoft.com/office/drawing/2014/main" id="{142DDE37-D9C6-387B-5773-FA6F242FD552}"/>
              </a:ext>
            </a:extLst>
          </p:cNvPr>
          <p:cNvSpPr txBox="1"/>
          <p:nvPr/>
        </p:nvSpPr>
        <p:spPr>
          <a:xfrm>
            <a:off x="1629756" y="4828963"/>
            <a:ext cx="3319434" cy="276999"/>
          </a:xfrm>
          <a:prstGeom prst="rect">
            <a:avLst/>
          </a:prstGeom>
          <a:solidFill>
            <a:schemeClr val="bg1">
              <a:lumMod val="95000"/>
            </a:schemeClr>
          </a:solid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0000"/>
                </a:solidFill>
                <a:effectLst/>
                <a:uLnTx/>
                <a:uFillTx/>
                <a:latin typeface="Lato Light" panose="020F0502020204030203"/>
                <a:ea typeface="+mn-ea"/>
                <a:cs typeface="+mn-cs"/>
              </a:rPr>
              <a:t>Direct coverage  </a:t>
            </a:r>
          </a:p>
        </p:txBody>
      </p:sp>
      <p:sp>
        <p:nvSpPr>
          <p:cNvPr id="20" name="TextBox 19">
            <a:extLst>
              <a:ext uri="{FF2B5EF4-FFF2-40B4-BE49-F238E27FC236}">
                <a16:creationId xmlns:a16="http://schemas.microsoft.com/office/drawing/2014/main" id="{062D6E4C-D1D5-C514-6F28-E1A12B0E3899}"/>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case for Inside sales .</a:t>
            </a:r>
          </a:p>
        </p:txBody>
      </p:sp>
      <p:pic>
        <p:nvPicPr>
          <p:cNvPr id="21" name="Picture 20" descr="Logo&#10;&#10;Description automatically generated">
            <a:extLst>
              <a:ext uri="{FF2B5EF4-FFF2-40B4-BE49-F238E27FC236}">
                <a16:creationId xmlns:a16="http://schemas.microsoft.com/office/drawing/2014/main" id="{4F801F3C-38B1-2E08-E70F-D2244B0D9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2" name="Footer Placeholder 3">
            <a:extLst>
              <a:ext uri="{FF2B5EF4-FFF2-40B4-BE49-F238E27FC236}">
                <a16:creationId xmlns:a16="http://schemas.microsoft.com/office/drawing/2014/main" id="{D5E65177-976F-F486-7721-7C7120D2A8F1}"/>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23" name="Group 22">
            <a:extLst>
              <a:ext uri="{FF2B5EF4-FFF2-40B4-BE49-F238E27FC236}">
                <a16:creationId xmlns:a16="http://schemas.microsoft.com/office/drawing/2014/main" id="{A060699D-4D20-6B16-D59B-BE96F6C1745F}"/>
              </a:ext>
            </a:extLst>
          </p:cNvPr>
          <p:cNvGrpSpPr/>
          <p:nvPr/>
        </p:nvGrpSpPr>
        <p:grpSpPr>
          <a:xfrm>
            <a:off x="1428750" y="5554980"/>
            <a:ext cx="4551480" cy="525780"/>
            <a:chOff x="2400582" y="5079165"/>
            <a:chExt cx="19637368" cy="2158990"/>
          </a:xfrm>
        </p:grpSpPr>
        <p:sp>
          <p:nvSpPr>
            <p:cNvPr id="24" name="Freeform 241">
              <a:extLst>
                <a:ext uri="{FF2B5EF4-FFF2-40B4-BE49-F238E27FC236}">
                  <a16:creationId xmlns:a16="http://schemas.microsoft.com/office/drawing/2014/main" id="{17AC9D62-3CDC-39DC-38B8-92FD627A2A8D}"/>
                </a:ext>
              </a:extLst>
            </p:cNvPr>
            <p:cNvSpPr>
              <a:spLocks noChangeArrowheads="1"/>
            </p:cNvSpPr>
            <p:nvPr/>
          </p:nvSpPr>
          <p:spPr bwMode="auto">
            <a:xfrm>
              <a:off x="4547679" y="6133936"/>
              <a:ext cx="3657600" cy="65923"/>
            </a:xfrm>
            <a:custGeom>
              <a:avLst/>
              <a:gdLst>
                <a:gd name="T0" fmla="*/ 0 w 4384"/>
                <a:gd name="T1" fmla="*/ 50 h 51"/>
                <a:gd name="T2" fmla="*/ 4383 w 4384"/>
                <a:gd name="T3" fmla="*/ 50 h 51"/>
                <a:gd name="T4" fmla="*/ 4383 w 4384"/>
                <a:gd name="T5" fmla="*/ 0 h 51"/>
                <a:gd name="T6" fmla="*/ 0 w 4384"/>
                <a:gd name="T7" fmla="*/ 0 h 51"/>
                <a:gd name="T8" fmla="*/ 0 w 4384"/>
                <a:gd name="T9" fmla="*/ 50 h 51"/>
              </a:gdLst>
              <a:ahLst/>
              <a:cxnLst>
                <a:cxn ang="0">
                  <a:pos x="T0" y="T1"/>
                </a:cxn>
                <a:cxn ang="0">
                  <a:pos x="T2" y="T3"/>
                </a:cxn>
                <a:cxn ang="0">
                  <a:pos x="T4" y="T5"/>
                </a:cxn>
                <a:cxn ang="0">
                  <a:pos x="T6" y="T7"/>
                </a:cxn>
                <a:cxn ang="0">
                  <a:pos x="T8" y="T9"/>
                </a:cxn>
              </a:cxnLst>
              <a:rect l="0" t="0" r="r" b="b"/>
              <a:pathLst>
                <a:path w="4384" h="51">
                  <a:moveTo>
                    <a:pt x="0" y="50"/>
                  </a:moveTo>
                  <a:lnTo>
                    <a:pt x="4383" y="50"/>
                  </a:lnTo>
                  <a:lnTo>
                    <a:pt x="4383" y="0"/>
                  </a:lnTo>
                  <a:lnTo>
                    <a:pt x="0" y="0"/>
                  </a:lnTo>
                  <a:lnTo>
                    <a:pt x="0" y="50"/>
                  </a:lnTo>
                </a:path>
              </a:pathLst>
            </a:custGeom>
            <a:gradFill>
              <a:gsLst>
                <a:gs pos="0">
                  <a:srgbClr val="35CA78"/>
                </a:gs>
                <a:gs pos="100000">
                  <a:srgbClr val="23A4A7"/>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5" name="Freeform 242">
              <a:extLst>
                <a:ext uri="{FF2B5EF4-FFF2-40B4-BE49-F238E27FC236}">
                  <a16:creationId xmlns:a16="http://schemas.microsoft.com/office/drawing/2014/main" id="{BDDD13FC-0DAD-632F-8A87-932A8667156E}"/>
                </a:ext>
              </a:extLst>
            </p:cNvPr>
            <p:cNvSpPr>
              <a:spLocks noChangeArrowheads="1"/>
            </p:cNvSpPr>
            <p:nvPr/>
          </p:nvSpPr>
          <p:spPr bwMode="auto">
            <a:xfrm>
              <a:off x="10363286"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23A4A7"/>
                </a:gs>
                <a:gs pos="100000">
                  <a:srgbClr val="1060B1"/>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AAAAAA"/>
                </a:solidFill>
                <a:effectLst/>
                <a:uLnTx/>
                <a:uFillTx/>
              </a:endParaRPr>
            </a:p>
          </p:txBody>
        </p:sp>
        <p:sp>
          <p:nvSpPr>
            <p:cNvPr id="26" name="Freeform 242">
              <a:extLst>
                <a:ext uri="{FF2B5EF4-FFF2-40B4-BE49-F238E27FC236}">
                  <a16:creationId xmlns:a16="http://schemas.microsoft.com/office/drawing/2014/main" id="{B825A6B3-F005-E79E-5FF5-675EF310C5B0}"/>
                </a:ext>
              </a:extLst>
            </p:cNvPr>
            <p:cNvSpPr>
              <a:spLocks noChangeArrowheads="1"/>
            </p:cNvSpPr>
            <p:nvPr/>
          </p:nvSpPr>
          <p:spPr bwMode="auto">
            <a:xfrm>
              <a:off x="16162953" y="6133936"/>
              <a:ext cx="3657600" cy="65923"/>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1060B1"/>
                </a:gs>
                <a:gs pos="100000">
                  <a:srgbClr val="566A7C"/>
                </a:gs>
              </a:gsLst>
              <a:lin ang="0" scaled="0"/>
            </a:gra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7" name="Freeform 221">
              <a:extLst>
                <a:ext uri="{FF2B5EF4-FFF2-40B4-BE49-F238E27FC236}">
                  <a16:creationId xmlns:a16="http://schemas.microsoft.com/office/drawing/2014/main" id="{EB73BF7C-E932-9DC6-E33A-C7F7E76FB5F9}"/>
                </a:ext>
              </a:extLst>
            </p:cNvPr>
            <p:cNvSpPr>
              <a:spLocks noChangeArrowheads="1"/>
            </p:cNvSpPr>
            <p:nvPr/>
          </p:nvSpPr>
          <p:spPr bwMode="auto">
            <a:xfrm>
              <a:off x="2400582"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35CA78"/>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28" name="TextBox 27">
              <a:extLst>
                <a:ext uri="{FF2B5EF4-FFF2-40B4-BE49-F238E27FC236}">
                  <a16:creationId xmlns:a16="http://schemas.microsoft.com/office/drawing/2014/main" id="{4D9552C8-B185-0CD8-860F-030CBA1139B6}"/>
                </a:ext>
              </a:extLst>
            </p:cNvPr>
            <p:cNvSpPr txBox="1"/>
            <p:nvPr/>
          </p:nvSpPr>
          <p:spPr>
            <a:xfrm>
              <a:off x="2410337"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Call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5CA78"/>
                  </a:solidFill>
                  <a:effectLst/>
                  <a:uLnTx/>
                  <a:uFillTx/>
                  <a:latin typeface="Poppins" pitchFamily="2" charset="77"/>
                  <a:cs typeface="Poppins" pitchFamily="2" charset="77"/>
                </a:rPr>
                <a:t>01</a:t>
              </a:r>
            </a:p>
          </p:txBody>
        </p:sp>
        <p:sp>
          <p:nvSpPr>
            <p:cNvPr id="29" name="Freeform 228">
              <a:extLst>
                <a:ext uri="{FF2B5EF4-FFF2-40B4-BE49-F238E27FC236}">
                  <a16:creationId xmlns:a16="http://schemas.microsoft.com/office/drawing/2014/main" id="{B7064557-23B3-8B28-DCCB-DC68DEB4AAC5}"/>
                </a:ext>
              </a:extLst>
            </p:cNvPr>
            <p:cNvSpPr>
              <a:spLocks noChangeArrowheads="1"/>
            </p:cNvSpPr>
            <p:nvPr/>
          </p:nvSpPr>
          <p:spPr bwMode="auto">
            <a:xfrm>
              <a:off x="8207239" y="5079165"/>
              <a:ext cx="2157984" cy="2158990"/>
            </a:xfrm>
            <a:custGeom>
              <a:avLst/>
              <a:gdLst>
                <a:gd name="T0" fmla="*/ 866 w 1733"/>
                <a:gd name="T1" fmla="*/ 51 h 1733"/>
                <a:gd name="T2" fmla="*/ 866 w 1733"/>
                <a:gd name="T3" fmla="*/ 51 h 1733"/>
                <a:gd name="T4" fmla="*/ 51 w 1733"/>
                <a:gd name="T5" fmla="*/ 865 h 1733"/>
                <a:gd name="T6" fmla="*/ 51 w 1733"/>
                <a:gd name="T7" fmla="*/ 865 h 1733"/>
                <a:gd name="T8" fmla="*/ 866 w 1733"/>
                <a:gd name="T9" fmla="*/ 1681 h 1733"/>
                <a:gd name="T10" fmla="*/ 866 w 1733"/>
                <a:gd name="T11" fmla="*/ 1681 h 1733"/>
                <a:gd name="T12" fmla="*/ 1680 w 1733"/>
                <a:gd name="T13" fmla="*/ 865 h 1733"/>
                <a:gd name="T14" fmla="*/ 1680 w 1733"/>
                <a:gd name="T15" fmla="*/ 865 h 1733"/>
                <a:gd name="T16" fmla="*/ 866 w 1733"/>
                <a:gd name="T17" fmla="*/ 51 h 1733"/>
                <a:gd name="T18" fmla="*/ 866 w 1733"/>
                <a:gd name="T19" fmla="*/ 1732 h 1733"/>
                <a:gd name="T20" fmla="*/ 866 w 1733"/>
                <a:gd name="T21" fmla="*/ 1732 h 1733"/>
                <a:gd name="T22" fmla="*/ 0 w 1733"/>
                <a:gd name="T23" fmla="*/ 865 h 1733"/>
                <a:gd name="T24" fmla="*/ 0 w 1733"/>
                <a:gd name="T25" fmla="*/ 865 h 1733"/>
                <a:gd name="T26" fmla="*/ 866 w 1733"/>
                <a:gd name="T27" fmla="*/ 0 h 1733"/>
                <a:gd name="T28" fmla="*/ 866 w 1733"/>
                <a:gd name="T29" fmla="*/ 0 h 1733"/>
                <a:gd name="T30" fmla="*/ 1732 w 1733"/>
                <a:gd name="T31" fmla="*/ 865 h 1733"/>
                <a:gd name="T32" fmla="*/ 1732 w 1733"/>
                <a:gd name="T33" fmla="*/ 865 h 1733"/>
                <a:gd name="T34" fmla="*/ 866 w 1733"/>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3" h="1733">
                  <a:moveTo>
                    <a:pt x="866" y="51"/>
                  </a:moveTo>
                  <a:lnTo>
                    <a:pt x="866" y="51"/>
                  </a:lnTo>
                  <a:cubicBezTo>
                    <a:pt x="417" y="51"/>
                    <a:pt x="51" y="415"/>
                    <a:pt x="51" y="865"/>
                  </a:cubicBezTo>
                  <a:lnTo>
                    <a:pt x="51" y="865"/>
                  </a:lnTo>
                  <a:cubicBezTo>
                    <a:pt x="51" y="1315"/>
                    <a:pt x="417" y="1681"/>
                    <a:pt x="866" y="1681"/>
                  </a:cubicBezTo>
                  <a:lnTo>
                    <a:pt x="866" y="1681"/>
                  </a:lnTo>
                  <a:cubicBezTo>
                    <a:pt x="1314" y="1681"/>
                    <a:pt x="1680" y="1315"/>
                    <a:pt x="1680" y="865"/>
                  </a:cubicBezTo>
                  <a:lnTo>
                    <a:pt x="1680" y="865"/>
                  </a:lnTo>
                  <a:cubicBezTo>
                    <a:pt x="1680" y="415"/>
                    <a:pt x="1314" y="51"/>
                    <a:pt x="866" y="51"/>
                  </a:cubicBezTo>
                  <a:close/>
                  <a:moveTo>
                    <a:pt x="866" y="1732"/>
                  </a:moveTo>
                  <a:lnTo>
                    <a:pt x="866" y="1732"/>
                  </a:lnTo>
                  <a:cubicBezTo>
                    <a:pt x="389" y="1732"/>
                    <a:pt x="0" y="1343"/>
                    <a:pt x="0" y="865"/>
                  </a:cubicBezTo>
                  <a:lnTo>
                    <a:pt x="0" y="865"/>
                  </a:lnTo>
                  <a:cubicBezTo>
                    <a:pt x="0" y="387"/>
                    <a:pt x="389" y="0"/>
                    <a:pt x="866" y="0"/>
                  </a:cubicBezTo>
                  <a:lnTo>
                    <a:pt x="866" y="0"/>
                  </a:lnTo>
                  <a:cubicBezTo>
                    <a:pt x="1343" y="0"/>
                    <a:pt x="1732" y="387"/>
                    <a:pt x="1732" y="865"/>
                  </a:cubicBezTo>
                  <a:lnTo>
                    <a:pt x="1732" y="865"/>
                  </a:lnTo>
                  <a:cubicBezTo>
                    <a:pt x="1732" y="1343"/>
                    <a:pt x="1343" y="1732"/>
                    <a:pt x="866" y="1732"/>
                  </a:cubicBezTo>
                  <a:close/>
                </a:path>
              </a:pathLst>
            </a:custGeom>
            <a:solidFill>
              <a:srgbClr val="23A4A7"/>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0" name="TextBox 29">
              <a:extLst>
                <a:ext uri="{FF2B5EF4-FFF2-40B4-BE49-F238E27FC236}">
                  <a16:creationId xmlns:a16="http://schemas.microsoft.com/office/drawing/2014/main" id="{D51B7358-05E6-DD46-EE80-FBEB14494CA8}"/>
                </a:ext>
              </a:extLst>
            </p:cNvPr>
            <p:cNvSpPr txBox="1"/>
            <p:nvPr/>
          </p:nvSpPr>
          <p:spPr>
            <a:xfrm>
              <a:off x="8147835"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lang="en-US" sz="1200" b="1" kern="0" dirty="0">
                  <a:solidFill>
                    <a:srgbClr val="23A4A7"/>
                  </a:solidFill>
                  <a:latin typeface="Poppins" pitchFamily="2" charset="77"/>
                  <a:cs typeface="Poppins" pitchFamily="2" charset="77"/>
                </a:rPr>
                <a:t>02</a:t>
              </a:r>
              <a:endParaRPr kumimoji="0" lang="en-US" sz="1200" b="1" i="0" u="none" strike="noStrike" kern="0" cap="none" spc="0" normalizeH="0" baseline="0" noProof="0" dirty="0">
                <a:ln>
                  <a:noFill/>
                </a:ln>
                <a:solidFill>
                  <a:srgbClr val="23A4A7"/>
                </a:solidFill>
                <a:effectLst/>
                <a:uLnTx/>
                <a:uFillTx/>
                <a:latin typeface="Poppins" pitchFamily="2" charset="77"/>
                <a:cs typeface="Poppins" pitchFamily="2" charset="77"/>
              </a:endParaRPr>
            </a:p>
          </p:txBody>
        </p:sp>
        <p:sp>
          <p:nvSpPr>
            <p:cNvPr id="31" name="Freeform 235">
              <a:extLst>
                <a:ext uri="{FF2B5EF4-FFF2-40B4-BE49-F238E27FC236}">
                  <a16:creationId xmlns:a16="http://schemas.microsoft.com/office/drawing/2014/main" id="{1E27FB38-4C81-E6D8-41D4-D883B370F7EB}"/>
                </a:ext>
              </a:extLst>
            </p:cNvPr>
            <p:cNvSpPr>
              <a:spLocks noChangeArrowheads="1"/>
            </p:cNvSpPr>
            <p:nvPr/>
          </p:nvSpPr>
          <p:spPr bwMode="auto">
            <a:xfrm>
              <a:off x="14013897"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1060B1"/>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2" name="TextBox 31">
              <a:extLst>
                <a:ext uri="{FF2B5EF4-FFF2-40B4-BE49-F238E27FC236}">
                  <a16:creationId xmlns:a16="http://schemas.microsoft.com/office/drawing/2014/main" id="{F5D0D7B3-F335-25FA-0305-E509F4807643}"/>
                </a:ext>
              </a:extLst>
            </p:cNvPr>
            <p:cNvSpPr txBox="1"/>
            <p:nvPr/>
          </p:nvSpPr>
          <p:spPr>
            <a:xfrm>
              <a:off x="14023646" y="5210799"/>
              <a:ext cx="2138483"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Cal</a:t>
              </a:r>
              <a:r>
                <a:rPr lang="en-US" sz="1200" b="1" kern="0" dirty="0">
                  <a:solidFill>
                    <a:srgbClr val="1060B1"/>
                  </a:solidFill>
                  <a:latin typeface="Poppins" pitchFamily="2" charset="77"/>
                  <a:cs typeface="Poppins" pitchFamily="2" charset="77"/>
                </a:rPr>
                <a:t>l</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060B1"/>
                  </a:solidFill>
                  <a:effectLst/>
                  <a:uLnTx/>
                  <a:uFillTx/>
                  <a:latin typeface="Poppins" pitchFamily="2" charset="77"/>
                  <a:cs typeface="Poppins" pitchFamily="2" charset="77"/>
                </a:rPr>
                <a:t>03</a:t>
              </a:r>
            </a:p>
          </p:txBody>
        </p:sp>
        <p:sp>
          <p:nvSpPr>
            <p:cNvPr id="33" name="Freeform 235">
              <a:extLst>
                <a:ext uri="{FF2B5EF4-FFF2-40B4-BE49-F238E27FC236}">
                  <a16:creationId xmlns:a16="http://schemas.microsoft.com/office/drawing/2014/main" id="{4C44E459-BCEE-F259-2044-D0E154AD109A}"/>
                </a:ext>
              </a:extLst>
            </p:cNvPr>
            <p:cNvSpPr>
              <a:spLocks noChangeArrowheads="1"/>
            </p:cNvSpPr>
            <p:nvPr/>
          </p:nvSpPr>
          <p:spPr bwMode="auto">
            <a:xfrm>
              <a:off x="19820555" y="5079165"/>
              <a:ext cx="2157984" cy="2158990"/>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566A7C"/>
            </a:solidFill>
            <a:ln>
              <a:solidFill>
                <a:srgbClr val="0091B5"/>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AAAAAA"/>
                </a:solidFill>
                <a:effectLst/>
                <a:uLnTx/>
                <a:uFillTx/>
              </a:endParaRPr>
            </a:p>
          </p:txBody>
        </p:sp>
        <p:sp>
          <p:nvSpPr>
            <p:cNvPr id="34" name="TextBox 33">
              <a:extLst>
                <a:ext uri="{FF2B5EF4-FFF2-40B4-BE49-F238E27FC236}">
                  <a16:creationId xmlns:a16="http://schemas.microsoft.com/office/drawing/2014/main" id="{CCEBC66D-B422-E796-1B40-DA6BF1EA4A66}"/>
                </a:ext>
              </a:extLst>
            </p:cNvPr>
            <p:cNvSpPr txBox="1"/>
            <p:nvPr/>
          </p:nvSpPr>
          <p:spPr>
            <a:xfrm>
              <a:off x="19761144" y="5210799"/>
              <a:ext cx="2276806" cy="1895717"/>
            </a:xfrm>
            <a:prstGeom prst="rect">
              <a:avLst/>
            </a:prstGeom>
            <a:noFill/>
            <a:ln>
              <a:noFill/>
            </a:ln>
          </p:spPr>
          <p:txBody>
            <a:bodyPr wrap="none" rtlCol="0" anchor="ctr">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Call </a:t>
              </a:r>
            </a:p>
            <a:p>
              <a:pPr marL="0" marR="0" lvl="0" indent="0" algn="ctr" defTabSz="18284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66A7C"/>
                  </a:solidFill>
                  <a:effectLst/>
                  <a:uLnTx/>
                  <a:uFillTx/>
                  <a:latin typeface="Poppins" pitchFamily="2" charset="77"/>
                  <a:cs typeface="Poppins" pitchFamily="2" charset="77"/>
                </a:rPr>
                <a:t>04</a:t>
              </a:r>
            </a:p>
          </p:txBody>
        </p:sp>
      </p:grpSp>
      <p:pic>
        <p:nvPicPr>
          <p:cNvPr id="35" name="Graphic 34" descr="Call center outline">
            <a:extLst>
              <a:ext uri="{FF2B5EF4-FFF2-40B4-BE49-F238E27FC236}">
                <a16:creationId xmlns:a16="http://schemas.microsoft.com/office/drawing/2014/main" id="{272B62C5-DF79-D33E-F0E3-F435601C2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780" y="4194810"/>
            <a:ext cx="560070" cy="560070"/>
          </a:xfrm>
          <a:prstGeom prst="rect">
            <a:avLst/>
          </a:prstGeom>
        </p:spPr>
      </p:pic>
      <p:grpSp>
        <p:nvGrpSpPr>
          <p:cNvPr id="37" name="Group 36">
            <a:extLst>
              <a:ext uri="{FF2B5EF4-FFF2-40B4-BE49-F238E27FC236}">
                <a16:creationId xmlns:a16="http://schemas.microsoft.com/office/drawing/2014/main" id="{8A51E3D8-5822-9590-F397-29E6E0694054}"/>
              </a:ext>
            </a:extLst>
          </p:cNvPr>
          <p:cNvGrpSpPr/>
          <p:nvPr/>
        </p:nvGrpSpPr>
        <p:grpSpPr>
          <a:xfrm>
            <a:off x="760944" y="1352249"/>
            <a:ext cx="5447294" cy="4248541"/>
            <a:chOff x="989544" y="1249379"/>
            <a:chExt cx="5447294" cy="4248541"/>
          </a:xfrm>
        </p:grpSpPr>
        <p:cxnSp>
          <p:nvCxnSpPr>
            <p:cNvPr id="38" name="Straight Connector 37">
              <a:extLst>
                <a:ext uri="{FF2B5EF4-FFF2-40B4-BE49-F238E27FC236}">
                  <a16:creationId xmlns:a16="http://schemas.microsoft.com/office/drawing/2014/main" id="{1AB9F07F-3252-741A-D3A1-50EFB6D3573A}"/>
                </a:ext>
              </a:extLst>
            </p:cNvPr>
            <p:cNvCxnSpPr>
              <a:cxnSpLocks/>
            </p:cNvCxnSpPr>
            <p:nvPr/>
          </p:nvCxnSpPr>
          <p:spPr>
            <a:xfrm>
              <a:off x="1763991" y="1461744"/>
              <a:ext cx="0" cy="387441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D0373E-9858-16BC-D5BE-380274467B0F}"/>
                </a:ext>
              </a:extLst>
            </p:cNvPr>
            <p:cNvCxnSpPr>
              <a:cxnSpLocks/>
            </p:cNvCxnSpPr>
            <p:nvPr/>
          </p:nvCxnSpPr>
          <p:spPr>
            <a:xfrm flipH="1">
              <a:off x="1633587" y="5102061"/>
              <a:ext cx="4551575"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D6AA3335-1E76-9A8A-DD5C-7FD8C6587240}"/>
                </a:ext>
              </a:extLst>
            </p:cNvPr>
            <p:cNvSpPr/>
            <p:nvPr/>
          </p:nvSpPr>
          <p:spPr>
            <a:xfrm rot="20716317">
              <a:off x="1952867" y="1553395"/>
              <a:ext cx="1101019" cy="175598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F6D1068-D204-A11D-E58B-3CF9EADCC9F2}"/>
                </a:ext>
              </a:extLst>
            </p:cNvPr>
            <p:cNvSpPr/>
            <p:nvPr/>
          </p:nvSpPr>
          <p:spPr>
            <a:xfrm rot="18636988">
              <a:off x="3463404" y="2527923"/>
              <a:ext cx="1135379" cy="24332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871FB8A0-C056-491D-5A8F-742E7C6A2C42}"/>
                </a:ext>
              </a:extLst>
            </p:cNvPr>
            <p:cNvSpPr/>
            <p:nvPr/>
          </p:nvSpPr>
          <p:spPr>
            <a:xfrm rot="397853">
              <a:off x="5102652" y="3821339"/>
              <a:ext cx="1017050" cy="118392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DF5316C8-919B-9EEC-5831-9D48C908EB5E}"/>
                </a:ext>
              </a:extLst>
            </p:cNvPr>
            <p:cNvSpPr txBox="1"/>
            <p:nvPr/>
          </p:nvSpPr>
          <p:spPr>
            <a:xfrm rot="16200000">
              <a:off x="365586" y="3219721"/>
              <a:ext cx="2183130" cy="338554"/>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prstClr val="black">
                      <a:lumMod val="50000"/>
                      <a:lumOff val="50000"/>
                    </a:prstClr>
                  </a:solidFill>
                </a:rPr>
                <a:t>REVENUES</a:t>
              </a:r>
              <a:endParaRPr kumimoji="0" lang="en-GB" sz="16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8" name="TextBox 47">
              <a:extLst>
                <a:ext uri="{FF2B5EF4-FFF2-40B4-BE49-F238E27FC236}">
                  <a16:creationId xmlns:a16="http://schemas.microsoft.com/office/drawing/2014/main" id="{C1560DE6-4CB2-7F00-BECF-53385ADB4312}"/>
                </a:ext>
              </a:extLst>
            </p:cNvPr>
            <p:cNvSpPr txBox="1"/>
            <p:nvPr/>
          </p:nvSpPr>
          <p:spPr>
            <a:xfrm>
              <a:off x="3400155" y="5190143"/>
              <a:ext cx="1234912" cy="307777"/>
            </a:xfrm>
            <a:prstGeom prst="rect">
              <a:avLst/>
            </a:prstGeom>
            <a:noFill/>
          </p:spPr>
          <p:txBody>
            <a:bodyPr wrap="square" rtlCol="0">
              <a:spAutoFit/>
            </a:bodyPr>
            <a:lstStyle>
              <a:defPPr>
                <a:defRPr lang="en-US"/>
              </a:defPPr>
              <a:lvl1pPr algn="ctr">
                <a:defRPr sz="1200" b="1">
                  <a:solidFill>
                    <a:schemeClr val="tx1">
                      <a:lumMod val="50000"/>
                      <a:lumOff val="50000"/>
                    </a:schemeClr>
                  </a:solidFill>
                  <a:latin typeface="Lato Light" panose="020F0502020204030203"/>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ACCOUNTS </a:t>
              </a:r>
            </a:p>
          </p:txBody>
        </p:sp>
        <p:sp>
          <p:nvSpPr>
            <p:cNvPr id="49" name="TextBox 48">
              <a:extLst>
                <a:ext uri="{FF2B5EF4-FFF2-40B4-BE49-F238E27FC236}">
                  <a16:creationId xmlns:a16="http://schemas.microsoft.com/office/drawing/2014/main" id="{A8756ABB-F670-3160-83EF-ACAA439E18F9}"/>
                </a:ext>
              </a:extLst>
            </p:cNvPr>
            <p:cNvSpPr txBox="1"/>
            <p:nvPr/>
          </p:nvSpPr>
          <p:spPr>
            <a:xfrm>
              <a:off x="1778798" y="1272503"/>
              <a:ext cx="15816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Value Added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Accounts </a:t>
              </a:r>
            </a:p>
          </p:txBody>
        </p:sp>
        <p:sp>
          <p:nvSpPr>
            <p:cNvPr id="50" name="TextBox 49">
              <a:extLst>
                <a:ext uri="{FF2B5EF4-FFF2-40B4-BE49-F238E27FC236}">
                  <a16:creationId xmlns:a16="http://schemas.microsoft.com/office/drawing/2014/main" id="{EBC263B3-5544-A373-1643-33B3A8268BD8}"/>
                </a:ext>
              </a:extLst>
            </p:cNvPr>
            <p:cNvSpPr txBox="1"/>
            <p:nvPr/>
          </p:nvSpPr>
          <p:spPr>
            <a:xfrm>
              <a:off x="4782860" y="1249379"/>
              <a:ext cx="16539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Fulfilment accounts </a:t>
              </a:r>
            </a:p>
          </p:txBody>
        </p:sp>
        <p:sp>
          <p:nvSpPr>
            <p:cNvPr id="51" name="TextBox 50">
              <a:extLst>
                <a:ext uri="{FF2B5EF4-FFF2-40B4-BE49-F238E27FC236}">
                  <a16:creationId xmlns:a16="http://schemas.microsoft.com/office/drawing/2014/main" id="{A953468E-7FC6-5691-4648-2EE4D4E273D5}"/>
                </a:ext>
              </a:extLst>
            </p:cNvPr>
            <p:cNvSpPr txBox="1"/>
            <p:nvPr/>
          </p:nvSpPr>
          <p:spPr>
            <a:xfrm>
              <a:off x="3460063" y="1261072"/>
              <a:ext cx="11947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Broad Based Accounts </a:t>
              </a:r>
            </a:p>
          </p:txBody>
        </p:sp>
        <p:cxnSp>
          <p:nvCxnSpPr>
            <p:cNvPr id="52" name="Straight Connector 51">
              <a:extLst>
                <a:ext uri="{FF2B5EF4-FFF2-40B4-BE49-F238E27FC236}">
                  <a16:creationId xmlns:a16="http://schemas.microsoft.com/office/drawing/2014/main" id="{71327A85-FFC3-3482-631C-6E241AD1A073}"/>
                </a:ext>
              </a:extLst>
            </p:cNvPr>
            <p:cNvCxnSpPr>
              <a:cxnSpLocks/>
            </p:cNvCxnSpPr>
            <p:nvPr/>
          </p:nvCxnSpPr>
          <p:spPr>
            <a:xfrm flipV="1">
              <a:off x="3299864" y="141038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456B8F1-62E9-2C33-4806-94B597614226}"/>
                </a:ext>
              </a:extLst>
            </p:cNvPr>
            <p:cNvCxnSpPr>
              <a:cxnSpLocks/>
            </p:cNvCxnSpPr>
            <p:nvPr/>
          </p:nvCxnSpPr>
          <p:spPr>
            <a:xfrm flipV="1">
              <a:off x="4782860" y="1341804"/>
              <a:ext cx="0" cy="3718219"/>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1C611A-5760-82AD-BB62-295A49960ABC}"/>
                </a:ext>
              </a:extLst>
            </p:cNvPr>
            <p:cNvCxnSpPr>
              <a:cxnSpLocks/>
            </p:cNvCxnSpPr>
            <p:nvPr/>
          </p:nvCxnSpPr>
          <p:spPr>
            <a:xfrm flipH="1">
              <a:off x="989544" y="2683918"/>
              <a:ext cx="527409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F39355-A1CE-0F00-0A46-470E22B2A379}"/>
                </a:ext>
              </a:extLst>
            </p:cNvPr>
            <p:cNvCxnSpPr>
              <a:cxnSpLocks/>
            </p:cNvCxnSpPr>
            <p:nvPr/>
          </p:nvCxnSpPr>
          <p:spPr>
            <a:xfrm flipH="1">
              <a:off x="1027014" y="4097613"/>
              <a:ext cx="522519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82D55F3C-3C47-82E1-C76D-298BF32F9A92}"/>
              </a:ext>
            </a:extLst>
          </p:cNvPr>
          <p:cNvSpPr txBox="1"/>
          <p:nvPr/>
        </p:nvSpPr>
        <p:spPr>
          <a:xfrm>
            <a:off x="7149025" y="1381663"/>
            <a:ext cx="4569488" cy="1569660"/>
          </a:xfrm>
          <a:prstGeom prst="rect">
            <a:avLst/>
          </a:prstGeom>
          <a:noFill/>
        </p:spPr>
        <p:txBody>
          <a:bodyPr wrap="square">
            <a:spAutoFit/>
          </a:bodyPr>
          <a:lstStyle/>
          <a:p>
            <a:r>
              <a:rPr lang="en-GB" sz="1200" b="1" i="0" u="none" strike="noStrike" baseline="0" dirty="0">
                <a:latin typeface="Poppins" panose="00000500000000000000" pitchFamily="2" charset="0"/>
                <a:ea typeface="Lato Light" panose="020F0502020204030203" pitchFamily="34" charset="0"/>
                <a:cs typeface="Poppins" panose="00000500000000000000" pitchFamily="2" charset="0"/>
              </a:rPr>
              <a:t>Inside Sales background </a:t>
            </a:r>
            <a:endParaRPr lang="en-GB" sz="1200" b="1" dirty="0">
              <a:latin typeface="Poppins" panose="00000500000000000000" pitchFamily="2" charset="0"/>
              <a:ea typeface="Lato Light" panose="020F0502020204030203" pitchFamily="34" charset="0"/>
              <a:cs typeface="Poppins" panose="00000500000000000000" pitchFamily="2" charset="0"/>
            </a:endParaRPr>
          </a:p>
          <a:p>
            <a:r>
              <a:rPr lang="en-GB" sz="1200" i="0" u="none" strike="noStrike" baseline="0" dirty="0">
                <a:latin typeface="Lato Light" panose="020F0502020204030203" pitchFamily="34" charset="0"/>
                <a:ea typeface="Lato Light" panose="020F0502020204030203" pitchFamily="34" charset="0"/>
                <a:cs typeface="Lato Light" panose="020F0502020204030203" pitchFamily="34" charset="0"/>
              </a:rPr>
              <a:t>Inside sales teams are based in the same central office or remote stations and have the same call hours as regular teams its an efficient way to get customer management and service delivered for the low revenue or transient customers you wish to give great service to .</a:t>
            </a:r>
          </a:p>
          <a:p>
            <a:r>
              <a:rPr lang="en-GB" sz="1200" dirty="0">
                <a:latin typeface="Lato Light" panose="020F0502020204030203" pitchFamily="34" charset="0"/>
                <a:ea typeface="Lato Light" panose="020F0502020204030203" pitchFamily="34" charset="0"/>
                <a:cs typeface="Lato Light" panose="020F0502020204030203" pitchFamily="34" charset="0"/>
              </a:rPr>
              <a:t>Communication is telephone and digital .</a:t>
            </a:r>
            <a:r>
              <a:rPr lang="en-GB" sz="120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endParaRPr lang="en-GB" sz="1200" b="1" i="0" u="none" strike="noStrike" baseline="0" dirty="0">
              <a:latin typeface="Poppins" panose="00000500000000000000" pitchFamily="2" charset="0"/>
              <a:ea typeface="Lato Light" panose="020F0502020204030203" pitchFamily="34" charset="0"/>
              <a:cs typeface="Poppins" panose="00000500000000000000" pitchFamily="2" charset="0"/>
            </a:endParaRPr>
          </a:p>
        </p:txBody>
      </p:sp>
      <p:cxnSp>
        <p:nvCxnSpPr>
          <p:cNvPr id="67" name="Straight Connector 66">
            <a:extLst>
              <a:ext uri="{FF2B5EF4-FFF2-40B4-BE49-F238E27FC236}">
                <a16:creationId xmlns:a16="http://schemas.microsoft.com/office/drawing/2014/main" id="{24E9FE59-E9AA-CA6D-F810-312F5879AAEE}"/>
              </a:ext>
            </a:extLst>
          </p:cNvPr>
          <p:cNvCxnSpPr>
            <a:cxnSpLocks/>
          </p:cNvCxnSpPr>
          <p:nvPr/>
        </p:nvCxnSpPr>
        <p:spPr>
          <a:xfrm>
            <a:off x="1680210" y="2914650"/>
            <a:ext cx="617220" cy="53721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986828D-3DD0-BDB3-3C1E-02032461FD54}"/>
              </a:ext>
            </a:extLst>
          </p:cNvPr>
          <p:cNvCxnSpPr>
            <a:cxnSpLocks/>
          </p:cNvCxnSpPr>
          <p:nvPr/>
        </p:nvCxnSpPr>
        <p:spPr>
          <a:xfrm>
            <a:off x="2305222" y="3489213"/>
            <a:ext cx="712298" cy="465567"/>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40F6F8C-D453-920E-30B2-58958419E93B}"/>
              </a:ext>
            </a:extLst>
          </p:cNvPr>
          <p:cNvCxnSpPr>
            <a:cxnSpLocks/>
          </p:cNvCxnSpPr>
          <p:nvPr/>
        </p:nvCxnSpPr>
        <p:spPr>
          <a:xfrm>
            <a:off x="4903470" y="4754880"/>
            <a:ext cx="1040130" cy="13716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88D616B-C81C-589C-2D25-0A535BD18D24}"/>
              </a:ext>
            </a:extLst>
          </p:cNvPr>
          <p:cNvCxnSpPr>
            <a:cxnSpLocks/>
          </p:cNvCxnSpPr>
          <p:nvPr/>
        </p:nvCxnSpPr>
        <p:spPr>
          <a:xfrm>
            <a:off x="3874770" y="4446270"/>
            <a:ext cx="1009650" cy="31242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53B38E5-D54C-3A91-EAA5-1EE1CACF78BB}"/>
              </a:ext>
            </a:extLst>
          </p:cNvPr>
          <p:cNvCxnSpPr>
            <a:cxnSpLocks/>
          </p:cNvCxnSpPr>
          <p:nvPr/>
        </p:nvCxnSpPr>
        <p:spPr>
          <a:xfrm>
            <a:off x="3040380" y="3966210"/>
            <a:ext cx="796290" cy="441960"/>
          </a:xfrm>
          <a:prstGeom prst="line">
            <a:avLst/>
          </a:prstGeom>
          <a:ln w="28575">
            <a:solidFill>
              <a:srgbClr val="0091B5"/>
            </a:solidFill>
          </a:ln>
        </p:spPr>
        <p:style>
          <a:lnRef idx="1">
            <a:schemeClr val="accent1"/>
          </a:lnRef>
          <a:fillRef idx="0">
            <a:schemeClr val="accent1"/>
          </a:fillRef>
          <a:effectRef idx="0">
            <a:schemeClr val="accent1"/>
          </a:effectRef>
          <a:fontRef idx="minor">
            <a:schemeClr val="tx1"/>
          </a:fontRef>
        </p:style>
      </p:cxnSp>
      <p:pic>
        <p:nvPicPr>
          <p:cNvPr id="86" name="Graphic 85" descr="Walk with solid fill">
            <a:extLst>
              <a:ext uri="{FF2B5EF4-FFF2-40B4-BE49-F238E27FC236}">
                <a16:creationId xmlns:a16="http://schemas.microsoft.com/office/drawing/2014/main" id="{7CCF673D-1BD9-A7C3-70FA-724BC011B5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8050" y="3402330"/>
            <a:ext cx="659130" cy="659130"/>
          </a:xfrm>
          <a:prstGeom prst="rect">
            <a:avLst/>
          </a:prstGeom>
        </p:spPr>
      </p:pic>
      <p:pic>
        <p:nvPicPr>
          <p:cNvPr id="87" name="Graphic 86" descr="Walk with solid fill">
            <a:extLst>
              <a:ext uri="{FF2B5EF4-FFF2-40B4-BE49-F238E27FC236}">
                <a16:creationId xmlns:a16="http://schemas.microsoft.com/office/drawing/2014/main" id="{0E2E4904-1B66-4A76-78D0-2543B67058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000" y="2202180"/>
            <a:ext cx="659130" cy="659130"/>
          </a:xfrm>
          <a:prstGeom prst="rect">
            <a:avLst/>
          </a:prstGeom>
        </p:spPr>
      </p:pic>
      <p:grpSp>
        <p:nvGrpSpPr>
          <p:cNvPr id="104" name="Group 103">
            <a:extLst>
              <a:ext uri="{FF2B5EF4-FFF2-40B4-BE49-F238E27FC236}">
                <a16:creationId xmlns:a16="http://schemas.microsoft.com/office/drawing/2014/main" id="{D88C20A2-B323-7D88-71F2-DEF7094BB834}"/>
              </a:ext>
            </a:extLst>
          </p:cNvPr>
          <p:cNvGrpSpPr/>
          <p:nvPr/>
        </p:nvGrpSpPr>
        <p:grpSpPr>
          <a:xfrm>
            <a:off x="6697374" y="3251186"/>
            <a:ext cx="1897986" cy="2125766"/>
            <a:chOff x="7085994" y="3034016"/>
            <a:chExt cx="1897986" cy="2125766"/>
          </a:xfrm>
        </p:grpSpPr>
        <p:sp>
          <p:nvSpPr>
            <p:cNvPr id="96" name="Freeform 11">
              <a:extLst>
                <a:ext uri="{FF2B5EF4-FFF2-40B4-BE49-F238E27FC236}">
                  <a16:creationId xmlns:a16="http://schemas.microsoft.com/office/drawing/2014/main" id="{02CF0807-8F8F-3C6C-2428-7C98D4C4F9CA}"/>
                </a:ext>
              </a:extLst>
            </p:cNvPr>
            <p:cNvSpPr>
              <a:spLocks noChangeArrowheads="1"/>
            </p:cNvSpPr>
            <p:nvPr/>
          </p:nvSpPr>
          <p:spPr bwMode="auto">
            <a:xfrm>
              <a:off x="7085994" y="3034016"/>
              <a:ext cx="1886555"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98" name="Subtitle 2">
              <a:extLst>
                <a:ext uri="{FF2B5EF4-FFF2-40B4-BE49-F238E27FC236}">
                  <a16:creationId xmlns:a16="http://schemas.microsoft.com/office/drawing/2014/main" id="{BFD35C06-E15B-18BF-2B47-DE389BE2D1B5}"/>
                </a:ext>
              </a:extLst>
            </p:cNvPr>
            <p:cNvSpPr txBox="1">
              <a:spLocks/>
            </p:cNvSpPr>
            <p:nvPr/>
          </p:nvSpPr>
          <p:spPr>
            <a:xfrm>
              <a:off x="7143174" y="3602834"/>
              <a:ext cx="1840806" cy="14311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Teams are sales trained</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Product trained</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Have databases of all customers</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Contact customers directly </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lang="en-US" sz="1000" dirty="0">
                  <a:solidFill>
                    <a:schemeClr val="bg1">
                      <a:lumMod val="50000"/>
                    </a:schemeClr>
                  </a:solidFill>
                  <a:latin typeface="Lato Light" panose="020F0502020204030203" pitchFamily="34" charset="0"/>
                  <a:ea typeface="Lato Light" panose="020F0502020204030203" pitchFamily="34" charset="0"/>
                  <a:cs typeface="Mukta ExtraLight" panose="020B0000000000000000" pitchFamily="34" charset="77"/>
                </a:rPr>
                <a:t>Upsell customers</a:t>
              </a:r>
            </a:p>
            <a:p>
              <a:pPr marL="228600" marR="0" lvl="0" indent="-228600" algn="l" defTabSz="543818" rtl="0" eaLnBrk="1" fontAlgn="auto" latinLnBrk="0" hangingPunct="1">
                <a:lnSpc>
                  <a:spcPct val="100000"/>
                </a:lnSpc>
                <a:spcBef>
                  <a:spcPct val="200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Lato Light" panose="020F0502020204030203" pitchFamily="34" charset="0"/>
                  <a:cs typeface="Mukta ExtraLight" panose="020B0000000000000000" pitchFamily="34" charset="77"/>
                </a:rPr>
                <a:t>Incentive based performance </a:t>
              </a:r>
            </a:p>
          </p:txBody>
        </p:sp>
        <p:sp>
          <p:nvSpPr>
            <p:cNvPr id="99" name="TextBox 98">
              <a:extLst>
                <a:ext uri="{FF2B5EF4-FFF2-40B4-BE49-F238E27FC236}">
                  <a16:creationId xmlns:a16="http://schemas.microsoft.com/office/drawing/2014/main" id="{9AEC48AD-89BA-F7B3-5C89-44E5823AB624}"/>
                </a:ext>
              </a:extLst>
            </p:cNvPr>
            <p:cNvSpPr txBox="1"/>
            <p:nvPr/>
          </p:nvSpPr>
          <p:spPr>
            <a:xfrm>
              <a:off x="7548063" y="3246627"/>
              <a:ext cx="1112805" cy="338554"/>
            </a:xfrm>
            <a:prstGeom prst="rect">
              <a:avLst/>
            </a:prstGeom>
            <a:noFill/>
          </p:spPr>
          <p:txBody>
            <a:bodyPr wrap="none" rtlCol="0" anchor="b" anchorCtr="0">
              <a:spAutoFit/>
            </a:body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rPr>
                <a:t>Features</a:t>
              </a:r>
            </a:p>
          </p:txBody>
        </p:sp>
      </p:grpSp>
      <p:grpSp>
        <p:nvGrpSpPr>
          <p:cNvPr id="105" name="Group 104">
            <a:extLst>
              <a:ext uri="{FF2B5EF4-FFF2-40B4-BE49-F238E27FC236}">
                <a16:creationId xmlns:a16="http://schemas.microsoft.com/office/drawing/2014/main" id="{27FF0048-AF11-EC57-DBD5-F76219D3AD80}"/>
              </a:ext>
            </a:extLst>
          </p:cNvPr>
          <p:cNvGrpSpPr/>
          <p:nvPr/>
        </p:nvGrpSpPr>
        <p:grpSpPr>
          <a:xfrm>
            <a:off x="8861454" y="3152126"/>
            <a:ext cx="2877156" cy="3317254"/>
            <a:chOff x="9112914" y="2626346"/>
            <a:chExt cx="2877156" cy="3317254"/>
          </a:xfrm>
        </p:grpSpPr>
        <p:sp>
          <p:nvSpPr>
            <p:cNvPr id="103" name="Freeform 11">
              <a:extLst>
                <a:ext uri="{FF2B5EF4-FFF2-40B4-BE49-F238E27FC236}">
                  <a16:creationId xmlns:a16="http://schemas.microsoft.com/office/drawing/2014/main" id="{6F0B5987-3AB0-E9AD-102B-7415C1075965}"/>
                </a:ext>
              </a:extLst>
            </p:cNvPr>
            <p:cNvSpPr>
              <a:spLocks noChangeArrowheads="1"/>
            </p:cNvSpPr>
            <p:nvPr/>
          </p:nvSpPr>
          <p:spPr bwMode="auto">
            <a:xfrm>
              <a:off x="9112914" y="2626346"/>
              <a:ext cx="2854296" cy="3317254"/>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101" name="TextBox 100">
              <a:extLst>
                <a:ext uri="{FF2B5EF4-FFF2-40B4-BE49-F238E27FC236}">
                  <a16:creationId xmlns:a16="http://schemas.microsoft.com/office/drawing/2014/main" id="{470680E2-0B64-994E-1B14-A639C078AD5F}"/>
                </a:ext>
              </a:extLst>
            </p:cNvPr>
            <p:cNvSpPr txBox="1"/>
            <p:nvPr/>
          </p:nvSpPr>
          <p:spPr>
            <a:xfrm>
              <a:off x="9298334" y="2774698"/>
              <a:ext cx="2577436" cy="584775"/>
            </a:xfrm>
            <a:prstGeom prst="rect">
              <a:avLst/>
            </a:prstGeom>
            <a:noFill/>
          </p:spPr>
          <p:txBody>
            <a:bodyPr wrap="square">
              <a:spAutoFit/>
            </a:bodyPr>
            <a:lstStyle/>
            <a:p>
              <a:pPr algn="ctr"/>
              <a:endParaRPr lang="en-GB" sz="1600" b="1" i="0" u="none" strike="noStrike" baseline="0" dirty="0">
                <a:solidFill>
                  <a:schemeClr val="bg1"/>
                </a:solidFill>
                <a:latin typeface="Poppins" panose="00000500000000000000" pitchFamily="2" charset="0"/>
                <a:ea typeface="Lato Light" panose="020F0502020204030203" pitchFamily="34" charset="0"/>
                <a:cs typeface="Poppins" panose="00000500000000000000" pitchFamily="2" charset="0"/>
              </a:endParaRPr>
            </a:p>
            <a:p>
              <a:pPr algn="ctr"/>
              <a:r>
                <a:rPr lang="en-GB" sz="1600" b="1" i="0" u="none" strike="noStrike" baseline="0" dirty="0">
                  <a:solidFill>
                    <a:schemeClr val="bg1"/>
                  </a:solidFill>
                  <a:latin typeface="Poppins" panose="00000500000000000000" pitchFamily="2" charset="0"/>
                  <a:ea typeface="Lato Light" panose="020F0502020204030203" pitchFamily="34" charset="0"/>
                  <a:cs typeface="Poppins" panose="00000500000000000000" pitchFamily="2" charset="0"/>
                </a:rPr>
                <a:t>Case for Inside Sales </a:t>
              </a:r>
            </a:p>
          </p:txBody>
        </p:sp>
        <p:sp>
          <p:nvSpPr>
            <p:cNvPr id="102" name="TextBox 101">
              <a:extLst>
                <a:ext uri="{FF2B5EF4-FFF2-40B4-BE49-F238E27FC236}">
                  <a16:creationId xmlns:a16="http://schemas.microsoft.com/office/drawing/2014/main" id="{27258D08-6FD4-88B9-3526-DCD614815E4C}"/>
                </a:ext>
              </a:extLst>
            </p:cNvPr>
            <p:cNvSpPr txBox="1"/>
            <p:nvPr/>
          </p:nvSpPr>
          <p:spPr>
            <a:xfrm>
              <a:off x="9241184" y="3357628"/>
              <a:ext cx="2748886" cy="2425279"/>
            </a:xfrm>
            <a:prstGeom prst="rect">
              <a:avLst/>
            </a:prstGeom>
            <a:noFill/>
          </p:spPr>
          <p:txBody>
            <a:bodyPr wrap="square">
              <a:spAutoFit/>
            </a:bodyPr>
            <a:lstStyle/>
            <a:p>
              <a:pPr algn="l"/>
              <a:endParaRPr lang="en-GB" sz="1200" b="0"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200" b="1" i="0" u="none" strike="noStrike" baseline="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Transfer accounts which are </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low revenue</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Distant geographically</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Small portfolios</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Cost of call exceeds revenues</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Transfer can be temporary</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Account can revert to direct coverage </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Qualify accounts for Inside sales transfer </a:t>
              </a:r>
            </a:p>
            <a:p>
              <a:pPr marL="228600" indent="-228600" defTabSz="543818">
                <a:spcBef>
                  <a:spcPct val="20000"/>
                </a:spcBef>
                <a:buFont typeface="+mj-lt"/>
                <a:buAutoNum type="arabicPeriod"/>
              </a:pPr>
              <a:r>
                <a:rPr lang="en-GB" sz="1100" dirty="0">
                  <a:solidFill>
                    <a:schemeClr val="bg1">
                      <a:lumMod val="50000"/>
                    </a:schemeClr>
                  </a:solidFill>
                  <a:latin typeface="Lato Light" panose="020F0502020204030203" pitchFamily="34" charset="0"/>
                  <a:ea typeface="Lato Light" panose="020F0502020204030203" pitchFamily="34" charset="0"/>
                </a:rPr>
                <a:t>Treatment of account remains the same as regular customers   </a:t>
              </a:r>
            </a:p>
          </p:txBody>
        </p:sp>
      </p:grpSp>
      <p:pic>
        <p:nvPicPr>
          <p:cNvPr id="107" name="Graphic 106" descr="Email outline">
            <a:extLst>
              <a:ext uri="{FF2B5EF4-FFF2-40B4-BE49-F238E27FC236}">
                <a16:creationId xmlns:a16="http://schemas.microsoft.com/office/drawing/2014/main" id="{E69EDB3A-59EB-0C53-6A8D-765E39DD0B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7050" y="2320290"/>
            <a:ext cx="553860" cy="553860"/>
          </a:xfrm>
          <a:prstGeom prst="rect">
            <a:avLst/>
          </a:prstGeom>
        </p:spPr>
      </p:pic>
      <p:pic>
        <p:nvPicPr>
          <p:cNvPr id="109" name="Graphic 108" descr="Receiver outline">
            <a:extLst>
              <a:ext uri="{FF2B5EF4-FFF2-40B4-BE49-F238E27FC236}">
                <a16:creationId xmlns:a16="http://schemas.microsoft.com/office/drawing/2014/main" id="{A0F777B4-B793-BDCC-6E56-5ACA25C08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09810" y="2344560"/>
            <a:ext cx="553860" cy="553860"/>
          </a:xfrm>
          <a:prstGeom prst="rect">
            <a:avLst/>
          </a:prstGeom>
        </p:spPr>
      </p:pic>
    </p:spTree>
    <p:extLst>
      <p:ext uri="{BB962C8B-B14F-4D97-AF65-F5344CB8AC3E}">
        <p14:creationId xmlns:p14="http://schemas.microsoft.com/office/powerpoint/2010/main" val="2228080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27FB-CF6B-DC27-30F1-6348EC0B50DC}"/>
              </a:ext>
            </a:extLst>
          </p:cNvPr>
          <p:cNvSpPr txBox="1"/>
          <p:nvPr/>
        </p:nvSpPr>
        <p:spPr>
          <a:xfrm>
            <a:off x="3013982" y="2804507"/>
            <a:ext cx="5797899" cy="954107"/>
          </a:xfrm>
          <a:prstGeom prst="rect">
            <a:avLst/>
          </a:prstGeom>
          <a:noFill/>
          <a:ln>
            <a:noFill/>
          </a:ln>
        </p:spPr>
        <p:txBody>
          <a:bodyPr wrap="square" rtlCol="0">
            <a:spAutoFit/>
          </a:bodyPr>
          <a:lstStyle/>
          <a:p>
            <a:pPr algn="ctr" defTabSz="435356">
              <a:defRPr/>
            </a:pPr>
            <a:r>
              <a:rPr lang="en-GB" sz="2800" b="1" dirty="0">
                <a:solidFill>
                  <a:srgbClr val="2A4A8B"/>
                </a:solidFill>
                <a:latin typeface="Poppins" panose="00000500000000000000" pitchFamily="2" charset="0"/>
                <a:cs typeface="Poppins" panose="00000500000000000000" pitchFamily="2" charset="0"/>
              </a:rPr>
              <a:t>4 ways to build the sales team staffing plan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89470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Economic method # 1.</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9" name="TextBox 8">
            <a:extLst>
              <a:ext uri="{FF2B5EF4-FFF2-40B4-BE49-F238E27FC236}">
                <a16:creationId xmlns:a16="http://schemas.microsoft.com/office/drawing/2014/main" id="{FBC1EFE6-D40A-BF86-184F-16A502EAC81F}"/>
              </a:ext>
            </a:extLst>
          </p:cNvPr>
          <p:cNvSpPr txBox="1"/>
          <p:nvPr/>
        </p:nvSpPr>
        <p:spPr>
          <a:xfrm>
            <a:off x="677555" y="1250344"/>
            <a:ext cx="7209145" cy="4893647"/>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economic method.</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From a new economic viewpoint it is viable to hire A sales person as long as marginal revenues generated by that sales person exceed marginal costs this means as long as the sales person makes a positive financial contribution then an additional person can be hired if we use that line of thinking which is best as an economic theory then we can look at the four possibilities below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When MR &gt; MC We can hire additional sales people </a:t>
            </a:r>
          </a:p>
          <a:p>
            <a:r>
              <a:rPr lang="en-GB" sz="1200" dirty="0">
                <a:latin typeface="Lato Light" panose="020F0502020204030203" pitchFamily="34" charset="0"/>
                <a:ea typeface="Lato Light" panose="020F0502020204030203" pitchFamily="34" charset="0"/>
                <a:cs typeface="Lato Light" panose="020F0502020204030203" pitchFamily="34" charset="0"/>
              </a:rPr>
              <a:t>When MR = MC This means that the ideal number of salespeople are those that currently exist </a:t>
            </a:r>
          </a:p>
          <a:p>
            <a:r>
              <a:rPr lang="en-GB" sz="1200" dirty="0">
                <a:latin typeface="Lato Light" panose="020F0502020204030203" pitchFamily="34" charset="0"/>
                <a:ea typeface="Lato Light" panose="020F0502020204030203" pitchFamily="34" charset="0"/>
                <a:cs typeface="Lato Light" panose="020F0502020204030203" pitchFamily="34" charset="0"/>
              </a:rPr>
              <a:t>When MC &gt; MR additional salespeople cannot be hired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MR = Marginal revenue </a:t>
            </a:r>
          </a:p>
          <a:p>
            <a:r>
              <a:rPr lang="en-GB" sz="1200" dirty="0">
                <a:latin typeface="Lato Light" panose="020F0502020204030203" pitchFamily="34" charset="0"/>
                <a:ea typeface="Lato Light" panose="020F0502020204030203" pitchFamily="34" charset="0"/>
                <a:cs typeface="Lato Light" panose="020F0502020204030203" pitchFamily="34" charset="0"/>
              </a:rPr>
              <a:t>MC = Marginal cost</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4" name="Picture 13">
            <a:extLst>
              <a:ext uri="{FF2B5EF4-FFF2-40B4-BE49-F238E27FC236}">
                <a16:creationId xmlns:a16="http://schemas.microsoft.com/office/drawing/2014/main" id="{AC97F06F-B513-0465-6756-188B186040BD}"/>
              </a:ext>
            </a:extLst>
          </p:cNvPr>
          <p:cNvPicPr>
            <a:picLocks noChangeAspect="1"/>
          </p:cNvPicPr>
          <p:nvPr/>
        </p:nvPicPr>
        <p:blipFill>
          <a:blip r:embed="rId3"/>
          <a:stretch>
            <a:fillRect/>
          </a:stretch>
        </p:blipFill>
        <p:spPr>
          <a:xfrm>
            <a:off x="647700" y="3990975"/>
            <a:ext cx="5200650" cy="1257300"/>
          </a:xfrm>
          <a:prstGeom prst="rect">
            <a:avLst/>
          </a:prstGeom>
        </p:spPr>
      </p:pic>
      <p:sp>
        <p:nvSpPr>
          <p:cNvPr id="15" name="Speech Bubble: Rectangle with Corners Rounded 14">
            <a:extLst>
              <a:ext uri="{FF2B5EF4-FFF2-40B4-BE49-F238E27FC236}">
                <a16:creationId xmlns:a16="http://schemas.microsoft.com/office/drawing/2014/main" id="{6692796C-A910-8B62-5EA2-7946A10BF0CC}"/>
              </a:ext>
            </a:extLst>
          </p:cNvPr>
          <p:cNvSpPr/>
          <p:nvPr/>
        </p:nvSpPr>
        <p:spPr>
          <a:xfrm>
            <a:off x="7991475" y="1323975"/>
            <a:ext cx="3648075" cy="4333875"/>
          </a:xfrm>
          <a:prstGeom prst="wedgeRoundRectCallout">
            <a:avLst>
              <a:gd name="adj1" fmla="val -70331"/>
              <a:gd name="adj2" fmla="val 2581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From the example you can see that 37 salespeople at a maximum can be hired before your revenue meets marginal cost.</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While this can be understood as a hiring guidance a general rule of thumb , additional sales people may be hard as long as they can positively bring in revenue while this calculation is also a simplistic method it gives you a bit of reasoning using the economic method .</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a:t>
            </a: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Where the Salesforce is directly recruited by the company and maintained on it's payroll in this case the number 37 is possible as long as it is carefully reviewed </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2</a:t>
            </a: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if one were to pay only Commission on sales in other words a contract Salesforce then as long as the economic commissions paid are lower then the difference between Mr and MC then the company can go on hiring people .</a:t>
            </a:r>
          </a:p>
          <a:p>
            <a:pPr algn="l"/>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 example 2  </a:t>
            </a: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it's important to note the turnover and motivation of a contract Salesforce will be far lower then one hired directly on the payroll for the company  </a:t>
            </a:r>
          </a:p>
        </p:txBody>
      </p:sp>
    </p:spTree>
    <p:extLst>
      <p:ext uri="{BB962C8B-B14F-4D97-AF65-F5344CB8AC3E}">
        <p14:creationId xmlns:p14="http://schemas.microsoft.com/office/powerpoint/2010/main" val="168883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breakdown method #2.</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9" name="TextBox 8">
            <a:extLst>
              <a:ext uri="{FF2B5EF4-FFF2-40B4-BE49-F238E27FC236}">
                <a16:creationId xmlns:a16="http://schemas.microsoft.com/office/drawing/2014/main" id="{FBC1EFE6-D40A-BF86-184F-16A502EAC81F}"/>
              </a:ext>
            </a:extLst>
          </p:cNvPr>
          <p:cNvSpPr txBox="1"/>
          <p:nvPr/>
        </p:nvSpPr>
        <p:spPr>
          <a:xfrm>
            <a:off x="239406" y="869344"/>
            <a:ext cx="6151870" cy="4893647"/>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break down method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force size = Forecasted Sales  ( $ or units ) / Average sales ( $ or units ) per person</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If a company in the chemical industry forecasts a market potential or opportunity of 250 Mn $  , where the average sales person sells 20 Mn $ annually then the simple calculation for a sales force would be as follows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Sales Size 250 MN $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Sales Person sells 20 Mn $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This will require 12.5 Sales people </a:t>
            </a: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force size = Forecasted Sales  ( 240,000 units ) / Average sales ( 10,000 units ) per person</a:t>
            </a: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742950" lvl="1"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If a company in the chemical industry forecasts a market potential or opportunity of 240,000 units , where the average sales person sells 10 thousand units annually then the simple calculation for a sales force would be as follows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Sales Size 240,000 Units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Sales Person sells 10,000 Units  </a:t>
            </a:r>
          </a:p>
          <a:p>
            <a:pPr marL="742950" lvl="1"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This will require 24 Sales people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Speech Bubble: Rectangle with Corners Rounded 10">
            <a:extLst>
              <a:ext uri="{FF2B5EF4-FFF2-40B4-BE49-F238E27FC236}">
                <a16:creationId xmlns:a16="http://schemas.microsoft.com/office/drawing/2014/main" id="{969781D7-AA77-636C-077A-067095F81E56}"/>
              </a:ext>
            </a:extLst>
          </p:cNvPr>
          <p:cNvSpPr/>
          <p:nvPr/>
        </p:nvSpPr>
        <p:spPr>
          <a:xfrm>
            <a:off x="1838325" y="5229225"/>
            <a:ext cx="3495675" cy="1171575"/>
          </a:xfrm>
          <a:prstGeom prst="wedgeRoundRectCallout">
            <a:avLst>
              <a:gd name="adj1" fmla="val 61919"/>
              <a:gd name="adj2" fmla="val -3593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This example Is one of the simplest ways to calculate what the size off  the sale forces is required.</a:t>
            </a:r>
          </a:p>
          <a:p>
            <a:endPar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However this is a very simple matter of calculation as only two metrics are used in the computation of which one of the forecast and the other is an average no other considerations have been given which makes this a back of the envelope calculation however in a sense of quick calculation this can give an indication off a general idea  </a:t>
            </a:r>
          </a:p>
        </p:txBody>
      </p:sp>
      <p:pic>
        <p:nvPicPr>
          <p:cNvPr id="6" name="Picture 5">
            <a:extLst>
              <a:ext uri="{FF2B5EF4-FFF2-40B4-BE49-F238E27FC236}">
                <a16:creationId xmlns:a16="http://schemas.microsoft.com/office/drawing/2014/main" id="{646AD244-81CC-CC0E-A469-558128DF2399}"/>
              </a:ext>
            </a:extLst>
          </p:cNvPr>
          <p:cNvPicPr>
            <a:picLocks noChangeAspect="1"/>
          </p:cNvPicPr>
          <p:nvPr/>
        </p:nvPicPr>
        <p:blipFill>
          <a:blip r:embed="rId3"/>
          <a:stretch>
            <a:fillRect/>
          </a:stretch>
        </p:blipFill>
        <p:spPr>
          <a:xfrm>
            <a:off x="6331265" y="1585197"/>
            <a:ext cx="5736910" cy="4244104"/>
          </a:xfrm>
          <a:prstGeom prst="rect">
            <a:avLst/>
          </a:prstGeom>
        </p:spPr>
      </p:pic>
    </p:spTree>
    <p:extLst>
      <p:ext uri="{BB962C8B-B14F-4D97-AF65-F5344CB8AC3E}">
        <p14:creationId xmlns:p14="http://schemas.microsoft.com/office/powerpoint/2010/main" val="322447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sales coverage method #3.</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675291" y="4979905"/>
            <a:ext cx="3734783" cy="584775"/>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If you utilise the four inputs as mentioned above you will require a calculation table as shown on right this table will allow you to estimate a variety of inputs to arrive at an output of how many salesman are required utilising the four variables shown above. </a:t>
            </a:r>
          </a:p>
        </p:txBody>
      </p:sp>
      <p:sp>
        <p:nvSpPr>
          <p:cNvPr id="9" name="TextBox 8">
            <a:extLst>
              <a:ext uri="{FF2B5EF4-FFF2-40B4-BE49-F238E27FC236}">
                <a16:creationId xmlns:a16="http://schemas.microsoft.com/office/drawing/2014/main" id="{FBC1EFE6-D40A-BF86-184F-16A502EAC81F}"/>
              </a:ext>
            </a:extLst>
          </p:cNvPr>
          <p:cNvSpPr txBox="1"/>
          <p:nvPr/>
        </p:nvSpPr>
        <p:spPr>
          <a:xfrm>
            <a:off x="487056" y="1459894"/>
            <a:ext cx="4446894" cy="3416320"/>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sales coverage method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coverage method takes into account the territory and the number of accounts within the territory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for this method you require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territory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number of accounts within the territory and their classification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coverage by week and month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time spent by account type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8" name="Picture 7">
            <a:extLst>
              <a:ext uri="{FF2B5EF4-FFF2-40B4-BE49-F238E27FC236}">
                <a16:creationId xmlns:a16="http://schemas.microsoft.com/office/drawing/2014/main" id="{719AA533-E7F1-401C-5437-2B69A0FA2EF3}"/>
              </a:ext>
            </a:extLst>
          </p:cNvPr>
          <p:cNvPicPr>
            <a:picLocks noChangeAspect="1"/>
          </p:cNvPicPr>
          <p:nvPr/>
        </p:nvPicPr>
        <p:blipFill>
          <a:blip r:embed="rId3"/>
          <a:stretch>
            <a:fillRect/>
          </a:stretch>
        </p:blipFill>
        <p:spPr>
          <a:xfrm>
            <a:off x="4705350" y="890033"/>
            <a:ext cx="7073682" cy="4986892"/>
          </a:xfrm>
          <a:prstGeom prst="rect">
            <a:avLst/>
          </a:prstGeom>
        </p:spPr>
      </p:pic>
    </p:spTree>
    <p:extLst>
      <p:ext uri="{BB962C8B-B14F-4D97-AF65-F5344CB8AC3E}">
        <p14:creationId xmlns:p14="http://schemas.microsoft.com/office/powerpoint/2010/main" val="263136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P&amp;L method #4.</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675291" y="4979905"/>
            <a:ext cx="3734783" cy="584775"/>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If you utilise the four inputs as mentioned above you will require a calculation table as shown on right this table will allow you to estimate a variety of inputs to arrive at an output of how many salesman are required utilising the four variables shown above. </a:t>
            </a:r>
          </a:p>
        </p:txBody>
      </p:sp>
      <p:sp>
        <p:nvSpPr>
          <p:cNvPr id="9" name="TextBox 8">
            <a:extLst>
              <a:ext uri="{FF2B5EF4-FFF2-40B4-BE49-F238E27FC236}">
                <a16:creationId xmlns:a16="http://schemas.microsoft.com/office/drawing/2014/main" id="{FBC1EFE6-D40A-BF86-184F-16A502EAC81F}"/>
              </a:ext>
            </a:extLst>
          </p:cNvPr>
          <p:cNvSpPr txBox="1"/>
          <p:nvPr/>
        </p:nvSpPr>
        <p:spPr>
          <a:xfrm>
            <a:off x="487056" y="1459894"/>
            <a:ext cx="4446894" cy="3416320"/>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sales coverage method </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Sales coverage method takes into account the territory and the number of accounts within the territory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rPr>
              <a:t>for this method you require </a:t>
            </a:r>
          </a:p>
          <a:p>
            <a:pPr algn="l"/>
            <a:endParaRPr lang="en-GB" sz="1200" b="1"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territory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number of accounts within the territory and their classification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coverage by week and month </a:t>
            </a:r>
          </a:p>
          <a:p>
            <a:pPr marL="228600" indent="-228600" algn="l">
              <a:buFont typeface="+mj-lt"/>
              <a:buAutoNum type="arabicPeriod"/>
            </a:pPr>
            <a:r>
              <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expected time spent by account type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7" name="Picture 6">
            <a:extLst>
              <a:ext uri="{FF2B5EF4-FFF2-40B4-BE49-F238E27FC236}">
                <a16:creationId xmlns:a16="http://schemas.microsoft.com/office/drawing/2014/main" id="{4628EE43-796A-71BD-4DAE-82CB47C9D671}"/>
              </a:ext>
            </a:extLst>
          </p:cNvPr>
          <p:cNvPicPr>
            <a:picLocks noChangeAspect="1"/>
          </p:cNvPicPr>
          <p:nvPr/>
        </p:nvPicPr>
        <p:blipFill>
          <a:blip r:embed="rId3"/>
          <a:stretch>
            <a:fillRect/>
          </a:stretch>
        </p:blipFill>
        <p:spPr>
          <a:xfrm>
            <a:off x="5476874" y="797983"/>
            <a:ext cx="5572125" cy="4774142"/>
          </a:xfrm>
          <a:prstGeom prst="rect">
            <a:avLst/>
          </a:prstGeom>
        </p:spPr>
      </p:pic>
    </p:spTree>
    <p:extLst>
      <p:ext uri="{BB962C8B-B14F-4D97-AF65-F5344CB8AC3E}">
        <p14:creationId xmlns:p14="http://schemas.microsoft.com/office/powerpoint/2010/main" val="359362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122">
            <a:extLst>
              <a:ext uri="{FF2B5EF4-FFF2-40B4-BE49-F238E27FC236}">
                <a16:creationId xmlns:a16="http://schemas.microsoft.com/office/drawing/2014/main" id="{E1A222CF-9B90-9B60-DD6E-6C4FF78462B6}"/>
              </a:ext>
            </a:extLst>
          </p:cNvPr>
          <p:cNvSpPr>
            <a:spLocks noChangeArrowheads="1"/>
          </p:cNvSpPr>
          <p:nvPr/>
        </p:nvSpPr>
        <p:spPr bwMode="auto">
          <a:xfrm>
            <a:off x="6087761" y="2160146"/>
            <a:ext cx="2169109"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2" name="Freeform: Shape 121">
            <a:extLst>
              <a:ext uri="{FF2B5EF4-FFF2-40B4-BE49-F238E27FC236}">
                <a16:creationId xmlns:a16="http://schemas.microsoft.com/office/drawing/2014/main" id="{09EB7B07-5343-3F04-BBFD-294399FCA922}"/>
              </a:ext>
            </a:extLst>
          </p:cNvPr>
          <p:cNvSpPr>
            <a:spLocks noChangeArrowheads="1"/>
          </p:cNvSpPr>
          <p:nvPr/>
        </p:nvSpPr>
        <p:spPr bwMode="auto">
          <a:xfrm>
            <a:off x="1781300" y="2160146"/>
            <a:ext cx="2171855"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3" name="Freeform: Shape 120">
            <a:extLst>
              <a:ext uri="{FF2B5EF4-FFF2-40B4-BE49-F238E27FC236}">
                <a16:creationId xmlns:a16="http://schemas.microsoft.com/office/drawing/2014/main" id="{5EEC49F8-081B-FB29-1BC2-D602E456F1F9}"/>
              </a:ext>
            </a:extLst>
          </p:cNvPr>
          <p:cNvSpPr>
            <a:spLocks noChangeArrowheads="1"/>
          </p:cNvSpPr>
          <p:nvPr/>
        </p:nvSpPr>
        <p:spPr bwMode="auto">
          <a:xfrm>
            <a:off x="3934530" y="4898374"/>
            <a:ext cx="2171815"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4" name="Freeform: Shape 119">
            <a:extLst>
              <a:ext uri="{FF2B5EF4-FFF2-40B4-BE49-F238E27FC236}">
                <a16:creationId xmlns:a16="http://schemas.microsoft.com/office/drawing/2014/main" id="{1D2B812D-C472-18CC-DB6D-C78A4A86421F}"/>
              </a:ext>
            </a:extLst>
          </p:cNvPr>
          <p:cNvSpPr>
            <a:spLocks noChangeArrowheads="1"/>
          </p:cNvSpPr>
          <p:nvPr/>
        </p:nvSpPr>
        <p:spPr bwMode="auto">
          <a:xfrm>
            <a:off x="8238245" y="4898374"/>
            <a:ext cx="2171837"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rgbClr val="52647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5" name="Freeform 7">
            <a:extLst>
              <a:ext uri="{FF2B5EF4-FFF2-40B4-BE49-F238E27FC236}">
                <a16:creationId xmlns:a16="http://schemas.microsoft.com/office/drawing/2014/main" id="{D5740DC8-166A-BA83-46EA-7143CDD837C3}"/>
              </a:ext>
            </a:extLst>
          </p:cNvPr>
          <p:cNvSpPr>
            <a:spLocks noChangeArrowheads="1"/>
          </p:cNvSpPr>
          <p:nvPr/>
        </p:nvSpPr>
        <p:spPr bwMode="auto">
          <a:xfrm>
            <a:off x="1781300" y="4898374"/>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6" name="Freeform 8">
            <a:extLst>
              <a:ext uri="{FF2B5EF4-FFF2-40B4-BE49-F238E27FC236}">
                <a16:creationId xmlns:a16="http://schemas.microsoft.com/office/drawing/2014/main" id="{35FFB24F-8D62-9778-960A-0B9D39188116}"/>
              </a:ext>
            </a:extLst>
          </p:cNvPr>
          <p:cNvSpPr>
            <a:spLocks noChangeArrowheads="1"/>
          </p:cNvSpPr>
          <p:nvPr/>
        </p:nvSpPr>
        <p:spPr bwMode="auto">
          <a:xfrm>
            <a:off x="1682427" y="5395485"/>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7" name="Freeform 9">
            <a:extLst>
              <a:ext uri="{FF2B5EF4-FFF2-40B4-BE49-F238E27FC236}">
                <a16:creationId xmlns:a16="http://schemas.microsoft.com/office/drawing/2014/main" id="{BB7AE5D5-E439-9CC1-2039-FDDFDC960E31}"/>
              </a:ext>
            </a:extLst>
          </p:cNvPr>
          <p:cNvSpPr>
            <a:spLocks noChangeArrowheads="1"/>
          </p:cNvSpPr>
          <p:nvPr/>
        </p:nvSpPr>
        <p:spPr bwMode="auto">
          <a:xfrm>
            <a:off x="10391476" y="2168385"/>
            <a:ext cx="19226" cy="60697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8" name="Freeform 10">
            <a:extLst>
              <a:ext uri="{FF2B5EF4-FFF2-40B4-BE49-F238E27FC236}">
                <a16:creationId xmlns:a16="http://schemas.microsoft.com/office/drawing/2014/main" id="{7228368F-2B4E-2814-9EA7-34B669B03C24}"/>
              </a:ext>
            </a:extLst>
          </p:cNvPr>
          <p:cNvSpPr>
            <a:spLocks noChangeArrowheads="1"/>
          </p:cNvSpPr>
          <p:nvPr/>
        </p:nvSpPr>
        <p:spPr bwMode="auto">
          <a:xfrm>
            <a:off x="10289857" y="2058526"/>
            <a:ext cx="219718" cy="222465"/>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rgbClr val="52647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49" name="Freeform 11">
            <a:extLst>
              <a:ext uri="{FF2B5EF4-FFF2-40B4-BE49-F238E27FC236}">
                <a16:creationId xmlns:a16="http://schemas.microsoft.com/office/drawing/2014/main" id="{41174245-AC31-15EB-E153-0E7C378BBF22}"/>
              </a:ext>
            </a:extLst>
          </p:cNvPr>
          <p:cNvSpPr>
            <a:spLocks noChangeArrowheads="1"/>
          </p:cNvSpPr>
          <p:nvPr/>
        </p:nvSpPr>
        <p:spPr bwMode="auto">
          <a:xfrm>
            <a:off x="9529085" y="2775355"/>
            <a:ext cx="1741261"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0" name="Freeform 12">
            <a:extLst>
              <a:ext uri="{FF2B5EF4-FFF2-40B4-BE49-F238E27FC236}">
                <a16:creationId xmlns:a16="http://schemas.microsoft.com/office/drawing/2014/main" id="{341F4B5B-0AD2-3FF0-A25D-47AD29E8F01B}"/>
              </a:ext>
            </a:extLst>
          </p:cNvPr>
          <p:cNvSpPr>
            <a:spLocks noChangeArrowheads="1"/>
          </p:cNvSpPr>
          <p:nvPr/>
        </p:nvSpPr>
        <p:spPr bwMode="auto">
          <a:xfrm>
            <a:off x="7378601" y="2775355"/>
            <a:ext cx="1741261" cy="2125766"/>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1" name="Freeform 13">
            <a:extLst>
              <a:ext uri="{FF2B5EF4-FFF2-40B4-BE49-F238E27FC236}">
                <a16:creationId xmlns:a16="http://schemas.microsoft.com/office/drawing/2014/main" id="{283098AF-F83C-9048-A9DE-C8D985408377}"/>
              </a:ext>
            </a:extLst>
          </p:cNvPr>
          <p:cNvSpPr>
            <a:spLocks noChangeArrowheads="1"/>
          </p:cNvSpPr>
          <p:nvPr/>
        </p:nvSpPr>
        <p:spPr bwMode="auto">
          <a:xfrm>
            <a:off x="8056978" y="2519933"/>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2" name="Freeform 14">
            <a:extLst>
              <a:ext uri="{FF2B5EF4-FFF2-40B4-BE49-F238E27FC236}">
                <a16:creationId xmlns:a16="http://schemas.microsoft.com/office/drawing/2014/main" id="{C1B4EE0A-67E6-BA27-E61C-88F83F9EAC48}"/>
              </a:ext>
            </a:extLst>
          </p:cNvPr>
          <p:cNvSpPr>
            <a:spLocks noChangeArrowheads="1"/>
          </p:cNvSpPr>
          <p:nvPr/>
        </p:nvSpPr>
        <p:spPr bwMode="auto">
          <a:xfrm>
            <a:off x="3074885" y="2775355"/>
            <a:ext cx="1738515" cy="2125766"/>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3" name="Freeform 15">
            <a:extLst>
              <a:ext uri="{FF2B5EF4-FFF2-40B4-BE49-F238E27FC236}">
                <a16:creationId xmlns:a16="http://schemas.microsoft.com/office/drawing/2014/main" id="{69A963F8-97FC-A9F0-9631-41BFF0B09F9D}"/>
              </a:ext>
            </a:extLst>
          </p:cNvPr>
          <p:cNvSpPr>
            <a:spLocks noChangeArrowheads="1"/>
          </p:cNvSpPr>
          <p:nvPr/>
        </p:nvSpPr>
        <p:spPr bwMode="auto">
          <a:xfrm>
            <a:off x="5225370" y="2775355"/>
            <a:ext cx="1738514" cy="2125766"/>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4" name="Freeform 16">
            <a:extLst>
              <a:ext uri="{FF2B5EF4-FFF2-40B4-BE49-F238E27FC236}">
                <a16:creationId xmlns:a16="http://schemas.microsoft.com/office/drawing/2014/main" id="{EF0D5F97-DF0C-B94D-CE88-D6AB2C676760}"/>
              </a:ext>
            </a:extLst>
          </p:cNvPr>
          <p:cNvSpPr>
            <a:spLocks noChangeArrowheads="1"/>
          </p:cNvSpPr>
          <p:nvPr/>
        </p:nvSpPr>
        <p:spPr bwMode="auto">
          <a:xfrm>
            <a:off x="921654" y="2775355"/>
            <a:ext cx="1741261" cy="2125766"/>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5" name="Freeform 17">
            <a:extLst>
              <a:ext uri="{FF2B5EF4-FFF2-40B4-BE49-F238E27FC236}">
                <a16:creationId xmlns:a16="http://schemas.microsoft.com/office/drawing/2014/main" id="{D70B17F9-B89D-CEA8-63BE-88540D1DB272}"/>
              </a:ext>
            </a:extLst>
          </p:cNvPr>
          <p:cNvSpPr>
            <a:spLocks noChangeArrowheads="1"/>
          </p:cNvSpPr>
          <p:nvPr/>
        </p:nvSpPr>
        <p:spPr bwMode="auto">
          <a:xfrm>
            <a:off x="1602778" y="2519933"/>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6" name="Freeform 18">
            <a:extLst>
              <a:ext uri="{FF2B5EF4-FFF2-40B4-BE49-F238E27FC236}">
                <a16:creationId xmlns:a16="http://schemas.microsoft.com/office/drawing/2014/main" id="{C92F2602-A13C-5E07-EBCA-DB4BB900C2FC}"/>
              </a:ext>
            </a:extLst>
          </p:cNvPr>
          <p:cNvSpPr>
            <a:spLocks noChangeArrowheads="1"/>
          </p:cNvSpPr>
          <p:nvPr/>
        </p:nvSpPr>
        <p:spPr bwMode="auto">
          <a:xfrm>
            <a:off x="3753264" y="2519933"/>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7" name="Freeform 19">
            <a:extLst>
              <a:ext uri="{FF2B5EF4-FFF2-40B4-BE49-F238E27FC236}">
                <a16:creationId xmlns:a16="http://schemas.microsoft.com/office/drawing/2014/main" id="{3E8A909E-E811-1804-59AE-27B7D7784C6A}"/>
              </a:ext>
            </a:extLst>
          </p:cNvPr>
          <p:cNvSpPr>
            <a:spLocks noChangeArrowheads="1"/>
          </p:cNvSpPr>
          <p:nvPr/>
        </p:nvSpPr>
        <p:spPr bwMode="auto">
          <a:xfrm>
            <a:off x="5906494" y="2519933"/>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8" name="Freeform 20">
            <a:extLst>
              <a:ext uri="{FF2B5EF4-FFF2-40B4-BE49-F238E27FC236}">
                <a16:creationId xmlns:a16="http://schemas.microsoft.com/office/drawing/2014/main" id="{C22A1396-2C37-A112-BC83-8C23478E2B28}"/>
              </a:ext>
            </a:extLst>
          </p:cNvPr>
          <p:cNvSpPr>
            <a:spLocks noChangeArrowheads="1"/>
          </p:cNvSpPr>
          <p:nvPr/>
        </p:nvSpPr>
        <p:spPr bwMode="auto">
          <a:xfrm>
            <a:off x="10210209" y="2519933"/>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rgbClr val="0091B5"/>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endParaRPr>
          </a:p>
        </p:txBody>
      </p:sp>
      <p:sp>
        <p:nvSpPr>
          <p:cNvPr id="59" name="Subtitle 2">
            <a:extLst>
              <a:ext uri="{FF2B5EF4-FFF2-40B4-BE49-F238E27FC236}">
                <a16:creationId xmlns:a16="http://schemas.microsoft.com/office/drawing/2014/main" id="{F6261302-102D-2EB4-D9A0-F99F26CDCBE7}"/>
              </a:ext>
            </a:extLst>
          </p:cNvPr>
          <p:cNvSpPr txBox="1">
            <a:spLocks/>
          </p:cNvSpPr>
          <p:nvPr/>
        </p:nvSpPr>
        <p:spPr>
          <a:xfrm>
            <a:off x="1053220" y="3527427"/>
            <a:ext cx="1478129" cy="93910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How are sales territories designed is it a process seniority order war are they designed fairly ?</a:t>
            </a:r>
            <a:endParaRPr lang="en-US" sz="1000"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0" name="TextBox 59">
            <a:extLst>
              <a:ext uri="{FF2B5EF4-FFF2-40B4-BE49-F238E27FC236}">
                <a16:creationId xmlns:a16="http://schemas.microsoft.com/office/drawing/2014/main" id="{E172665C-3B67-E085-8EE8-073BD4C9A789}"/>
              </a:ext>
            </a:extLst>
          </p:cNvPr>
          <p:cNvSpPr txBox="1"/>
          <p:nvPr/>
        </p:nvSpPr>
        <p:spPr>
          <a:xfrm>
            <a:off x="948146" y="2995883"/>
            <a:ext cx="1688283" cy="307777"/>
          </a:xfrm>
          <a:prstGeom prst="rect">
            <a:avLst/>
          </a:prstGeom>
          <a:noFill/>
        </p:spPr>
        <p:txBody>
          <a:bodyPr wrap="none" rtlCol="0" anchor="b" anchorCtr="0">
            <a:spAutoFit/>
          </a:bodyPr>
          <a:lstStyle/>
          <a:p>
            <a:pPr algn="ctr" defTabSz="914217"/>
            <a:r>
              <a:rPr lang="en-US" sz="1400" b="1" dirty="0">
                <a:solidFill>
                  <a:srgbClr val="FFFFFF"/>
                </a:solidFill>
                <a:latin typeface="Poppins" pitchFamily="2" charset="77"/>
                <a:ea typeface="League Spartan" charset="0"/>
                <a:cs typeface="Poppins" pitchFamily="2" charset="77"/>
              </a:rPr>
              <a:t>Territory design </a:t>
            </a:r>
          </a:p>
        </p:txBody>
      </p:sp>
      <p:sp>
        <p:nvSpPr>
          <p:cNvPr id="61" name="Subtitle 2">
            <a:extLst>
              <a:ext uri="{FF2B5EF4-FFF2-40B4-BE49-F238E27FC236}">
                <a16:creationId xmlns:a16="http://schemas.microsoft.com/office/drawing/2014/main" id="{927DC4F8-E8F0-6207-8407-FE7228006A04}"/>
              </a:ext>
            </a:extLst>
          </p:cNvPr>
          <p:cNvSpPr txBox="1">
            <a:spLocks/>
          </p:cNvSpPr>
          <p:nvPr/>
        </p:nvSpPr>
        <p:spPr>
          <a:xfrm>
            <a:off x="3132945" y="3527427"/>
            <a:ext cx="1663908"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How are service levels designed is it based on classification order size lower discounts or profitability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2" name="TextBox 61">
            <a:extLst>
              <a:ext uri="{FF2B5EF4-FFF2-40B4-BE49-F238E27FC236}">
                <a16:creationId xmlns:a16="http://schemas.microsoft.com/office/drawing/2014/main" id="{98E52465-718C-1D2A-A880-A9221A714425}"/>
              </a:ext>
            </a:extLst>
          </p:cNvPr>
          <p:cNvSpPr txBox="1"/>
          <p:nvPr/>
        </p:nvSpPr>
        <p:spPr>
          <a:xfrm>
            <a:off x="3186567" y="2995883"/>
            <a:ext cx="1515158" cy="307777"/>
          </a:xfrm>
          <a:prstGeom prst="rect">
            <a:avLst/>
          </a:prstGeom>
          <a:noFill/>
        </p:spPr>
        <p:txBody>
          <a:bodyPr wrap="none" rtlCol="0" anchor="b" anchorCtr="0">
            <a:spAutoFit/>
          </a:bodyPr>
          <a:lstStyle/>
          <a:p>
            <a:pPr algn="ctr" defTabSz="914217"/>
            <a:r>
              <a:rPr lang="en-US" sz="1400" b="1" dirty="0">
                <a:solidFill>
                  <a:srgbClr val="FFFFFF"/>
                </a:solidFill>
                <a:latin typeface="Poppins" pitchFamily="2" charset="77"/>
                <a:ea typeface="League Spartan" charset="0"/>
                <a:cs typeface="Poppins" pitchFamily="2" charset="77"/>
              </a:rPr>
              <a:t>Service Levels </a:t>
            </a:r>
          </a:p>
        </p:txBody>
      </p:sp>
      <p:sp>
        <p:nvSpPr>
          <p:cNvPr id="63" name="Subtitle 2">
            <a:extLst>
              <a:ext uri="{FF2B5EF4-FFF2-40B4-BE49-F238E27FC236}">
                <a16:creationId xmlns:a16="http://schemas.microsoft.com/office/drawing/2014/main" id="{BB22C721-93A6-5915-71B4-CE7BA2B2ADA0}"/>
              </a:ext>
            </a:extLst>
          </p:cNvPr>
          <p:cNvSpPr txBox="1">
            <a:spLocks/>
          </p:cNvSpPr>
          <p:nvPr/>
        </p:nvSpPr>
        <p:spPr>
          <a:xfrm>
            <a:off x="5355563" y="3527427"/>
            <a:ext cx="1478129" cy="11712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Do we switch from agents to salespeople what will the responsibilities be and the financial aspects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4" name="TextBox 63">
            <a:extLst>
              <a:ext uri="{FF2B5EF4-FFF2-40B4-BE49-F238E27FC236}">
                <a16:creationId xmlns:a16="http://schemas.microsoft.com/office/drawing/2014/main" id="{7B8174F4-5B3D-AD30-D81C-32E00D733958}"/>
              </a:ext>
            </a:extLst>
          </p:cNvPr>
          <p:cNvSpPr txBox="1"/>
          <p:nvPr/>
        </p:nvSpPr>
        <p:spPr>
          <a:xfrm>
            <a:off x="5525403" y="2995883"/>
            <a:ext cx="1138453" cy="307777"/>
          </a:xfrm>
          <a:prstGeom prst="rect">
            <a:avLst/>
          </a:prstGeom>
          <a:noFill/>
        </p:spPr>
        <p:txBody>
          <a:bodyPr wrap="none" rtlCol="0" anchor="b" anchorCtr="0">
            <a:spAutoFit/>
          </a:bodyPr>
          <a:lstStyle/>
          <a:p>
            <a:pPr algn="ctr" defTabSz="914217"/>
            <a:r>
              <a:rPr lang="en-GB" sz="1400" b="1" dirty="0">
                <a:solidFill>
                  <a:srgbClr val="FFFFFF"/>
                </a:solidFill>
                <a:latin typeface="Poppins" pitchFamily="2" charset="77"/>
                <a:ea typeface="League Spartan" charset="0"/>
                <a:cs typeface="Poppins" pitchFamily="2" charset="77"/>
              </a:rPr>
              <a:t>Switching </a:t>
            </a:r>
            <a:endParaRPr lang="en-US" sz="1400" b="1" dirty="0">
              <a:solidFill>
                <a:srgbClr val="FFFFFF"/>
              </a:solidFill>
              <a:latin typeface="Poppins" pitchFamily="2" charset="77"/>
              <a:ea typeface="League Spartan" charset="0"/>
              <a:cs typeface="Poppins" pitchFamily="2" charset="77"/>
            </a:endParaRPr>
          </a:p>
        </p:txBody>
      </p:sp>
      <p:sp>
        <p:nvSpPr>
          <p:cNvPr id="65" name="Subtitle 2">
            <a:extLst>
              <a:ext uri="{FF2B5EF4-FFF2-40B4-BE49-F238E27FC236}">
                <a16:creationId xmlns:a16="http://schemas.microsoft.com/office/drawing/2014/main" id="{B806A902-51A8-0439-E910-D93B9F5272C2}"/>
              </a:ext>
            </a:extLst>
          </p:cNvPr>
          <p:cNvSpPr txBox="1">
            <a:spLocks/>
          </p:cNvSpPr>
          <p:nvPr/>
        </p:nvSpPr>
        <p:spPr>
          <a:xfrm>
            <a:off x="7510167" y="3452477"/>
            <a:ext cx="1478129"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Many relationships do not have clear contracts is there any coercion or is there a questionable clause in  the contract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6" name="TextBox 65">
            <a:extLst>
              <a:ext uri="{FF2B5EF4-FFF2-40B4-BE49-F238E27FC236}">
                <a16:creationId xmlns:a16="http://schemas.microsoft.com/office/drawing/2014/main" id="{139027D4-E323-6620-464E-312B83ED7358}"/>
              </a:ext>
            </a:extLst>
          </p:cNvPr>
          <p:cNvSpPr txBox="1"/>
          <p:nvPr/>
        </p:nvSpPr>
        <p:spPr>
          <a:xfrm>
            <a:off x="7361813" y="2995883"/>
            <a:ext cx="1774845" cy="307777"/>
          </a:xfrm>
          <a:prstGeom prst="rect">
            <a:avLst/>
          </a:prstGeom>
          <a:noFill/>
        </p:spPr>
        <p:txBody>
          <a:bodyPr wrap="none" rtlCol="0" anchor="b" anchorCtr="0">
            <a:spAutoFit/>
          </a:bodyPr>
          <a:lstStyle/>
          <a:p>
            <a:pPr algn="ctr" defTabSz="914217"/>
            <a:r>
              <a:rPr lang="en-US" sz="1400" b="1" dirty="0">
                <a:solidFill>
                  <a:srgbClr val="FFFFFF"/>
                </a:solidFill>
                <a:latin typeface="Poppins" pitchFamily="2" charset="77"/>
                <a:ea typeface="League Spartan" charset="0"/>
                <a:cs typeface="Poppins" pitchFamily="2" charset="77"/>
              </a:rPr>
              <a:t>Partner Relations</a:t>
            </a:r>
          </a:p>
        </p:txBody>
      </p:sp>
      <p:sp>
        <p:nvSpPr>
          <p:cNvPr id="67" name="Subtitle 2">
            <a:extLst>
              <a:ext uri="{FF2B5EF4-FFF2-40B4-BE49-F238E27FC236}">
                <a16:creationId xmlns:a16="http://schemas.microsoft.com/office/drawing/2014/main" id="{F8F8C012-B7AB-C636-3B35-4663B728B941}"/>
              </a:ext>
            </a:extLst>
          </p:cNvPr>
          <p:cNvSpPr txBox="1">
            <a:spLocks/>
          </p:cNvSpPr>
          <p:nvPr/>
        </p:nvSpPr>
        <p:spPr>
          <a:xfrm>
            <a:off x="9660651" y="3527427"/>
            <a:ext cx="1478129" cy="116993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rPr>
              <a:t>Pay for performance must comply what legal requirements and must be the same for local or international hires .</a:t>
            </a:r>
            <a:endParaRPr lang="en-US" sz="1000" dirty="0">
              <a:solidFill>
                <a:srgbClr val="AAAAAA"/>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8" name="TextBox 67">
            <a:extLst>
              <a:ext uri="{FF2B5EF4-FFF2-40B4-BE49-F238E27FC236}">
                <a16:creationId xmlns:a16="http://schemas.microsoft.com/office/drawing/2014/main" id="{BE973A96-2A92-7714-B655-E2CB27D7477C}"/>
              </a:ext>
            </a:extLst>
          </p:cNvPr>
          <p:cNvSpPr txBox="1"/>
          <p:nvPr/>
        </p:nvSpPr>
        <p:spPr>
          <a:xfrm>
            <a:off x="9508616" y="3026661"/>
            <a:ext cx="1842171" cy="276999"/>
          </a:xfrm>
          <a:prstGeom prst="rect">
            <a:avLst/>
          </a:prstGeom>
          <a:noFill/>
        </p:spPr>
        <p:txBody>
          <a:bodyPr wrap="none" rtlCol="0" anchor="b" anchorCtr="0">
            <a:spAutoFit/>
          </a:bodyPr>
          <a:lstStyle/>
          <a:p>
            <a:pPr algn="ctr" defTabSz="914217"/>
            <a:r>
              <a:rPr lang="en-GB" sz="1200" b="1" dirty="0">
                <a:solidFill>
                  <a:srgbClr val="FFFFFF"/>
                </a:solidFill>
                <a:latin typeface="Poppins" pitchFamily="2" charset="77"/>
                <a:ea typeface="League Spartan" charset="0"/>
                <a:cs typeface="Poppins" pitchFamily="2" charset="77"/>
              </a:rPr>
              <a:t>Pay for performance </a:t>
            </a:r>
            <a:endParaRPr lang="en-US" sz="1200" b="1" dirty="0">
              <a:solidFill>
                <a:srgbClr val="FFFFFF"/>
              </a:solidFill>
              <a:latin typeface="Poppins" pitchFamily="2" charset="77"/>
              <a:ea typeface="League Spartan" charset="0"/>
              <a:cs typeface="Poppins" pitchFamily="2" charset="77"/>
            </a:endParaRPr>
          </a:p>
        </p:txBody>
      </p:sp>
      <p:sp>
        <p:nvSpPr>
          <p:cNvPr id="69" name="TextBox 68">
            <a:extLst>
              <a:ext uri="{FF2B5EF4-FFF2-40B4-BE49-F238E27FC236}">
                <a16:creationId xmlns:a16="http://schemas.microsoft.com/office/drawing/2014/main" id="{BD8AE021-434A-83EE-E66B-B2D0332221E1}"/>
              </a:ext>
            </a:extLst>
          </p:cNvPr>
          <p:cNvSpPr txBox="1"/>
          <p:nvPr/>
        </p:nvSpPr>
        <p:spPr>
          <a:xfrm>
            <a:off x="1660107" y="2521041"/>
            <a:ext cx="261610"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1</a:t>
            </a:r>
          </a:p>
        </p:txBody>
      </p:sp>
      <p:sp>
        <p:nvSpPr>
          <p:cNvPr id="70" name="TextBox 69">
            <a:extLst>
              <a:ext uri="{FF2B5EF4-FFF2-40B4-BE49-F238E27FC236}">
                <a16:creationId xmlns:a16="http://schemas.microsoft.com/office/drawing/2014/main" id="{16FB1612-5FB3-3E8F-C864-D2CBC93609DB}"/>
              </a:ext>
            </a:extLst>
          </p:cNvPr>
          <p:cNvSpPr txBox="1"/>
          <p:nvPr/>
        </p:nvSpPr>
        <p:spPr>
          <a:xfrm>
            <a:off x="3793300" y="2521041"/>
            <a:ext cx="301686"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2</a:t>
            </a:r>
          </a:p>
        </p:txBody>
      </p:sp>
      <p:sp>
        <p:nvSpPr>
          <p:cNvPr id="71" name="TextBox 70">
            <a:extLst>
              <a:ext uri="{FF2B5EF4-FFF2-40B4-BE49-F238E27FC236}">
                <a16:creationId xmlns:a16="http://schemas.microsoft.com/office/drawing/2014/main" id="{39ECB891-AEFC-43C8-543C-8AF86CA76C16}"/>
              </a:ext>
            </a:extLst>
          </p:cNvPr>
          <p:cNvSpPr txBox="1"/>
          <p:nvPr/>
        </p:nvSpPr>
        <p:spPr>
          <a:xfrm>
            <a:off x="5941952" y="2521041"/>
            <a:ext cx="308098"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3</a:t>
            </a:r>
          </a:p>
        </p:txBody>
      </p:sp>
      <p:sp>
        <p:nvSpPr>
          <p:cNvPr id="72" name="TextBox 71">
            <a:extLst>
              <a:ext uri="{FF2B5EF4-FFF2-40B4-BE49-F238E27FC236}">
                <a16:creationId xmlns:a16="http://schemas.microsoft.com/office/drawing/2014/main" id="{2D2CFC9A-5AD0-689F-7C1F-96E03DE9C639}"/>
              </a:ext>
            </a:extLst>
          </p:cNvPr>
          <p:cNvSpPr txBox="1"/>
          <p:nvPr/>
        </p:nvSpPr>
        <p:spPr>
          <a:xfrm>
            <a:off x="8085794" y="2521041"/>
            <a:ext cx="324128"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4</a:t>
            </a:r>
          </a:p>
        </p:txBody>
      </p:sp>
      <p:sp>
        <p:nvSpPr>
          <p:cNvPr id="73" name="TextBox 72">
            <a:extLst>
              <a:ext uri="{FF2B5EF4-FFF2-40B4-BE49-F238E27FC236}">
                <a16:creationId xmlns:a16="http://schemas.microsoft.com/office/drawing/2014/main" id="{E9B9EC4E-5BC2-55B1-F1D7-DBF898001FA8}"/>
              </a:ext>
            </a:extLst>
          </p:cNvPr>
          <p:cNvSpPr txBox="1"/>
          <p:nvPr/>
        </p:nvSpPr>
        <p:spPr>
          <a:xfrm>
            <a:off x="10240857" y="2521041"/>
            <a:ext cx="317716" cy="338554"/>
          </a:xfrm>
          <a:prstGeom prst="rect">
            <a:avLst/>
          </a:prstGeom>
          <a:noFill/>
        </p:spPr>
        <p:txBody>
          <a:bodyPr wrap="none" rtlCol="0" anchor="b" anchorCtr="0">
            <a:spAutoFit/>
          </a:bodyPr>
          <a:lstStyle/>
          <a:p>
            <a:pPr algn="ctr" defTabSz="914217"/>
            <a:r>
              <a:rPr lang="en-US" sz="1600" b="1" dirty="0">
                <a:solidFill>
                  <a:srgbClr val="FFFFFF"/>
                </a:solidFill>
                <a:latin typeface="Poppins" pitchFamily="2" charset="77"/>
                <a:ea typeface="League Spartan" charset="0"/>
                <a:cs typeface="Poppins" pitchFamily="2" charset="77"/>
              </a:rPr>
              <a:t>5</a:t>
            </a:r>
          </a:p>
        </p:txBody>
      </p:sp>
      <p:sp>
        <p:nvSpPr>
          <p:cNvPr id="74" name="TextBox 73">
            <a:extLst>
              <a:ext uri="{FF2B5EF4-FFF2-40B4-BE49-F238E27FC236}">
                <a16:creationId xmlns:a16="http://schemas.microsoft.com/office/drawing/2014/main" id="{F77C5A61-2625-61DA-E65B-086A4C3AE135}"/>
              </a:ext>
            </a:extLst>
          </p:cNvPr>
          <p:cNvSpPr txBox="1"/>
          <p:nvPr/>
        </p:nvSpPr>
        <p:spPr>
          <a:xfrm>
            <a:off x="1371567" y="5708278"/>
            <a:ext cx="838691" cy="338554"/>
          </a:xfrm>
          <a:prstGeom prst="rect">
            <a:avLst/>
          </a:prstGeom>
          <a:noFill/>
        </p:spPr>
        <p:txBody>
          <a:bodyPr wrap="none" rtlCol="0" anchor="ctr" anchorCtr="0">
            <a:spAutoFit/>
          </a:bodyPr>
          <a:lstStyle/>
          <a:p>
            <a:pPr algn="ctr" defTabSz="914217"/>
            <a:r>
              <a:rPr lang="en-US" sz="1600" b="1" dirty="0">
                <a:solidFill>
                  <a:srgbClr val="08204C"/>
                </a:solidFill>
                <a:latin typeface="Poppins" pitchFamily="2" charset="77"/>
                <a:ea typeface="League Spartan" charset="0"/>
                <a:cs typeface="Poppins" pitchFamily="2" charset="77"/>
              </a:rPr>
              <a:t>START</a:t>
            </a:r>
          </a:p>
        </p:txBody>
      </p:sp>
      <p:sp>
        <p:nvSpPr>
          <p:cNvPr id="75" name="TextBox 74">
            <a:extLst>
              <a:ext uri="{FF2B5EF4-FFF2-40B4-BE49-F238E27FC236}">
                <a16:creationId xmlns:a16="http://schemas.microsoft.com/office/drawing/2014/main" id="{075FAE87-13E1-0A8A-FA71-57E4A72D6518}"/>
              </a:ext>
            </a:extLst>
          </p:cNvPr>
          <p:cNvSpPr txBox="1"/>
          <p:nvPr/>
        </p:nvSpPr>
        <p:spPr>
          <a:xfrm>
            <a:off x="9732482" y="1615345"/>
            <a:ext cx="1317990" cy="338554"/>
          </a:xfrm>
          <a:prstGeom prst="rect">
            <a:avLst/>
          </a:prstGeom>
          <a:noFill/>
        </p:spPr>
        <p:txBody>
          <a:bodyPr wrap="none" rtlCol="0" anchor="ctr" anchorCtr="0">
            <a:spAutoFit/>
          </a:bodyPr>
          <a:lstStyle/>
          <a:p>
            <a:pPr algn="ctr" defTabSz="914217"/>
            <a:r>
              <a:rPr lang="en-US" sz="1600" b="1" dirty="0">
                <a:solidFill>
                  <a:srgbClr val="08204C"/>
                </a:solidFill>
                <a:latin typeface="Poppins" pitchFamily="2" charset="77"/>
                <a:ea typeface="League Spartan" charset="0"/>
                <a:cs typeface="Poppins" pitchFamily="2" charset="77"/>
              </a:rPr>
              <a:t>MILESTONE</a:t>
            </a:r>
          </a:p>
        </p:txBody>
      </p:sp>
      <p:sp>
        <p:nvSpPr>
          <p:cNvPr id="82" name="TextBox 81">
            <a:extLst>
              <a:ext uri="{FF2B5EF4-FFF2-40B4-BE49-F238E27FC236}">
                <a16:creationId xmlns:a16="http://schemas.microsoft.com/office/drawing/2014/main" id="{109673F4-6F21-57D2-EB4B-708A7C0F2CBD}"/>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Ethical issues in territory design.</a:t>
            </a:r>
          </a:p>
        </p:txBody>
      </p:sp>
      <p:pic>
        <p:nvPicPr>
          <p:cNvPr id="83" name="Picture 82" descr="Logo&#10;&#10;Description automatically generated">
            <a:extLst>
              <a:ext uri="{FF2B5EF4-FFF2-40B4-BE49-F238E27FC236}">
                <a16:creationId xmlns:a16="http://schemas.microsoft.com/office/drawing/2014/main" id="{1E457EC1-AF59-0EDA-20D9-E76D2934E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4" name="Footer Placeholder 3">
            <a:extLst>
              <a:ext uri="{FF2B5EF4-FFF2-40B4-BE49-F238E27FC236}">
                <a16:creationId xmlns:a16="http://schemas.microsoft.com/office/drawing/2014/main" id="{B62DF21B-F77E-A2AA-5BF3-89BCC1753DFE}"/>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401985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Call Planning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7" name="TextBox 6">
            <a:extLst>
              <a:ext uri="{FF2B5EF4-FFF2-40B4-BE49-F238E27FC236}">
                <a16:creationId xmlns:a16="http://schemas.microsoft.com/office/drawing/2014/main" id="{C8CAF92C-5CF4-9167-D24E-870F4BFE9821}"/>
              </a:ext>
            </a:extLst>
          </p:cNvPr>
          <p:cNvSpPr txBox="1"/>
          <p:nvPr/>
        </p:nvSpPr>
        <p:spPr>
          <a:xfrm>
            <a:off x="677555" y="1402744"/>
            <a:ext cx="6499099" cy="4154984"/>
          </a:xfrm>
          <a:prstGeom prst="rect">
            <a:avLst/>
          </a:prstGeom>
          <a:noFill/>
        </p:spPr>
        <p:txBody>
          <a:bodyPr wrap="square">
            <a:spAutoFit/>
          </a:bodyPr>
          <a:lstStyle/>
          <a:p>
            <a:pPr algn="l"/>
            <a:endPar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There are two ways to approach call planning</a:t>
            </a:r>
          </a:p>
          <a:p>
            <a:pPr algn="l"/>
            <a:endParaRPr lang="en-GB" sz="120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Use zones or calendars , the choice is left to the organisation and the level of sophistication  </a:t>
            </a: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b="1" dirty="0">
                <a:latin typeface="Lato Light" panose="020F0502020204030203" pitchFamily="34" charset="0"/>
                <a:ea typeface="Lato Light" panose="020F0502020204030203" pitchFamily="34" charset="0"/>
                <a:cs typeface="Lato Light" panose="020F0502020204030203" pitchFamily="34" charset="0"/>
              </a:rPr>
              <a:t>Steps to call planning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Assign your accounts to days and weeks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Aim to meet a call frequency requirement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Cluster daily and weekly calls by geography to ensure the planning is Immaculate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Schedule calls in preassigned intervals to ensure missed calls can be made at a suitable time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Ensure all calls have a clear contact for communication and alignment based on responsibility</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Develop account objectives in a short medium- and long-term format to align them to calls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Ensure account data is available updated in an updated form prior to the call ( basically a CRM based system )</a:t>
            </a:r>
          </a:p>
          <a:p>
            <a:pPr marL="285750" indent="-285750">
              <a:buFont typeface="+mj-lt"/>
              <a:buAutoNum type="romanUcPeriod"/>
            </a:pPr>
            <a:r>
              <a:rPr lang="en-GB" sz="1200" dirty="0">
                <a:latin typeface="Lato Light" panose="020F0502020204030203" pitchFamily="34" charset="0"/>
                <a:ea typeface="Lato Light" panose="020F0502020204030203" pitchFamily="34" charset="0"/>
                <a:cs typeface="Lato Light" panose="020F0502020204030203" pitchFamily="34" charset="0"/>
              </a:rPr>
              <a:t>Ensure finance ,logistics and legal update the territory owner on a regular basis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71388947-D521-8258-958B-C0F572DEFA0E}"/>
              </a:ext>
            </a:extLst>
          </p:cNvPr>
          <p:cNvSpPr/>
          <p:nvPr/>
        </p:nvSpPr>
        <p:spPr>
          <a:xfrm>
            <a:off x="8688442" y="1208503"/>
            <a:ext cx="2520000" cy="540000"/>
          </a:xfrm>
          <a:prstGeom prst="roundRect">
            <a:avLst/>
          </a:prstGeom>
          <a:solidFill>
            <a:schemeClr val="bg1">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Assign accounts </a:t>
            </a:r>
          </a:p>
        </p:txBody>
      </p:sp>
      <p:sp>
        <p:nvSpPr>
          <p:cNvPr id="9" name="Rectangle: Rounded Corners 8">
            <a:extLst>
              <a:ext uri="{FF2B5EF4-FFF2-40B4-BE49-F238E27FC236}">
                <a16:creationId xmlns:a16="http://schemas.microsoft.com/office/drawing/2014/main" id="{C33DB0FB-768B-A816-5068-388595DCF463}"/>
              </a:ext>
            </a:extLst>
          </p:cNvPr>
          <p:cNvSpPr/>
          <p:nvPr/>
        </p:nvSpPr>
        <p:spPr>
          <a:xfrm>
            <a:off x="8669970" y="1875007"/>
            <a:ext cx="2520000" cy="540000"/>
          </a:xfrm>
          <a:prstGeom prst="roundRect">
            <a:avLst/>
          </a:prstGeom>
          <a:solidFill>
            <a:schemeClr val="bg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Assign call frequency</a:t>
            </a:r>
          </a:p>
        </p:txBody>
      </p:sp>
      <p:sp>
        <p:nvSpPr>
          <p:cNvPr id="10" name="Rectangle: Rounded Corners 9">
            <a:extLst>
              <a:ext uri="{FF2B5EF4-FFF2-40B4-BE49-F238E27FC236}">
                <a16:creationId xmlns:a16="http://schemas.microsoft.com/office/drawing/2014/main" id="{F2AC5AD0-1076-CA99-4B81-BD781F31DA6F}"/>
              </a:ext>
            </a:extLst>
          </p:cNvPr>
          <p:cNvSpPr/>
          <p:nvPr/>
        </p:nvSpPr>
        <p:spPr>
          <a:xfrm>
            <a:off x="8688442" y="2541512"/>
            <a:ext cx="2520000" cy="540000"/>
          </a:xfrm>
          <a:prstGeom prst="roundRect">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Cluster calls </a:t>
            </a:r>
          </a:p>
        </p:txBody>
      </p:sp>
      <p:sp>
        <p:nvSpPr>
          <p:cNvPr id="11" name="Rectangle: Rounded Corners 10">
            <a:extLst>
              <a:ext uri="{FF2B5EF4-FFF2-40B4-BE49-F238E27FC236}">
                <a16:creationId xmlns:a16="http://schemas.microsoft.com/office/drawing/2014/main" id="{02BE4B59-7D83-6B0C-556D-BCE4FAC25911}"/>
              </a:ext>
            </a:extLst>
          </p:cNvPr>
          <p:cNvSpPr/>
          <p:nvPr/>
        </p:nvSpPr>
        <p:spPr>
          <a:xfrm>
            <a:off x="8688442" y="3226487"/>
            <a:ext cx="2520000" cy="540000"/>
          </a:xfrm>
          <a:prstGeom prst="roundRect">
            <a:avLst/>
          </a:prstGeom>
          <a:solidFill>
            <a:schemeClr val="bg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Schedule calls</a:t>
            </a:r>
          </a:p>
        </p:txBody>
      </p:sp>
      <p:sp>
        <p:nvSpPr>
          <p:cNvPr id="12" name="Rectangle: Rounded Corners 11">
            <a:extLst>
              <a:ext uri="{FF2B5EF4-FFF2-40B4-BE49-F238E27FC236}">
                <a16:creationId xmlns:a16="http://schemas.microsoft.com/office/drawing/2014/main" id="{36D70528-C87D-E428-AB0A-93CD87880AE6}"/>
              </a:ext>
            </a:extLst>
          </p:cNvPr>
          <p:cNvSpPr/>
          <p:nvPr/>
        </p:nvSpPr>
        <p:spPr>
          <a:xfrm>
            <a:off x="8688442" y="3902226"/>
            <a:ext cx="2520000" cy="540000"/>
          </a:xfrm>
          <a:prstGeom prst="round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Develop </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account objectives</a:t>
            </a:r>
          </a:p>
        </p:txBody>
      </p:sp>
      <p:sp>
        <p:nvSpPr>
          <p:cNvPr id="13" name="Oval 12">
            <a:hlinkClick r:id="rId3" action="ppaction://hlinksldjump"/>
            <a:extLst>
              <a:ext uri="{FF2B5EF4-FFF2-40B4-BE49-F238E27FC236}">
                <a16:creationId xmlns:a16="http://schemas.microsoft.com/office/drawing/2014/main" id="{B80E36E4-64AF-17AD-A166-596B83F2B997}"/>
              </a:ext>
            </a:extLst>
          </p:cNvPr>
          <p:cNvSpPr/>
          <p:nvPr/>
        </p:nvSpPr>
        <p:spPr>
          <a:xfrm>
            <a:off x="8417595" y="1223806"/>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1</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4" name="Oval 13">
            <a:hlinkClick r:id="rId4" action="ppaction://hlinksldjump"/>
            <a:extLst>
              <a:ext uri="{FF2B5EF4-FFF2-40B4-BE49-F238E27FC236}">
                <a16:creationId xmlns:a16="http://schemas.microsoft.com/office/drawing/2014/main" id="{AC8062E3-4A1D-B36A-49EC-390F9E87AA73}"/>
              </a:ext>
            </a:extLst>
          </p:cNvPr>
          <p:cNvSpPr/>
          <p:nvPr/>
        </p:nvSpPr>
        <p:spPr>
          <a:xfrm>
            <a:off x="8426832" y="1871837"/>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2</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5" name="Oval 14">
            <a:hlinkClick r:id="rId5" action="ppaction://hlinksldjump"/>
            <a:extLst>
              <a:ext uri="{FF2B5EF4-FFF2-40B4-BE49-F238E27FC236}">
                <a16:creationId xmlns:a16="http://schemas.microsoft.com/office/drawing/2014/main" id="{D2871C1D-8131-215E-FDE9-E03EEC89B632}"/>
              </a:ext>
            </a:extLst>
          </p:cNvPr>
          <p:cNvSpPr/>
          <p:nvPr/>
        </p:nvSpPr>
        <p:spPr>
          <a:xfrm>
            <a:off x="8445305" y="2538342"/>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3</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6" name="Oval 15">
            <a:hlinkClick r:id="rId5" action="ppaction://hlinksldjump"/>
            <a:extLst>
              <a:ext uri="{FF2B5EF4-FFF2-40B4-BE49-F238E27FC236}">
                <a16:creationId xmlns:a16="http://schemas.microsoft.com/office/drawing/2014/main" id="{69DD76B9-86E8-BE2A-432A-5A77CD1A409C}"/>
              </a:ext>
            </a:extLst>
          </p:cNvPr>
          <p:cNvSpPr/>
          <p:nvPr/>
        </p:nvSpPr>
        <p:spPr>
          <a:xfrm>
            <a:off x="8463780" y="3232338"/>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Poppins" panose="00000500000000000000" pitchFamily="2" charset="0"/>
                <a:cs typeface="Poppins" panose="00000500000000000000" pitchFamily="2" charset="0"/>
              </a:rPr>
              <a:t>4</a:t>
            </a:r>
            <a:endPar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7" name="Oval 16">
            <a:hlinkClick r:id="rId6" action="ppaction://hlinksldjump"/>
            <a:extLst>
              <a:ext uri="{FF2B5EF4-FFF2-40B4-BE49-F238E27FC236}">
                <a16:creationId xmlns:a16="http://schemas.microsoft.com/office/drawing/2014/main" id="{2B0F6EF3-2C34-363D-6888-487F46C00544}"/>
              </a:ext>
            </a:extLst>
          </p:cNvPr>
          <p:cNvSpPr/>
          <p:nvPr/>
        </p:nvSpPr>
        <p:spPr>
          <a:xfrm>
            <a:off x="8454541" y="3898625"/>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5</a:t>
            </a:r>
          </a:p>
        </p:txBody>
      </p:sp>
      <p:sp>
        <p:nvSpPr>
          <p:cNvPr id="18" name="Rectangle: Rounded Corners 17">
            <a:extLst>
              <a:ext uri="{FF2B5EF4-FFF2-40B4-BE49-F238E27FC236}">
                <a16:creationId xmlns:a16="http://schemas.microsoft.com/office/drawing/2014/main" id="{3FFD7051-B456-B5A9-F92F-8A2944D295B5}"/>
              </a:ext>
            </a:extLst>
          </p:cNvPr>
          <p:cNvSpPr/>
          <p:nvPr/>
        </p:nvSpPr>
        <p:spPr>
          <a:xfrm>
            <a:off x="8693060" y="4551905"/>
            <a:ext cx="2520000" cy="540000"/>
          </a:xfrm>
          <a:prstGeom prst="roundRect">
            <a:avLst/>
          </a:prstGeom>
          <a:solidFill>
            <a:schemeClr val="bg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Account data</a:t>
            </a:r>
          </a:p>
        </p:txBody>
      </p:sp>
      <p:sp>
        <p:nvSpPr>
          <p:cNvPr id="19" name="Rectangle: Rounded Corners 18">
            <a:extLst>
              <a:ext uri="{FF2B5EF4-FFF2-40B4-BE49-F238E27FC236}">
                <a16:creationId xmlns:a16="http://schemas.microsoft.com/office/drawing/2014/main" id="{436E6BC3-2E40-294C-92B9-BA410209C34C}"/>
              </a:ext>
            </a:extLst>
          </p:cNvPr>
          <p:cNvSpPr/>
          <p:nvPr/>
        </p:nvSpPr>
        <p:spPr>
          <a:xfrm>
            <a:off x="8693060" y="5227644"/>
            <a:ext cx="2520000" cy="540000"/>
          </a:xfrm>
          <a:prstGeom prst="round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Functional alignment</a:t>
            </a:r>
          </a:p>
        </p:txBody>
      </p:sp>
      <p:sp>
        <p:nvSpPr>
          <p:cNvPr id="20" name="Oval 19">
            <a:hlinkClick r:id="rId5" action="ppaction://hlinksldjump"/>
            <a:extLst>
              <a:ext uri="{FF2B5EF4-FFF2-40B4-BE49-F238E27FC236}">
                <a16:creationId xmlns:a16="http://schemas.microsoft.com/office/drawing/2014/main" id="{C191F320-5DAF-0093-00E7-F035A392B4A8}"/>
              </a:ext>
            </a:extLst>
          </p:cNvPr>
          <p:cNvSpPr/>
          <p:nvPr/>
        </p:nvSpPr>
        <p:spPr>
          <a:xfrm>
            <a:off x="8496106" y="4557756"/>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6</a:t>
            </a:r>
          </a:p>
        </p:txBody>
      </p:sp>
      <p:sp>
        <p:nvSpPr>
          <p:cNvPr id="21" name="Oval 20">
            <a:hlinkClick r:id="rId6" action="ppaction://hlinksldjump"/>
            <a:extLst>
              <a:ext uri="{FF2B5EF4-FFF2-40B4-BE49-F238E27FC236}">
                <a16:creationId xmlns:a16="http://schemas.microsoft.com/office/drawing/2014/main" id="{41D6DBF7-6D78-091A-AB49-4BB4CD322353}"/>
              </a:ext>
            </a:extLst>
          </p:cNvPr>
          <p:cNvSpPr/>
          <p:nvPr/>
        </p:nvSpPr>
        <p:spPr>
          <a:xfrm>
            <a:off x="8505339" y="5224043"/>
            <a:ext cx="523220" cy="523220"/>
          </a:xfrm>
          <a:prstGeom prst="ellipse">
            <a:avLst/>
          </a:prstGeom>
          <a:solidFill>
            <a:srgbClr val="0091B5"/>
          </a:solid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7</a:t>
            </a:r>
          </a:p>
        </p:txBody>
      </p:sp>
    </p:spTree>
    <p:extLst>
      <p:ext uri="{BB962C8B-B14F-4D97-AF65-F5344CB8AC3E}">
        <p14:creationId xmlns:p14="http://schemas.microsoft.com/office/powerpoint/2010/main" val="218440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87EA618-73AA-49AC-B2A5-4A0B20D2FC42}"/>
              </a:ext>
            </a:extLst>
          </p:cNvPr>
          <p:cNvGraphicFramePr>
            <a:graphicFrameLocks noGrp="1"/>
          </p:cNvGraphicFramePr>
          <p:nvPr>
            <p:extLst>
              <p:ext uri="{D42A27DB-BD31-4B8C-83A1-F6EECF244321}">
                <p14:modId xmlns:p14="http://schemas.microsoft.com/office/powerpoint/2010/main" val="1997912652"/>
              </p:ext>
            </p:extLst>
          </p:nvPr>
        </p:nvGraphicFramePr>
        <p:xfrm>
          <a:off x="904351" y="1422606"/>
          <a:ext cx="10406744" cy="3689289"/>
        </p:xfrm>
        <a:graphic>
          <a:graphicData uri="http://schemas.openxmlformats.org/drawingml/2006/table">
            <a:tbl>
              <a:tblPr firstRow="1" bandRow="1">
                <a:tableStyleId>{5940675A-B579-460E-94D1-54222C63F5DA}</a:tableStyleId>
              </a:tblPr>
              <a:tblGrid>
                <a:gridCol w="2601686">
                  <a:extLst>
                    <a:ext uri="{9D8B030D-6E8A-4147-A177-3AD203B41FA5}">
                      <a16:colId xmlns:a16="http://schemas.microsoft.com/office/drawing/2014/main" val="20000"/>
                    </a:ext>
                  </a:extLst>
                </a:gridCol>
                <a:gridCol w="2601686">
                  <a:extLst>
                    <a:ext uri="{9D8B030D-6E8A-4147-A177-3AD203B41FA5}">
                      <a16:colId xmlns:a16="http://schemas.microsoft.com/office/drawing/2014/main" val="20001"/>
                    </a:ext>
                  </a:extLst>
                </a:gridCol>
                <a:gridCol w="2601686">
                  <a:extLst>
                    <a:ext uri="{9D8B030D-6E8A-4147-A177-3AD203B41FA5}">
                      <a16:colId xmlns:a16="http://schemas.microsoft.com/office/drawing/2014/main" val="20002"/>
                    </a:ext>
                  </a:extLst>
                </a:gridCol>
                <a:gridCol w="2601686">
                  <a:extLst>
                    <a:ext uri="{9D8B030D-6E8A-4147-A177-3AD203B41FA5}">
                      <a16:colId xmlns:a16="http://schemas.microsoft.com/office/drawing/2014/main" val="20003"/>
                    </a:ext>
                  </a:extLst>
                </a:gridCol>
              </a:tblGrid>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accent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accent2"/>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chemeClr val="accent3"/>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ko-KR" altLang="en-US" sz="4000" b="1" dirty="0">
                        <a:solidFill>
                          <a:schemeClr val="accent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648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1</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2 </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3</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3"/>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Account 4</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solidFill>
                        <a:schemeClr val="accent4"/>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1B5"/>
                    </a:solidFill>
                  </a:tcPr>
                </a:tc>
                <a:extLst>
                  <a:ext uri="{0D108BD9-81ED-4DB2-BD59-A6C34878D82A}">
                    <a16:rowId xmlns:a16="http://schemas.microsoft.com/office/drawing/2014/main" val="10002"/>
                  </a:ext>
                </a:extLst>
              </a:tr>
              <a:tr h="839396">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Strategic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97369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Lato Light" panose="020F0502020204030203" pitchFamily="34" charset="0"/>
                          <a:cs typeface="Lato Light" panose="020F0502020204030203" pitchFamily="34" charset="0"/>
                        </a:rPr>
                        <a:t>Annual objectives</a:t>
                      </a:r>
                      <a:endParaRPr lang="ko-KR" altLang="en-US" sz="1000" b="0" dirty="0">
                        <a:solidFill>
                          <a:schemeClr val="tx1">
                            <a:lumMod val="75000"/>
                            <a:lumOff val="25000"/>
                          </a:schemeClr>
                        </a:solidFill>
                        <a:latin typeface="Lato Light" panose="020F0502020204030203" pitchFamily="34" charset="0"/>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73866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rPr>
                        <a:t>Monthly and call objectives</a:t>
                      </a:r>
                      <a:endParaRPr kumimoji="0" lang="ko-KR" altLang="en-US" sz="1000" b="0" i="0" u="none" strike="noStrike" kern="1200" cap="none" spc="0" normalizeH="0" baseline="0" noProof="0" dirty="0">
                        <a:ln>
                          <a:noFill/>
                        </a:ln>
                        <a:solidFill>
                          <a:schemeClr val="tx1">
                            <a:lumMod val="75000"/>
                            <a:lumOff val="25000"/>
                          </a:schemeClr>
                        </a:solidFill>
                        <a:effectLst/>
                        <a:uLnTx/>
                        <a:uFillTx/>
                        <a:latin typeface="Lato Light" panose="020F0502020204030203" pitchFamily="34" charset="0"/>
                        <a:ea typeface="Arial Unicode MS"/>
                        <a:cs typeface="Lato Light" panose="020F0502020204030203"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bl>
          </a:graphicData>
        </a:graphic>
      </p:graphicFrame>
      <p:sp>
        <p:nvSpPr>
          <p:cNvPr id="6" name="Freeform 6">
            <a:extLst>
              <a:ext uri="{FF2B5EF4-FFF2-40B4-BE49-F238E27FC236}">
                <a16:creationId xmlns:a16="http://schemas.microsoft.com/office/drawing/2014/main" id="{8D1174BF-5FC1-8A4C-43A9-6BE7EB7D49A8}"/>
              </a:ext>
            </a:extLst>
          </p:cNvPr>
          <p:cNvSpPr/>
          <p:nvPr/>
        </p:nvSpPr>
        <p:spPr>
          <a:xfrm>
            <a:off x="901549" y="1671778"/>
            <a:ext cx="10403757" cy="371277"/>
          </a:xfrm>
          <a:custGeom>
            <a:avLst/>
            <a:gdLst>
              <a:gd name="connsiteX0" fmla="*/ 0 w 4552673"/>
              <a:gd name="connsiteY0" fmla="*/ 0 h 356901"/>
              <a:gd name="connsiteX1" fmla="*/ 4552674 w 4552673"/>
              <a:gd name="connsiteY1" fmla="*/ 0 h 356901"/>
              <a:gd name="connsiteX2" fmla="*/ 4552674 w 4552673"/>
              <a:gd name="connsiteY2" fmla="*/ 356902 h 356901"/>
              <a:gd name="connsiteX3" fmla="*/ 0 w 4552673"/>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552673" h="356901">
                <a:moveTo>
                  <a:pt x="0" y="0"/>
                </a:moveTo>
                <a:lnTo>
                  <a:pt x="4552674" y="0"/>
                </a:lnTo>
                <a:lnTo>
                  <a:pt x="4552674" y="356902"/>
                </a:lnTo>
                <a:lnTo>
                  <a:pt x="0" y="356902"/>
                </a:lnTo>
                <a:close/>
              </a:path>
            </a:pathLst>
          </a:custGeom>
          <a:solidFill>
            <a:srgbClr val="0091B5"/>
          </a:solidFill>
          <a:ln w="9525" cap="flat">
            <a:noFill/>
            <a:prstDash val="solid"/>
            <a:miter/>
          </a:ln>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Region </a:t>
            </a:r>
          </a:p>
        </p:txBody>
      </p:sp>
      <p:sp>
        <p:nvSpPr>
          <p:cNvPr id="7" name="TextBox 6">
            <a:extLst>
              <a:ext uri="{FF2B5EF4-FFF2-40B4-BE49-F238E27FC236}">
                <a16:creationId xmlns:a16="http://schemas.microsoft.com/office/drawing/2014/main" id="{2C9F40FB-5ECF-04C9-6C14-16FC120A77DD}"/>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Aligning development plans to regions and territories  .</a:t>
            </a:r>
          </a:p>
        </p:txBody>
      </p:sp>
      <p:pic>
        <p:nvPicPr>
          <p:cNvPr id="8" name="Picture 7" descr="Logo&#10;&#10;Description automatically generated">
            <a:extLst>
              <a:ext uri="{FF2B5EF4-FFF2-40B4-BE49-F238E27FC236}">
                <a16:creationId xmlns:a16="http://schemas.microsoft.com/office/drawing/2014/main" id="{60467413-0934-7F91-9D41-0604C2A12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E8BECEB5-2FF8-75D9-A6AB-0C87FE97EA27}"/>
              </a:ext>
            </a:extLst>
          </p:cNvPr>
          <p:cNvSpPr txBox="1">
            <a:spLocks/>
          </p:cNvSpPr>
          <p:nvPr/>
        </p:nvSpPr>
        <p:spPr>
          <a:xfrm>
            <a:off x="4038600" y="65849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hlinkClick r:id="rId3"/>
              </a:rPr>
              <a:t>www.upskilpro.com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Freeform 6">
            <a:extLst>
              <a:ext uri="{FF2B5EF4-FFF2-40B4-BE49-F238E27FC236}">
                <a16:creationId xmlns:a16="http://schemas.microsoft.com/office/drawing/2014/main" id="{B7E3E259-B72E-73AB-5C00-8B32C6779DDD}"/>
              </a:ext>
            </a:extLst>
          </p:cNvPr>
          <p:cNvSpPr/>
          <p:nvPr/>
        </p:nvSpPr>
        <p:spPr>
          <a:xfrm>
            <a:off x="906167" y="1251524"/>
            <a:ext cx="10403757" cy="371277"/>
          </a:xfrm>
          <a:custGeom>
            <a:avLst/>
            <a:gdLst>
              <a:gd name="connsiteX0" fmla="*/ 0 w 4552673"/>
              <a:gd name="connsiteY0" fmla="*/ 0 h 356901"/>
              <a:gd name="connsiteX1" fmla="*/ 4552674 w 4552673"/>
              <a:gd name="connsiteY1" fmla="*/ 0 h 356901"/>
              <a:gd name="connsiteX2" fmla="*/ 4552674 w 4552673"/>
              <a:gd name="connsiteY2" fmla="*/ 356902 h 356901"/>
              <a:gd name="connsiteX3" fmla="*/ 0 w 4552673"/>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552673" h="356901">
                <a:moveTo>
                  <a:pt x="0" y="0"/>
                </a:moveTo>
                <a:lnTo>
                  <a:pt x="4552674" y="0"/>
                </a:lnTo>
                <a:lnTo>
                  <a:pt x="4552674" y="356902"/>
                </a:lnTo>
                <a:lnTo>
                  <a:pt x="0" y="356902"/>
                </a:lnTo>
                <a:close/>
              </a:path>
            </a:pathLst>
          </a:custGeom>
          <a:solidFill>
            <a:srgbClr val="0091B5"/>
          </a:solidFill>
          <a:ln w="9525" cap="flat">
            <a:noFill/>
            <a:prstDash val="solid"/>
            <a:miter/>
          </a:ln>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Territories</a:t>
            </a:r>
          </a:p>
        </p:txBody>
      </p:sp>
    </p:spTree>
    <p:extLst>
      <p:ext uri="{BB962C8B-B14F-4D97-AF65-F5344CB8AC3E}">
        <p14:creationId xmlns:p14="http://schemas.microsoft.com/office/powerpoint/2010/main" val="90073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E74802D-F66B-4E43-BED4-D4C919DAE605}"/>
              </a:ext>
            </a:extLst>
          </p:cNvPr>
          <p:cNvGrpSpPr/>
          <p:nvPr/>
        </p:nvGrpSpPr>
        <p:grpSpPr>
          <a:xfrm>
            <a:off x="1018833" y="2098057"/>
            <a:ext cx="5700294" cy="3320721"/>
            <a:chOff x="1018833" y="2098057"/>
            <a:chExt cx="5700294" cy="3320721"/>
          </a:xfrm>
        </p:grpSpPr>
        <p:sp>
          <p:nvSpPr>
            <p:cNvPr id="7" name="Freeform 6">
              <a:extLst>
                <a:ext uri="{FF2B5EF4-FFF2-40B4-BE49-F238E27FC236}">
                  <a16:creationId xmlns:a16="http://schemas.microsoft.com/office/drawing/2014/main" id="{A75BF188-248F-1D45-BD7C-C43FBF4940C1}"/>
                </a:ext>
              </a:extLst>
            </p:cNvPr>
            <p:cNvSpPr/>
            <p:nvPr/>
          </p:nvSpPr>
          <p:spPr>
            <a:xfrm>
              <a:off x="1038297" y="4442537"/>
              <a:ext cx="5628333" cy="480929"/>
            </a:xfrm>
            <a:custGeom>
              <a:avLst/>
              <a:gdLst>
                <a:gd name="connsiteX0" fmla="*/ 0 w 5628333"/>
                <a:gd name="connsiteY0" fmla="*/ 0 h 480929"/>
                <a:gd name="connsiteX1" fmla="*/ 5628334 w 5628333"/>
                <a:gd name="connsiteY1" fmla="*/ 0 h 480929"/>
                <a:gd name="connsiteX2" fmla="*/ 5628334 w 5628333"/>
                <a:gd name="connsiteY2" fmla="*/ 480929 h 480929"/>
                <a:gd name="connsiteX3" fmla="*/ 0 w 5628333"/>
                <a:gd name="connsiteY3" fmla="*/ 480929 h 480929"/>
              </a:gdLst>
              <a:ahLst/>
              <a:cxnLst>
                <a:cxn ang="0">
                  <a:pos x="connsiteX0" y="connsiteY0"/>
                </a:cxn>
                <a:cxn ang="0">
                  <a:pos x="connsiteX1" y="connsiteY1"/>
                </a:cxn>
                <a:cxn ang="0">
                  <a:pos x="connsiteX2" y="connsiteY2"/>
                </a:cxn>
                <a:cxn ang="0">
                  <a:pos x="connsiteX3" y="connsiteY3"/>
                </a:cxn>
              </a:cxnLst>
              <a:rect l="l" t="t" r="r" b="b"/>
              <a:pathLst>
                <a:path w="5628333" h="480929">
                  <a:moveTo>
                    <a:pt x="0" y="0"/>
                  </a:moveTo>
                  <a:lnTo>
                    <a:pt x="5628334" y="0"/>
                  </a:lnTo>
                  <a:lnTo>
                    <a:pt x="5628334" y="480929"/>
                  </a:lnTo>
                  <a:lnTo>
                    <a:pt x="0" y="480929"/>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F3E75E08-6DA0-0141-B784-31BB785CB58B}"/>
                </a:ext>
              </a:extLst>
            </p:cNvPr>
            <p:cNvSpPr/>
            <p:nvPr/>
          </p:nvSpPr>
          <p:spPr>
            <a:xfrm>
              <a:off x="2909100" y="2453528"/>
              <a:ext cx="752674" cy="2943573"/>
            </a:xfrm>
            <a:custGeom>
              <a:avLst/>
              <a:gdLst>
                <a:gd name="connsiteX0" fmla="*/ 5505 w 752674"/>
                <a:gd name="connsiteY0" fmla="*/ 0 h 2943573"/>
                <a:gd name="connsiteX1" fmla="*/ 5505 w 752674"/>
                <a:gd name="connsiteY1" fmla="*/ 2689701 h 2943573"/>
                <a:gd name="connsiteX2" fmla="*/ 359414 w 752674"/>
                <a:gd name="connsiteY2" fmla="*/ 2943437 h 2943573"/>
                <a:gd name="connsiteX3" fmla="*/ 732199 w 752674"/>
                <a:gd name="connsiteY3" fmla="*/ 2672715 h 2943573"/>
                <a:gd name="connsiteX4" fmla="*/ 744585 w 752674"/>
                <a:gd name="connsiteY4" fmla="*/ 1062 h 294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74" h="2943573">
                  <a:moveTo>
                    <a:pt x="5505" y="0"/>
                  </a:moveTo>
                  <a:cubicBezTo>
                    <a:pt x="5505" y="0"/>
                    <a:pt x="-6882" y="2601053"/>
                    <a:pt x="5505" y="2689701"/>
                  </a:cubicBezTo>
                  <a:cubicBezTo>
                    <a:pt x="38838" y="2840684"/>
                    <a:pt x="188435" y="2947943"/>
                    <a:pt x="359414" y="2943437"/>
                  </a:cubicBezTo>
                  <a:cubicBezTo>
                    <a:pt x="516314" y="2943437"/>
                    <a:pt x="695038" y="2904155"/>
                    <a:pt x="732199" y="2672715"/>
                  </a:cubicBezTo>
                  <a:cubicBezTo>
                    <a:pt x="769359" y="2441274"/>
                    <a:pt x="744585" y="1062"/>
                    <a:pt x="744585"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7807204E-61C7-8B49-BA1F-A44F8E9245FF}"/>
                </a:ext>
              </a:extLst>
            </p:cNvPr>
            <p:cNvSpPr/>
            <p:nvPr/>
          </p:nvSpPr>
          <p:spPr>
            <a:xfrm>
              <a:off x="2976536" y="2303304"/>
              <a:ext cx="614639" cy="315311"/>
            </a:xfrm>
            <a:custGeom>
              <a:avLst/>
              <a:gdLst>
                <a:gd name="connsiteX0" fmla="*/ 3 w 614639"/>
                <a:gd name="connsiteY0" fmla="*/ 266475 h 315311"/>
                <a:gd name="connsiteX1" fmla="*/ 52500 w 614639"/>
                <a:gd name="connsiteY1" fmla="*/ 315311 h 315311"/>
                <a:gd name="connsiteX2" fmla="*/ 561539 w 614639"/>
                <a:gd name="connsiteY2" fmla="*/ 315311 h 315311"/>
                <a:gd name="connsiteX3" fmla="*/ 614632 w 614639"/>
                <a:gd name="connsiteY3" fmla="*/ 267540 h 315311"/>
                <a:gd name="connsiteX4" fmla="*/ 614626 w 614639"/>
                <a:gd name="connsiteY4" fmla="*/ 267006 h 315311"/>
                <a:gd name="connsiteX5" fmla="*/ 614626 w 614639"/>
                <a:gd name="connsiteY5" fmla="*/ 49367 h 315311"/>
                <a:gd name="connsiteX6" fmla="*/ 562153 w 614639"/>
                <a:gd name="connsiteY6" fmla="*/ 1 h 315311"/>
                <a:gd name="connsiteX7" fmla="*/ 562129 w 614639"/>
                <a:gd name="connsiteY7" fmla="*/ 0 h 315311"/>
                <a:gd name="connsiteX8" fmla="*/ 53680 w 614639"/>
                <a:gd name="connsiteY8" fmla="*/ 0 h 315311"/>
                <a:gd name="connsiteX9" fmla="*/ 593 w 614639"/>
                <a:gd name="connsiteY9" fmla="*/ 48830 h 315311"/>
                <a:gd name="connsiteX10" fmla="*/ 593 w 614639"/>
                <a:gd name="connsiteY10" fmla="*/ 48836 h 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39" h="315311">
                  <a:moveTo>
                    <a:pt x="3" y="266475"/>
                  </a:moveTo>
                  <a:cubicBezTo>
                    <a:pt x="-327" y="292950"/>
                    <a:pt x="23084" y="314731"/>
                    <a:pt x="52500" y="315311"/>
                  </a:cubicBezTo>
                  <a:lnTo>
                    <a:pt x="561539" y="315311"/>
                  </a:lnTo>
                  <a:cubicBezTo>
                    <a:pt x="590861" y="315313"/>
                    <a:pt x="614626" y="293925"/>
                    <a:pt x="614632" y="267540"/>
                  </a:cubicBezTo>
                  <a:cubicBezTo>
                    <a:pt x="614632" y="267362"/>
                    <a:pt x="614626" y="267184"/>
                    <a:pt x="614626" y="267006"/>
                  </a:cubicBezTo>
                  <a:lnTo>
                    <a:pt x="614626" y="49367"/>
                  </a:lnTo>
                  <a:cubicBezTo>
                    <a:pt x="615286" y="22695"/>
                    <a:pt x="591793" y="593"/>
                    <a:pt x="562153" y="1"/>
                  </a:cubicBezTo>
                  <a:cubicBezTo>
                    <a:pt x="562147" y="1"/>
                    <a:pt x="562135" y="0"/>
                    <a:pt x="562129" y="0"/>
                  </a:cubicBezTo>
                  <a:lnTo>
                    <a:pt x="53680" y="0"/>
                  </a:lnTo>
                  <a:cubicBezTo>
                    <a:pt x="24040" y="291"/>
                    <a:pt x="269" y="22154"/>
                    <a:pt x="593" y="48830"/>
                  </a:cubicBezTo>
                  <a:cubicBezTo>
                    <a:pt x="593" y="48832"/>
                    <a:pt x="593" y="48834"/>
                    <a:pt x="593"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6E7EF5E8-00D5-B049-8F7B-29C13D72128C}"/>
                </a:ext>
              </a:extLst>
            </p:cNvPr>
            <p:cNvSpPr/>
            <p:nvPr/>
          </p:nvSpPr>
          <p:spPr>
            <a:xfrm>
              <a:off x="2886883" y="2416278"/>
              <a:ext cx="788629" cy="3002473"/>
            </a:xfrm>
            <a:custGeom>
              <a:avLst/>
              <a:gdLst>
                <a:gd name="connsiteX0" fmla="*/ 0 w 788629"/>
                <a:gd name="connsiteY0" fmla="*/ 2672807 h 3002473"/>
                <a:gd name="connsiteX1" fmla="*/ 3539 w 788629"/>
                <a:gd name="connsiteY1" fmla="*/ 21325 h 3002473"/>
                <a:gd name="connsiteX2" fmla="*/ 11207 w 788629"/>
                <a:gd name="connsiteY2" fmla="*/ 5931 h 3002473"/>
                <a:gd name="connsiteX3" fmla="*/ 11207 w 788629"/>
                <a:gd name="connsiteY3" fmla="*/ 5931 h 3002473"/>
                <a:gd name="connsiteX4" fmla="*/ 29492 w 788629"/>
                <a:gd name="connsiteY4" fmla="*/ 92 h 3002473"/>
                <a:gd name="connsiteX5" fmla="*/ 29492 w 788629"/>
                <a:gd name="connsiteY5" fmla="*/ 92 h 3002473"/>
                <a:gd name="connsiteX6" fmla="*/ 124458 w 788629"/>
                <a:gd name="connsiteY6" fmla="*/ 11240 h 3002473"/>
                <a:gd name="connsiteX7" fmla="*/ 124458 w 788629"/>
                <a:gd name="connsiteY7" fmla="*/ 11240 h 3002473"/>
                <a:gd name="connsiteX8" fmla="*/ 395198 w 788629"/>
                <a:gd name="connsiteY8" fmla="*/ 19202 h 3002473"/>
                <a:gd name="connsiteX9" fmla="*/ 395198 w 788629"/>
                <a:gd name="connsiteY9" fmla="*/ 19202 h 3002473"/>
                <a:gd name="connsiteX10" fmla="*/ 702510 w 788629"/>
                <a:gd name="connsiteY10" fmla="*/ 10709 h 3002473"/>
                <a:gd name="connsiteX11" fmla="*/ 702510 w 788629"/>
                <a:gd name="connsiteY11" fmla="*/ 10709 h 3002473"/>
                <a:gd name="connsiteX12" fmla="*/ 761494 w 788629"/>
                <a:gd name="connsiteY12" fmla="*/ 3277 h 3002473"/>
                <a:gd name="connsiteX13" fmla="*/ 761494 w 788629"/>
                <a:gd name="connsiteY13" fmla="*/ 3277 h 3002473"/>
                <a:gd name="connsiteX14" fmla="*/ 780370 w 788629"/>
                <a:gd name="connsiteY14" fmla="*/ 6993 h 3002473"/>
                <a:gd name="connsiteX15" fmla="*/ 780370 w 788629"/>
                <a:gd name="connsiteY15" fmla="*/ 6993 h 3002473"/>
                <a:gd name="connsiteX16" fmla="*/ 788627 w 788629"/>
                <a:gd name="connsiteY16" fmla="*/ 22387 h 3002473"/>
                <a:gd name="connsiteX17" fmla="*/ 788627 w 788629"/>
                <a:gd name="connsiteY17" fmla="*/ 22387 h 3002473"/>
                <a:gd name="connsiteX18" fmla="*/ 786268 w 788629"/>
                <a:gd name="connsiteY18" fmla="*/ 2675461 h 3002473"/>
                <a:gd name="connsiteX19" fmla="*/ 694842 w 788629"/>
                <a:gd name="connsiteY19" fmla="*/ 2887792 h 3002473"/>
                <a:gd name="connsiteX20" fmla="*/ 694842 w 788629"/>
                <a:gd name="connsiteY20" fmla="*/ 2887792 h 3002473"/>
                <a:gd name="connsiteX21" fmla="*/ 402867 w 788629"/>
                <a:gd name="connsiteY21" fmla="*/ 3002451 h 3002473"/>
                <a:gd name="connsiteX22" fmla="*/ 379272 w 788629"/>
                <a:gd name="connsiteY22" fmla="*/ 3002451 h 3002473"/>
                <a:gd name="connsiteX23" fmla="*/ 119149 w 788629"/>
                <a:gd name="connsiteY23" fmla="*/ 2913272 h 3002473"/>
                <a:gd name="connsiteX24" fmla="*/ 119149 w 788629"/>
                <a:gd name="connsiteY24" fmla="*/ 2913272 h 3002473"/>
                <a:gd name="connsiteX25" fmla="*/ 1180 w 788629"/>
                <a:gd name="connsiteY25" fmla="*/ 2674930 h 3002473"/>
                <a:gd name="connsiteX26" fmla="*/ 43649 w 788629"/>
                <a:gd name="connsiteY26" fmla="*/ 2672807 h 3002473"/>
                <a:gd name="connsiteX27" fmla="*/ 148642 w 788629"/>
                <a:gd name="connsiteY27" fmla="*/ 2881953 h 3002473"/>
                <a:gd name="connsiteX28" fmla="*/ 148642 w 788629"/>
                <a:gd name="connsiteY28" fmla="*/ 2881953 h 3002473"/>
                <a:gd name="connsiteX29" fmla="*/ 379272 w 788629"/>
                <a:gd name="connsiteY29" fmla="*/ 2961046 h 3002473"/>
                <a:gd name="connsiteX30" fmla="*/ 399917 w 788629"/>
                <a:gd name="connsiteY30" fmla="*/ 2961046 h 3002473"/>
                <a:gd name="connsiteX31" fmla="*/ 659451 w 788629"/>
                <a:gd name="connsiteY31" fmla="*/ 2859127 h 3002473"/>
                <a:gd name="connsiteX32" fmla="*/ 659451 w 788629"/>
                <a:gd name="connsiteY32" fmla="*/ 2859127 h 3002473"/>
                <a:gd name="connsiteX33" fmla="*/ 739670 w 788629"/>
                <a:gd name="connsiteY33" fmla="*/ 2675461 h 3002473"/>
                <a:gd name="connsiteX34" fmla="*/ 739670 w 788629"/>
                <a:gd name="connsiteY34" fmla="*/ 2675461 h 3002473"/>
                <a:gd name="connsiteX35" fmla="*/ 739670 w 788629"/>
                <a:gd name="connsiteY35" fmla="*/ 47867 h 3002473"/>
                <a:gd name="connsiteX36" fmla="*/ 706049 w 788629"/>
                <a:gd name="connsiteY36" fmla="*/ 53175 h 3002473"/>
                <a:gd name="connsiteX37" fmla="*/ 706049 w 788629"/>
                <a:gd name="connsiteY37" fmla="*/ 53175 h 3002473"/>
                <a:gd name="connsiteX38" fmla="*/ 395198 w 788629"/>
                <a:gd name="connsiteY38" fmla="*/ 61668 h 3002473"/>
                <a:gd name="connsiteX39" fmla="*/ 395198 w 788629"/>
                <a:gd name="connsiteY39" fmla="*/ 61668 h 3002473"/>
                <a:gd name="connsiteX40" fmla="*/ 120329 w 788629"/>
                <a:gd name="connsiteY40" fmla="*/ 53706 h 3002473"/>
                <a:gd name="connsiteX41" fmla="*/ 120329 w 788629"/>
                <a:gd name="connsiteY41" fmla="*/ 53706 h 3002473"/>
                <a:gd name="connsiteX42" fmla="*/ 47188 w 788629"/>
                <a:gd name="connsiteY42" fmla="*/ 45743 h 3002473"/>
                <a:gd name="connsiteX43" fmla="*/ 47188 w 788629"/>
                <a:gd name="connsiteY43" fmla="*/ 45743 h 3002473"/>
                <a:gd name="connsiteX44" fmla="*/ 43649 w 788629"/>
                <a:gd name="connsiteY44" fmla="*/ 2674400 h 30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8629" h="3002473">
                  <a:moveTo>
                    <a:pt x="0" y="2672807"/>
                  </a:moveTo>
                  <a:lnTo>
                    <a:pt x="3539" y="21325"/>
                  </a:lnTo>
                  <a:cubicBezTo>
                    <a:pt x="3474" y="15432"/>
                    <a:pt x="6276" y="9808"/>
                    <a:pt x="11207" y="5931"/>
                  </a:cubicBezTo>
                  <a:lnTo>
                    <a:pt x="11207" y="5931"/>
                  </a:lnTo>
                  <a:cubicBezTo>
                    <a:pt x="16050" y="1654"/>
                    <a:pt x="22739" y="-483"/>
                    <a:pt x="29492" y="92"/>
                  </a:cubicBezTo>
                  <a:lnTo>
                    <a:pt x="29492" y="92"/>
                  </a:lnTo>
                  <a:cubicBezTo>
                    <a:pt x="29492" y="92"/>
                    <a:pt x="66063" y="6462"/>
                    <a:pt x="124458" y="11240"/>
                  </a:cubicBezTo>
                  <a:lnTo>
                    <a:pt x="124458" y="11240"/>
                  </a:lnTo>
                  <a:cubicBezTo>
                    <a:pt x="192291" y="17079"/>
                    <a:pt x="290795" y="18671"/>
                    <a:pt x="395198" y="19202"/>
                  </a:cubicBezTo>
                  <a:lnTo>
                    <a:pt x="395198" y="19202"/>
                  </a:lnTo>
                  <a:cubicBezTo>
                    <a:pt x="519067" y="19202"/>
                    <a:pt x="635857" y="15486"/>
                    <a:pt x="702510" y="10709"/>
                  </a:cubicBezTo>
                  <a:lnTo>
                    <a:pt x="702510" y="10709"/>
                  </a:lnTo>
                  <a:cubicBezTo>
                    <a:pt x="722352" y="9579"/>
                    <a:pt x="742071" y="7094"/>
                    <a:pt x="761494" y="3277"/>
                  </a:cubicBezTo>
                  <a:lnTo>
                    <a:pt x="761494" y="3277"/>
                  </a:lnTo>
                  <a:cubicBezTo>
                    <a:pt x="768083" y="1805"/>
                    <a:pt x="775061" y="3179"/>
                    <a:pt x="780370" y="6993"/>
                  </a:cubicBezTo>
                  <a:lnTo>
                    <a:pt x="780370" y="6993"/>
                  </a:lnTo>
                  <a:cubicBezTo>
                    <a:pt x="785660" y="10668"/>
                    <a:pt x="788722" y="16372"/>
                    <a:pt x="788627" y="22387"/>
                  </a:cubicBezTo>
                  <a:lnTo>
                    <a:pt x="788627" y="22387"/>
                  </a:lnTo>
                  <a:lnTo>
                    <a:pt x="786268" y="2675461"/>
                  </a:lnTo>
                  <a:cubicBezTo>
                    <a:pt x="786244" y="2754018"/>
                    <a:pt x="753643" y="2829736"/>
                    <a:pt x="694842" y="2887792"/>
                  </a:cubicBezTo>
                  <a:lnTo>
                    <a:pt x="694842" y="2887792"/>
                  </a:lnTo>
                  <a:cubicBezTo>
                    <a:pt x="620232" y="2961853"/>
                    <a:pt x="513941" y="3003592"/>
                    <a:pt x="402867" y="3002451"/>
                  </a:cubicBezTo>
                  <a:lnTo>
                    <a:pt x="379272" y="3002451"/>
                  </a:lnTo>
                  <a:cubicBezTo>
                    <a:pt x="283363" y="3002344"/>
                    <a:pt x="190828" y="2970617"/>
                    <a:pt x="119149" y="2913272"/>
                  </a:cubicBezTo>
                  <a:lnTo>
                    <a:pt x="119149" y="2913272"/>
                  </a:lnTo>
                  <a:cubicBezTo>
                    <a:pt x="43808" y="2852630"/>
                    <a:pt x="879" y="2765893"/>
                    <a:pt x="1180" y="2674930"/>
                  </a:cubicBezTo>
                  <a:close/>
                  <a:moveTo>
                    <a:pt x="43649" y="2672807"/>
                  </a:moveTo>
                  <a:cubicBezTo>
                    <a:pt x="43489" y="2752888"/>
                    <a:pt x="81765" y="2829125"/>
                    <a:pt x="148642" y="2881953"/>
                  </a:cubicBezTo>
                  <a:lnTo>
                    <a:pt x="148642" y="2881953"/>
                  </a:lnTo>
                  <a:cubicBezTo>
                    <a:pt x="212168" y="2932833"/>
                    <a:pt x="294228" y="2960972"/>
                    <a:pt x="379272" y="2961046"/>
                  </a:cubicBezTo>
                  <a:lnTo>
                    <a:pt x="399917" y="2961046"/>
                  </a:lnTo>
                  <a:cubicBezTo>
                    <a:pt x="498599" y="2961848"/>
                    <a:pt x="592992" y="2924780"/>
                    <a:pt x="659451" y="2859127"/>
                  </a:cubicBezTo>
                  <a:lnTo>
                    <a:pt x="659451" y="2859127"/>
                  </a:lnTo>
                  <a:cubicBezTo>
                    <a:pt x="710331" y="2808842"/>
                    <a:pt x="738880" y="2743471"/>
                    <a:pt x="739670" y="2675461"/>
                  </a:cubicBezTo>
                  <a:lnTo>
                    <a:pt x="739670" y="2675461"/>
                  </a:lnTo>
                  <a:lnTo>
                    <a:pt x="739670" y="47867"/>
                  </a:lnTo>
                  <a:lnTo>
                    <a:pt x="706049" y="53175"/>
                  </a:lnTo>
                  <a:lnTo>
                    <a:pt x="706049" y="53175"/>
                  </a:lnTo>
                  <a:cubicBezTo>
                    <a:pt x="637626" y="58483"/>
                    <a:pt x="520246" y="62199"/>
                    <a:pt x="395198" y="61668"/>
                  </a:cubicBezTo>
                  <a:lnTo>
                    <a:pt x="395198" y="61668"/>
                  </a:lnTo>
                  <a:cubicBezTo>
                    <a:pt x="290205" y="61668"/>
                    <a:pt x="191111" y="61668"/>
                    <a:pt x="120329" y="53706"/>
                  </a:cubicBezTo>
                  <a:lnTo>
                    <a:pt x="120329" y="53706"/>
                  </a:lnTo>
                  <a:cubicBezTo>
                    <a:pt x="89657" y="51052"/>
                    <a:pt x="64883" y="48398"/>
                    <a:pt x="47188" y="45743"/>
                  </a:cubicBezTo>
                  <a:lnTo>
                    <a:pt x="47188" y="45743"/>
                  </a:lnTo>
                  <a:lnTo>
                    <a:pt x="43649" y="2674400"/>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0">
              <a:extLst>
                <a:ext uri="{FF2B5EF4-FFF2-40B4-BE49-F238E27FC236}">
                  <a16:creationId xmlns:a16="http://schemas.microsoft.com/office/drawing/2014/main" id="{E39BF18E-1FF3-2B4C-98C5-3E5A1629F02C}"/>
                </a:ext>
              </a:extLst>
            </p:cNvPr>
            <p:cNvSpPr/>
            <p:nvPr/>
          </p:nvSpPr>
          <p:spPr>
            <a:xfrm>
              <a:off x="2989389" y="3033191"/>
              <a:ext cx="581749" cy="2270948"/>
            </a:xfrm>
            <a:custGeom>
              <a:avLst/>
              <a:gdLst>
                <a:gd name="connsiteX0" fmla="*/ 127 w 581749"/>
                <a:gd name="connsiteY0" fmla="*/ 1062 h 2270948"/>
                <a:gd name="connsiteX1" fmla="*/ 127 w 581749"/>
                <a:gd name="connsiteY1" fmla="*/ 2015020 h 2270948"/>
                <a:gd name="connsiteX2" fmla="*/ 267753 w 581749"/>
                <a:gd name="connsiteY2" fmla="*/ 2270804 h 2270948"/>
                <a:gd name="connsiteX3" fmla="*/ 280895 w 581749"/>
                <a:gd name="connsiteY3" fmla="*/ 2270879 h 2270948"/>
                <a:gd name="connsiteX4" fmla="*/ 297411 w 581749"/>
                <a:gd name="connsiteY4" fmla="*/ 2270879 h 2270948"/>
                <a:gd name="connsiteX5" fmla="*/ 581671 w 581749"/>
                <a:gd name="connsiteY5" fmla="*/ 2026794 h 2270948"/>
                <a:gd name="connsiteX6" fmla="*/ 581718 w 581749"/>
                <a:gd name="connsiteY6" fmla="*/ 2017143 h 2270948"/>
                <a:gd name="connsiteX7" fmla="*/ 581718 w 581749"/>
                <a:gd name="connsiteY7" fmla="*/ 0 h 2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749" h="2270948">
                  <a:moveTo>
                    <a:pt x="127" y="1062"/>
                  </a:moveTo>
                  <a:lnTo>
                    <a:pt x="127" y="2015020"/>
                  </a:lnTo>
                  <a:cubicBezTo>
                    <a:pt x="-4456" y="2152159"/>
                    <a:pt x="115360" y="2266680"/>
                    <a:pt x="267753" y="2270804"/>
                  </a:cubicBezTo>
                  <a:cubicBezTo>
                    <a:pt x="272130" y="2270921"/>
                    <a:pt x="276512" y="2270948"/>
                    <a:pt x="280895" y="2270879"/>
                  </a:cubicBezTo>
                  <a:lnTo>
                    <a:pt x="297411" y="2270879"/>
                  </a:lnTo>
                  <a:cubicBezTo>
                    <a:pt x="450801" y="2274122"/>
                    <a:pt x="578072" y="2164841"/>
                    <a:pt x="581671" y="2026794"/>
                  </a:cubicBezTo>
                  <a:cubicBezTo>
                    <a:pt x="581759" y="2023577"/>
                    <a:pt x="581771" y="2020360"/>
                    <a:pt x="581718" y="2017143"/>
                  </a:cubicBezTo>
                  <a:lnTo>
                    <a:pt x="58171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1B369964-1FFB-AC4F-AA38-06A432151087}"/>
                </a:ext>
              </a:extLst>
            </p:cNvPr>
            <p:cNvSpPr/>
            <p:nvPr/>
          </p:nvSpPr>
          <p:spPr>
            <a:xfrm>
              <a:off x="2857960" y="2098057"/>
              <a:ext cx="855889" cy="324009"/>
            </a:xfrm>
            <a:custGeom>
              <a:avLst/>
              <a:gdLst>
                <a:gd name="connsiteX0" fmla="*/ 38950 w 855889"/>
                <a:gd name="connsiteY0" fmla="*/ 6186 h 324009"/>
                <a:gd name="connsiteX1" fmla="*/ 20 w 855889"/>
                <a:gd name="connsiteY1" fmla="*/ 59269 h 324009"/>
                <a:gd name="connsiteX2" fmla="*/ 20 w 855889"/>
                <a:gd name="connsiteY2" fmla="*/ 237627 h 324009"/>
                <a:gd name="connsiteX3" fmla="*/ 59005 w 855889"/>
                <a:gd name="connsiteY3" fmla="*/ 298672 h 324009"/>
                <a:gd name="connsiteX4" fmla="*/ 427070 w 855889"/>
                <a:gd name="connsiteY4" fmla="*/ 323090 h 324009"/>
                <a:gd name="connsiteX5" fmla="*/ 793366 w 855889"/>
                <a:gd name="connsiteY5" fmla="*/ 302388 h 324009"/>
                <a:gd name="connsiteX6" fmla="*/ 855890 w 855889"/>
                <a:gd name="connsiteY6" fmla="*/ 241343 h 324009"/>
                <a:gd name="connsiteX7" fmla="*/ 855890 w 855889"/>
                <a:gd name="connsiteY7" fmla="*/ 62985 h 324009"/>
                <a:gd name="connsiteX8" fmla="*/ 802804 w 855889"/>
                <a:gd name="connsiteY8" fmla="*/ 5125 h 324009"/>
                <a:gd name="connsiteX9" fmla="*/ 38950 w 855889"/>
                <a:gd name="connsiteY9" fmla="*/ 6186 h 32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889" h="324009">
                  <a:moveTo>
                    <a:pt x="38950" y="6186"/>
                  </a:moveTo>
                  <a:cubicBezTo>
                    <a:pt x="15852" y="15822"/>
                    <a:pt x="787" y="36370"/>
                    <a:pt x="20" y="59269"/>
                  </a:cubicBezTo>
                  <a:lnTo>
                    <a:pt x="20" y="237627"/>
                  </a:lnTo>
                  <a:cubicBezTo>
                    <a:pt x="-818" y="268641"/>
                    <a:pt x="24758" y="295113"/>
                    <a:pt x="59005" y="298672"/>
                  </a:cubicBezTo>
                  <a:cubicBezTo>
                    <a:pt x="180496" y="317743"/>
                    <a:pt x="303786" y="325922"/>
                    <a:pt x="427070" y="323090"/>
                  </a:cubicBezTo>
                  <a:cubicBezTo>
                    <a:pt x="549623" y="326680"/>
                    <a:pt x="672276" y="319748"/>
                    <a:pt x="793366" y="302388"/>
                  </a:cubicBezTo>
                  <a:cubicBezTo>
                    <a:pt x="828350" y="299176"/>
                    <a:pt x="855176" y="272984"/>
                    <a:pt x="855890" y="241343"/>
                  </a:cubicBezTo>
                  <a:lnTo>
                    <a:pt x="855890" y="62985"/>
                  </a:lnTo>
                  <a:cubicBezTo>
                    <a:pt x="855011" y="35032"/>
                    <a:pt x="833134" y="11193"/>
                    <a:pt x="802804" y="5125"/>
                  </a:cubicBezTo>
                  <a:cubicBezTo>
                    <a:pt x="802804" y="5125"/>
                    <a:pt x="48388" y="-7084"/>
                    <a:pt x="38950"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BDA0C8D6-E7E4-5743-9EC6-04CABF6E6B43}"/>
                </a:ext>
              </a:extLst>
            </p:cNvPr>
            <p:cNvSpPr/>
            <p:nvPr/>
          </p:nvSpPr>
          <p:spPr>
            <a:xfrm>
              <a:off x="4055503" y="2453528"/>
              <a:ext cx="752581" cy="2940782"/>
            </a:xfrm>
            <a:custGeom>
              <a:avLst/>
              <a:gdLst>
                <a:gd name="connsiteX0" fmla="*/ 5767 w 752581"/>
                <a:gd name="connsiteY0" fmla="*/ 0 h 2940782"/>
                <a:gd name="connsiteX1" fmla="*/ 5767 w 752581"/>
                <a:gd name="connsiteY1" fmla="*/ 2689701 h 2940782"/>
                <a:gd name="connsiteX2" fmla="*/ 359677 w 752581"/>
                <a:gd name="connsiteY2" fmla="*/ 2940782 h 2940782"/>
                <a:gd name="connsiteX3" fmla="*/ 731871 w 752581"/>
                <a:gd name="connsiteY3" fmla="*/ 2672715 h 2940782"/>
                <a:gd name="connsiteX4" fmla="*/ 744848 w 752581"/>
                <a:gd name="connsiteY4" fmla="*/ 1062 h 294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581" h="2940782">
                  <a:moveTo>
                    <a:pt x="5767" y="0"/>
                  </a:moveTo>
                  <a:cubicBezTo>
                    <a:pt x="5767" y="0"/>
                    <a:pt x="-7209" y="2601053"/>
                    <a:pt x="5767" y="2689701"/>
                  </a:cubicBezTo>
                  <a:cubicBezTo>
                    <a:pt x="46361" y="2836204"/>
                    <a:pt x="191906" y="2939461"/>
                    <a:pt x="359677" y="2940782"/>
                  </a:cubicBezTo>
                  <a:cubicBezTo>
                    <a:pt x="515986" y="2940782"/>
                    <a:pt x="694710" y="2904155"/>
                    <a:pt x="731871" y="2672715"/>
                  </a:cubicBezTo>
                  <a:cubicBezTo>
                    <a:pt x="769031" y="2441274"/>
                    <a:pt x="744848" y="1062"/>
                    <a:pt x="744848"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56F40AB2-3C3E-CD40-9F67-EAC0DCA27E18}"/>
                </a:ext>
              </a:extLst>
            </p:cNvPr>
            <p:cNvSpPr/>
            <p:nvPr/>
          </p:nvSpPr>
          <p:spPr>
            <a:xfrm>
              <a:off x="4128510" y="2303304"/>
              <a:ext cx="614049" cy="315311"/>
            </a:xfrm>
            <a:custGeom>
              <a:avLst/>
              <a:gdLst>
                <a:gd name="connsiteX0" fmla="*/ 3 w 614049"/>
                <a:gd name="connsiteY0" fmla="*/ 266475 h 315311"/>
                <a:gd name="connsiteX1" fmla="*/ 52500 w 614049"/>
                <a:gd name="connsiteY1" fmla="*/ 315311 h 315311"/>
                <a:gd name="connsiteX2" fmla="*/ 561539 w 614049"/>
                <a:gd name="connsiteY2" fmla="*/ 315311 h 315311"/>
                <a:gd name="connsiteX3" fmla="*/ 614047 w 614049"/>
                <a:gd name="connsiteY3" fmla="*/ 268080 h 315311"/>
                <a:gd name="connsiteX4" fmla="*/ 614036 w 614049"/>
                <a:gd name="connsiteY4" fmla="*/ 267006 h 315311"/>
                <a:gd name="connsiteX5" fmla="*/ 614036 w 614049"/>
                <a:gd name="connsiteY5" fmla="*/ 49367 h 315311"/>
                <a:gd name="connsiteX6" fmla="*/ 561563 w 614049"/>
                <a:gd name="connsiteY6" fmla="*/ 1 h 315311"/>
                <a:gd name="connsiteX7" fmla="*/ 561539 w 614049"/>
                <a:gd name="connsiteY7" fmla="*/ 0 h 315311"/>
                <a:gd name="connsiteX8" fmla="*/ 53090 w 614049"/>
                <a:gd name="connsiteY8" fmla="*/ 0 h 315311"/>
                <a:gd name="connsiteX9" fmla="*/ 3 w 614049"/>
                <a:gd name="connsiteY9" fmla="*/ 48830 h 315311"/>
                <a:gd name="connsiteX10" fmla="*/ 3 w 614049"/>
                <a:gd name="connsiteY10" fmla="*/ 48836 h 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049" h="315311">
                  <a:moveTo>
                    <a:pt x="3" y="266475"/>
                  </a:moveTo>
                  <a:cubicBezTo>
                    <a:pt x="-327" y="292950"/>
                    <a:pt x="23084" y="314731"/>
                    <a:pt x="52500" y="315311"/>
                  </a:cubicBezTo>
                  <a:lnTo>
                    <a:pt x="561539" y="315311"/>
                  </a:lnTo>
                  <a:cubicBezTo>
                    <a:pt x="590530" y="315318"/>
                    <a:pt x="614042" y="294172"/>
                    <a:pt x="614047" y="268080"/>
                  </a:cubicBezTo>
                  <a:cubicBezTo>
                    <a:pt x="614047" y="267722"/>
                    <a:pt x="614047" y="267364"/>
                    <a:pt x="614036" y="267006"/>
                  </a:cubicBezTo>
                  <a:lnTo>
                    <a:pt x="614036" y="49367"/>
                  </a:lnTo>
                  <a:cubicBezTo>
                    <a:pt x="614696" y="22695"/>
                    <a:pt x="591203" y="593"/>
                    <a:pt x="561563" y="1"/>
                  </a:cubicBezTo>
                  <a:cubicBezTo>
                    <a:pt x="561557" y="1"/>
                    <a:pt x="561545" y="0"/>
                    <a:pt x="561539" y="0"/>
                  </a:cubicBezTo>
                  <a:lnTo>
                    <a:pt x="53090" y="0"/>
                  </a:lnTo>
                  <a:cubicBezTo>
                    <a:pt x="23450" y="291"/>
                    <a:pt x="-321" y="22154"/>
                    <a:pt x="3" y="48830"/>
                  </a:cubicBezTo>
                  <a:cubicBezTo>
                    <a:pt x="3" y="48832"/>
                    <a:pt x="3" y="48834"/>
                    <a:pt x="3"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93BBDDD3-0065-BA45-9FE7-8C9C0C1D8CEE}"/>
                </a:ext>
              </a:extLst>
            </p:cNvPr>
            <p:cNvSpPr/>
            <p:nvPr/>
          </p:nvSpPr>
          <p:spPr>
            <a:xfrm>
              <a:off x="4037085" y="2416278"/>
              <a:ext cx="790994" cy="3002500"/>
            </a:xfrm>
            <a:custGeom>
              <a:avLst/>
              <a:gdLst>
                <a:gd name="connsiteX0" fmla="*/ 1771 w 790994"/>
                <a:gd name="connsiteY0" fmla="*/ 2672807 h 3002500"/>
                <a:gd name="connsiteX1" fmla="*/ 5310 w 790994"/>
                <a:gd name="connsiteY1" fmla="*/ 21325 h 3002500"/>
                <a:gd name="connsiteX2" fmla="*/ 12978 w 790994"/>
                <a:gd name="connsiteY2" fmla="*/ 5931 h 3002500"/>
                <a:gd name="connsiteX3" fmla="*/ 12978 w 790994"/>
                <a:gd name="connsiteY3" fmla="*/ 5931 h 3002500"/>
                <a:gd name="connsiteX4" fmla="*/ 31264 w 790994"/>
                <a:gd name="connsiteY4" fmla="*/ 92 h 3002500"/>
                <a:gd name="connsiteX5" fmla="*/ 31264 w 790994"/>
                <a:gd name="connsiteY5" fmla="*/ 92 h 3002500"/>
                <a:gd name="connsiteX6" fmla="*/ 126229 w 790994"/>
                <a:gd name="connsiteY6" fmla="*/ 11240 h 3002500"/>
                <a:gd name="connsiteX7" fmla="*/ 126229 w 790994"/>
                <a:gd name="connsiteY7" fmla="*/ 11240 h 3002500"/>
                <a:gd name="connsiteX8" fmla="*/ 396970 w 790994"/>
                <a:gd name="connsiteY8" fmla="*/ 19202 h 3002500"/>
                <a:gd name="connsiteX9" fmla="*/ 396970 w 790994"/>
                <a:gd name="connsiteY9" fmla="*/ 19202 h 3002500"/>
                <a:gd name="connsiteX10" fmla="*/ 704281 w 790994"/>
                <a:gd name="connsiteY10" fmla="*/ 10709 h 3002500"/>
                <a:gd name="connsiteX11" fmla="*/ 704281 w 790994"/>
                <a:gd name="connsiteY11" fmla="*/ 10709 h 3002500"/>
                <a:gd name="connsiteX12" fmla="*/ 763266 w 790994"/>
                <a:gd name="connsiteY12" fmla="*/ 3277 h 3002500"/>
                <a:gd name="connsiteX13" fmla="*/ 763266 w 790994"/>
                <a:gd name="connsiteY13" fmla="*/ 3277 h 3002500"/>
                <a:gd name="connsiteX14" fmla="*/ 782141 w 790994"/>
                <a:gd name="connsiteY14" fmla="*/ 6993 h 3002500"/>
                <a:gd name="connsiteX15" fmla="*/ 782141 w 790994"/>
                <a:gd name="connsiteY15" fmla="*/ 6993 h 3002500"/>
                <a:gd name="connsiteX16" fmla="*/ 790989 w 790994"/>
                <a:gd name="connsiteY16" fmla="*/ 22387 h 3002500"/>
                <a:gd name="connsiteX17" fmla="*/ 790989 w 790994"/>
                <a:gd name="connsiteY17" fmla="*/ 22387 h 3002500"/>
                <a:gd name="connsiteX18" fmla="*/ 785090 w 790994"/>
                <a:gd name="connsiteY18" fmla="*/ 2675461 h 3002500"/>
                <a:gd name="connsiteX19" fmla="*/ 693664 w 790994"/>
                <a:gd name="connsiteY19" fmla="*/ 2887792 h 3002500"/>
                <a:gd name="connsiteX20" fmla="*/ 693664 w 790994"/>
                <a:gd name="connsiteY20" fmla="*/ 2887792 h 3002500"/>
                <a:gd name="connsiteX21" fmla="*/ 398739 w 790994"/>
                <a:gd name="connsiteY21" fmla="*/ 3002451 h 3002500"/>
                <a:gd name="connsiteX22" fmla="*/ 378095 w 790994"/>
                <a:gd name="connsiteY22" fmla="*/ 3002451 h 3002500"/>
                <a:gd name="connsiteX23" fmla="*/ 117971 w 790994"/>
                <a:gd name="connsiteY23" fmla="*/ 2913272 h 3002500"/>
                <a:gd name="connsiteX24" fmla="*/ 117971 w 790994"/>
                <a:gd name="connsiteY24" fmla="*/ 2913272 h 3002500"/>
                <a:gd name="connsiteX25" fmla="*/ 2 w 790994"/>
                <a:gd name="connsiteY25" fmla="*/ 2674930 h 3002500"/>
                <a:gd name="connsiteX26" fmla="*/ 45420 w 790994"/>
                <a:gd name="connsiteY26" fmla="*/ 2672807 h 3002500"/>
                <a:gd name="connsiteX27" fmla="*/ 150413 w 790994"/>
                <a:gd name="connsiteY27" fmla="*/ 2881953 h 3002500"/>
                <a:gd name="connsiteX28" fmla="*/ 150413 w 790994"/>
                <a:gd name="connsiteY28" fmla="*/ 2881953 h 3002500"/>
                <a:gd name="connsiteX29" fmla="*/ 381044 w 790994"/>
                <a:gd name="connsiteY29" fmla="*/ 2961046 h 3002500"/>
                <a:gd name="connsiteX30" fmla="*/ 402868 w 790994"/>
                <a:gd name="connsiteY30" fmla="*/ 2961046 h 3002500"/>
                <a:gd name="connsiteX31" fmla="*/ 662402 w 790994"/>
                <a:gd name="connsiteY31" fmla="*/ 2859127 h 3002500"/>
                <a:gd name="connsiteX32" fmla="*/ 662402 w 790994"/>
                <a:gd name="connsiteY32" fmla="*/ 2859127 h 3002500"/>
                <a:gd name="connsiteX33" fmla="*/ 742621 w 790994"/>
                <a:gd name="connsiteY33" fmla="*/ 2675461 h 3002500"/>
                <a:gd name="connsiteX34" fmla="*/ 742621 w 790994"/>
                <a:gd name="connsiteY34" fmla="*/ 2675461 h 3002500"/>
                <a:gd name="connsiteX35" fmla="*/ 742621 w 790994"/>
                <a:gd name="connsiteY35" fmla="*/ 47867 h 3002500"/>
                <a:gd name="connsiteX36" fmla="*/ 707820 w 790994"/>
                <a:gd name="connsiteY36" fmla="*/ 53175 h 3002500"/>
                <a:gd name="connsiteX37" fmla="*/ 707820 w 790994"/>
                <a:gd name="connsiteY37" fmla="*/ 53175 h 3002500"/>
                <a:gd name="connsiteX38" fmla="*/ 396380 w 790994"/>
                <a:gd name="connsiteY38" fmla="*/ 61668 h 3002500"/>
                <a:gd name="connsiteX39" fmla="*/ 396380 w 790994"/>
                <a:gd name="connsiteY39" fmla="*/ 61668 h 3002500"/>
                <a:gd name="connsiteX40" fmla="*/ 122100 w 790994"/>
                <a:gd name="connsiteY40" fmla="*/ 53706 h 3002500"/>
                <a:gd name="connsiteX41" fmla="*/ 122100 w 790994"/>
                <a:gd name="connsiteY41" fmla="*/ 53706 h 3002500"/>
                <a:gd name="connsiteX42" fmla="*/ 48959 w 790994"/>
                <a:gd name="connsiteY42" fmla="*/ 45743 h 3002500"/>
                <a:gd name="connsiteX43" fmla="*/ 48959 w 790994"/>
                <a:gd name="connsiteY43" fmla="*/ 45743 h 3002500"/>
                <a:gd name="connsiteX44" fmla="*/ 45420 w 790994"/>
                <a:gd name="connsiteY44" fmla="*/ 2674400 h 30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0994" h="3002500">
                  <a:moveTo>
                    <a:pt x="1771" y="2672807"/>
                  </a:moveTo>
                  <a:lnTo>
                    <a:pt x="5310" y="21325"/>
                  </a:lnTo>
                  <a:cubicBezTo>
                    <a:pt x="5245" y="15432"/>
                    <a:pt x="8047" y="9808"/>
                    <a:pt x="12978" y="5931"/>
                  </a:cubicBezTo>
                  <a:lnTo>
                    <a:pt x="12978" y="5931"/>
                  </a:lnTo>
                  <a:cubicBezTo>
                    <a:pt x="17821" y="1654"/>
                    <a:pt x="24510" y="-483"/>
                    <a:pt x="31264" y="92"/>
                  </a:cubicBezTo>
                  <a:lnTo>
                    <a:pt x="31264" y="92"/>
                  </a:lnTo>
                  <a:cubicBezTo>
                    <a:pt x="31264" y="92"/>
                    <a:pt x="67834" y="6462"/>
                    <a:pt x="126229" y="11240"/>
                  </a:cubicBezTo>
                  <a:lnTo>
                    <a:pt x="126229" y="11240"/>
                  </a:lnTo>
                  <a:cubicBezTo>
                    <a:pt x="194062" y="17079"/>
                    <a:pt x="292567" y="18671"/>
                    <a:pt x="396970" y="19202"/>
                  </a:cubicBezTo>
                  <a:lnTo>
                    <a:pt x="396970" y="19202"/>
                  </a:lnTo>
                  <a:cubicBezTo>
                    <a:pt x="520838" y="19202"/>
                    <a:pt x="637628" y="15486"/>
                    <a:pt x="704281" y="10709"/>
                  </a:cubicBezTo>
                  <a:lnTo>
                    <a:pt x="704281" y="10709"/>
                  </a:lnTo>
                  <a:cubicBezTo>
                    <a:pt x="724141" y="9715"/>
                    <a:pt x="743871" y="7229"/>
                    <a:pt x="763266" y="3277"/>
                  </a:cubicBezTo>
                  <a:lnTo>
                    <a:pt x="763266" y="3277"/>
                  </a:lnTo>
                  <a:cubicBezTo>
                    <a:pt x="769854" y="1719"/>
                    <a:pt x="776873" y="3101"/>
                    <a:pt x="782141" y="6993"/>
                  </a:cubicBezTo>
                  <a:lnTo>
                    <a:pt x="782141" y="6993"/>
                  </a:lnTo>
                  <a:cubicBezTo>
                    <a:pt x="787815" y="10431"/>
                    <a:pt x="791148" y="16234"/>
                    <a:pt x="790989" y="22387"/>
                  </a:cubicBezTo>
                  <a:lnTo>
                    <a:pt x="790989" y="22387"/>
                  </a:lnTo>
                  <a:lnTo>
                    <a:pt x="785090" y="2675461"/>
                  </a:lnTo>
                  <a:cubicBezTo>
                    <a:pt x="785066" y="2754018"/>
                    <a:pt x="752465" y="2829736"/>
                    <a:pt x="693664" y="2887792"/>
                  </a:cubicBezTo>
                  <a:lnTo>
                    <a:pt x="693664" y="2887792"/>
                  </a:lnTo>
                  <a:cubicBezTo>
                    <a:pt x="618234" y="2962379"/>
                    <a:pt x="510787" y="3004149"/>
                    <a:pt x="398739" y="3002451"/>
                  </a:cubicBezTo>
                  <a:lnTo>
                    <a:pt x="378095" y="3002451"/>
                  </a:lnTo>
                  <a:cubicBezTo>
                    <a:pt x="282191" y="3002344"/>
                    <a:pt x="189650" y="2970617"/>
                    <a:pt x="117971" y="2913272"/>
                  </a:cubicBezTo>
                  <a:lnTo>
                    <a:pt x="117971" y="2913272"/>
                  </a:lnTo>
                  <a:cubicBezTo>
                    <a:pt x="42630" y="2852630"/>
                    <a:pt x="-299" y="2765893"/>
                    <a:pt x="2" y="2674930"/>
                  </a:cubicBezTo>
                  <a:close/>
                  <a:moveTo>
                    <a:pt x="45420" y="2672807"/>
                  </a:moveTo>
                  <a:cubicBezTo>
                    <a:pt x="45261" y="2752888"/>
                    <a:pt x="83536" y="2829125"/>
                    <a:pt x="150413" y="2881953"/>
                  </a:cubicBezTo>
                  <a:lnTo>
                    <a:pt x="150413" y="2881953"/>
                  </a:lnTo>
                  <a:cubicBezTo>
                    <a:pt x="213940" y="2932833"/>
                    <a:pt x="296000" y="2960972"/>
                    <a:pt x="381044" y="2961046"/>
                  </a:cubicBezTo>
                  <a:lnTo>
                    <a:pt x="402868" y="2961046"/>
                  </a:lnTo>
                  <a:cubicBezTo>
                    <a:pt x="501538" y="2961784"/>
                    <a:pt x="595896" y="2924727"/>
                    <a:pt x="662402" y="2859127"/>
                  </a:cubicBezTo>
                  <a:lnTo>
                    <a:pt x="662402" y="2859127"/>
                  </a:lnTo>
                  <a:cubicBezTo>
                    <a:pt x="713282" y="2808842"/>
                    <a:pt x="741836" y="2743471"/>
                    <a:pt x="742621" y="2675461"/>
                  </a:cubicBezTo>
                  <a:lnTo>
                    <a:pt x="742621" y="2675461"/>
                  </a:lnTo>
                  <a:lnTo>
                    <a:pt x="742621" y="47867"/>
                  </a:lnTo>
                  <a:lnTo>
                    <a:pt x="707820" y="53175"/>
                  </a:lnTo>
                  <a:lnTo>
                    <a:pt x="707820" y="53175"/>
                  </a:lnTo>
                  <a:cubicBezTo>
                    <a:pt x="638808" y="58483"/>
                    <a:pt x="521428" y="62199"/>
                    <a:pt x="396380" y="61668"/>
                  </a:cubicBezTo>
                  <a:lnTo>
                    <a:pt x="396380" y="61668"/>
                  </a:lnTo>
                  <a:cubicBezTo>
                    <a:pt x="291977" y="61668"/>
                    <a:pt x="192882" y="61668"/>
                    <a:pt x="122100" y="53706"/>
                  </a:cubicBezTo>
                  <a:lnTo>
                    <a:pt x="122100" y="53706"/>
                  </a:lnTo>
                  <a:cubicBezTo>
                    <a:pt x="91428" y="51052"/>
                    <a:pt x="63116" y="48398"/>
                    <a:pt x="48959" y="45743"/>
                  </a:cubicBezTo>
                  <a:lnTo>
                    <a:pt x="48959" y="45743"/>
                  </a:lnTo>
                  <a:lnTo>
                    <a:pt x="45420" y="2674400"/>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F94B3677-318C-4A4A-89CA-E4FFC6C08A00}"/>
                </a:ext>
              </a:extLst>
            </p:cNvPr>
            <p:cNvSpPr/>
            <p:nvPr/>
          </p:nvSpPr>
          <p:spPr>
            <a:xfrm>
              <a:off x="4141363" y="2834663"/>
              <a:ext cx="583519" cy="2469490"/>
            </a:xfrm>
            <a:custGeom>
              <a:avLst/>
              <a:gdLst>
                <a:gd name="connsiteX0" fmla="*/ 127 w 583519"/>
                <a:gd name="connsiteY0" fmla="*/ 0 h 1731641"/>
                <a:gd name="connsiteX1" fmla="*/ 127 w 583519"/>
                <a:gd name="connsiteY1" fmla="*/ 1475700 h 1731641"/>
                <a:gd name="connsiteX2" fmla="*/ 267753 w 583519"/>
                <a:gd name="connsiteY2" fmla="*/ 1731484 h 1731641"/>
                <a:gd name="connsiteX3" fmla="*/ 280895 w 583519"/>
                <a:gd name="connsiteY3" fmla="*/ 1731558 h 1731641"/>
                <a:gd name="connsiteX4" fmla="*/ 298591 w 583519"/>
                <a:gd name="connsiteY4" fmla="*/ 1731558 h 1731641"/>
                <a:gd name="connsiteX5" fmla="*/ 583428 w 583519"/>
                <a:gd name="connsiteY5" fmla="*/ 1488020 h 1731641"/>
                <a:gd name="connsiteX6" fmla="*/ 583488 w 583519"/>
                <a:gd name="connsiteY6" fmla="*/ 1477823 h 1731641"/>
                <a:gd name="connsiteX7" fmla="*/ 583488 w 583519"/>
                <a:gd name="connsiteY7" fmla="*/ 0 h 173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519" h="1731641">
                  <a:moveTo>
                    <a:pt x="127" y="0"/>
                  </a:moveTo>
                  <a:lnTo>
                    <a:pt x="127" y="1475700"/>
                  </a:lnTo>
                  <a:cubicBezTo>
                    <a:pt x="-4456" y="1612839"/>
                    <a:pt x="115360" y="1727359"/>
                    <a:pt x="267753" y="1731484"/>
                  </a:cubicBezTo>
                  <a:cubicBezTo>
                    <a:pt x="272130" y="1731601"/>
                    <a:pt x="276513" y="1731627"/>
                    <a:pt x="280895" y="1731558"/>
                  </a:cubicBezTo>
                  <a:lnTo>
                    <a:pt x="298591" y="1731558"/>
                  </a:lnTo>
                  <a:cubicBezTo>
                    <a:pt x="451975" y="1735093"/>
                    <a:pt x="579500" y="1626056"/>
                    <a:pt x="583428" y="1488020"/>
                  </a:cubicBezTo>
                  <a:cubicBezTo>
                    <a:pt x="583523" y="1484623"/>
                    <a:pt x="583547" y="1481220"/>
                    <a:pt x="583488" y="1477823"/>
                  </a:cubicBezTo>
                  <a:lnTo>
                    <a:pt x="58348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E9C71F35-EDEA-C44A-A8EB-9D0BE7BBBDBA}"/>
                </a:ext>
              </a:extLst>
            </p:cNvPr>
            <p:cNvSpPr/>
            <p:nvPr/>
          </p:nvSpPr>
          <p:spPr>
            <a:xfrm>
              <a:off x="4009919" y="2098057"/>
              <a:ext cx="855315" cy="324009"/>
            </a:xfrm>
            <a:custGeom>
              <a:avLst/>
              <a:gdLst>
                <a:gd name="connsiteX0" fmla="*/ 38965 w 855315"/>
                <a:gd name="connsiteY0" fmla="*/ 6186 h 324009"/>
                <a:gd name="connsiteX1" fmla="*/ 35 w 855315"/>
                <a:gd name="connsiteY1" fmla="*/ 59269 h 324009"/>
                <a:gd name="connsiteX2" fmla="*/ 35 w 855315"/>
                <a:gd name="connsiteY2" fmla="*/ 237627 h 324009"/>
                <a:gd name="connsiteX3" fmla="*/ 59020 w 855315"/>
                <a:gd name="connsiteY3" fmla="*/ 298672 h 324009"/>
                <a:gd name="connsiteX4" fmla="*/ 427086 w 855315"/>
                <a:gd name="connsiteY4" fmla="*/ 323090 h 324009"/>
                <a:gd name="connsiteX5" fmla="*/ 793382 w 855315"/>
                <a:gd name="connsiteY5" fmla="*/ 302388 h 324009"/>
                <a:gd name="connsiteX6" fmla="*/ 855316 w 855315"/>
                <a:gd name="connsiteY6" fmla="*/ 241343 h 324009"/>
                <a:gd name="connsiteX7" fmla="*/ 855316 w 855315"/>
                <a:gd name="connsiteY7" fmla="*/ 62985 h 324009"/>
                <a:gd name="connsiteX8" fmla="*/ 802819 w 855315"/>
                <a:gd name="connsiteY8" fmla="*/ 5125 h 324009"/>
                <a:gd name="connsiteX9" fmla="*/ 38965 w 855315"/>
                <a:gd name="connsiteY9" fmla="*/ 6186 h 32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315" h="324009">
                  <a:moveTo>
                    <a:pt x="38965" y="6186"/>
                  </a:moveTo>
                  <a:cubicBezTo>
                    <a:pt x="15867" y="15822"/>
                    <a:pt x="802" y="36370"/>
                    <a:pt x="35" y="59269"/>
                  </a:cubicBezTo>
                  <a:lnTo>
                    <a:pt x="35" y="237627"/>
                  </a:lnTo>
                  <a:cubicBezTo>
                    <a:pt x="-1085" y="268733"/>
                    <a:pt x="24632" y="295354"/>
                    <a:pt x="59020" y="298672"/>
                  </a:cubicBezTo>
                  <a:cubicBezTo>
                    <a:pt x="180511" y="317743"/>
                    <a:pt x="303801" y="325922"/>
                    <a:pt x="427086" y="323090"/>
                  </a:cubicBezTo>
                  <a:cubicBezTo>
                    <a:pt x="549638" y="326680"/>
                    <a:pt x="672292" y="319748"/>
                    <a:pt x="793382" y="302388"/>
                  </a:cubicBezTo>
                  <a:cubicBezTo>
                    <a:pt x="828389" y="299387"/>
                    <a:pt x="855174" y="272991"/>
                    <a:pt x="855316" y="241343"/>
                  </a:cubicBezTo>
                  <a:lnTo>
                    <a:pt x="855316" y="62985"/>
                  </a:lnTo>
                  <a:cubicBezTo>
                    <a:pt x="854708" y="35120"/>
                    <a:pt x="833037" y="11231"/>
                    <a:pt x="802819" y="5125"/>
                  </a:cubicBezTo>
                  <a:cubicBezTo>
                    <a:pt x="802819" y="5125"/>
                    <a:pt x="50173" y="-7084"/>
                    <a:pt x="38965"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D00649BF-3E49-F246-9415-52AEF3D65824}"/>
                </a:ext>
              </a:extLst>
            </p:cNvPr>
            <p:cNvSpPr/>
            <p:nvPr/>
          </p:nvSpPr>
          <p:spPr>
            <a:xfrm>
              <a:off x="5260236" y="2453528"/>
              <a:ext cx="752922" cy="2943589"/>
            </a:xfrm>
            <a:custGeom>
              <a:avLst/>
              <a:gdLst>
                <a:gd name="connsiteX0" fmla="*/ 5505 w 752922"/>
                <a:gd name="connsiteY0" fmla="*/ 0 h 2943589"/>
                <a:gd name="connsiteX1" fmla="*/ 5505 w 752922"/>
                <a:gd name="connsiteY1" fmla="*/ 2689701 h 2943589"/>
                <a:gd name="connsiteX2" fmla="*/ 349977 w 752922"/>
                <a:gd name="connsiteY2" fmla="*/ 2943437 h 2943589"/>
                <a:gd name="connsiteX3" fmla="*/ 732199 w 752922"/>
                <a:gd name="connsiteY3" fmla="*/ 2672715 h 2943589"/>
                <a:gd name="connsiteX4" fmla="*/ 744585 w 752922"/>
                <a:gd name="connsiteY4" fmla="*/ 1062 h 294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922" h="2943589">
                  <a:moveTo>
                    <a:pt x="5505" y="0"/>
                  </a:moveTo>
                  <a:cubicBezTo>
                    <a:pt x="5505" y="0"/>
                    <a:pt x="-6882" y="2601053"/>
                    <a:pt x="5505" y="2689701"/>
                  </a:cubicBezTo>
                  <a:cubicBezTo>
                    <a:pt x="33724" y="2839872"/>
                    <a:pt x="180826" y="2948225"/>
                    <a:pt x="349977" y="2943437"/>
                  </a:cubicBezTo>
                  <a:cubicBezTo>
                    <a:pt x="506876" y="2937598"/>
                    <a:pt x="694448" y="2904155"/>
                    <a:pt x="732199" y="2672715"/>
                  </a:cubicBezTo>
                  <a:cubicBezTo>
                    <a:pt x="769949" y="2441274"/>
                    <a:pt x="744585" y="1062"/>
                    <a:pt x="744585"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43FC37B9-6007-4A40-A1A8-B2363C4FFB57}"/>
                </a:ext>
              </a:extLst>
            </p:cNvPr>
            <p:cNvSpPr/>
            <p:nvPr/>
          </p:nvSpPr>
          <p:spPr>
            <a:xfrm>
              <a:off x="5324723" y="2303304"/>
              <a:ext cx="614049" cy="315314"/>
            </a:xfrm>
            <a:custGeom>
              <a:avLst/>
              <a:gdLst>
                <a:gd name="connsiteX0" fmla="*/ 3 w 614049"/>
                <a:gd name="connsiteY0" fmla="*/ 266475 h 315314"/>
                <a:gd name="connsiteX1" fmla="*/ 52500 w 614049"/>
                <a:gd name="connsiteY1" fmla="*/ 315311 h 315314"/>
                <a:gd name="connsiteX2" fmla="*/ 560949 w 614049"/>
                <a:gd name="connsiteY2" fmla="*/ 315311 h 315314"/>
                <a:gd name="connsiteX3" fmla="*/ 614048 w 614049"/>
                <a:gd name="connsiteY3" fmla="*/ 268614 h 315314"/>
                <a:gd name="connsiteX4" fmla="*/ 614036 w 614049"/>
                <a:gd name="connsiteY4" fmla="*/ 267006 h 315314"/>
                <a:gd name="connsiteX5" fmla="*/ 614036 w 614049"/>
                <a:gd name="connsiteY5" fmla="*/ 49367 h 315314"/>
                <a:gd name="connsiteX6" fmla="*/ 561563 w 614049"/>
                <a:gd name="connsiteY6" fmla="*/ 1 h 315314"/>
                <a:gd name="connsiteX7" fmla="*/ 561539 w 614049"/>
                <a:gd name="connsiteY7" fmla="*/ 0 h 315314"/>
                <a:gd name="connsiteX8" fmla="*/ 53090 w 614049"/>
                <a:gd name="connsiteY8" fmla="*/ 0 h 315314"/>
                <a:gd name="connsiteX9" fmla="*/ 3 w 614049"/>
                <a:gd name="connsiteY9" fmla="*/ 48830 h 315314"/>
                <a:gd name="connsiteX10" fmla="*/ 3 w 614049"/>
                <a:gd name="connsiteY10" fmla="*/ 48836 h 3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049" h="315314">
                  <a:moveTo>
                    <a:pt x="3" y="266475"/>
                  </a:moveTo>
                  <a:cubicBezTo>
                    <a:pt x="-327" y="292950"/>
                    <a:pt x="23084" y="314731"/>
                    <a:pt x="52500" y="315311"/>
                  </a:cubicBezTo>
                  <a:lnTo>
                    <a:pt x="560949" y="315311"/>
                  </a:lnTo>
                  <a:cubicBezTo>
                    <a:pt x="589941" y="315611"/>
                    <a:pt x="613711" y="294704"/>
                    <a:pt x="614048" y="268614"/>
                  </a:cubicBezTo>
                  <a:cubicBezTo>
                    <a:pt x="614053" y="268078"/>
                    <a:pt x="614048" y="267542"/>
                    <a:pt x="614036" y="267006"/>
                  </a:cubicBezTo>
                  <a:lnTo>
                    <a:pt x="614036" y="49367"/>
                  </a:lnTo>
                  <a:cubicBezTo>
                    <a:pt x="614697" y="22695"/>
                    <a:pt x="591203" y="593"/>
                    <a:pt x="561563" y="1"/>
                  </a:cubicBezTo>
                  <a:cubicBezTo>
                    <a:pt x="561557" y="1"/>
                    <a:pt x="561551" y="0"/>
                    <a:pt x="561539" y="0"/>
                  </a:cubicBezTo>
                  <a:lnTo>
                    <a:pt x="53090" y="0"/>
                  </a:lnTo>
                  <a:cubicBezTo>
                    <a:pt x="23450" y="291"/>
                    <a:pt x="-321" y="22154"/>
                    <a:pt x="3" y="48830"/>
                  </a:cubicBezTo>
                  <a:cubicBezTo>
                    <a:pt x="3" y="48832"/>
                    <a:pt x="3" y="48834"/>
                    <a:pt x="3"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FE9215E9-D165-AF47-88D9-B42D8D3C104B}"/>
                </a:ext>
              </a:extLst>
            </p:cNvPr>
            <p:cNvSpPr/>
            <p:nvPr/>
          </p:nvSpPr>
          <p:spPr>
            <a:xfrm>
              <a:off x="5233888" y="2416166"/>
              <a:ext cx="791583" cy="3002608"/>
            </a:xfrm>
            <a:custGeom>
              <a:avLst/>
              <a:gdLst>
                <a:gd name="connsiteX0" fmla="*/ 1182 w 791583"/>
                <a:gd name="connsiteY0" fmla="*/ 2672919 h 3002608"/>
                <a:gd name="connsiteX1" fmla="*/ 4720 w 791583"/>
                <a:gd name="connsiteY1" fmla="*/ 21437 h 3002608"/>
                <a:gd name="connsiteX2" fmla="*/ 12388 w 791583"/>
                <a:gd name="connsiteY2" fmla="*/ 6043 h 3002608"/>
                <a:gd name="connsiteX3" fmla="*/ 12388 w 791583"/>
                <a:gd name="connsiteY3" fmla="*/ 6043 h 3002608"/>
                <a:gd name="connsiteX4" fmla="*/ 31853 w 791583"/>
                <a:gd name="connsiteY4" fmla="*/ 204 h 3002608"/>
                <a:gd name="connsiteX5" fmla="*/ 31853 w 791583"/>
                <a:gd name="connsiteY5" fmla="*/ 204 h 3002608"/>
                <a:gd name="connsiteX6" fmla="*/ 126819 w 791583"/>
                <a:gd name="connsiteY6" fmla="*/ 11352 h 3002608"/>
                <a:gd name="connsiteX7" fmla="*/ 126819 w 791583"/>
                <a:gd name="connsiteY7" fmla="*/ 11352 h 3002608"/>
                <a:gd name="connsiteX8" fmla="*/ 397559 w 791583"/>
                <a:gd name="connsiteY8" fmla="*/ 19314 h 3002608"/>
                <a:gd name="connsiteX9" fmla="*/ 397559 w 791583"/>
                <a:gd name="connsiteY9" fmla="*/ 19314 h 3002608"/>
                <a:gd name="connsiteX10" fmla="*/ 704871 w 791583"/>
                <a:gd name="connsiteY10" fmla="*/ 10821 h 3002608"/>
                <a:gd name="connsiteX11" fmla="*/ 704871 w 791583"/>
                <a:gd name="connsiteY11" fmla="*/ 10821 h 3002608"/>
                <a:gd name="connsiteX12" fmla="*/ 763856 w 791583"/>
                <a:gd name="connsiteY12" fmla="*/ 3389 h 3002608"/>
                <a:gd name="connsiteX13" fmla="*/ 763856 w 791583"/>
                <a:gd name="connsiteY13" fmla="*/ 3389 h 3002608"/>
                <a:gd name="connsiteX14" fmla="*/ 782731 w 791583"/>
                <a:gd name="connsiteY14" fmla="*/ 7105 h 3002608"/>
                <a:gd name="connsiteX15" fmla="*/ 782731 w 791583"/>
                <a:gd name="connsiteY15" fmla="*/ 7105 h 3002608"/>
                <a:gd name="connsiteX16" fmla="*/ 791578 w 791583"/>
                <a:gd name="connsiteY16" fmla="*/ 22499 h 3002608"/>
                <a:gd name="connsiteX17" fmla="*/ 791578 w 791583"/>
                <a:gd name="connsiteY17" fmla="*/ 22499 h 3002608"/>
                <a:gd name="connsiteX18" fmla="*/ 784500 w 791583"/>
                <a:gd name="connsiteY18" fmla="*/ 2675573 h 3002608"/>
                <a:gd name="connsiteX19" fmla="*/ 693074 w 791583"/>
                <a:gd name="connsiteY19" fmla="*/ 2887904 h 3002608"/>
                <a:gd name="connsiteX20" fmla="*/ 693074 w 791583"/>
                <a:gd name="connsiteY20" fmla="*/ 2887904 h 3002608"/>
                <a:gd name="connsiteX21" fmla="*/ 398149 w 791583"/>
                <a:gd name="connsiteY21" fmla="*/ 3002563 h 3002608"/>
                <a:gd name="connsiteX22" fmla="*/ 378095 w 791583"/>
                <a:gd name="connsiteY22" fmla="*/ 3002563 h 3002608"/>
                <a:gd name="connsiteX23" fmla="*/ 117971 w 791583"/>
                <a:gd name="connsiteY23" fmla="*/ 2913384 h 3002608"/>
                <a:gd name="connsiteX24" fmla="*/ 117971 w 791583"/>
                <a:gd name="connsiteY24" fmla="*/ 2913384 h 3002608"/>
                <a:gd name="connsiteX25" fmla="*/ 2 w 791583"/>
                <a:gd name="connsiteY25" fmla="*/ 2675042 h 3002608"/>
                <a:gd name="connsiteX26" fmla="*/ 44830 w 791583"/>
                <a:gd name="connsiteY26" fmla="*/ 2672919 h 3002608"/>
                <a:gd name="connsiteX27" fmla="*/ 149823 w 791583"/>
                <a:gd name="connsiteY27" fmla="*/ 2882065 h 3002608"/>
                <a:gd name="connsiteX28" fmla="*/ 149823 w 791583"/>
                <a:gd name="connsiteY28" fmla="*/ 2882065 h 3002608"/>
                <a:gd name="connsiteX29" fmla="*/ 380454 w 791583"/>
                <a:gd name="connsiteY29" fmla="*/ 2961158 h 3002608"/>
                <a:gd name="connsiteX30" fmla="*/ 401099 w 791583"/>
                <a:gd name="connsiteY30" fmla="*/ 2961158 h 3002608"/>
                <a:gd name="connsiteX31" fmla="*/ 660632 w 791583"/>
                <a:gd name="connsiteY31" fmla="*/ 2859239 h 3002608"/>
                <a:gd name="connsiteX32" fmla="*/ 660632 w 791583"/>
                <a:gd name="connsiteY32" fmla="*/ 2859239 h 3002608"/>
                <a:gd name="connsiteX33" fmla="*/ 739672 w 791583"/>
                <a:gd name="connsiteY33" fmla="*/ 2675573 h 3002608"/>
                <a:gd name="connsiteX34" fmla="*/ 739672 w 791583"/>
                <a:gd name="connsiteY34" fmla="*/ 2675573 h 3002608"/>
                <a:gd name="connsiteX35" fmla="*/ 739672 w 791583"/>
                <a:gd name="connsiteY35" fmla="*/ 47979 h 3002608"/>
                <a:gd name="connsiteX36" fmla="*/ 707230 w 791583"/>
                <a:gd name="connsiteY36" fmla="*/ 53287 h 3002608"/>
                <a:gd name="connsiteX37" fmla="*/ 707230 w 791583"/>
                <a:gd name="connsiteY37" fmla="*/ 53287 h 3002608"/>
                <a:gd name="connsiteX38" fmla="*/ 395790 w 791583"/>
                <a:gd name="connsiteY38" fmla="*/ 61780 h 3002608"/>
                <a:gd name="connsiteX39" fmla="*/ 395790 w 791583"/>
                <a:gd name="connsiteY39" fmla="*/ 61780 h 3002608"/>
                <a:gd name="connsiteX40" fmla="*/ 121510 w 791583"/>
                <a:gd name="connsiteY40" fmla="*/ 53818 h 3002608"/>
                <a:gd name="connsiteX41" fmla="*/ 121510 w 791583"/>
                <a:gd name="connsiteY41" fmla="*/ 53818 h 3002608"/>
                <a:gd name="connsiteX42" fmla="*/ 48369 w 791583"/>
                <a:gd name="connsiteY42" fmla="*/ 45855 h 3002608"/>
                <a:gd name="connsiteX43" fmla="*/ 48369 w 791583"/>
                <a:gd name="connsiteY43" fmla="*/ 45855 h 3002608"/>
                <a:gd name="connsiteX44" fmla="*/ 44830 w 791583"/>
                <a:gd name="connsiteY44" fmla="*/ 2674512 h 3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1583" h="3002608">
                  <a:moveTo>
                    <a:pt x="1182" y="2672919"/>
                  </a:moveTo>
                  <a:lnTo>
                    <a:pt x="4720" y="21437"/>
                  </a:lnTo>
                  <a:cubicBezTo>
                    <a:pt x="4656" y="15544"/>
                    <a:pt x="7457" y="9920"/>
                    <a:pt x="12388" y="6043"/>
                  </a:cubicBezTo>
                  <a:lnTo>
                    <a:pt x="12388" y="6043"/>
                  </a:lnTo>
                  <a:cubicBezTo>
                    <a:pt x="17496" y="1456"/>
                    <a:pt x="24704" y="-706"/>
                    <a:pt x="31853" y="204"/>
                  </a:cubicBezTo>
                  <a:lnTo>
                    <a:pt x="31853" y="204"/>
                  </a:lnTo>
                  <a:cubicBezTo>
                    <a:pt x="31853" y="204"/>
                    <a:pt x="68424" y="6574"/>
                    <a:pt x="126819" y="11352"/>
                  </a:cubicBezTo>
                  <a:lnTo>
                    <a:pt x="126819" y="11352"/>
                  </a:lnTo>
                  <a:cubicBezTo>
                    <a:pt x="194652" y="17191"/>
                    <a:pt x="293156" y="18783"/>
                    <a:pt x="397559" y="19314"/>
                  </a:cubicBezTo>
                  <a:lnTo>
                    <a:pt x="397559" y="19314"/>
                  </a:lnTo>
                  <a:cubicBezTo>
                    <a:pt x="521428" y="19314"/>
                    <a:pt x="638218" y="15598"/>
                    <a:pt x="704871" y="10821"/>
                  </a:cubicBezTo>
                  <a:lnTo>
                    <a:pt x="704871" y="10821"/>
                  </a:lnTo>
                  <a:cubicBezTo>
                    <a:pt x="724731" y="9827"/>
                    <a:pt x="744461" y="7341"/>
                    <a:pt x="763856" y="3389"/>
                  </a:cubicBezTo>
                  <a:lnTo>
                    <a:pt x="763856" y="3389"/>
                  </a:lnTo>
                  <a:cubicBezTo>
                    <a:pt x="770444" y="1831"/>
                    <a:pt x="777463" y="3213"/>
                    <a:pt x="782731" y="7105"/>
                  </a:cubicBezTo>
                  <a:lnTo>
                    <a:pt x="782731" y="7105"/>
                  </a:lnTo>
                  <a:cubicBezTo>
                    <a:pt x="788405" y="10543"/>
                    <a:pt x="791737" y="16346"/>
                    <a:pt x="791578" y="22499"/>
                  </a:cubicBezTo>
                  <a:lnTo>
                    <a:pt x="791578" y="22499"/>
                  </a:lnTo>
                  <a:lnTo>
                    <a:pt x="784500" y="2675573"/>
                  </a:lnTo>
                  <a:cubicBezTo>
                    <a:pt x="784476" y="2754130"/>
                    <a:pt x="751876" y="2829848"/>
                    <a:pt x="693074" y="2887904"/>
                  </a:cubicBezTo>
                  <a:lnTo>
                    <a:pt x="693074" y="2887904"/>
                  </a:lnTo>
                  <a:cubicBezTo>
                    <a:pt x="617596" y="2962432"/>
                    <a:pt x="510185" y="3004192"/>
                    <a:pt x="398149" y="3002563"/>
                  </a:cubicBezTo>
                  <a:lnTo>
                    <a:pt x="378095" y="3002563"/>
                  </a:lnTo>
                  <a:cubicBezTo>
                    <a:pt x="282185" y="3002456"/>
                    <a:pt x="189650" y="2970729"/>
                    <a:pt x="117971" y="2913384"/>
                  </a:cubicBezTo>
                  <a:lnTo>
                    <a:pt x="117971" y="2913384"/>
                  </a:lnTo>
                  <a:cubicBezTo>
                    <a:pt x="42630" y="2852742"/>
                    <a:pt x="-299" y="2766005"/>
                    <a:pt x="2" y="2675042"/>
                  </a:cubicBezTo>
                  <a:close/>
                  <a:moveTo>
                    <a:pt x="44830" y="2672919"/>
                  </a:moveTo>
                  <a:cubicBezTo>
                    <a:pt x="44671" y="2753000"/>
                    <a:pt x="82946" y="2829237"/>
                    <a:pt x="149823" y="2882065"/>
                  </a:cubicBezTo>
                  <a:lnTo>
                    <a:pt x="149823" y="2882065"/>
                  </a:lnTo>
                  <a:cubicBezTo>
                    <a:pt x="213350" y="2932945"/>
                    <a:pt x="295410" y="2961084"/>
                    <a:pt x="380454" y="2961158"/>
                  </a:cubicBezTo>
                  <a:lnTo>
                    <a:pt x="401099" y="2961158"/>
                  </a:lnTo>
                  <a:cubicBezTo>
                    <a:pt x="499768" y="2961896"/>
                    <a:pt x="594127" y="2924839"/>
                    <a:pt x="660632" y="2859239"/>
                  </a:cubicBezTo>
                  <a:lnTo>
                    <a:pt x="660632" y="2859239"/>
                  </a:lnTo>
                  <a:cubicBezTo>
                    <a:pt x="711081" y="2808795"/>
                    <a:pt x="739206" y="2743439"/>
                    <a:pt x="739672" y="2675573"/>
                  </a:cubicBezTo>
                  <a:lnTo>
                    <a:pt x="739672" y="2675573"/>
                  </a:lnTo>
                  <a:lnTo>
                    <a:pt x="739672" y="47979"/>
                  </a:lnTo>
                  <a:lnTo>
                    <a:pt x="707230" y="53287"/>
                  </a:lnTo>
                  <a:lnTo>
                    <a:pt x="707230" y="53287"/>
                  </a:lnTo>
                  <a:cubicBezTo>
                    <a:pt x="638218" y="58595"/>
                    <a:pt x="520838" y="62311"/>
                    <a:pt x="395790" y="61780"/>
                  </a:cubicBezTo>
                  <a:lnTo>
                    <a:pt x="395790" y="61780"/>
                  </a:lnTo>
                  <a:cubicBezTo>
                    <a:pt x="291387" y="61780"/>
                    <a:pt x="192292" y="61780"/>
                    <a:pt x="121510" y="53818"/>
                  </a:cubicBezTo>
                  <a:lnTo>
                    <a:pt x="121510" y="53818"/>
                  </a:lnTo>
                  <a:cubicBezTo>
                    <a:pt x="90838" y="51164"/>
                    <a:pt x="62525" y="48510"/>
                    <a:pt x="48369" y="45855"/>
                  </a:cubicBezTo>
                  <a:lnTo>
                    <a:pt x="48369" y="45855"/>
                  </a:lnTo>
                  <a:lnTo>
                    <a:pt x="44830" y="2674512"/>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7B19F552-5852-0E4C-947E-EACE0362271A}"/>
                </a:ext>
              </a:extLst>
            </p:cNvPr>
            <p:cNvSpPr/>
            <p:nvPr/>
          </p:nvSpPr>
          <p:spPr>
            <a:xfrm>
              <a:off x="5337575" y="4442537"/>
              <a:ext cx="582930" cy="861616"/>
            </a:xfrm>
            <a:custGeom>
              <a:avLst/>
              <a:gdLst>
                <a:gd name="connsiteX0" fmla="*/ 128 w 582930"/>
                <a:gd name="connsiteY0" fmla="*/ 0 h 2489132"/>
                <a:gd name="connsiteX1" fmla="*/ 128 w 582930"/>
                <a:gd name="connsiteY1" fmla="*/ 2233190 h 2489132"/>
                <a:gd name="connsiteX2" fmla="*/ 267730 w 582930"/>
                <a:gd name="connsiteY2" fmla="*/ 2488995 h 2489132"/>
                <a:gd name="connsiteX3" fmla="*/ 282075 w 582930"/>
                <a:gd name="connsiteY3" fmla="*/ 2489049 h 2489132"/>
                <a:gd name="connsiteX4" fmla="*/ 298001 w 582930"/>
                <a:gd name="connsiteY4" fmla="*/ 2489049 h 2489132"/>
                <a:gd name="connsiteX5" fmla="*/ 582839 w 582930"/>
                <a:gd name="connsiteY5" fmla="*/ 2245510 h 2489132"/>
                <a:gd name="connsiteX6" fmla="*/ 582898 w 582930"/>
                <a:gd name="connsiteY6" fmla="*/ 2235313 h 2489132"/>
                <a:gd name="connsiteX7" fmla="*/ 582898 w 582930"/>
                <a:gd name="connsiteY7" fmla="*/ 0 h 248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930" h="2489132">
                  <a:moveTo>
                    <a:pt x="128" y="0"/>
                  </a:moveTo>
                  <a:lnTo>
                    <a:pt x="128" y="2233190"/>
                  </a:lnTo>
                  <a:cubicBezTo>
                    <a:pt x="-4467" y="2370329"/>
                    <a:pt x="115337" y="2484860"/>
                    <a:pt x="267730" y="2488995"/>
                  </a:cubicBezTo>
                  <a:cubicBezTo>
                    <a:pt x="272508" y="2489123"/>
                    <a:pt x="277292" y="2489144"/>
                    <a:pt x="282075" y="2489049"/>
                  </a:cubicBezTo>
                  <a:lnTo>
                    <a:pt x="298001" y="2489049"/>
                  </a:lnTo>
                  <a:cubicBezTo>
                    <a:pt x="451385" y="2492584"/>
                    <a:pt x="578911" y="2383547"/>
                    <a:pt x="582839" y="2245510"/>
                  </a:cubicBezTo>
                  <a:cubicBezTo>
                    <a:pt x="582934" y="2242113"/>
                    <a:pt x="582957" y="2238710"/>
                    <a:pt x="582898" y="2235313"/>
                  </a:cubicBezTo>
                  <a:lnTo>
                    <a:pt x="58289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81DDA28F-F9D4-184E-90CB-1BA0708A1183}"/>
                </a:ext>
              </a:extLst>
            </p:cNvPr>
            <p:cNvSpPr/>
            <p:nvPr/>
          </p:nvSpPr>
          <p:spPr>
            <a:xfrm>
              <a:off x="5206131" y="2098057"/>
              <a:ext cx="855315" cy="324009"/>
            </a:xfrm>
            <a:custGeom>
              <a:avLst/>
              <a:gdLst>
                <a:gd name="connsiteX0" fmla="*/ 38965 w 855315"/>
                <a:gd name="connsiteY0" fmla="*/ 6186 h 324009"/>
                <a:gd name="connsiteX1" fmla="*/ 35 w 855315"/>
                <a:gd name="connsiteY1" fmla="*/ 59269 h 324009"/>
                <a:gd name="connsiteX2" fmla="*/ 35 w 855315"/>
                <a:gd name="connsiteY2" fmla="*/ 237627 h 324009"/>
                <a:gd name="connsiteX3" fmla="*/ 59020 w 855315"/>
                <a:gd name="connsiteY3" fmla="*/ 298672 h 324009"/>
                <a:gd name="connsiteX4" fmla="*/ 427086 w 855315"/>
                <a:gd name="connsiteY4" fmla="*/ 323090 h 324009"/>
                <a:gd name="connsiteX5" fmla="*/ 793382 w 855315"/>
                <a:gd name="connsiteY5" fmla="*/ 302388 h 324009"/>
                <a:gd name="connsiteX6" fmla="*/ 855316 w 855315"/>
                <a:gd name="connsiteY6" fmla="*/ 241343 h 324009"/>
                <a:gd name="connsiteX7" fmla="*/ 855316 w 855315"/>
                <a:gd name="connsiteY7" fmla="*/ 62985 h 324009"/>
                <a:gd name="connsiteX8" fmla="*/ 802819 w 855315"/>
                <a:gd name="connsiteY8" fmla="*/ 5125 h 324009"/>
                <a:gd name="connsiteX9" fmla="*/ 38965 w 855315"/>
                <a:gd name="connsiteY9" fmla="*/ 6186 h 32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315" h="324009">
                  <a:moveTo>
                    <a:pt x="38965" y="6186"/>
                  </a:moveTo>
                  <a:cubicBezTo>
                    <a:pt x="15867" y="15822"/>
                    <a:pt x="802" y="36370"/>
                    <a:pt x="35" y="59269"/>
                  </a:cubicBezTo>
                  <a:lnTo>
                    <a:pt x="35" y="237627"/>
                  </a:lnTo>
                  <a:cubicBezTo>
                    <a:pt x="-1085" y="268733"/>
                    <a:pt x="24632" y="295354"/>
                    <a:pt x="59020" y="298672"/>
                  </a:cubicBezTo>
                  <a:cubicBezTo>
                    <a:pt x="180511" y="317743"/>
                    <a:pt x="303801" y="325922"/>
                    <a:pt x="427086" y="323090"/>
                  </a:cubicBezTo>
                  <a:cubicBezTo>
                    <a:pt x="549639" y="326680"/>
                    <a:pt x="672292" y="319748"/>
                    <a:pt x="793382" y="302388"/>
                  </a:cubicBezTo>
                  <a:cubicBezTo>
                    <a:pt x="828389" y="299387"/>
                    <a:pt x="855168" y="272991"/>
                    <a:pt x="855316" y="241343"/>
                  </a:cubicBezTo>
                  <a:lnTo>
                    <a:pt x="855316" y="62985"/>
                  </a:lnTo>
                  <a:cubicBezTo>
                    <a:pt x="854708" y="35120"/>
                    <a:pt x="833037" y="11231"/>
                    <a:pt x="802819" y="5125"/>
                  </a:cubicBezTo>
                  <a:cubicBezTo>
                    <a:pt x="802819" y="5125"/>
                    <a:pt x="50172" y="-7084"/>
                    <a:pt x="38965"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E7B88A51-FD8C-CF42-8D23-3C9B4D87A8AE}"/>
                </a:ext>
              </a:extLst>
            </p:cNvPr>
            <p:cNvSpPr/>
            <p:nvPr/>
          </p:nvSpPr>
          <p:spPr>
            <a:xfrm>
              <a:off x="1731763" y="2453528"/>
              <a:ext cx="752922" cy="2943439"/>
            </a:xfrm>
            <a:custGeom>
              <a:avLst/>
              <a:gdLst>
                <a:gd name="connsiteX0" fmla="*/ 5505 w 752922"/>
                <a:gd name="connsiteY0" fmla="*/ 0 h 2943439"/>
                <a:gd name="connsiteX1" fmla="*/ 5505 w 752922"/>
                <a:gd name="connsiteY1" fmla="*/ 2689701 h 2943439"/>
                <a:gd name="connsiteX2" fmla="*/ 356465 w 752922"/>
                <a:gd name="connsiteY2" fmla="*/ 2943437 h 2943439"/>
                <a:gd name="connsiteX3" fmla="*/ 732199 w 752922"/>
                <a:gd name="connsiteY3" fmla="*/ 2672715 h 2943439"/>
                <a:gd name="connsiteX4" fmla="*/ 744585 w 752922"/>
                <a:gd name="connsiteY4" fmla="*/ 1062 h 294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922" h="2943439">
                  <a:moveTo>
                    <a:pt x="5505" y="0"/>
                  </a:moveTo>
                  <a:cubicBezTo>
                    <a:pt x="5505" y="0"/>
                    <a:pt x="-6882" y="2601053"/>
                    <a:pt x="5505" y="2689701"/>
                  </a:cubicBezTo>
                  <a:cubicBezTo>
                    <a:pt x="41179" y="2838280"/>
                    <a:pt x="187556" y="2944106"/>
                    <a:pt x="356465" y="2943437"/>
                  </a:cubicBezTo>
                  <a:cubicBezTo>
                    <a:pt x="512775" y="2937067"/>
                    <a:pt x="694448" y="2904155"/>
                    <a:pt x="732199" y="2672715"/>
                  </a:cubicBezTo>
                  <a:cubicBezTo>
                    <a:pt x="769949" y="2441274"/>
                    <a:pt x="744585" y="1062"/>
                    <a:pt x="744585" y="1062"/>
                  </a:cubicBezTo>
                  <a:close/>
                </a:path>
              </a:pathLst>
            </a:custGeom>
            <a:solidFill>
              <a:srgbClr val="FFFFFF"/>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BEC63BED-4B9A-9D4E-8758-67A3400FEE61}"/>
                </a:ext>
              </a:extLst>
            </p:cNvPr>
            <p:cNvSpPr/>
            <p:nvPr/>
          </p:nvSpPr>
          <p:spPr>
            <a:xfrm>
              <a:off x="1802151" y="2303304"/>
              <a:ext cx="614636" cy="315314"/>
            </a:xfrm>
            <a:custGeom>
              <a:avLst/>
              <a:gdLst>
                <a:gd name="connsiteX0" fmla="*/ 590 w 614636"/>
                <a:gd name="connsiteY0" fmla="*/ 266475 h 315314"/>
                <a:gd name="connsiteX1" fmla="*/ 52479 w 614636"/>
                <a:gd name="connsiteY1" fmla="*/ 315302 h 315314"/>
                <a:gd name="connsiteX2" fmla="*/ 53086 w 614636"/>
                <a:gd name="connsiteY2" fmla="*/ 315311 h 315314"/>
                <a:gd name="connsiteX3" fmla="*/ 561536 w 614636"/>
                <a:gd name="connsiteY3" fmla="*/ 315311 h 315314"/>
                <a:gd name="connsiteX4" fmla="*/ 614634 w 614636"/>
                <a:gd name="connsiteY4" fmla="*/ 268614 h 315314"/>
                <a:gd name="connsiteX5" fmla="*/ 614622 w 614636"/>
                <a:gd name="connsiteY5" fmla="*/ 267006 h 315314"/>
                <a:gd name="connsiteX6" fmla="*/ 614622 w 614636"/>
                <a:gd name="connsiteY6" fmla="*/ 49367 h 315314"/>
                <a:gd name="connsiteX7" fmla="*/ 562149 w 614636"/>
                <a:gd name="connsiteY7" fmla="*/ 1 h 315314"/>
                <a:gd name="connsiteX8" fmla="*/ 562126 w 614636"/>
                <a:gd name="connsiteY8" fmla="*/ 0 h 315314"/>
                <a:gd name="connsiteX9" fmla="*/ 53086 w 614636"/>
                <a:gd name="connsiteY9" fmla="*/ 0 h 315314"/>
                <a:gd name="connsiteX10" fmla="*/ 0 w 614636"/>
                <a:gd name="connsiteY10" fmla="*/ 48836 h 31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36" h="315314">
                  <a:moveTo>
                    <a:pt x="590" y="266475"/>
                  </a:moveTo>
                  <a:cubicBezTo>
                    <a:pt x="-65" y="292854"/>
                    <a:pt x="23169" y="314714"/>
                    <a:pt x="52479" y="315302"/>
                  </a:cubicBezTo>
                  <a:cubicBezTo>
                    <a:pt x="52679" y="315307"/>
                    <a:pt x="52886" y="315309"/>
                    <a:pt x="53086" y="315311"/>
                  </a:cubicBezTo>
                  <a:lnTo>
                    <a:pt x="561536" y="315311"/>
                  </a:lnTo>
                  <a:cubicBezTo>
                    <a:pt x="590527" y="315611"/>
                    <a:pt x="614298" y="294704"/>
                    <a:pt x="614634" y="268614"/>
                  </a:cubicBezTo>
                  <a:cubicBezTo>
                    <a:pt x="614640" y="268078"/>
                    <a:pt x="614634" y="267542"/>
                    <a:pt x="614622" y="267006"/>
                  </a:cubicBezTo>
                  <a:lnTo>
                    <a:pt x="614622" y="49367"/>
                  </a:lnTo>
                  <a:cubicBezTo>
                    <a:pt x="615283" y="22695"/>
                    <a:pt x="591789" y="593"/>
                    <a:pt x="562149" y="1"/>
                  </a:cubicBezTo>
                  <a:cubicBezTo>
                    <a:pt x="562143" y="1"/>
                    <a:pt x="562132" y="0"/>
                    <a:pt x="562126" y="0"/>
                  </a:cubicBezTo>
                  <a:lnTo>
                    <a:pt x="53086" y="0"/>
                  </a:lnTo>
                  <a:cubicBezTo>
                    <a:pt x="23576" y="578"/>
                    <a:pt x="-6" y="22274"/>
                    <a:pt x="0" y="4883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13CDE347-2BAD-F841-AD01-323AD085785B}"/>
                </a:ext>
              </a:extLst>
            </p:cNvPr>
            <p:cNvSpPr/>
            <p:nvPr/>
          </p:nvSpPr>
          <p:spPr>
            <a:xfrm>
              <a:off x="1711895" y="2416369"/>
              <a:ext cx="790406" cy="3002404"/>
            </a:xfrm>
            <a:custGeom>
              <a:avLst/>
              <a:gdLst>
                <a:gd name="connsiteX0" fmla="*/ 1190 w 790406"/>
                <a:gd name="connsiteY0" fmla="*/ 2672715 h 3002404"/>
                <a:gd name="connsiteX1" fmla="*/ 4139 w 790406"/>
                <a:gd name="connsiteY1" fmla="*/ 21234 h 3002404"/>
                <a:gd name="connsiteX2" fmla="*/ 14756 w 790406"/>
                <a:gd name="connsiteY2" fmla="*/ 5840 h 3002404"/>
                <a:gd name="connsiteX3" fmla="*/ 14756 w 790406"/>
                <a:gd name="connsiteY3" fmla="*/ 5840 h 3002404"/>
                <a:gd name="connsiteX4" fmla="*/ 30682 w 790406"/>
                <a:gd name="connsiteY4" fmla="*/ 0 h 3002404"/>
                <a:gd name="connsiteX5" fmla="*/ 30682 w 790406"/>
                <a:gd name="connsiteY5" fmla="*/ 0 h 3002404"/>
                <a:gd name="connsiteX6" fmla="*/ 125648 w 790406"/>
                <a:gd name="connsiteY6" fmla="*/ 11148 h 3002404"/>
                <a:gd name="connsiteX7" fmla="*/ 125648 w 790406"/>
                <a:gd name="connsiteY7" fmla="*/ 11148 h 3002404"/>
                <a:gd name="connsiteX8" fmla="*/ 395798 w 790406"/>
                <a:gd name="connsiteY8" fmla="*/ 19110 h 3002404"/>
                <a:gd name="connsiteX9" fmla="*/ 395798 w 790406"/>
                <a:gd name="connsiteY9" fmla="*/ 19110 h 3002404"/>
                <a:gd name="connsiteX10" fmla="*/ 703699 w 790406"/>
                <a:gd name="connsiteY10" fmla="*/ 10617 h 3002404"/>
                <a:gd name="connsiteX11" fmla="*/ 703699 w 790406"/>
                <a:gd name="connsiteY11" fmla="*/ 10617 h 3002404"/>
                <a:gd name="connsiteX12" fmla="*/ 762684 w 790406"/>
                <a:gd name="connsiteY12" fmla="*/ 3185 h 3002404"/>
                <a:gd name="connsiteX13" fmla="*/ 762684 w 790406"/>
                <a:gd name="connsiteY13" fmla="*/ 3185 h 3002404"/>
                <a:gd name="connsiteX14" fmla="*/ 781559 w 790406"/>
                <a:gd name="connsiteY14" fmla="*/ 6901 h 3002404"/>
                <a:gd name="connsiteX15" fmla="*/ 781559 w 790406"/>
                <a:gd name="connsiteY15" fmla="*/ 6901 h 3002404"/>
                <a:gd name="connsiteX16" fmla="*/ 790407 w 790406"/>
                <a:gd name="connsiteY16" fmla="*/ 22295 h 3002404"/>
                <a:gd name="connsiteX17" fmla="*/ 790407 w 790406"/>
                <a:gd name="connsiteY17" fmla="*/ 22295 h 3002404"/>
                <a:gd name="connsiteX18" fmla="*/ 784508 w 790406"/>
                <a:gd name="connsiteY18" fmla="*/ 2675369 h 3002404"/>
                <a:gd name="connsiteX19" fmla="*/ 693082 w 790406"/>
                <a:gd name="connsiteY19" fmla="*/ 2887700 h 3002404"/>
                <a:gd name="connsiteX20" fmla="*/ 693082 w 790406"/>
                <a:gd name="connsiteY20" fmla="*/ 2887700 h 3002404"/>
                <a:gd name="connsiteX21" fmla="*/ 398158 w 790406"/>
                <a:gd name="connsiteY21" fmla="*/ 3002359 h 3002404"/>
                <a:gd name="connsiteX22" fmla="*/ 377513 w 790406"/>
                <a:gd name="connsiteY22" fmla="*/ 3002359 h 3002404"/>
                <a:gd name="connsiteX23" fmla="*/ 117980 w 790406"/>
                <a:gd name="connsiteY23" fmla="*/ 2913180 h 3002404"/>
                <a:gd name="connsiteX24" fmla="*/ 117980 w 790406"/>
                <a:gd name="connsiteY24" fmla="*/ 2913180 h 3002404"/>
                <a:gd name="connsiteX25" fmla="*/ 10 w 790406"/>
                <a:gd name="connsiteY25" fmla="*/ 2674839 h 3002404"/>
                <a:gd name="connsiteX26" fmla="*/ 44838 w 790406"/>
                <a:gd name="connsiteY26" fmla="*/ 2672715 h 3002404"/>
                <a:gd name="connsiteX27" fmla="*/ 149242 w 790406"/>
                <a:gd name="connsiteY27" fmla="*/ 2881861 h 3002404"/>
                <a:gd name="connsiteX28" fmla="*/ 149242 w 790406"/>
                <a:gd name="connsiteY28" fmla="*/ 2881861 h 3002404"/>
                <a:gd name="connsiteX29" fmla="*/ 380462 w 790406"/>
                <a:gd name="connsiteY29" fmla="*/ 2960954 h 3002404"/>
                <a:gd name="connsiteX30" fmla="*/ 400517 w 790406"/>
                <a:gd name="connsiteY30" fmla="*/ 2960954 h 3002404"/>
                <a:gd name="connsiteX31" fmla="*/ 660050 w 790406"/>
                <a:gd name="connsiteY31" fmla="*/ 2859036 h 3002404"/>
                <a:gd name="connsiteX32" fmla="*/ 660050 w 790406"/>
                <a:gd name="connsiteY32" fmla="*/ 2859036 h 3002404"/>
                <a:gd name="connsiteX33" fmla="*/ 740270 w 790406"/>
                <a:gd name="connsiteY33" fmla="*/ 2675369 h 3002404"/>
                <a:gd name="connsiteX34" fmla="*/ 740270 w 790406"/>
                <a:gd name="connsiteY34" fmla="*/ 2675369 h 3002404"/>
                <a:gd name="connsiteX35" fmla="*/ 743809 w 790406"/>
                <a:gd name="connsiteY35" fmla="*/ 47775 h 3002404"/>
                <a:gd name="connsiteX36" fmla="*/ 707238 w 790406"/>
                <a:gd name="connsiteY36" fmla="*/ 53083 h 3002404"/>
                <a:gd name="connsiteX37" fmla="*/ 707238 w 790406"/>
                <a:gd name="connsiteY37" fmla="*/ 53083 h 3002404"/>
                <a:gd name="connsiteX38" fmla="*/ 395798 w 790406"/>
                <a:gd name="connsiteY38" fmla="*/ 61576 h 3002404"/>
                <a:gd name="connsiteX39" fmla="*/ 395798 w 790406"/>
                <a:gd name="connsiteY39" fmla="*/ 61576 h 3002404"/>
                <a:gd name="connsiteX40" fmla="*/ 121519 w 790406"/>
                <a:gd name="connsiteY40" fmla="*/ 53614 h 3002404"/>
                <a:gd name="connsiteX41" fmla="*/ 121519 w 790406"/>
                <a:gd name="connsiteY41" fmla="*/ 53614 h 3002404"/>
                <a:gd name="connsiteX42" fmla="*/ 48377 w 790406"/>
                <a:gd name="connsiteY42" fmla="*/ 45652 h 3002404"/>
                <a:gd name="connsiteX43" fmla="*/ 48377 w 790406"/>
                <a:gd name="connsiteY43" fmla="*/ 45652 h 3002404"/>
                <a:gd name="connsiteX44" fmla="*/ 44838 w 790406"/>
                <a:gd name="connsiteY44" fmla="*/ 2674308 h 300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0406" h="3002404">
                  <a:moveTo>
                    <a:pt x="1190" y="2672715"/>
                  </a:moveTo>
                  <a:lnTo>
                    <a:pt x="4139" y="21234"/>
                  </a:lnTo>
                  <a:cubicBezTo>
                    <a:pt x="4864" y="14907"/>
                    <a:pt x="8775" y="9231"/>
                    <a:pt x="14756" y="5840"/>
                  </a:cubicBezTo>
                  <a:lnTo>
                    <a:pt x="14756" y="5840"/>
                  </a:lnTo>
                  <a:cubicBezTo>
                    <a:pt x="18991" y="2065"/>
                    <a:pt x="24725" y="-36"/>
                    <a:pt x="30682" y="0"/>
                  </a:cubicBezTo>
                  <a:lnTo>
                    <a:pt x="30682" y="0"/>
                  </a:lnTo>
                  <a:cubicBezTo>
                    <a:pt x="30682" y="0"/>
                    <a:pt x="67253" y="6370"/>
                    <a:pt x="125648" y="11148"/>
                  </a:cubicBezTo>
                  <a:lnTo>
                    <a:pt x="125648" y="11148"/>
                  </a:lnTo>
                  <a:cubicBezTo>
                    <a:pt x="192890" y="16987"/>
                    <a:pt x="291985" y="18579"/>
                    <a:pt x="395798" y="19110"/>
                  </a:cubicBezTo>
                  <a:lnTo>
                    <a:pt x="395798" y="19110"/>
                  </a:lnTo>
                  <a:cubicBezTo>
                    <a:pt x="519666" y="19110"/>
                    <a:pt x="637046" y="15394"/>
                    <a:pt x="703699" y="10617"/>
                  </a:cubicBezTo>
                  <a:lnTo>
                    <a:pt x="703699" y="10617"/>
                  </a:lnTo>
                  <a:cubicBezTo>
                    <a:pt x="723559" y="9623"/>
                    <a:pt x="743290" y="7137"/>
                    <a:pt x="762684" y="3185"/>
                  </a:cubicBezTo>
                  <a:lnTo>
                    <a:pt x="762684" y="3185"/>
                  </a:lnTo>
                  <a:cubicBezTo>
                    <a:pt x="769273" y="1713"/>
                    <a:pt x="776251" y="3087"/>
                    <a:pt x="781559" y="6901"/>
                  </a:cubicBezTo>
                  <a:lnTo>
                    <a:pt x="781559" y="6901"/>
                  </a:lnTo>
                  <a:cubicBezTo>
                    <a:pt x="787074" y="10465"/>
                    <a:pt x="790360" y="16186"/>
                    <a:pt x="790407" y="22295"/>
                  </a:cubicBezTo>
                  <a:lnTo>
                    <a:pt x="790407" y="22295"/>
                  </a:lnTo>
                  <a:lnTo>
                    <a:pt x="784508" y="2675369"/>
                  </a:lnTo>
                  <a:cubicBezTo>
                    <a:pt x="784149" y="2753868"/>
                    <a:pt x="751589" y="2829479"/>
                    <a:pt x="693082" y="2887700"/>
                  </a:cubicBezTo>
                  <a:lnTo>
                    <a:pt x="693082" y="2887700"/>
                  </a:lnTo>
                  <a:cubicBezTo>
                    <a:pt x="617605" y="2962228"/>
                    <a:pt x="510194" y="3003988"/>
                    <a:pt x="398158" y="3002359"/>
                  </a:cubicBezTo>
                  <a:lnTo>
                    <a:pt x="377513" y="3002359"/>
                  </a:lnTo>
                  <a:cubicBezTo>
                    <a:pt x="281810" y="3002120"/>
                    <a:pt x="189505" y="2970403"/>
                    <a:pt x="117980" y="2913180"/>
                  </a:cubicBezTo>
                  <a:lnTo>
                    <a:pt x="117980" y="2913180"/>
                  </a:lnTo>
                  <a:cubicBezTo>
                    <a:pt x="42261" y="2852788"/>
                    <a:pt x="-751" y="2765886"/>
                    <a:pt x="10" y="2674839"/>
                  </a:cubicBezTo>
                  <a:close/>
                  <a:moveTo>
                    <a:pt x="44838" y="2672715"/>
                  </a:moveTo>
                  <a:cubicBezTo>
                    <a:pt x="44762" y="2752669"/>
                    <a:pt x="82772" y="2828816"/>
                    <a:pt x="149242" y="2881861"/>
                  </a:cubicBezTo>
                  <a:lnTo>
                    <a:pt x="149242" y="2881861"/>
                  </a:lnTo>
                  <a:cubicBezTo>
                    <a:pt x="213069" y="2932645"/>
                    <a:pt x="295264" y="2960763"/>
                    <a:pt x="380462" y="2960954"/>
                  </a:cubicBezTo>
                  <a:lnTo>
                    <a:pt x="400517" y="2960954"/>
                  </a:lnTo>
                  <a:cubicBezTo>
                    <a:pt x="499234" y="2961894"/>
                    <a:pt x="593681" y="2924805"/>
                    <a:pt x="660050" y="2859036"/>
                  </a:cubicBezTo>
                  <a:lnTo>
                    <a:pt x="660050" y="2859036"/>
                  </a:lnTo>
                  <a:cubicBezTo>
                    <a:pt x="711119" y="2808856"/>
                    <a:pt x="739703" y="2743416"/>
                    <a:pt x="740270" y="2675369"/>
                  </a:cubicBezTo>
                  <a:lnTo>
                    <a:pt x="740270" y="2675369"/>
                  </a:lnTo>
                  <a:lnTo>
                    <a:pt x="743809" y="47775"/>
                  </a:lnTo>
                  <a:lnTo>
                    <a:pt x="707238" y="53083"/>
                  </a:lnTo>
                  <a:lnTo>
                    <a:pt x="707238" y="53083"/>
                  </a:lnTo>
                  <a:cubicBezTo>
                    <a:pt x="638226" y="58391"/>
                    <a:pt x="520846" y="62107"/>
                    <a:pt x="395798" y="61576"/>
                  </a:cubicBezTo>
                  <a:lnTo>
                    <a:pt x="395798" y="61576"/>
                  </a:lnTo>
                  <a:cubicBezTo>
                    <a:pt x="290805" y="61576"/>
                    <a:pt x="192301" y="61576"/>
                    <a:pt x="121519" y="53614"/>
                  </a:cubicBezTo>
                  <a:lnTo>
                    <a:pt x="121519" y="53614"/>
                  </a:lnTo>
                  <a:cubicBezTo>
                    <a:pt x="90847" y="50960"/>
                    <a:pt x="62534" y="48306"/>
                    <a:pt x="48377" y="45652"/>
                  </a:cubicBezTo>
                  <a:lnTo>
                    <a:pt x="48377" y="45652"/>
                  </a:lnTo>
                  <a:lnTo>
                    <a:pt x="44838" y="2674308"/>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58170006-519A-E04D-BB36-CDF382501393}"/>
                </a:ext>
              </a:extLst>
            </p:cNvPr>
            <p:cNvSpPr/>
            <p:nvPr/>
          </p:nvSpPr>
          <p:spPr>
            <a:xfrm>
              <a:off x="1815591" y="4085083"/>
              <a:ext cx="581170" cy="1219069"/>
            </a:xfrm>
            <a:custGeom>
              <a:avLst/>
              <a:gdLst>
                <a:gd name="connsiteX0" fmla="*/ 127 w 581170"/>
                <a:gd name="connsiteY0" fmla="*/ 0 h 1454550"/>
                <a:gd name="connsiteX1" fmla="*/ 127 w 581170"/>
                <a:gd name="connsiteY1" fmla="*/ 1198608 h 1454550"/>
                <a:gd name="connsiteX2" fmla="*/ 267753 w 581170"/>
                <a:gd name="connsiteY2" fmla="*/ 1454392 h 1454550"/>
                <a:gd name="connsiteX3" fmla="*/ 280895 w 581170"/>
                <a:gd name="connsiteY3" fmla="*/ 1454467 h 1454550"/>
                <a:gd name="connsiteX4" fmla="*/ 296821 w 581170"/>
                <a:gd name="connsiteY4" fmla="*/ 1454467 h 1454550"/>
                <a:gd name="connsiteX5" fmla="*/ 581081 w 581170"/>
                <a:gd name="connsiteY5" fmla="*/ 1211470 h 1454550"/>
                <a:gd name="connsiteX6" fmla="*/ 581128 w 581170"/>
                <a:gd name="connsiteY6" fmla="*/ 1200731 h 1454550"/>
                <a:gd name="connsiteX7" fmla="*/ 581128 w 581170"/>
                <a:gd name="connsiteY7" fmla="*/ 0 h 14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70" h="1454550">
                  <a:moveTo>
                    <a:pt x="127" y="0"/>
                  </a:moveTo>
                  <a:lnTo>
                    <a:pt x="127" y="1198608"/>
                  </a:lnTo>
                  <a:cubicBezTo>
                    <a:pt x="-4456" y="1335747"/>
                    <a:pt x="115360" y="1450268"/>
                    <a:pt x="267753" y="1454392"/>
                  </a:cubicBezTo>
                  <a:cubicBezTo>
                    <a:pt x="272130" y="1454509"/>
                    <a:pt x="276512" y="1454535"/>
                    <a:pt x="280895" y="1454467"/>
                  </a:cubicBezTo>
                  <a:lnTo>
                    <a:pt x="296821" y="1454467"/>
                  </a:lnTo>
                  <a:cubicBezTo>
                    <a:pt x="449881" y="1458007"/>
                    <a:pt x="577146" y="1349209"/>
                    <a:pt x="581081" y="1211470"/>
                  </a:cubicBezTo>
                  <a:cubicBezTo>
                    <a:pt x="581181" y="1207892"/>
                    <a:pt x="581199" y="1204309"/>
                    <a:pt x="581128" y="1200731"/>
                  </a:cubicBezTo>
                  <a:lnTo>
                    <a:pt x="581128" y="0"/>
                  </a:lnTo>
                  <a:close/>
                </a:path>
              </a:pathLst>
            </a:custGeom>
            <a:solidFill>
              <a:srgbClr val="0091B5"/>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ECD34C96-E790-244D-8EBF-DC2AD53B2504}"/>
                </a:ext>
              </a:extLst>
            </p:cNvPr>
            <p:cNvSpPr/>
            <p:nvPr/>
          </p:nvSpPr>
          <p:spPr>
            <a:xfrm>
              <a:off x="1683583" y="2098057"/>
              <a:ext cx="855289" cy="324022"/>
            </a:xfrm>
            <a:custGeom>
              <a:avLst/>
              <a:gdLst>
                <a:gd name="connsiteX0" fmla="*/ 39529 w 855289"/>
                <a:gd name="connsiteY0" fmla="*/ 6186 h 324022"/>
                <a:gd name="connsiteX1" fmla="*/ 9 w 855289"/>
                <a:gd name="connsiteY1" fmla="*/ 59269 h 324022"/>
                <a:gd name="connsiteX2" fmla="*/ 9 w 855289"/>
                <a:gd name="connsiteY2" fmla="*/ 237627 h 324022"/>
                <a:gd name="connsiteX3" fmla="*/ 58994 w 855289"/>
                <a:gd name="connsiteY3" fmla="*/ 298672 h 324022"/>
                <a:gd name="connsiteX4" fmla="*/ 427059 w 855289"/>
                <a:gd name="connsiteY4" fmla="*/ 323090 h 324022"/>
                <a:gd name="connsiteX5" fmla="*/ 792765 w 855289"/>
                <a:gd name="connsiteY5" fmla="*/ 302388 h 324022"/>
                <a:gd name="connsiteX6" fmla="*/ 855289 w 855289"/>
                <a:gd name="connsiteY6" fmla="*/ 241343 h 324022"/>
                <a:gd name="connsiteX7" fmla="*/ 855289 w 855289"/>
                <a:gd name="connsiteY7" fmla="*/ 62985 h 324022"/>
                <a:gd name="connsiteX8" fmla="*/ 802793 w 855289"/>
                <a:gd name="connsiteY8" fmla="*/ 5125 h 324022"/>
                <a:gd name="connsiteX9" fmla="*/ 39529 w 855289"/>
                <a:gd name="connsiteY9" fmla="*/ 6186 h 3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289" h="324022">
                  <a:moveTo>
                    <a:pt x="39529" y="6186"/>
                  </a:moveTo>
                  <a:cubicBezTo>
                    <a:pt x="16478" y="15958"/>
                    <a:pt x="1283" y="36366"/>
                    <a:pt x="9" y="59269"/>
                  </a:cubicBezTo>
                  <a:lnTo>
                    <a:pt x="9" y="237627"/>
                  </a:lnTo>
                  <a:cubicBezTo>
                    <a:pt x="-551" y="268550"/>
                    <a:pt x="24889" y="294878"/>
                    <a:pt x="58994" y="298672"/>
                  </a:cubicBezTo>
                  <a:cubicBezTo>
                    <a:pt x="180485" y="317743"/>
                    <a:pt x="303775" y="325922"/>
                    <a:pt x="427059" y="323090"/>
                  </a:cubicBezTo>
                  <a:cubicBezTo>
                    <a:pt x="549418" y="326711"/>
                    <a:pt x="671876" y="319778"/>
                    <a:pt x="792765" y="302388"/>
                  </a:cubicBezTo>
                  <a:cubicBezTo>
                    <a:pt x="827879" y="299406"/>
                    <a:pt x="854841" y="273079"/>
                    <a:pt x="855289" y="241343"/>
                  </a:cubicBezTo>
                  <a:lnTo>
                    <a:pt x="855289" y="62985"/>
                  </a:lnTo>
                  <a:cubicBezTo>
                    <a:pt x="854682" y="35120"/>
                    <a:pt x="833011" y="11231"/>
                    <a:pt x="802793" y="5125"/>
                  </a:cubicBezTo>
                  <a:cubicBezTo>
                    <a:pt x="802793" y="5125"/>
                    <a:pt x="50146" y="-7084"/>
                    <a:pt x="39529" y="6186"/>
                  </a:cubicBez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6D87C5B5-8DBD-744A-8085-C503C4C7CFA1}"/>
                </a:ext>
              </a:extLst>
            </p:cNvPr>
            <p:cNvSpPr/>
            <p:nvPr/>
          </p:nvSpPr>
          <p:spPr>
            <a:xfrm>
              <a:off x="1018833" y="2834662"/>
              <a:ext cx="707818" cy="2551155"/>
            </a:xfrm>
            <a:custGeom>
              <a:avLst/>
              <a:gdLst>
                <a:gd name="connsiteX0" fmla="*/ 0 w 707818"/>
                <a:gd name="connsiteY0" fmla="*/ 2551155 h 2551155"/>
                <a:gd name="connsiteX1" fmla="*/ 0 w 707818"/>
                <a:gd name="connsiteY1" fmla="*/ 565331 h 2551155"/>
                <a:gd name="connsiteX2" fmla="*/ 628189 w 707818"/>
                <a:gd name="connsiteY2" fmla="*/ 0 h 2551155"/>
                <a:gd name="connsiteX3" fmla="*/ 707818 w 707818"/>
                <a:gd name="connsiteY3" fmla="*/ 0 h 2551155"/>
                <a:gd name="connsiteX4" fmla="*/ 707818 w 707818"/>
                <a:gd name="connsiteY4" fmla="*/ 79624 h 2551155"/>
                <a:gd name="connsiteX5" fmla="*/ 628189 w 707818"/>
                <a:gd name="connsiteY5" fmla="*/ 79624 h 2551155"/>
                <a:gd name="connsiteX6" fmla="*/ 88477 w 707818"/>
                <a:gd name="connsiteY6" fmla="*/ 565331 h 2551155"/>
                <a:gd name="connsiteX7" fmla="*/ 88477 w 707818"/>
                <a:gd name="connsiteY7" fmla="*/ 565331 h 2551155"/>
                <a:gd name="connsiteX8" fmla="*/ 88477 w 707818"/>
                <a:gd name="connsiteY8" fmla="*/ 2551155 h 25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818" h="2551155">
                  <a:moveTo>
                    <a:pt x="0" y="2551155"/>
                  </a:moveTo>
                  <a:lnTo>
                    <a:pt x="0" y="565331"/>
                  </a:lnTo>
                  <a:cubicBezTo>
                    <a:pt x="0" y="253109"/>
                    <a:pt x="281250" y="0"/>
                    <a:pt x="628189" y="0"/>
                  </a:cubicBezTo>
                  <a:lnTo>
                    <a:pt x="707818" y="0"/>
                  </a:lnTo>
                  <a:lnTo>
                    <a:pt x="707818" y="79624"/>
                  </a:lnTo>
                  <a:lnTo>
                    <a:pt x="628189" y="79624"/>
                  </a:lnTo>
                  <a:cubicBezTo>
                    <a:pt x="330384" y="80208"/>
                    <a:pt x="89126" y="297327"/>
                    <a:pt x="88477" y="565331"/>
                  </a:cubicBezTo>
                  <a:lnTo>
                    <a:pt x="88477" y="565331"/>
                  </a:lnTo>
                  <a:lnTo>
                    <a:pt x="88477" y="2551155"/>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7E7291B0-F69A-4B41-82DA-42FDFE072C15}"/>
                </a:ext>
              </a:extLst>
            </p:cNvPr>
            <p:cNvSpPr/>
            <p:nvPr/>
          </p:nvSpPr>
          <p:spPr>
            <a:xfrm>
              <a:off x="6014259" y="2834662"/>
              <a:ext cx="704868" cy="2551155"/>
            </a:xfrm>
            <a:custGeom>
              <a:avLst/>
              <a:gdLst>
                <a:gd name="connsiteX0" fmla="*/ 616391 w 704868"/>
                <a:gd name="connsiteY0" fmla="*/ 2551155 h 2551155"/>
                <a:gd name="connsiteX1" fmla="*/ 616391 w 704868"/>
                <a:gd name="connsiteY1" fmla="*/ 565331 h 2551155"/>
                <a:gd name="connsiteX2" fmla="*/ 77270 w 704868"/>
                <a:gd name="connsiteY2" fmla="*/ 79624 h 2551155"/>
                <a:gd name="connsiteX3" fmla="*/ 0 w 704868"/>
                <a:gd name="connsiteY3" fmla="*/ 79624 h 2551155"/>
                <a:gd name="connsiteX4" fmla="*/ 0 w 704868"/>
                <a:gd name="connsiteY4" fmla="*/ 0 h 2551155"/>
                <a:gd name="connsiteX5" fmla="*/ 77270 w 704868"/>
                <a:gd name="connsiteY5" fmla="*/ 0 h 2551155"/>
                <a:gd name="connsiteX6" fmla="*/ 704869 w 704868"/>
                <a:gd name="connsiteY6" fmla="*/ 564800 h 2551155"/>
                <a:gd name="connsiteX7" fmla="*/ 704869 w 704868"/>
                <a:gd name="connsiteY7" fmla="*/ 565331 h 2551155"/>
                <a:gd name="connsiteX8" fmla="*/ 704869 w 704868"/>
                <a:gd name="connsiteY8" fmla="*/ 565331 h 2551155"/>
                <a:gd name="connsiteX9" fmla="*/ 704869 w 704868"/>
                <a:gd name="connsiteY9" fmla="*/ 2551155 h 2551155"/>
                <a:gd name="connsiteX10" fmla="*/ 616391 w 704868"/>
                <a:gd name="connsiteY10" fmla="*/ 2551155 h 25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868" h="2551155">
                  <a:moveTo>
                    <a:pt x="616391" y="2551155"/>
                  </a:moveTo>
                  <a:lnTo>
                    <a:pt x="616391" y="565331"/>
                  </a:lnTo>
                  <a:cubicBezTo>
                    <a:pt x="615743" y="297529"/>
                    <a:pt x="374843" y="80500"/>
                    <a:pt x="77270" y="79624"/>
                  </a:cubicBezTo>
                  <a:lnTo>
                    <a:pt x="0" y="79624"/>
                  </a:lnTo>
                  <a:lnTo>
                    <a:pt x="0" y="0"/>
                  </a:lnTo>
                  <a:lnTo>
                    <a:pt x="77270" y="0"/>
                  </a:lnTo>
                  <a:cubicBezTo>
                    <a:pt x="423882" y="0"/>
                    <a:pt x="704869" y="252870"/>
                    <a:pt x="704869" y="564800"/>
                  </a:cubicBezTo>
                  <a:cubicBezTo>
                    <a:pt x="704869" y="564975"/>
                    <a:pt x="704869" y="565156"/>
                    <a:pt x="704869" y="565331"/>
                  </a:cubicBezTo>
                  <a:lnTo>
                    <a:pt x="704869" y="565331"/>
                  </a:lnTo>
                  <a:lnTo>
                    <a:pt x="704869" y="2551155"/>
                  </a:lnTo>
                  <a:lnTo>
                    <a:pt x="616391" y="2551155"/>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6CEACDE6-B76A-8B4D-95B0-0300A3167FE3}"/>
                </a:ext>
              </a:extLst>
            </p:cNvPr>
            <p:cNvSpPr/>
            <p:nvPr/>
          </p:nvSpPr>
          <p:spPr>
            <a:xfrm>
              <a:off x="2469860" y="2834662"/>
              <a:ext cx="426460" cy="79624"/>
            </a:xfrm>
            <a:custGeom>
              <a:avLst/>
              <a:gdLst>
                <a:gd name="connsiteX0" fmla="*/ 0 w 426460"/>
                <a:gd name="connsiteY0" fmla="*/ 79624 h 79624"/>
                <a:gd name="connsiteX1" fmla="*/ 0 w 426460"/>
                <a:gd name="connsiteY1" fmla="*/ 0 h 79624"/>
                <a:gd name="connsiteX2" fmla="*/ 426460 w 426460"/>
                <a:gd name="connsiteY2" fmla="*/ 0 h 79624"/>
                <a:gd name="connsiteX3" fmla="*/ 426460 w 426460"/>
                <a:gd name="connsiteY3" fmla="*/ 79624 h 79624"/>
                <a:gd name="connsiteX4" fmla="*/ 0 w 426460"/>
                <a:gd name="connsiteY4" fmla="*/ 79624 h 79624"/>
                <a:gd name="connsiteX5" fmla="*/ 0 w 426460"/>
                <a:gd name="connsiteY5" fmla="*/ 79624 h 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60" h="79624">
                  <a:moveTo>
                    <a:pt x="0" y="79624"/>
                  </a:moveTo>
                  <a:lnTo>
                    <a:pt x="0" y="0"/>
                  </a:lnTo>
                  <a:lnTo>
                    <a:pt x="426460" y="0"/>
                  </a:lnTo>
                  <a:lnTo>
                    <a:pt x="426460" y="79624"/>
                  </a:lnTo>
                  <a:lnTo>
                    <a:pt x="0" y="79624"/>
                  </a:lnTo>
                  <a:lnTo>
                    <a:pt x="0" y="79624"/>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FAB9ED8E-7E05-7D44-8C42-DB41D4A2FC6E}"/>
                </a:ext>
              </a:extLst>
            </p:cNvPr>
            <p:cNvSpPr/>
            <p:nvPr/>
          </p:nvSpPr>
          <p:spPr>
            <a:xfrm>
              <a:off x="3649557" y="2834662"/>
              <a:ext cx="426460" cy="79624"/>
            </a:xfrm>
            <a:custGeom>
              <a:avLst/>
              <a:gdLst>
                <a:gd name="connsiteX0" fmla="*/ 0 w 426460"/>
                <a:gd name="connsiteY0" fmla="*/ 79624 h 79624"/>
                <a:gd name="connsiteX1" fmla="*/ 0 w 426460"/>
                <a:gd name="connsiteY1" fmla="*/ 0 h 79624"/>
                <a:gd name="connsiteX2" fmla="*/ 426461 w 426460"/>
                <a:gd name="connsiteY2" fmla="*/ 0 h 79624"/>
                <a:gd name="connsiteX3" fmla="*/ 426461 w 426460"/>
                <a:gd name="connsiteY3" fmla="*/ 79624 h 79624"/>
                <a:gd name="connsiteX4" fmla="*/ 0 w 426460"/>
                <a:gd name="connsiteY4" fmla="*/ 79624 h 79624"/>
                <a:gd name="connsiteX5" fmla="*/ 0 w 426460"/>
                <a:gd name="connsiteY5" fmla="*/ 79624 h 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60" h="79624">
                  <a:moveTo>
                    <a:pt x="0" y="79624"/>
                  </a:moveTo>
                  <a:lnTo>
                    <a:pt x="0" y="0"/>
                  </a:lnTo>
                  <a:lnTo>
                    <a:pt x="426461" y="0"/>
                  </a:lnTo>
                  <a:lnTo>
                    <a:pt x="426461" y="79624"/>
                  </a:lnTo>
                  <a:lnTo>
                    <a:pt x="0" y="79624"/>
                  </a:lnTo>
                  <a:lnTo>
                    <a:pt x="0" y="79624"/>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5DB00F6E-08CB-2C4F-A150-59A1E7A702B9}"/>
                </a:ext>
              </a:extLst>
            </p:cNvPr>
            <p:cNvSpPr/>
            <p:nvPr/>
          </p:nvSpPr>
          <p:spPr>
            <a:xfrm>
              <a:off x="4812148" y="2834662"/>
              <a:ext cx="426460" cy="79624"/>
            </a:xfrm>
            <a:custGeom>
              <a:avLst/>
              <a:gdLst>
                <a:gd name="connsiteX0" fmla="*/ 0 w 426460"/>
                <a:gd name="connsiteY0" fmla="*/ 79624 h 79624"/>
                <a:gd name="connsiteX1" fmla="*/ 0 w 426460"/>
                <a:gd name="connsiteY1" fmla="*/ 0 h 79624"/>
                <a:gd name="connsiteX2" fmla="*/ 426461 w 426460"/>
                <a:gd name="connsiteY2" fmla="*/ 0 h 79624"/>
                <a:gd name="connsiteX3" fmla="*/ 426461 w 426460"/>
                <a:gd name="connsiteY3" fmla="*/ 79624 h 79624"/>
                <a:gd name="connsiteX4" fmla="*/ 0 w 426460"/>
                <a:gd name="connsiteY4" fmla="*/ 79624 h 79624"/>
                <a:gd name="connsiteX5" fmla="*/ 0 w 426460"/>
                <a:gd name="connsiteY5" fmla="*/ 79624 h 7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60" h="79624">
                  <a:moveTo>
                    <a:pt x="0" y="79624"/>
                  </a:moveTo>
                  <a:lnTo>
                    <a:pt x="0" y="0"/>
                  </a:lnTo>
                  <a:lnTo>
                    <a:pt x="426461" y="0"/>
                  </a:lnTo>
                  <a:lnTo>
                    <a:pt x="426461" y="79624"/>
                  </a:lnTo>
                  <a:lnTo>
                    <a:pt x="0" y="79624"/>
                  </a:lnTo>
                  <a:lnTo>
                    <a:pt x="0" y="79624"/>
                  </a:lnTo>
                  <a:close/>
                </a:path>
              </a:pathLst>
            </a:custGeom>
            <a:solidFill>
              <a:schemeClr val="bg1">
                <a:lumMod val="75000"/>
              </a:schemeClr>
            </a:solidFill>
            <a:ln w="5891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CuadroTexto 4">
            <a:extLst>
              <a:ext uri="{FF2B5EF4-FFF2-40B4-BE49-F238E27FC236}">
                <a16:creationId xmlns:a16="http://schemas.microsoft.com/office/drawing/2014/main" id="{C4DE9BC5-CC1B-C84C-9E7F-677A4316B426}"/>
              </a:ext>
            </a:extLst>
          </p:cNvPr>
          <p:cNvSpPr txBox="1"/>
          <p:nvPr/>
        </p:nvSpPr>
        <p:spPr>
          <a:xfrm>
            <a:off x="8064297" y="1829689"/>
            <a:ext cx="3737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in each territory you will have large and small accounts these will need to be classified and designed and important level for management </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5" name="CuadroTexto 238">
            <a:extLst>
              <a:ext uri="{FF2B5EF4-FFF2-40B4-BE49-F238E27FC236}">
                <a16:creationId xmlns:a16="http://schemas.microsoft.com/office/drawing/2014/main" id="{B2E7E78E-E8DA-134B-A2BC-E2610ED9BC8F}"/>
              </a:ext>
            </a:extLst>
          </p:cNvPr>
          <p:cNvSpPr txBox="1"/>
          <p:nvPr/>
        </p:nvSpPr>
        <p:spPr>
          <a:xfrm>
            <a:off x="8064296" y="1591517"/>
            <a:ext cx="49659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Size – Large accounts versus small accounts </a:t>
            </a:r>
          </a:p>
        </p:txBody>
      </p:sp>
      <p:sp>
        <p:nvSpPr>
          <p:cNvPr id="36" name="Oval 35">
            <a:extLst>
              <a:ext uri="{FF2B5EF4-FFF2-40B4-BE49-F238E27FC236}">
                <a16:creationId xmlns:a16="http://schemas.microsoft.com/office/drawing/2014/main" id="{AD24DE3A-B7D2-1245-B0F3-4FDDA1020A6D}"/>
              </a:ext>
            </a:extLst>
          </p:cNvPr>
          <p:cNvSpPr/>
          <p:nvPr/>
        </p:nvSpPr>
        <p:spPr>
          <a:xfrm>
            <a:off x="7449362" y="1550115"/>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a:t>
            </a:r>
          </a:p>
        </p:txBody>
      </p:sp>
      <p:sp>
        <p:nvSpPr>
          <p:cNvPr id="37" name="CuadroTexto 4">
            <a:extLst>
              <a:ext uri="{FF2B5EF4-FFF2-40B4-BE49-F238E27FC236}">
                <a16:creationId xmlns:a16="http://schemas.microsoft.com/office/drawing/2014/main" id="{D0855A34-A78D-EF49-A7A8-70D4C74AD0BE}"/>
              </a:ext>
            </a:extLst>
          </p:cNvPr>
          <p:cNvSpPr txBox="1"/>
          <p:nvPr/>
        </p:nvSpPr>
        <p:spPr>
          <a:xfrm>
            <a:off x="8053917" y="2843313"/>
            <a:ext cx="30894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journey with the customer is completely different in existing and new accounts more effort is required on getting a new account on board </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CuadroTexto 238">
            <a:extLst>
              <a:ext uri="{FF2B5EF4-FFF2-40B4-BE49-F238E27FC236}">
                <a16:creationId xmlns:a16="http://schemas.microsoft.com/office/drawing/2014/main" id="{64C93D61-4C87-1E45-9B06-5E3CDC2FB8BE}"/>
              </a:ext>
            </a:extLst>
          </p:cNvPr>
          <p:cNvSpPr txBox="1"/>
          <p:nvPr/>
        </p:nvSpPr>
        <p:spPr>
          <a:xfrm>
            <a:off x="8053917" y="2605141"/>
            <a:ext cx="3252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New versus existing accounts </a:t>
            </a:r>
          </a:p>
        </p:txBody>
      </p:sp>
      <p:sp>
        <p:nvSpPr>
          <p:cNvPr id="39" name="Oval 38">
            <a:extLst>
              <a:ext uri="{FF2B5EF4-FFF2-40B4-BE49-F238E27FC236}">
                <a16:creationId xmlns:a16="http://schemas.microsoft.com/office/drawing/2014/main" id="{1AE15129-735E-E649-AA7F-B145CA2D1637}"/>
              </a:ext>
            </a:extLst>
          </p:cNvPr>
          <p:cNvSpPr/>
          <p:nvPr/>
        </p:nvSpPr>
        <p:spPr>
          <a:xfrm>
            <a:off x="7438982" y="2563739"/>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a:t>
            </a:r>
          </a:p>
        </p:txBody>
      </p:sp>
      <p:sp>
        <p:nvSpPr>
          <p:cNvPr id="40" name="CuadroTexto 4">
            <a:extLst>
              <a:ext uri="{FF2B5EF4-FFF2-40B4-BE49-F238E27FC236}">
                <a16:creationId xmlns:a16="http://schemas.microsoft.com/office/drawing/2014/main" id="{DED164DD-6BC2-1343-B9D1-C498113199F5}"/>
              </a:ext>
            </a:extLst>
          </p:cNvPr>
          <p:cNvSpPr txBox="1"/>
          <p:nvPr/>
        </p:nvSpPr>
        <p:spPr>
          <a:xfrm>
            <a:off x="8049184" y="3883936"/>
            <a:ext cx="30894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This refers to product listing each account will have a different prioritisation of portfolios this needs to be constantly reviewed</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1" name="CuadroTexto 238">
            <a:extLst>
              <a:ext uri="{FF2B5EF4-FFF2-40B4-BE49-F238E27FC236}">
                <a16:creationId xmlns:a16="http://schemas.microsoft.com/office/drawing/2014/main" id="{6363F012-44A3-8443-AA9C-BFC5C9711715}"/>
              </a:ext>
            </a:extLst>
          </p:cNvPr>
          <p:cNvSpPr txBox="1"/>
          <p:nvPr/>
        </p:nvSpPr>
        <p:spPr>
          <a:xfrm>
            <a:off x="8049183" y="3645764"/>
            <a:ext cx="32569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Portfolio focus</a:t>
            </a:r>
          </a:p>
        </p:txBody>
      </p:sp>
      <p:sp>
        <p:nvSpPr>
          <p:cNvPr id="42" name="Oval 41">
            <a:extLst>
              <a:ext uri="{FF2B5EF4-FFF2-40B4-BE49-F238E27FC236}">
                <a16:creationId xmlns:a16="http://schemas.microsoft.com/office/drawing/2014/main" id="{8A299FDD-6C7B-DC41-AE2B-055D0B582DA5}"/>
              </a:ext>
            </a:extLst>
          </p:cNvPr>
          <p:cNvSpPr/>
          <p:nvPr/>
        </p:nvSpPr>
        <p:spPr>
          <a:xfrm>
            <a:off x="7434249" y="3604362"/>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t>
            </a:r>
          </a:p>
        </p:txBody>
      </p:sp>
      <p:sp>
        <p:nvSpPr>
          <p:cNvPr id="43" name="CuadroTexto 4">
            <a:extLst>
              <a:ext uri="{FF2B5EF4-FFF2-40B4-BE49-F238E27FC236}">
                <a16:creationId xmlns:a16="http://schemas.microsoft.com/office/drawing/2014/main" id="{5A69E9BF-2A27-1A43-A5FE-8DBB0C310FC2}"/>
              </a:ext>
            </a:extLst>
          </p:cNvPr>
          <p:cNvSpPr txBox="1"/>
          <p:nvPr/>
        </p:nvSpPr>
        <p:spPr>
          <a:xfrm>
            <a:off x="8050799" y="4980973"/>
            <a:ext cx="30894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Every account will get tagged with is strategic or operational focus to be classified strategic only a few accounts will make the cut ,for operational accounts you will need to classify them into A,B,C or something similar for management.</a:t>
            </a: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CuadroTexto 238">
            <a:extLst>
              <a:ext uri="{FF2B5EF4-FFF2-40B4-BE49-F238E27FC236}">
                <a16:creationId xmlns:a16="http://schemas.microsoft.com/office/drawing/2014/main" id="{CDBD28CF-B81E-ED40-A196-AC9C0A71FA1B}"/>
              </a:ext>
            </a:extLst>
          </p:cNvPr>
          <p:cNvSpPr txBox="1"/>
          <p:nvPr/>
        </p:nvSpPr>
        <p:spPr>
          <a:xfrm>
            <a:off x="8050798" y="4742801"/>
            <a:ext cx="39126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Strategic versus operational accounts </a:t>
            </a:r>
          </a:p>
        </p:txBody>
      </p:sp>
      <p:sp>
        <p:nvSpPr>
          <p:cNvPr id="45" name="Oval 44">
            <a:extLst>
              <a:ext uri="{FF2B5EF4-FFF2-40B4-BE49-F238E27FC236}">
                <a16:creationId xmlns:a16="http://schemas.microsoft.com/office/drawing/2014/main" id="{1617F42B-8054-1A4A-9BF0-855FDA775D5B}"/>
              </a:ext>
            </a:extLst>
          </p:cNvPr>
          <p:cNvSpPr/>
          <p:nvPr/>
        </p:nvSpPr>
        <p:spPr>
          <a:xfrm>
            <a:off x="7435864" y="4701399"/>
            <a:ext cx="504780" cy="504780"/>
          </a:xfrm>
          <a:prstGeom prst="ellipse">
            <a:avLst/>
          </a:prstGeom>
          <a:solidFill>
            <a:srgbClr val="0091B5"/>
          </a:solidFill>
          <a:ln w="28575">
            <a:solidFill>
              <a:srgbClr val="009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a:t>
            </a:r>
          </a:p>
        </p:txBody>
      </p:sp>
      <p:sp>
        <p:nvSpPr>
          <p:cNvPr id="46" name="Rectangle 45">
            <a:extLst>
              <a:ext uri="{FF2B5EF4-FFF2-40B4-BE49-F238E27FC236}">
                <a16:creationId xmlns:a16="http://schemas.microsoft.com/office/drawing/2014/main" id="{E6BB8828-7DA0-ED4E-ABC7-DD0544362BE4}"/>
              </a:ext>
            </a:extLst>
          </p:cNvPr>
          <p:cNvSpPr/>
          <p:nvPr/>
        </p:nvSpPr>
        <p:spPr>
          <a:xfrm>
            <a:off x="1766221" y="4085084"/>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40%</a:t>
            </a:r>
          </a:p>
        </p:txBody>
      </p:sp>
      <p:sp>
        <p:nvSpPr>
          <p:cNvPr id="47" name="Rectangle 46">
            <a:extLst>
              <a:ext uri="{FF2B5EF4-FFF2-40B4-BE49-F238E27FC236}">
                <a16:creationId xmlns:a16="http://schemas.microsoft.com/office/drawing/2014/main" id="{F7ACF47E-30DD-C743-B3D4-41A9B4DCDB0F}"/>
              </a:ext>
            </a:extLst>
          </p:cNvPr>
          <p:cNvSpPr/>
          <p:nvPr/>
        </p:nvSpPr>
        <p:spPr>
          <a:xfrm>
            <a:off x="2952664" y="3068519"/>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75%</a:t>
            </a:r>
          </a:p>
        </p:txBody>
      </p:sp>
      <p:sp>
        <p:nvSpPr>
          <p:cNvPr id="48" name="Rectangle 47">
            <a:extLst>
              <a:ext uri="{FF2B5EF4-FFF2-40B4-BE49-F238E27FC236}">
                <a16:creationId xmlns:a16="http://schemas.microsoft.com/office/drawing/2014/main" id="{C00FC531-876B-A047-BD55-3D77D5E2EDA0}"/>
              </a:ext>
            </a:extLst>
          </p:cNvPr>
          <p:cNvSpPr/>
          <p:nvPr/>
        </p:nvSpPr>
        <p:spPr>
          <a:xfrm>
            <a:off x="4085604" y="3608813"/>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80%</a:t>
            </a:r>
          </a:p>
        </p:txBody>
      </p:sp>
      <p:sp>
        <p:nvSpPr>
          <p:cNvPr id="49" name="Rectangle 48">
            <a:extLst>
              <a:ext uri="{FF2B5EF4-FFF2-40B4-BE49-F238E27FC236}">
                <a16:creationId xmlns:a16="http://schemas.microsoft.com/office/drawing/2014/main" id="{A5323F51-1919-A94F-B593-63A6038B96CC}"/>
              </a:ext>
            </a:extLst>
          </p:cNvPr>
          <p:cNvSpPr/>
          <p:nvPr/>
        </p:nvSpPr>
        <p:spPr>
          <a:xfrm>
            <a:off x="5273943" y="4551563"/>
            <a:ext cx="73247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Tw Cen MT" panose="020B0602020104020603" pitchFamily="34" charset="77"/>
                <a:ea typeface="Open Sans" panose="020B0606030504020204" pitchFamily="34" charset="0"/>
                <a:cs typeface="Open Sans" panose="020B0606030504020204" pitchFamily="34" charset="0"/>
              </a:rPr>
              <a:t>20%</a:t>
            </a:r>
          </a:p>
        </p:txBody>
      </p:sp>
      <p:sp>
        <p:nvSpPr>
          <p:cNvPr id="4" name="TextBox 3">
            <a:extLst>
              <a:ext uri="{FF2B5EF4-FFF2-40B4-BE49-F238E27FC236}">
                <a16:creationId xmlns:a16="http://schemas.microsoft.com/office/drawing/2014/main" id="{502E3048-690E-944B-C892-9AB07B467E58}"/>
              </a:ext>
            </a:extLst>
          </p:cNvPr>
          <p:cNvSpPr txBox="1"/>
          <p:nvPr/>
        </p:nvSpPr>
        <p:spPr>
          <a:xfrm>
            <a:off x="1514475" y="1554523"/>
            <a:ext cx="12763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Size </a:t>
            </a:r>
          </a:p>
        </p:txBody>
      </p:sp>
      <p:sp>
        <p:nvSpPr>
          <p:cNvPr id="51" name="TextBox 50">
            <a:extLst>
              <a:ext uri="{FF2B5EF4-FFF2-40B4-BE49-F238E27FC236}">
                <a16:creationId xmlns:a16="http://schemas.microsoft.com/office/drawing/2014/main" id="{B71E4B1F-758D-9575-D9D4-E4F595CF3B6A}"/>
              </a:ext>
            </a:extLst>
          </p:cNvPr>
          <p:cNvSpPr txBox="1"/>
          <p:nvPr/>
        </p:nvSpPr>
        <p:spPr>
          <a:xfrm>
            <a:off x="2702985" y="1566705"/>
            <a:ext cx="12763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New vs Old  </a:t>
            </a:r>
          </a:p>
        </p:txBody>
      </p:sp>
      <p:sp>
        <p:nvSpPr>
          <p:cNvPr id="52" name="TextBox 51">
            <a:extLst>
              <a:ext uri="{FF2B5EF4-FFF2-40B4-BE49-F238E27FC236}">
                <a16:creationId xmlns:a16="http://schemas.microsoft.com/office/drawing/2014/main" id="{742310F0-E220-1F46-8E40-7534B87FCDE6}"/>
              </a:ext>
            </a:extLst>
          </p:cNvPr>
          <p:cNvSpPr txBox="1"/>
          <p:nvPr/>
        </p:nvSpPr>
        <p:spPr>
          <a:xfrm>
            <a:off x="3891495" y="1553617"/>
            <a:ext cx="12763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Portfolio</a:t>
            </a:r>
          </a:p>
        </p:txBody>
      </p:sp>
      <p:sp>
        <p:nvSpPr>
          <p:cNvPr id="53" name="TextBox 52">
            <a:extLst>
              <a:ext uri="{FF2B5EF4-FFF2-40B4-BE49-F238E27FC236}">
                <a16:creationId xmlns:a16="http://schemas.microsoft.com/office/drawing/2014/main" id="{D5C89DA8-D92C-4493-3C9D-F9D4049E2ACD}"/>
              </a:ext>
            </a:extLst>
          </p:cNvPr>
          <p:cNvSpPr txBox="1"/>
          <p:nvPr/>
        </p:nvSpPr>
        <p:spPr>
          <a:xfrm>
            <a:off x="5080006" y="1554070"/>
            <a:ext cx="12763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Focus</a:t>
            </a:r>
          </a:p>
        </p:txBody>
      </p:sp>
      <p:sp>
        <p:nvSpPr>
          <p:cNvPr id="56" name="TextBox 55">
            <a:extLst>
              <a:ext uri="{FF2B5EF4-FFF2-40B4-BE49-F238E27FC236}">
                <a16:creationId xmlns:a16="http://schemas.microsoft.com/office/drawing/2014/main" id="{91B004CC-496A-CBA7-6498-2CB3BEBF98AF}"/>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solidFill>
                  <a:srgbClr val="7B7C7F"/>
                </a:solidFill>
                <a:latin typeface="Poppins" panose="00000500000000000000" pitchFamily="2" charset="0"/>
                <a:ea typeface="Lato Light" panose="020F0502020204030203" pitchFamily="34" charset="0"/>
                <a:cs typeface="Poppins" panose="00000500000000000000" pitchFamily="2" charset="0"/>
              </a:rPr>
              <a:t>Work : Opportunities : Account balance.</a:t>
            </a:r>
          </a:p>
        </p:txBody>
      </p:sp>
      <p:pic>
        <p:nvPicPr>
          <p:cNvPr id="57" name="Picture 56" descr="Logo&#10;&#10;Description automatically generated">
            <a:extLst>
              <a:ext uri="{FF2B5EF4-FFF2-40B4-BE49-F238E27FC236}">
                <a16:creationId xmlns:a16="http://schemas.microsoft.com/office/drawing/2014/main" id="{353F10F9-FF0F-12B4-8025-FE979C53A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8" name="Footer Placeholder 3">
            <a:extLst>
              <a:ext uri="{FF2B5EF4-FFF2-40B4-BE49-F238E27FC236}">
                <a16:creationId xmlns:a16="http://schemas.microsoft.com/office/drawing/2014/main" id="{8BDFFB38-D18E-BBF0-2347-5273B3DCB0E1}"/>
              </a:ext>
            </a:extLst>
          </p:cNvPr>
          <p:cNvSpPr txBox="1">
            <a:spLocks/>
          </p:cNvSpPr>
          <p:nvPr/>
        </p:nvSpPr>
        <p:spPr>
          <a:xfrm>
            <a:off x="4038600" y="65849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solidFill>
                  <a:srgbClr val="7B7C7F"/>
                </a:solidFill>
                <a:latin typeface="Lato Light" panose="020F0502020204030203" pitchFamily="34" charset="0"/>
                <a:ea typeface="Lato Light" panose="020F0502020204030203" pitchFamily="34" charset="0"/>
                <a:cs typeface="Lato Light" panose="020F0502020204030203" pitchFamily="34" charset="0"/>
                <a:hlinkClick r:id="rId3"/>
              </a:rPr>
              <a:t>www.upskilpro.com</a:t>
            </a:r>
            <a:endParaRPr lang="en-GB" sz="1000" dirty="0">
              <a:solidFill>
                <a:srgbClr val="7B7C7F"/>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0640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2" presetClass="entr" presetSubtype="2" fill="hold" grpId="0" nodeType="withEffect">
                                  <p:stCondLst>
                                    <p:cond delay="7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75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5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1+#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7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7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75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1+#ppt_w/2"/>
                                          </p:val>
                                        </p:tav>
                                        <p:tav tm="100000">
                                          <p:val>
                                            <p:strVal val="#ppt_x"/>
                                          </p:val>
                                        </p:tav>
                                      </p:tavLst>
                                    </p:anim>
                                    <p:anim calcmode="lin" valueType="num">
                                      <p:cBhvr additive="base">
                                        <p:cTn id="47" dur="500" fill="hold"/>
                                        <p:tgtEl>
                                          <p:spTgt spid="4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75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1+#ppt_w/2"/>
                                          </p:val>
                                        </p:tav>
                                        <p:tav tm="100000">
                                          <p:val>
                                            <p:strVal val="#ppt_x"/>
                                          </p:val>
                                        </p:tav>
                                      </p:tavLst>
                                    </p:anim>
                                    <p:anim calcmode="lin" valueType="num">
                                      <p:cBhvr additive="base">
                                        <p:cTn id="51" dur="500" fill="hold"/>
                                        <p:tgtEl>
                                          <p:spTgt spid="4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5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1+#ppt_w/2"/>
                                          </p:val>
                                        </p:tav>
                                        <p:tav tm="100000">
                                          <p:val>
                                            <p:strVal val="#ppt_x"/>
                                          </p:val>
                                        </p:tav>
                                      </p:tavLst>
                                    </p:anim>
                                    <p:anim calcmode="lin" valueType="num">
                                      <p:cBhvr additive="base">
                                        <p:cTn id="55" dur="500" fill="hold"/>
                                        <p:tgtEl>
                                          <p:spTgt spid="4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75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1+#ppt_w/2"/>
                                          </p:val>
                                        </p:tav>
                                        <p:tav tm="100000">
                                          <p:val>
                                            <p:strVal val="#ppt_x"/>
                                          </p:val>
                                        </p:tav>
                                      </p:tavLst>
                                    </p:anim>
                                    <p:anim calcmode="lin" valueType="num">
                                      <p:cBhvr additive="base">
                                        <p:cTn id="59" dur="500" fill="hold"/>
                                        <p:tgtEl>
                                          <p:spTgt spid="4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75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1+#ppt_w/2"/>
                                          </p:val>
                                        </p:tav>
                                        <p:tav tm="100000">
                                          <p:val>
                                            <p:strVal val="#ppt_x"/>
                                          </p:val>
                                        </p:tav>
                                      </p:tavLst>
                                    </p:anim>
                                    <p:anim calcmode="lin" valueType="num">
                                      <p:cBhvr additive="base">
                                        <p:cTn id="63" dur="5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75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500" fill="hold"/>
                                        <p:tgtEl>
                                          <p:spTgt spid="45"/>
                                        </p:tgtEl>
                                        <p:attrNameLst>
                                          <p:attrName>ppt_x</p:attrName>
                                        </p:attrNameLst>
                                      </p:cBhvr>
                                      <p:tavLst>
                                        <p:tav tm="0">
                                          <p:val>
                                            <p:strVal val="1+#ppt_w/2"/>
                                          </p:val>
                                        </p:tav>
                                        <p:tav tm="100000">
                                          <p:val>
                                            <p:strVal val="#ppt_x"/>
                                          </p:val>
                                        </p:tav>
                                      </p:tavLst>
                                    </p:anim>
                                    <p:anim calcmode="lin" valueType="num">
                                      <p:cBhvr additive="base">
                                        <p:cTn id="67"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P spid="38" grpId="0"/>
      <p:bldP spid="39" grpId="0" animBg="1"/>
      <p:bldP spid="40" grpId="0"/>
      <p:bldP spid="41" grpId="0"/>
      <p:bldP spid="42" grpId="0" animBg="1"/>
      <p:bldP spid="43" grpId="0"/>
      <p:bldP spid="44" grpId="0"/>
      <p:bldP spid="45" grpId="0" animBg="1"/>
      <p:bldP spid="46" grpId="0"/>
      <p:bldP spid="47" grpId="0"/>
      <p:bldP spid="48"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45">
            <a:extLst>
              <a:ext uri="{FF2B5EF4-FFF2-40B4-BE49-F238E27FC236}">
                <a16:creationId xmlns:a16="http://schemas.microsoft.com/office/drawing/2014/main" id="{1FF1EF46-A893-A14A-B176-65DC835FEA2B}"/>
              </a:ext>
            </a:extLst>
          </p:cNvPr>
          <p:cNvSpPr/>
          <p:nvPr/>
        </p:nvSpPr>
        <p:spPr>
          <a:xfrm>
            <a:off x="5493424" y="1406594"/>
            <a:ext cx="1111683"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83D20956-CA1D-64DA-D169-DC63452987E3}"/>
              </a:ext>
            </a:extLst>
          </p:cNvPr>
          <p:cNvGrpSpPr/>
          <p:nvPr/>
        </p:nvGrpSpPr>
        <p:grpSpPr>
          <a:xfrm>
            <a:off x="4105322" y="1501606"/>
            <a:ext cx="3921734" cy="3921734"/>
            <a:chOff x="3879852" y="2160098"/>
            <a:chExt cx="4529138" cy="4529138"/>
          </a:xfrm>
        </p:grpSpPr>
        <p:sp>
          <p:nvSpPr>
            <p:cNvPr id="10" name="Triangle 9">
              <a:extLst>
                <a:ext uri="{FF2B5EF4-FFF2-40B4-BE49-F238E27FC236}">
                  <a16:creationId xmlns:a16="http://schemas.microsoft.com/office/drawing/2014/main" id="{141349DE-E279-5C8E-5AC2-9E3F8D4C9B80}"/>
                </a:ext>
              </a:extLst>
            </p:cNvPr>
            <p:cNvSpPr/>
            <p:nvPr/>
          </p:nvSpPr>
          <p:spPr>
            <a:xfrm rot="7200000">
              <a:off x="3327205" y="3755359"/>
              <a:ext cx="4529138" cy="1338616"/>
            </a:xfrm>
            <a:prstGeom prst="triangle">
              <a:avLst>
                <a:gd name="adj" fmla="val 50125"/>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 name="Triangle 10">
              <a:extLst>
                <a:ext uri="{FF2B5EF4-FFF2-40B4-BE49-F238E27FC236}">
                  <a16:creationId xmlns:a16="http://schemas.microsoft.com/office/drawing/2014/main" id="{FFC56F66-42F5-5F02-00D8-9841D79F64CB}"/>
                </a:ext>
              </a:extLst>
            </p:cNvPr>
            <p:cNvSpPr/>
            <p:nvPr/>
          </p:nvSpPr>
          <p:spPr>
            <a:xfrm rot="14400000">
              <a:off x="4432499" y="3755359"/>
              <a:ext cx="4529138" cy="1338616"/>
            </a:xfrm>
            <a:prstGeom prst="triangle">
              <a:avLst>
                <a:gd name="adj" fmla="val 48385"/>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riangle 3">
              <a:extLst>
                <a:ext uri="{FF2B5EF4-FFF2-40B4-BE49-F238E27FC236}">
                  <a16:creationId xmlns:a16="http://schemas.microsoft.com/office/drawing/2014/main" id="{ECE1ED3A-1054-0F0D-1689-5BEAC9AFC310}"/>
                </a:ext>
              </a:extLst>
            </p:cNvPr>
            <p:cNvSpPr/>
            <p:nvPr/>
          </p:nvSpPr>
          <p:spPr>
            <a:xfrm>
              <a:off x="3879852" y="4711910"/>
              <a:ext cx="4529138" cy="1338616"/>
            </a:xfrm>
            <a:prstGeom prst="triangle">
              <a:avLst>
                <a:gd name="adj" fmla="val 501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13" name="TextBox 20">
            <a:extLst>
              <a:ext uri="{FF2B5EF4-FFF2-40B4-BE49-F238E27FC236}">
                <a16:creationId xmlns:a16="http://schemas.microsoft.com/office/drawing/2014/main" id="{67DF009D-342E-584A-AD53-484AB3C81513}"/>
              </a:ext>
            </a:extLst>
          </p:cNvPr>
          <p:cNvSpPr txBox="1"/>
          <p:nvPr/>
        </p:nvSpPr>
        <p:spPr>
          <a:xfrm>
            <a:off x="658368" y="2732270"/>
            <a:ext cx="3831335" cy="138499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Drive accounts to territory alignment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Classify all accounts in 3 layers for simplicity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Ensure the day has maximized calls and administration time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Ensure calls and accounts have objectives for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sp>
        <p:nvSpPr>
          <p:cNvPr id="14" name="TextBox 21">
            <a:extLst>
              <a:ext uri="{FF2B5EF4-FFF2-40B4-BE49-F238E27FC236}">
                <a16:creationId xmlns:a16="http://schemas.microsoft.com/office/drawing/2014/main" id="{0A6C43ED-3436-1839-D81C-512D0ABF96DB}"/>
              </a:ext>
            </a:extLst>
          </p:cNvPr>
          <p:cNvSpPr txBox="1"/>
          <p:nvPr/>
        </p:nvSpPr>
        <p:spPr>
          <a:xfrm>
            <a:off x="1181506" y="2362938"/>
            <a:ext cx="30635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F5E"/>
                </a:solidFill>
                <a:effectLst/>
                <a:uLnTx/>
                <a:uFillTx/>
                <a:latin typeface="Lato Light" panose="020F0502020204030203" pitchFamily="34" charset="0"/>
                <a:ea typeface="Lato Light" panose="020F0502020204030203" pitchFamily="34" charset="0"/>
                <a:cs typeface="Lato Light" panose="020F0502020204030203" pitchFamily="34" charset="0"/>
              </a:rPr>
              <a:t>Work</a:t>
            </a:r>
          </a:p>
        </p:txBody>
      </p:sp>
      <p:sp>
        <p:nvSpPr>
          <p:cNvPr id="17" name="TextBox 20">
            <a:extLst>
              <a:ext uri="{FF2B5EF4-FFF2-40B4-BE49-F238E27FC236}">
                <a16:creationId xmlns:a16="http://schemas.microsoft.com/office/drawing/2014/main" id="{E8B9CAEA-A1A2-6837-8DD7-410774B6A9BC}"/>
              </a:ext>
            </a:extLst>
          </p:cNvPr>
          <p:cNvSpPr txBox="1"/>
          <p:nvPr/>
        </p:nvSpPr>
        <p:spPr>
          <a:xfrm>
            <a:off x="7887358" y="2732270"/>
            <a:ext cx="3670658" cy="1384995"/>
          </a:xfrm>
          <a:prstGeom prst="rect">
            <a:avLst/>
          </a:prstGeom>
          <a:noFill/>
        </p:spPr>
        <p:txBody>
          <a:bodyPr wrap="square" rtlCol="0">
            <a:spAutoFit/>
          </a:bodyP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Balance territories fairly </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Drive achievements versus goals and objectives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Institute on the job training  in calls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Give sal</a:t>
            </a: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es managers and reps equal development opportunities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Drive productive account coverage objectives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Box 21">
            <a:extLst>
              <a:ext uri="{FF2B5EF4-FFF2-40B4-BE49-F238E27FC236}">
                <a16:creationId xmlns:a16="http://schemas.microsoft.com/office/drawing/2014/main" id="{40C40885-3577-CF56-B398-A9E1BCA30F3D}"/>
              </a:ext>
            </a:extLst>
          </p:cNvPr>
          <p:cNvSpPr txBox="1"/>
          <p:nvPr/>
        </p:nvSpPr>
        <p:spPr>
          <a:xfrm>
            <a:off x="7887356" y="2362938"/>
            <a:ext cx="3068275"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F5E"/>
                </a:solidFill>
                <a:effectLst/>
                <a:uLnTx/>
                <a:uFillTx/>
                <a:latin typeface="Lato Light" panose="020F0502020204030203" pitchFamily="34" charset="0"/>
                <a:ea typeface="Lato Light" panose="020F0502020204030203" pitchFamily="34" charset="0"/>
                <a:cs typeface="Lato Light" panose="020F0502020204030203" pitchFamily="34" charset="0"/>
              </a:rPr>
              <a:t>Equal Opportunities </a:t>
            </a:r>
          </a:p>
        </p:txBody>
      </p:sp>
      <p:sp>
        <p:nvSpPr>
          <p:cNvPr id="20" name="TextBox 20">
            <a:extLst>
              <a:ext uri="{FF2B5EF4-FFF2-40B4-BE49-F238E27FC236}">
                <a16:creationId xmlns:a16="http://schemas.microsoft.com/office/drawing/2014/main" id="{0FFDCA31-7A96-69C2-8A56-7751E74E0D35}"/>
              </a:ext>
            </a:extLst>
          </p:cNvPr>
          <p:cNvSpPr txBox="1"/>
          <p:nvPr/>
        </p:nvSpPr>
        <p:spPr>
          <a:xfrm>
            <a:off x="2916936" y="5425298"/>
            <a:ext cx="8357616" cy="646331"/>
          </a:xfrm>
          <a:prstGeom prst="rect">
            <a:avLst/>
          </a:prstGeom>
          <a:noFill/>
        </p:spPr>
        <p:txBody>
          <a:bodyPr wrap="square" rtlCol="0">
            <a:spAutoFit/>
          </a:bodyP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Account classification is key for territory and sales rep development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Align accounts and coverage time to balance productivity and objectives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Ensure all accounts have data points which can be utilized for fair </a:t>
            </a:r>
            <a:r>
              <a:rPr lang="en-US" sz="1200" dirty="0">
                <a:solidFill>
                  <a:srgbClr val="7B7C7F"/>
                </a:solidFill>
                <a:latin typeface="Lato Light" panose="020F0502020204030203" pitchFamily="34" charset="0"/>
                <a:ea typeface="Lato Light" panose="020F0502020204030203" pitchFamily="34" charset="0"/>
                <a:cs typeface="Lato Light" panose="020F0502020204030203" pitchFamily="34" charset="0"/>
              </a:rPr>
              <a:t>results measurement </a:t>
            </a:r>
            <a:r>
              <a:rPr kumimoji="0" lang="en-US" sz="1200" b="0" i="0" u="none" strike="noStrike" kern="1200" cap="none" spc="0" normalizeH="0" baseline="0" noProof="0" dirty="0">
                <a:ln>
                  <a:noFill/>
                </a:ln>
                <a:solidFill>
                  <a:srgbClr val="7B7C7F"/>
                </a:solidFill>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sp>
        <p:nvSpPr>
          <p:cNvPr id="21" name="TextBox 21">
            <a:extLst>
              <a:ext uri="{FF2B5EF4-FFF2-40B4-BE49-F238E27FC236}">
                <a16:creationId xmlns:a16="http://schemas.microsoft.com/office/drawing/2014/main" id="{91C18754-5E28-9918-50C4-2E8D634F0B55}"/>
              </a:ext>
            </a:extLst>
          </p:cNvPr>
          <p:cNvSpPr txBox="1"/>
          <p:nvPr/>
        </p:nvSpPr>
        <p:spPr>
          <a:xfrm>
            <a:off x="3860936" y="5055966"/>
            <a:ext cx="441050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F5E"/>
                </a:solidFill>
                <a:effectLst/>
                <a:uLnTx/>
                <a:uFillTx/>
                <a:latin typeface="Lato Light" panose="020F0502020204030203" pitchFamily="34" charset="0"/>
                <a:ea typeface="Lato Light" panose="020F0502020204030203" pitchFamily="34" charset="0"/>
                <a:cs typeface="Lato Light" panose="020F0502020204030203" pitchFamily="34" charset="0"/>
              </a:rPr>
              <a:t>Accounts</a:t>
            </a:r>
          </a:p>
        </p:txBody>
      </p:sp>
      <p:sp>
        <p:nvSpPr>
          <p:cNvPr id="24" name="Oval 23">
            <a:extLst>
              <a:ext uri="{FF2B5EF4-FFF2-40B4-BE49-F238E27FC236}">
                <a16:creationId xmlns:a16="http://schemas.microsoft.com/office/drawing/2014/main" id="{DE0EF5D0-E000-983D-05BB-AB840651E62F}"/>
              </a:ext>
            </a:extLst>
          </p:cNvPr>
          <p:cNvSpPr/>
          <p:nvPr/>
        </p:nvSpPr>
        <p:spPr>
          <a:xfrm>
            <a:off x="5529393" y="221883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Oval 24">
            <a:extLst>
              <a:ext uri="{FF2B5EF4-FFF2-40B4-BE49-F238E27FC236}">
                <a16:creationId xmlns:a16="http://schemas.microsoft.com/office/drawing/2014/main" id="{480E0C1F-54BE-804A-8035-20A06A1997E8}"/>
              </a:ext>
            </a:extLst>
          </p:cNvPr>
          <p:cNvSpPr/>
          <p:nvPr/>
        </p:nvSpPr>
        <p:spPr>
          <a:xfrm>
            <a:off x="5154012" y="2843550"/>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Oval 25">
            <a:extLst>
              <a:ext uri="{FF2B5EF4-FFF2-40B4-BE49-F238E27FC236}">
                <a16:creationId xmlns:a16="http://schemas.microsoft.com/office/drawing/2014/main" id="{EC5BC105-A4DD-D2CA-34F4-2C25763EA87B}"/>
              </a:ext>
            </a:extLst>
          </p:cNvPr>
          <p:cNvSpPr/>
          <p:nvPr/>
        </p:nvSpPr>
        <p:spPr>
          <a:xfrm>
            <a:off x="4467472" y="4027230"/>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Oval 26">
            <a:extLst>
              <a:ext uri="{FF2B5EF4-FFF2-40B4-BE49-F238E27FC236}">
                <a16:creationId xmlns:a16="http://schemas.microsoft.com/office/drawing/2014/main" id="{AAC78328-3573-102D-1150-B08FAF6EF65B}"/>
              </a:ext>
            </a:extLst>
          </p:cNvPr>
          <p:cNvSpPr/>
          <p:nvPr/>
        </p:nvSpPr>
        <p:spPr>
          <a:xfrm>
            <a:off x="6769602" y="2786016"/>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Oval 27">
            <a:extLst>
              <a:ext uri="{FF2B5EF4-FFF2-40B4-BE49-F238E27FC236}">
                <a16:creationId xmlns:a16="http://schemas.microsoft.com/office/drawing/2014/main" id="{B6C3EAE2-9479-90F8-F15F-60A4E2FDE6F5}"/>
              </a:ext>
            </a:extLst>
          </p:cNvPr>
          <p:cNvSpPr/>
          <p:nvPr/>
        </p:nvSpPr>
        <p:spPr>
          <a:xfrm>
            <a:off x="7299644" y="366571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Oval 28">
            <a:extLst>
              <a:ext uri="{FF2B5EF4-FFF2-40B4-BE49-F238E27FC236}">
                <a16:creationId xmlns:a16="http://schemas.microsoft.com/office/drawing/2014/main" id="{BBA2F431-7972-051C-879B-6D9F296EE12D}"/>
              </a:ext>
            </a:extLst>
          </p:cNvPr>
          <p:cNvSpPr/>
          <p:nvPr/>
        </p:nvSpPr>
        <p:spPr>
          <a:xfrm>
            <a:off x="4939657" y="478555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1" name="Oval 30">
            <a:extLst>
              <a:ext uri="{FF2B5EF4-FFF2-40B4-BE49-F238E27FC236}">
                <a16:creationId xmlns:a16="http://schemas.microsoft.com/office/drawing/2014/main" id="{879767D7-0268-AD9E-24F7-BADFE639DBB8}"/>
              </a:ext>
            </a:extLst>
          </p:cNvPr>
          <p:cNvSpPr/>
          <p:nvPr/>
        </p:nvSpPr>
        <p:spPr>
          <a:xfrm>
            <a:off x="5981454" y="478555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Oval 31">
            <a:extLst>
              <a:ext uri="{FF2B5EF4-FFF2-40B4-BE49-F238E27FC236}">
                <a16:creationId xmlns:a16="http://schemas.microsoft.com/office/drawing/2014/main" id="{66A59302-1A22-44CC-A2FD-7DF6B3BD670C}"/>
              </a:ext>
            </a:extLst>
          </p:cNvPr>
          <p:cNvSpPr/>
          <p:nvPr/>
        </p:nvSpPr>
        <p:spPr>
          <a:xfrm>
            <a:off x="7023251" y="478555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20">
            <a:extLst>
              <a:ext uri="{FF2B5EF4-FFF2-40B4-BE49-F238E27FC236}">
                <a16:creationId xmlns:a16="http://schemas.microsoft.com/office/drawing/2014/main" id="{AAF87DED-173F-860E-00E8-AE4F778809E7}"/>
              </a:ext>
            </a:extLst>
          </p:cNvPr>
          <p:cNvSpPr txBox="1"/>
          <p:nvPr/>
        </p:nvSpPr>
        <p:spPr>
          <a:xfrm>
            <a:off x="4633610" y="4501477"/>
            <a:ext cx="907653"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Classification</a:t>
            </a:r>
          </a:p>
        </p:txBody>
      </p:sp>
      <p:sp>
        <p:nvSpPr>
          <p:cNvPr id="34" name="TextBox 20">
            <a:extLst>
              <a:ext uri="{FF2B5EF4-FFF2-40B4-BE49-F238E27FC236}">
                <a16:creationId xmlns:a16="http://schemas.microsoft.com/office/drawing/2014/main" id="{B3393370-01DC-F232-BBA6-5200FB0EA7D3}"/>
              </a:ext>
            </a:extLst>
          </p:cNvPr>
          <p:cNvSpPr txBox="1"/>
          <p:nvPr/>
        </p:nvSpPr>
        <p:spPr>
          <a:xfrm>
            <a:off x="5679537" y="4501477"/>
            <a:ext cx="77600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Alignment</a:t>
            </a:r>
          </a:p>
        </p:txBody>
      </p:sp>
      <p:sp>
        <p:nvSpPr>
          <p:cNvPr id="35" name="TextBox 20">
            <a:extLst>
              <a:ext uri="{FF2B5EF4-FFF2-40B4-BE49-F238E27FC236}">
                <a16:creationId xmlns:a16="http://schemas.microsoft.com/office/drawing/2014/main" id="{3E951FC1-B0F6-8D66-C5B3-E3FE3F98B79B}"/>
              </a:ext>
            </a:extLst>
          </p:cNvPr>
          <p:cNvSpPr txBox="1"/>
          <p:nvPr/>
        </p:nvSpPr>
        <p:spPr>
          <a:xfrm>
            <a:off x="6719984" y="4501477"/>
            <a:ext cx="77600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Data</a:t>
            </a:r>
          </a:p>
        </p:txBody>
      </p:sp>
      <p:sp>
        <p:nvSpPr>
          <p:cNvPr id="36" name="TextBox 20">
            <a:extLst>
              <a:ext uri="{FF2B5EF4-FFF2-40B4-BE49-F238E27FC236}">
                <a16:creationId xmlns:a16="http://schemas.microsoft.com/office/drawing/2014/main" id="{13D3C05D-CA00-6E2E-0574-B1546C5DCC25}"/>
              </a:ext>
            </a:extLst>
          </p:cNvPr>
          <p:cNvSpPr txBox="1"/>
          <p:nvPr/>
        </p:nvSpPr>
        <p:spPr>
          <a:xfrm>
            <a:off x="4633611" y="3900272"/>
            <a:ext cx="77600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Objectives</a:t>
            </a:r>
          </a:p>
        </p:txBody>
      </p:sp>
      <p:sp>
        <p:nvSpPr>
          <p:cNvPr id="37" name="TextBox 20">
            <a:extLst>
              <a:ext uri="{FF2B5EF4-FFF2-40B4-BE49-F238E27FC236}">
                <a16:creationId xmlns:a16="http://schemas.microsoft.com/office/drawing/2014/main" id="{BE86C664-EEAD-9FC9-ABE1-DC7D4107F3C3}"/>
              </a:ext>
            </a:extLst>
          </p:cNvPr>
          <p:cNvSpPr txBox="1"/>
          <p:nvPr/>
        </p:nvSpPr>
        <p:spPr>
          <a:xfrm>
            <a:off x="5318429" y="2820978"/>
            <a:ext cx="77600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Calls</a:t>
            </a:r>
          </a:p>
        </p:txBody>
      </p:sp>
      <p:sp>
        <p:nvSpPr>
          <p:cNvPr id="38" name="TextBox 20">
            <a:extLst>
              <a:ext uri="{FF2B5EF4-FFF2-40B4-BE49-F238E27FC236}">
                <a16:creationId xmlns:a16="http://schemas.microsoft.com/office/drawing/2014/main" id="{88A48803-5957-12B6-A96E-5B2A7BEE5AF9}"/>
              </a:ext>
            </a:extLst>
          </p:cNvPr>
          <p:cNvSpPr txBox="1"/>
          <p:nvPr/>
        </p:nvSpPr>
        <p:spPr>
          <a:xfrm>
            <a:off x="5366638" y="2360604"/>
            <a:ext cx="776004"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Accounts</a:t>
            </a:r>
          </a:p>
        </p:txBody>
      </p:sp>
      <p:sp>
        <p:nvSpPr>
          <p:cNvPr id="39" name="TextBox 20">
            <a:extLst>
              <a:ext uri="{FF2B5EF4-FFF2-40B4-BE49-F238E27FC236}">
                <a16:creationId xmlns:a16="http://schemas.microsoft.com/office/drawing/2014/main" id="{2367EC05-C194-376F-C6AF-A0378ACAE072}"/>
              </a:ext>
            </a:extLst>
          </p:cNvPr>
          <p:cNvSpPr txBox="1"/>
          <p:nvPr/>
        </p:nvSpPr>
        <p:spPr>
          <a:xfrm>
            <a:off x="5888736" y="2647849"/>
            <a:ext cx="877824"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Goals vs objectives</a:t>
            </a: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TextBox 20">
            <a:extLst>
              <a:ext uri="{FF2B5EF4-FFF2-40B4-BE49-F238E27FC236}">
                <a16:creationId xmlns:a16="http://schemas.microsoft.com/office/drawing/2014/main" id="{B94BC8BF-6BFA-79CB-94E1-C7A8B5DC03B7}"/>
              </a:ext>
            </a:extLst>
          </p:cNvPr>
          <p:cNvSpPr txBox="1"/>
          <p:nvPr/>
        </p:nvSpPr>
        <p:spPr>
          <a:xfrm>
            <a:off x="6007608" y="3171399"/>
            <a:ext cx="101261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On the Job Training </a:t>
            </a:r>
          </a:p>
        </p:txBody>
      </p:sp>
      <p:sp>
        <p:nvSpPr>
          <p:cNvPr id="42" name="Oval 41">
            <a:extLst>
              <a:ext uri="{FF2B5EF4-FFF2-40B4-BE49-F238E27FC236}">
                <a16:creationId xmlns:a16="http://schemas.microsoft.com/office/drawing/2014/main" id="{E600F431-E547-6127-5AB7-1DB7BA2FE2FA}"/>
              </a:ext>
            </a:extLst>
          </p:cNvPr>
          <p:cNvSpPr/>
          <p:nvPr/>
        </p:nvSpPr>
        <p:spPr>
          <a:xfrm>
            <a:off x="6464492" y="2190481"/>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3" name="Oval 42">
            <a:extLst>
              <a:ext uri="{FF2B5EF4-FFF2-40B4-BE49-F238E27FC236}">
                <a16:creationId xmlns:a16="http://schemas.microsoft.com/office/drawing/2014/main" id="{92AE26E4-3CD7-B4D7-1235-99F17AD999AD}"/>
              </a:ext>
            </a:extLst>
          </p:cNvPr>
          <p:cNvSpPr/>
          <p:nvPr/>
        </p:nvSpPr>
        <p:spPr>
          <a:xfrm>
            <a:off x="7531292" y="4080241"/>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Oval 43">
            <a:extLst>
              <a:ext uri="{FF2B5EF4-FFF2-40B4-BE49-F238E27FC236}">
                <a16:creationId xmlns:a16="http://schemas.microsoft.com/office/drawing/2014/main" id="{1F188BDA-DA2E-4823-F2E6-C916E22F2542}"/>
              </a:ext>
            </a:extLst>
          </p:cNvPr>
          <p:cNvSpPr/>
          <p:nvPr/>
        </p:nvSpPr>
        <p:spPr>
          <a:xfrm>
            <a:off x="7052756" y="3254233"/>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Oval 44">
            <a:extLst>
              <a:ext uri="{FF2B5EF4-FFF2-40B4-BE49-F238E27FC236}">
                <a16:creationId xmlns:a16="http://schemas.microsoft.com/office/drawing/2014/main" id="{591BCAB7-7B40-770C-7CCF-45BA9ECB1F0B}"/>
              </a:ext>
            </a:extLst>
          </p:cNvPr>
          <p:cNvSpPr/>
          <p:nvPr/>
        </p:nvSpPr>
        <p:spPr>
          <a:xfrm>
            <a:off x="4821780" y="3416574"/>
            <a:ext cx="169470" cy="169470"/>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6" name="TextBox 20">
            <a:extLst>
              <a:ext uri="{FF2B5EF4-FFF2-40B4-BE49-F238E27FC236}">
                <a16:creationId xmlns:a16="http://schemas.microsoft.com/office/drawing/2014/main" id="{1F12B955-0560-056E-B01D-C0B38FE56C48}"/>
              </a:ext>
            </a:extLst>
          </p:cNvPr>
          <p:cNvSpPr txBox="1"/>
          <p:nvPr/>
        </p:nvSpPr>
        <p:spPr>
          <a:xfrm>
            <a:off x="5005466" y="3403448"/>
            <a:ext cx="108443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Classification</a:t>
            </a:r>
          </a:p>
        </p:txBody>
      </p:sp>
      <p:sp>
        <p:nvSpPr>
          <p:cNvPr id="47" name="TextBox 20">
            <a:extLst>
              <a:ext uri="{FF2B5EF4-FFF2-40B4-BE49-F238E27FC236}">
                <a16:creationId xmlns:a16="http://schemas.microsoft.com/office/drawing/2014/main" id="{96D61F56-3097-DDD2-5E55-84DAF2A0AAB0}"/>
              </a:ext>
            </a:extLst>
          </p:cNvPr>
          <p:cNvSpPr txBox="1"/>
          <p:nvPr/>
        </p:nvSpPr>
        <p:spPr>
          <a:xfrm>
            <a:off x="6589776" y="3954735"/>
            <a:ext cx="101261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Visible objectives</a:t>
            </a: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8" name="TextBox 20">
            <a:extLst>
              <a:ext uri="{FF2B5EF4-FFF2-40B4-BE49-F238E27FC236}">
                <a16:creationId xmlns:a16="http://schemas.microsoft.com/office/drawing/2014/main" id="{77739FD2-5942-C8CB-01A1-596D56647416}"/>
              </a:ext>
            </a:extLst>
          </p:cNvPr>
          <p:cNvSpPr txBox="1"/>
          <p:nvPr/>
        </p:nvSpPr>
        <p:spPr>
          <a:xfrm>
            <a:off x="5343144" y="2058879"/>
            <a:ext cx="122224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Territory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Lato Light" panose="020F0502020204030203" pitchFamily="34" charset="0"/>
                <a:ea typeface="Lato Light" panose="020F0502020204030203" pitchFamily="34" charset="0"/>
                <a:cs typeface="Lato Light" panose="020F0502020204030203" pitchFamily="34" charset="0"/>
              </a:rPr>
              <a:t>balance </a:t>
            </a:r>
          </a:p>
        </p:txBody>
      </p:sp>
      <p:sp>
        <p:nvSpPr>
          <p:cNvPr id="49" name="TextBox 20">
            <a:extLst>
              <a:ext uri="{FF2B5EF4-FFF2-40B4-BE49-F238E27FC236}">
                <a16:creationId xmlns:a16="http://schemas.microsoft.com/office/drawing/2014/main" id="{417EAB36-0CD7-8541-AAF2-B03405811A18}"/>
              </a:ext>
            </a:extLst>
          </p:cNvPr>
          <p:cNvSpPr txBox="1"/>
          <p:nvPr/>
        </p:nvSpPr>
        <p:spPr>
          <a:xfrm>
            <a:off x="6275832" y="3604215"/>
            <a:ext cx="101261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Development opportunities</a:t>
            </a: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0" name="TextBox 49">
            <a:extLst>
              <a:ext uri="{FF2B5EF4-FFF2-40B4-BE49-F238E27FC236}">
                <a16:creationId xmlns:a16="http://schemas.microsoft.com/office/drawing/2014/main" id="{337849A7-6B80-CF67-B7D6-21A3FC6B9D2A}"/>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Work : Opportunities : Account balance.</a:t>
            </a:r>
          </a:p>
        </p:txBody>
      </p:sp>
      <p:pic>
        <p:nvPicPr>
          <p:cNvPr id="51" name="Picture 50" descr="Logo&#10;&#10;Description automatically generated">
            <a:extLst>
              <a:ext uri="{FF2B5EF4-FFF2-40B4-BE49-F238E27FC236}">
                <a16:creationId xmlns:a16="http://schemas.microsoft.com/office/drawing/2014/main" id="{1DBDE1C7-1A73-0E2D-A73A-98130206D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2" name="Footer Placeholder 3">
            <a:extLst>
              <a:ext uri="{FF2B5EF4-FFF2-40B4-BE49-F238E27FC236}">
                <a16:creationId xmlns:a16="http://schemas.microsoft.com/office/drawing/2014/main" id="{E8060362-DCC2-C176-4F8A-5AAB9574780B}"/>
              </a:ext>
            </a:extLst>
          </p:cNvPr>
          <p:cNvSpPr txBox="1">
            <a:spLocks/>
          </p:cNvSpPr>
          <p:nvPr/>
        </p:nvSpPr>
        <p:spPr>
          <a:xfrm>
            <a:off x="4038600" y="65849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hlinkClick r:id="rId3"/>
              </a:rPr>
              <a:t>www.upskilpro.com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76181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Territory Design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2" name="Picture 1">
            <a:extLst>
              <a:ext uri="{FF2B5EF4-FFF2-40B4-BE49-F238E27FC236}">
                <a16:creationId xmlns:a16="http://schemas.microsoft.com/office/drawing/2014/main" id="{9E4FDD4D-6FFA-0A9C-FB1E-2A0335342126}"/>
              </a:ext>
            </a:extLst>
          </p:cNvPr>
          <p:cNvPicPr>
            <a:picLocks noChangeAspect="1"/>
          </p:cNvPicPr>
          <p:nvPr/>
        </p:nvPicPr>
        <p:blipFill>
          <a:blip r:embed="rId3"/>
          <a:stretch>
            <a:fillRect/>
          </a:stretch>
        </p:blipFill>
        <p:spPr>
          <a:xfrm>
            <a:off x="5774267" y="1352239"/>
            <a:ext cx="6417733" cy="4016541"/>
          </a:xfrm>
          <a:prstGeom prst="rect">
            <a:avLst/>
          </a:prstGeom>
        </p:spPr>
      </p:pic>
      <p:grpSp>
        <p:nvGrpSpPr>
          <p:cNvPr id="3" name="Group 2">
            <a:extLst>
              <a:ext uri="{FF2B5EF4-FFF2-40B4-BE49-F238E27FC236}">
                <a16:creationId xmlns:a16="http://schemas.microsoft.com/office/drawing/2014/main" id="{6AB4A158-A318-D0DA-2AE4-FB54F6EB4983}"/>
              </a:ext>
            </a:extLst>
          </p:cNvPr>
          <p:cNvGrpSpPr/>
          <p:nvPr/>
        </p:nvGrpSpPr>
        <p:grpSpPr>
          <a:xfrm>
            <a:off x="5203237" y="4322525"/>
            <a:ext cx="1055370" cy="1055370"/>
            <a:chOff x="7108613" y="4124330"/>
            <a:chExt cx="1055370" cy="1055370"/>
          </a:xfrm>
        </p:grpSpPr>
        <p:sp>
          <p:nvSpPr>
            <p:cNvPr id="5" name="Oval 4">
              <a:extLst>
                <a:ext uri="{FF2B5EF4-FFF2-40B4-BE49-F238E27FC236}">
                  <a16:creationId xmlns:a16="http://schemas.microsoft.com/office/drawing/2014/main" id="{CF047F7D-1D81-A8E1-F377-BE093815477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A070E63C-8BCD-F9C9-4C2B-799845C21EA6}"/>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3100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0" y="2178158"/>
            <a:ext cx="7717536" cy="2808000"/>
          </a:xfrm>
          <a:prstGeom prst="rect">
            <a:avLst/>
          </a:prstGeom>
          <a:solidFill>
            <a:srgbClr val="3984A3"/>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pPr algn="r"/>
            <a:endParaRPr lang="en-GB" sz="2000" dirty="0"/>
          </a:p>
          <a:p>
            <a:pPr algn="r"/>
            <a:endParaRPr lang="en-GB" sz="2000" dirty="0"/>
          </a:p>
          <a:p>
            <a:pPr algn="r"/>
            <a:endParaRPr lang="en-GB" sz="2000" dirty="0"/>
          </a:p>
          <a:p>
            <a:pPr algn="r"/>
            <a:r>
              <a:rPr lang="en-GB" sz="1400" dirty="0"/>
              <a:t>    “Territory design is the art of knowing which customers are where and the science of knowing how to ensure sales force coverage is productively maximized ”</a:t>
            </a:r>
          </a:p>
          <a:p>
            <a:pPr algn="r"/>
            <a:endParaRPr lang="en-GB" sz="1400" dirty="0"/>
          </a:p>
          <a:p>
            <a:pPr algn="r"/>
            <a:endParaRPr lang="en-GB" sz="2000" dirty="0"/>
          </a:p>
          <a:p>
            <a:pPr algn="r"/>
            <a:endParaRPr lang="en-GB" sz="2000" dirty="0"/>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7" name="Picture 4" descr="81,437 Neighborhood Map Illustrations &amp; Clip Art - iStock">
            <a:extLst>
              <a:ext uri="{FF2B5EF4-FFF2-40B4-BE49-F238E27FC236}">
                <a16:creationId xmlns:a16="http://schemas.microsoft.com/office/drawing/2014/main" id="{BDEC97CD-A680-BB2C-2414-9BAFC0B697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11971" y="2182210"/>
            <a:ext cx="4480029" cy="2801270"/>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Connector 7">
            <a:extLst>
              <a:ext uri="{FF2B5EF4-FFF2-40B4-BE49-F238E27FC236}">
                <a16:creationId xmlns:a16="http://schemas.microsoft.com/office/drawing/2014/main" id="{A86026A1-7BEE-262F-FA25-019EB9F0C491}"/>
              </a:ext>
            </a:extLst>
          </p:cNvPr>
          <p:cNvSpPr/>
          <p:nvPr/>
        </p:nvSpPr>
        <p:spPr>
          <a:xfrm>
            <a:off x="8262681" y="3011204"/>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626D4AFC-9070-7649-C13B-EB8BEA4CC3AB}"/>
              </a:ext>
            </a:extLst>
          </p:cNvPr>
          <p:cNvSpPr/>
          <p:nvPr/>
        </p:nvSpPr>
        <p:spPr>
          <a:xfrm>
            <a:off x="11375381" y="3182174"/>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AEA6B3C5-8C62-EAE5-B030-F92CEFE27975}"/>
              </a:ext>
            </a:extLst>
          </p:cNvPr>
          <p:cNvSpPr/>
          <p:nvPr/>
        </p:nvSpPr>
        <p:spPr>
          <a:xfrm>
            <a:off x="10254880" y="2467873"/>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CC8A3F63-B799-F32E-9C20-189D8CA486DA}"/>
              </a:ext>
            </a:extLst>
          </p:cNvPr>
          <p:cNvSpPr/>
          <p:nvPr/>
        </p:nvSpPr>
        <p:spPr>
          <a:xfrm>
            <a:off x="9643707" y="3694081"/>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579CAC2B-8047-EC29-CFC5-4FAF8A5F4F4E}"/>
              </a:ext>
            </a:extLst>
          </p:cNvPr>
          <p:cNvSpPr/>
          <p:nvPr/>
        </p:nvSpPr>
        <p:spPr>
          <a:xfrm>
            <a:off x="11018451" y="4333532"/>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to people , Trade Marketing talks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13" y="2760190"/>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spTree>
    <p:extLst>
      <p:ext uri="{BB962C8B-B14F-4D97-AF65-F5344CB8AC3E}">
        <p14:creationId xmlns:p14="http://schemas.microsoft.com/office/powerpoint/2010/main" val="270871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8A0A6-F2FD-0557-3B5D-BC1F7E4D351E}"/>
              </a:ext>
            </a:extLst>
          </p:cNvPr>
          <p:cNvSpPr txBox="1"/>
          <p:nvPr/>
        </p:nvSpPr>
        <p:spPr>
          <a:xfrm>
            <a:off x="1552575" y="2924175"/>
            <a:ext cx="6781800" cy="1200329"/>
          </a:xfrm>
          <a:prstGeom prst="rect">
            <a:avLst/>
          </a:prstGeom>
          <a:noFill/>
        </p:spPr>
        <p:txBody>
          <a:bodyPr wrap="square" rtlCol="0">
            <a:spAutoFit/>
          </a:bodyPr>
          <a:lstStyle/>
          <a:p>
            <a:r>
              <a:rPr lang="en-GB" dirty="0">
                <a:latin typeface="Lato Light" panose="020F0502020204030203" pitchFamily="34" charset="0"/>
                <a:ea typeface="Lato Light" panose="020F0502020204030203" pitchFamily="34" charset="0"/>
                <a:cs typeface="Lato Light" panose="020F0502020204030203" pitchFamily="34" charset="0"/>
              </a:rPr>
              <a:t>In this module we cover 2 parts </a:t>
            </a:r>
          </a:p>
          <a:p>
            <a:endParaRPr lang="en-GB"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r>
              <a:rPr lang="en-GB" dirty="0">
                <a:latin typeface="Lato Light" panose="020F0502020204030203" pitchFamily="34" charset="0"/>
                <a:ea typeface="Lato Light" panose="020F0502020204030203" pitchFamily="34" charset="0"/>
                <a:cs typeface="Lato Light" panose="020F0502020204030203" pitchFamily="34" charset="0"/>
              </a:rPr>
              <a:t>Outlet census</a:t>
            </a:r>
          </a:p>
          <a:p>
            <a:pPr marL="342900" indent="-342900">
              <a:buFont typeface="+mj-lt"/>
              <a:buAutoNum type="arabicPeriod"/>
            </a:pPr>
            <a:r>
              <a:rPr lang="en-GB" dirty="0">
                <a:latin typeface="Lato Light" panose="020F0502020204030203" pitchFamily="34" charset="0"/>
                <a:ea typeface="Lato Light" panose="020F0502020204030203" pitchFamily="34" charset="0"/>
                <a:cs typeface="Lato Light" panose="020F0502020204030203" pitchFamily="34" charset="0"/>
              </a:rPr>
              <a:t>Territory design  </a:t>
            </a:r>
          </a:p>
        </p:txBody>
      </p:sp>
      <p:sp>
        <p:nvSpPr>
          <p:cNvPr id="3" name="TextBox 2">
            <a:extLst>
              <a:ext uri="{FF2B5EF4-FFF2-40B4-BE49-F238E27FC236}">
                <a16:creationId xmlns:a16="http://schemas.microsoft.com/office/drawing/2014/main" id="{B2062F59-80A4-6E3D-978D-56E535835EA3}"/>
              </a:ext>
            </a:extLst>
          </p:cNvPr>
          <p:cNvSpPr txBox="1"/>
          <p:nvPr/>
        </p:nvSpPr>
        <p:spPr>
          <a:xfrm>
            <a:off x="5133974" y="5210175"/>
            <a:ext cx="6143625" cy="830997"/>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Outlet census covers all refers to understanding how many off your target channel outlets exist in a nominated geography it doesn't matter which industry you belong to what matters is understanding how many of your customer types or doing business within a specific geography.</a:t>
            </a:r>
          </a:p>
        </p:txBody>
      </p:sp>
      <p:sp>
        <p:nvSpPr>
          <p:cNvPr id="4" name="TextBox 3">
            <a:extLst>
              <a:ext uri="{FF2B5EF4-FFF2-40B4-BE49-F238E27FC236}">
                <a16:creationId xmlns:a16="http://schemas.microsoft.com/office/drawing/2014/main" id="{276A446A-F9E9-A111-2947-FB5D49E7CAF7}"/>
              </a:ext>
            </a:extLst>
          </p:cNvPr>
          <p:cNvSpPr txBox="1"/>
          <p:nvPr/>
        </p:nvSpPr>
        <p:spPr>
          <a:xfrm>
            <a:off x="6315074" y="2286000"/>
            <a:ext cx="4791076" cy="1384995"/>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We cover territory design from the perspective of what factors need to be consider whilst putting together a territory and what elements make a difference and planning a territory interface to all its components within the organisation a territory cannot be hey silent component but rather needs to be interfaced with the corporation from finance legal supply chain and the various functions which will treat it as a customer   </a:t>
            </a:r>
          </a:p>
        </p:txBody>
      </p:sp>
      <p:grpSp>
        <p:nvGrpSpPr>
          <p:cNvPr id="11" name="Group 10">
            <a:extLst>
              <a:ext uri="{FF2B5EF4-FFF2-40B4-BE49-F238E27FC236}">
                <a16:creationId xmlns:a16="http://schemas.microsoft.com/office/drawing/2014/main" id="{239918AD-F295-B98F-594B-D91AE4A60CAE}"/>
              </a:ext>
            </a:extLst>
          </p:cNvPr>
          <p:cNvGrpSpPr/>
          <p:nvPr/>
        </p:nvGrpSpPr>
        <p:grpSpPr>
          <a:xfrm rot="19578781">
            <a:off x="3327810" y="2307476"/>
            <a:ext cx="3174445" cy="2785296"/>
            <a:chOff x="5128782" y="6446150"/>
            <a:chExt cx="5898145" cy="5307880"/>
          </a:xfrm>
        </p:grpSpPr>
        <p:sp>
          <p:nvSpPr>
            <p:cNvPr id="13" name="Freeform 34">
              <a:extLst>
                <a:ext uri="{FF2B5EF4-FFF2-40B4-BE49-F238E27FC236}">
                  <a16:creationId xmlns:a16="http://schemas.microsoft.com/office/drawing/2014/main" id="{D9578C31-AE02-650F-382F-6820A3BEE07D}"/>
                </a:ext>
              </a:extLst>
            </p:cNvPr>
            <p:cNvSpPr>
              <a:spLocks/>
            </p:cNvSpPr>
            <p:nvPr/>
          </p:nvSpPr>
          <p:spPr bwMode="auto">
            <a:xfrm>
              <a:off x="8382000" y="6446150"/>
              <a:ext cx="2644927" cy="3460485"/>
            </a:xfrm>
            <a:custGeom>
              <a:avLst/>
              <a:gdLst>
                <a:gd name="connsiteX0" fmla="*/ 1515382 w 2389186"/>
                <a:gd name="connsiteY0" fmla="*/ 0 h 3125887"/>
                <a:gd name="connsiteX1" fmla="*/ 1556712 w 2389186"/>
                <a:gd name="connsiteY1" fmla="*/ 1516524 h 3125887"/>
                <a:gd name="connsiteX2" fmla="*/ 1541174 w 2389186"/>
                <a:gd name="connsiteY2" fmla="*/ 1571777 h 3125887"/>
                <a:gd name="connsiteX3" fmla="*/ 1782936 w 2389186"/>
                <a:gd name="connsiteY3" fmla="*/ 1661533 h 3125887"/>
                <a:gd name="connsiteX4" fmla="*/ 1855995 w 2389186"/>
                <a:gd name="connsiteY4" fmla="*/ 1453049 h 3125887"/>
                <a:gd name="connsiteX5" fmla="*/ 2128696 w 2389186"/>
                <a:gd name="connsiteY5" fmla="*/ 1815294 h 3125887"/>
                <a:gd name="connsiteX6" fmla="*/ 2389186 w 2389186"/>
                <a:gd name="connsiteY6" fmla="*/ 2177538 h 3125887"/>
                <a:gd name="connsiteX7" fmla="*/ 1953679 w 2389186"/>
                <a:gd name="connsiteY7" fmla="*/ 2291503 h 3125887"/>
                <a:gd name="connsiteX8" fmla="*/ 1514101 w 2389186"/>
                <a:gd name="connsiteY8" fmla="*/ 2393257 h 3125887"/>
                <a:gd name="connsiteX9" fmla="*/ 1591019 w 2389186"/>
                <a:gd name="connsiteY9" fmla="*/ 2189335 h 3125887"/>
                <a:gd name="connsiteX10" fmla="*/ 1344749 w 2389186"/>
                <a:gd name="connsiteY10" fmla="*/ 2102330 h 3125887"/>
                <a:gd name="connsiteX11" fmla="*/ 1337730 w 2389186"/>
                <a:gd name="connsiteY11" fmla="*/ 2117868 h 3125887"/>
                <a:gd name="connsiteX12" fmla="*/ 507445 w 2389186"/>
                <a:gd name="connsiteY12" fmla="*/ 3125887 h 3125887"/>
                <a:gd name="connsiteX13" fmla="*/ 0 w 2389186"/>
                <a:gd name="connsiteY13" fmla="*/ 2429698 h 3125887"/>
                <a:gd name="connsiteX14" fmla="*/ 750740 w 2389186"/>
                <a:gd name="connsiteY14" fmla="*/ 821503 h 3125887"/>
                <a:gd name="connsiteX15" fmla="*/ 681227 w 2389186"/>
                <a:gd name="connsiteY15" fmla="*/ 271514 h 3125887"/>
                <a:gd name="connsiteX16" fmla="*/ 1515382 w 2389186"/>
                <a:gd name="connsiteY16" fmla="*/ 0 h 31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9186" h="3125887">
                  <a:moveTo>
                    <a:pt x="1515382" y="0"/>
                  </a:moveTo>
                  <a:cubicBezTo>
                    <a:pt x="1664401" y="511699"/>
                    <a:pt x="1673714" y="1031393"/>
                    <a:pt x="1556712" y="1516524"/>
                  </a:cubicBezTo>
                  <a:lnTo>
                    <a:pt x="1541174" y="1571777"/>
                  </a:lnTo>
                  <a:lnTo>
                    <a:pt x="1782936" y="1661533"/>
                  </a:lnTo>
                  <a:lnTo>
                    <a:pt x="1855995" y="1453049"/>
                  </a:lnTo>
                  <a:lnTo>
                    <a:pt x="2128696" y="1815294"/>
                  </a:lnTo>
                  <a:lnTo>
                    <a:pt x="2389186" y="2177538"/>
                  </a:lnTo>
                  <a:lnTo>
                    <a:pt x="1953679" y="2291503"/>
                  </a:lnTo>
                  <a:lnTo>
                    <a:pt x="1514101" y="2393257"/>
                  </a:lnTo>
                  <a:lnTo>
                    <a:pt x="1591019" y="2189335"/>
                  </a:lnTo>
                  <a:lnTo>
                    <a:pt x="1344749" y="2102330"/>
                  </a:lnTo>
                  <a:lnTo>
                    <a:pt x="1337730" y="2117868"/>
                  </a:lnTo>
                  <a:cubicBezTo>
                    <a:pt x="1146746" y="2501602"/>
                    <a:pt x="867174" y="2846541"/>
                    <a:pt x="507445" y="3125887"/>
                  </a:cubicBezTo>
                  <a:cubicBezTo>
                    <a:pt x="507445" y="3125887"/>
                    <a:pt x="507445" y="3125887"/>
                    <a:pt x="0" y="2429698"/>
                  </a:cubicBezTo>
                  <a:cubicBezTo>
                    <a:pt x="458786" y="2039833"/>
                    <a:pt x="750740" y="1461996"/>
                    <a:pt x="750740" y="821503"/>
                  </a:cubicBezTo>
                  <a:cubicBezTo>
                    <a:pt x="750740" y="633532"/>
                    <a:pt x="722935" y="445561"/>
                    <a:pt x="681227" y="271514"/>
                  </a:cubicBezTo>
                  <a:cubicBezTo>
                    <a:pt x="681227" y="271514"/>
                    <a:pt x="681227" y="271514"/>
                    <a:pt x="1515382" y="0"/>
                  </a:cubicBezTo>
                  <a:close/>
                </a:path>
              </a:pathLst>
            </a:custGeom>
            <a:solidFill>
              <a:srgbClr val="009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sp>
          <p:nvSpPr>
            <p:cNvPr id="14" name="Freeform 33">
              <a:extLst>
                <a:ext uri="{FF2B5EF4-FFF2-40B4-BE49-F238E27FC236}">
                  <a16:creationId xmlns:a16="http://schemas.microsoft.com/office/drawing/2014/main" id="{F1AA75B5-F1DD-429F-B2A2-84849D27FE37}"/>
                </a:ext>
              </a:extLst>
            </p:cNvPr>
            <p:cNvSpPr>
              <a:spLocks/>
            </p:cNvSpPr>
            <p:nvPr/>
          </p:nvSpPr>
          <p:spPr bwMode="auto">
            <a:xfrm>
              <a:off x="5128782" y="9266806"/>
              <a:ext cx="3636214" cy="2487224"/>
            </a:xfrm>
            <a:custGeom>
              <a:avLst/>
              <a:gdLst>
                <a:gd name="connsiteX0" fmla="*/ 2776621 w 3284624"/>
                <a:gd name="connsiteY0" fmla="*/ 0 h 2246731"/>
                <a:gd name="connsiteX1" fmla="*/ 3284624 w 3284624"/>
                <a:gd name="connsiteY1" fmla="*/ 694046 h 2246731"/>
                <a:gd name="connsiteX2" fmla="*/ 2072136 w 3284624"/>
                <a:gd name="connsiteY2" fmla="*/ 1168383 h 2246731"/>
                <a:gd name="connsiteX3" fmla="*/ 1933810 w 3284624"/>
                <a:gd name="connsiteY3" fmla="*/ 1184034 h 2246731"/>
                <a:gd name="connsiteX4" fmla="*/ 1930297 w 3284624"/>
                <a:gd name="connsiteY4" fmla="*/ 1498400 h 2246731"/>
                <a:gd name="connsiteX5" fmla="*/ 2144977 w 3284624"/>
                <a:gd name="connsiteY5" fmla="*/ 1501891 h 2246731"/>
                <a:gd name="connsiteX6" fmla="*/ 1888557 w 3284624"/>
                <a:gd name="connsiteY6" fmla="*/ 1872276 h 2246731"/>
                <a:gd name="connsiteX7" fmla="*/ 1636206 w 3284624"/>
                <a:gd name="connsiteY7" fmla="*/ 2246731 h 2246731"/>
                <a:gd name="connsiteX8" fmla="*/ 1391996 w 3284624"/>
                <a:gd name="connsiteY8" fmla="*/ 1864135 h 2246731"/>
                <a:gd name="connsiteX9" fmla="*/ 1143716 w 3284624"/>
                <a:gd name="connsiteY9" fmla="*/ 1489680 h 2246731"/>
                <a:gd name="connsiteX10" fmla="*/ 1360914 w 3284624"/>
                <a:gd name="connsiteY10" fmla="*/ 1491446 h 2246731"/>
                <a:gd name="connsiteX11" fmla="*/ 1366061 w 3284624"/>
                <a:gd name="connsiteY11" fmla="*/ 1186067 h 2246731"/>
                <a:gd name="connsiteX12" fmla="*/ 1208574 w 3284624"/>
                <a:gd name="connsiteY12" fmla="*/ 1168383 h 2246731"/>
                <a:gd name="connsiteX13" fmla="*/ 0 w 3284624"/>
                <a:gd name="connsiteY13" fmla="*/ 694046 h 2246731"/>
                <a:gd name="connsiteX14" fmla="*/ 473209 w 3284624"/>
                <a:gd name="connsiteY14" fmla="*/ 34702 h 2246731"/>
                <a:gd name="connsiteX15" fmla="*/ 1593600 w 3284624"/>
                <a:gd name="connsiteY15" fmla="*/ 360904 h 2246731"/>
                <a:gd name="connsiteX16" fmla="*/ 2776621 w 3284624"/>
                <a:gd name="connsiteY16" fmla="*/ 0 h 224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4624" h="2246731">
                  <a:moveTo>
                    <a:pt x="2776621" y="0"/>
                  </a:moveTo>
                  <a:cubicBezTo>
                    <a:pt x="2776621" y="0"/>
                    <a:pt x="2776621" y="0"/>
                    <a:pt x="3284624" y="694046"/>
                  </a:cubicBezTo>
                  <a:cubicBezTo>
                    <a:pt x="2908841" y="943903"/>
                    <a:pt x="2497828" y="1103967"/>
                    <a:pt x="2072136" y="1168383"/>
                  </a:cubicBezTo>
                  <a:lnTo>
                    <a:pt x="1933810" y="1184034"/>
                  </a:lnTo>
                  <a:lnTo>
                    <a:pt x="1930297" y="1498400"/>
                  </a:lnTo>
                  <a:lnTo>
                    <a:pt x="2144977" y="1501891"/>
                  </a:lnTo>
                  <a:lnTo>
                    <a:pt x="1888557" y="1872276"/>
                  </a:lnTo>
                  <a:lnTo>
                    <a:pt x="1636206" y="2246731"/>
                  </a:lnTo>
                  <a:lnTo>
                    <a:pt x="1391996" y="1864135"/>
                  </a:lnTo>
                  <a:lnTo>
                    <a:pt x="1143716" y="1489680"/>
                  </a:lnTo>
                  <a:lnTo>
                    <a:pt x="1360914" y="1491446"/>
                  </a:lnTo>
                  <a:lnTo>
                    <a:pt x="1366061" y="1186067"/>
                  </a:lnTo>
                  <a:lnTo>
                    <a:pt x="1208574" y="1168383"/>
                  </a:lnTo>
                  <a:cubicBezTo>
                    <a:pt x="780272" y="1103967"/>
                    <a:pt x="370564" y="943903"/>
                    <a:pt x="0" y="694046"/>
                  </a:cubicBezTo>
                  <a:cubicBezTo>
                    <a:pt x="0" y="694046"/>
                    <a:pt x="0" y="694046"/>
                    <a:pt x="473209" y="34702"/>
                  </a:cubicBezTo>
                  <a:cubicBezTo>
                    <a:pt x="800279" y="242916"/>
                    <a:pt x="1183022" y="360904"/>
                    <a:pt x="1593600" y="360904"/>
                  </a:cubicBezTo>
                  <a:cubicBezTo>
                    <a:pt x="2032013" y="360904"/>
                    <a:pt x="2442591" y="229035"/>
                    <a:pt x="2776621" y="0"/>
                  </a:cubicBezTo>
                  <a:close/>
                </a:path>
              </a:pathLst>
            </a:custGeom>
            <a:solidFill>
              <a:srgbClr val="0091B5"/>
            </a:solidFill>
            <a:ln>
              <a:noFill/>
            </a:ln>
          </p:spPr>
          <p:txBody>
            <a:bodyPr vert="horz" wrap="square" lIns="182832" tIns="91416" rIns="182832" bIns="91416" numCol="1" anchor="t" anchorCtr="0" compatLnSpc="1">
              <a:prstTxWarp prst="textNoShape">
                <a:avLst/>
              </a:prstTxWarp>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7198" b="0" i="0" u="none" strike="noStrike" kern="0" cap="none" spc="0" normalizeH="0" baseline="0" noProof="0" dirty="0">
                <a:ln>
                  <a:noFill/>
                </a:ln>
                <a:solidFill>
                  <a:srgbClr val="272727"/>
                </a:solidFill>
                <a:effectLst/>
                <a:uLnTx/>
                <a:uFillTx/>
                <a:latin typeface="Lato Light" panose="020F0502020204030203" pitchFamily="34" charset="0"/>
              </a:endParaRPr>
            </a:p>
          </p:txBody>
        </p:sp>
      </p:grpSp>
      <p:sp>
        <p:nvSpPr>
          <p:cNvPr id="17" name="TextBox 16">
            <a:extLst>
              <a:ext uri="{FF2B5EF4-FFF2-40B4-BE49-F238E27FC236}">
                <a16:creationId xmlns:a16="http://schemas.microsoft.com/office/drawing/2014/main" id="{F41155B9-9FDC-6C7F-EA0D-609EE2162C2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18" name="Picture 17" descr="Logo&#10;&#10;Description automatically generated">
            <a:extLst>
              <a:ext uri="{FF2B5EF4-FFF2-40B4-BE49-F238E27FC236}">
                <a16:creationId xmlns:a16="http://schemas.microsoft.com/office/drawing/2014/main" id="{32B9EA00-DCE2-4ADB-1906-FA42844A4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9" name="Footer Placeholder 3">
            <a:extLst>
              <a:ext uri="{FF2B5EF4-FFF2-40B4-BE49-F238E27FC236}">
                <a16:creationId xmlns:a16="http://schemas.microsoft.com/office/drawing/2014/main" id="{AF695070-2F3C-835F-7547-DC07A65AB3A8}"/>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408646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27FB-CF6B-DC27-30F1-6348EC0B50DC}"/>
              </a:ext>
            </a:extLst>
          </p:cNvPr>
          <p:cNvSpPr txBox="1"/>
          <p:nvPr/>
        </p:nvSpPr>
        <p:spPr>
          <a:xfrm>
            <a:off x="4311011" y="2880707"/>
            <a:ext cx="2783125" cy="523220"/>
          </a:xfrm>
          <a:prstGeom prst="rect">
            <a:avLst/>
          </a:prstGeom>
          <a:noFill/>
          <a:ln>
            <a:noFill/>
          </a:ln>
        </p:spPr>
        <p:txBody>
          <a:bodyPr wrap="square" rtlCol="0">
            <a:spAutoFit/>
          </a:bodyPr>
          <a:lstStyle/>
          <a:p>
            <a:pPr algn="ctr" defTabSz="435356">
              <a:defRPr/>
            </a:pPr>
            <a:r>
              <a:rPr lang="en-GB" sz="2800" b="1" dirty="0">
                <a:solidFill>
                  <a:srgbClr val="2A4A8B"/>
                </a:solidFill>
                <a:latin typeface="Poppins" panose="00000500000000000000" pitchFamily="2" charset="0"/>
                <a:cs typeface="Poppins" panose="00000500000000000000" pitchFamily="2" charset="0"/>
              </a:rPr>
              <a:t>Retail Census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3783256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8">
      <a:dk1>
        <a:srgbClr val="7B7C7F"/>
      </a:dk1>
      <a:lt1>
        <a:srgbClr val="FFFFFF"/>
      </a:lt1>
      <a:dk2>
        <a:srgbClr val="001F5E"/>
      </a:dk2>
      <a:lt2>
        <a:srgbClr val="FEFFFE"/>
      </a:lt2>
      <a:accent1>
        <a:srgbClr val="7CCC79"/>
      </a:accent1>
      <a:accent2>
        <a:srgbClr val="8E8FEC"/>
      </a:accent2>
      <a:accent3>
        <a:srgbClr val="FF8080"/>
      </a:accent3>
      <a:accent4>
        <a:srgbClr val="14A69B"/>
      </a:accent4>
      <a:accent5>
        <a:srgbClr val="4D99FF"/>
      </a:accent5>
      <a:accent6>
        <a:srgbClr val="E2EBF0"/>
      </a:accent6>
      <a:hlink>
        <a:srgbClr val="8661C1"/>
      </a:hlink>
      <a:folHlink>
        <a:srgbClr val="367FFC"/>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dekick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kick theme" id="{C4D590CD-F909-F44B-8687-455883549C75}" vid="{C642DEA5-1A3B-7B4C-A4D7-225F00870E87}"/>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4518</Words>
  <Application>Microsoft Office PowerPoint</Application>
  <PresentationFormat>Widescreen</PresentationFormat>
  <Paragraphs>765</Paragraphs>
  <Slides>37</Slides>
  <Notes>0</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37</vt:i4>
      </vt:variant>
    </vt:vector>
  </HeadingPairs>
  <TitlesOfParts>
    <vt:vector size="56" baseType="lpstr">
      <vt:lpstr>-apple-system</vt:lpstr>
      <vt:lpstr>Arial</vt:lpstr>
      <vt:lpstr>Calibri</vt:lpstr>
      <vt:lpstr>Calibri Light</vt:lpstr>
      <vt:lpstr>Century Gothic</vt:lpstr>
      <vt:lpstr>Inter</vt:lpstr>
      <vt:lpstr>Lato light</vt:lpstr>
      <vt:lpstr>Lato light</vt:lpstr>
      <vt:lpstr>Plato</vt:lpstr>
      <vt:lpstr>Poppins</vt:lpstr>
      <vt:lpstr>Tw Cen MT</vt:lpstr>
      <vt:lpstr>Office Theme</vt:lpstr>
      <vt:lpstr>1_Office Theme</vt:lpstr>
      <vt:lpstr>Contents Slide Master</vt:lpstr>
      <vt:lpstr>Sidekick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cp:revision>
  <dcterms:created xsi:type="dcterms:W3CDTF">2022-07-22T14:55:09Z</dcterms:created>
  <dcterms:modified xsi:type="dcterms:W3CDTF">2023-08-21T11:45:12Z</dcterms:modified>
</cp:coreProperties>
</file>