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97" r:id="rId4"/>
    <p:sldMasterId id="2147483709" r:id="rId5"/>
    <p:sldMasterId id="2147483722" r:id="rId6"/>
  </p:sldMasterIdLst>
  <p:notesMasterIdLst>
    <p:notesMasterId r:id="rId54"/>
  </p:notesMasterIdLst>
  <p:sldIdLst>
    <p:sldId id="4212" r:id="rId7"/>
    <p:sldId id="4569" r:id="rId8"/>
    <p:sldId id="4412" r:id="rId9"/>
    <p:sldId id="3965" r:id="rId10"/>
    <p:sldId id="4566" r:id="rId11"/>
    <p:sldId id="4115" r:id="rId12"/>
    <p:sldId id="4119" r:id="rId13"/>
    <p:sldId id="3808" r:id="rId14"/>
    <p:sldId id="4062" r:id="rId15"/>
    <p:sldId id="4057" r:id="rId16"/>
    <p:sldId id="3863" r:id="rId17"/>
    <p:sldId id="4570" r:id="rId18"/>
    <p:sldId id="4099" r:id="rId19"/>
    <p:sldId id="4094" r:id="rId20"/>
    <p:sldId id="4222" r:id="rId21"/>
    <p:sldId id="4047" r:id="rId22"/>
    <p:sldId id="261" r:id="rId23"/>
    <p:sldId id="3849" r:id="rId24"/>
    <p:sldId id="3861" r:id="rId25"/>
    <p:sldId id="3862" r:id="rId26"/>
    <p:sldId id="4084" r:id="rId27"/>
    <p:sldId id="4229" r:id="rId28"/>
    <p:sldId id="3858" r:id="rId29"/>
    <p:sldId id="4051" r:id="rId30"/>
    <p:sldId id="4050" r:id="rId31"/>
    <p:sldId id="4089" r:id="rId32"/>
    <p:sldId id="4230" r:id="rId33"/>
    <p:sldId id="4085" r:id="rId34"/>
    <p:sldId id="4216" r:id="rId35"/>
    <p:sldId id="4122" r:id="rId36"/>
    <p:sldId id="4231" r:id="rId37"/>
    <p:sldId id="4107" r:id="rId38"/>
    <p:sldId id="3839" r:id="rId39"/>
    <p:sldId id="4093" r:id="rId40"/>
    <p:sldId id="4049" r:id="rId41"/>
    <p:sldId id="4215" r:id="rId42"/>
    <p:sldId id="4069" r:id="rId43"/>
    <p:sldId id="4070" r:id="rId44"/>
    <p:sldId id="4131" r:id="rId45"/>
    <p:sldId id="4106" r:id="rId46"/>
    <p:sldId id="4225" r:id="rId47"/>
    <p:sldId id="4072" r:id="rId48"/>
    <p:sldId id="4138" r:id="rId49"/>
    <p:sldId id="4058" r:id="rId50"/>
    <p:sldId id="4568" r:id="rId51"/>
    <p:sldId id="4567" r:id="rId52"/>
    <p:sldId id="4227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darshan chakravarthi" initials="sc" lastIdx="2" clrIdx="0">
    <p:extLst>
      <p:ext uri="{19B8F6BF-5375-455C-9EA6-DF929625EA0E}">
        <p15:presenceInfo xmlns:p15="http://schemas.microsoft.com/office/powerpoint/2012/main" userId="d5120c10f3c850d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9A3"/>
    <a:srgbClr val="2A4A8B"/>
    <a:srgbClr val="23CBB7"/>
    <a:srgbClr val="348E98"/>
    <a:srgbClr val="48C13F"/>
    <a:srgbClr val="215B61"/>
    <a:srgbClr val="3E8E4B"/>
    <a:srgbClr val="EC6540"/>
    <a:srgbClr val="E9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69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commentAuthors" Target="commentAuthor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viewProps" Target="view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8D6F855D-D043-44C2-9910-0A4439E965F5}"/>
    <pc:docChg chg="modSld">
      <pc:chgData name="Sudarshan Chakravarthi" userId="9632d19e-631d-46a5-9e9a-d9cc496f17d0" providerId="ADAL" clId="{8D6F855D-D043-44C2-9910-0A4439E965F5}" dt="2023-07-07T09:49:15.628" v="31" actId="6549"/>
      <pc:docMkLst>
        <pc:docMk/>
      </pc:docMkLst>
      <pc:sldChg chg="modSp mod">
        <pc:chgData name="Sudarshan Chakravarthi" userId="9632d19e-631d-46a5-9e9a-d9cc496f17d0" providerId="ADAL" clId="{8D6F855D-D043-44C2-9910-0A4439E965F5}" dt="2023-07-07T09:44:38.480" v="1" actId="6549"/>
        <pc:sldMkLst>
          <pc:docMk/>
          <pc:sldMk cId="853109081" sldId="261"/>
        </pc:sldMkLst>
        <pc:spChg chg="mod">
          <ac:chgData name="Sudarshan Chakravarthi" userId="9632d19e-631d-46a5-9e9a-d9cc496f17d0" providerId="ADAL" clId="{8D6F855D-D043-44C2-9910-0A4439E965F5}" dt="2023-07-07T09:44:38.480" v="1" actId="6549"/>
          <ac:spMkLst>
            <pc:docMk/>
            <pc:sldMk cId="853109081" sldId="261"/>
            <ac:spMk id="53" creationId="{9ABFD594-6C65-48CE-94EA-35112A2EBBD1}"/>
          </ac:spMkLst>
        </pc:spChg>
      </pc:sldChg>
      <pc:sldChg chg="modSp mod">
        <pc:chgData name="Sudarshan Chakravarthi" userId="9632d19e-631d-46a5-9e9a-d9cc496f17d0" providerId="ADAL" clId="{8D6F855D-D043-44C2-9910-0A4439E965F5}" dt="2023-07-07T09:49:15.628" v="31" actId="6549"/>
        <pc:sldMkLst>
          <pc:docMk/>
          <pc:sldMk cId="562381161" sldId="4058"/>
        </pc:sldMkLst>
        <pc:spChg chg="mod">
          <ac:chgData name="Sudarshan Chakravarthi" userId="9632d19e-631d-46a5-9e9a-d9cc496f17d0" providerId="ADAL" clId="{8D6F855D-D043-44C2-9910-0A4439E965F5}" dt="2023-07-07T09:49:15.628" v="31" actId="6549"/>
          <ac:spMkLst>
            <pc:docMk/>
            <pc:sldMk cId="562381161" sldId="4058"/>
            <ac:spMk id="4" creationId="{801C7D87-5461-4790-8514-49B0409AEAFA}"/>
          </ac:spMkLst>
        </pc:spChg>
      </pc:sldChg>
      <pc:sldChg chg="modSp mod">
        <pc:chgData name="Sudarshan Chakravarthi" userId="9632d19e-631d-46a5-9e9a-d9cc496f17d0" providerId="ADAL" clId="{8D6F855D-D043-44C2-9910-0A4439E965F5}" dt="2023-07-07T09:48:14.954" v="3" actId="108"/>
        <pc:sldMkLst>
          <pc:docMk/>
          <pc:sldMk cId="2132400876" sldId="4069"/>
        </pc:sldMkLst>
        <pc:spChg chg="mod">
          <ac:chgData name="Sudarshan Chakravarthi" userId="9632d19e-631d-46a5-9e9a-d9cc496f17d0" providerId="ADAL" clId="{8D6F855D-D043-44C2-9910-0A4439E965F5}" dt="2023-07-07T09:48:14.954" v="3" actId="108"/>
          <ac:spMkLst>
            <pc:docMk/>
            <pc:sldMk cId="2132400876" sldId="4069"/>
            <ac:spMk id="4" creationId="{3AB118DD-BB97-4122-B958-598D0F8F5A28}"/>
          </ac:spMkLst>
        </pc:spChg>
      </pc:sldChg>
      <pc:sldChg chg="modSp mod">
        <pc:chgData name="Sudarshan Chakravarthi" userId="9632d19e-631d-46a5-9e9a-d9cc496f17d0" providerId="ADAL" clId="{8D6F855D-D043-44C2-9910-0A4439E965F5}" dt="2023-07-07T09:47:45.437" v="2" actId="6549"/>
        <pc:sldMkLst>
          <pc:docMk/>
          <pc:sldMk cId="1502480127" sldId="4099"/>
        </pc:sldMkLst>
        <pc:spChg chg="mod">
          <ac:chgData name="Sudarshan Chakravarthi" userId="9632d19e-631d-46a5-9e9a-d9cc496f17d0" providerId="ADAL" clId="{8D6F855D-D043-44C2-9910-0A4439E965F5}" dt="2023-07-07T09:47:45.437" v="2" actId="6549"/>
          <ac:spMkLst>
            <pc:docMk/>
            <pc:sldMk cId="1502480127" sldId="4099"/>
            <ac:spMk id="190" creationId="{8F4FB68D-F9B8-494D-BC2B-82F643AC8FD7}"/>
          </ac:spMkLst>
        </pc:spChg>
      </pc:sldChg>
    </pc:docChg>
  </pc:docChgLst>
  <pc:docChgLst>
    <pc:chgData name="Sudarshan Chakravarthi" userId="9632d19e-631d-46a5-9e9a-d9cc496f17d0" providerId="ADAL" clId="{E206D35D-862F-4C5B-ABF8-ACE6281011F4}"/>
    <pc:docChg chg="undo custSel addSld delSld modSld sldOrd delMainMaster">
      <pc:chgData name="Sudarshan Chakravarthi" userId="9632d19e-631d-46a5-9e9a-d9cc496f17d0" providerId="ADAL" clId="{E206D35D-862F-4C5B-ABF8-ACE6281011F4}" dt="2023-02-27T07:35:53.658" v="1298" actId="12788"/>
      <pc:docMkLst>
        <pc:docMk/>
      </pc:docMkLst>
      <pc:sldChg chg="add del">
        <pc:chgData name="Sudarshan Chakravarthi" userId="9632d19e-631d-46a5-9e9a-d9cc496f17d0" providerId="ADAL" clId="{E206D35D-862F-4C5B-ABF8-ACE6281011F4}" dt="2022-08-17T12:51:52.946" v="641" actId="47"/>
        <pc:sldMkLst>
          <pc:docMk/>
          <pc:sldMk cId="3106920987" sldId="258"/>
        </pc:sldMkLst>
      </pc:sldChg>
      <pc:sldChg chg="add del">
        <pc:chgData name="Sudarshan Chakravarthi" userId="9632d19e-631d-46a5-9e9a-d9cc496f17d0" providerId="ADAL" clId="{E206D35D-862F-4C5B-ABF8-ACE6281011F4}" dt="2022-08-17T12:51:52.946" v="641" actId="47"/>
        <pc:sldMkLst>
          <pc:docMk/>
          <pc:sldMk cId="2357397246" sldId="259"/>
        </pc:sldMkLst>
      </pc:sldChg>
      <pc:sldChg chg="addSp delSp modSp mod ord">
        <pc:chgData name="Sudarshan Chakravarthi" userId="9632d19e-631d-46a5-9e9a-d9cc496f17d0" providerId="ADAL" clId="{E206D35D-862F-4C5B-ABF8-ACE6281011F4}" dt="2022-08-28T05:25:20.125" v="1134"/>
        <pc:sldMkLst>
          <pc:docMk/>
          <pc:sldMk cId="853109081" sldId="261"/>
        </pc:sldMkLst>
        <pc:spChg chg="add del mod">
          <ac:chgData name="Sudarshan Chakravarthi" userId="9632d19e-631d-46a5-9e9a-d9cc496f17d0" providerId="ADAL" clId="{E206D35D-862F-4C5B-ABF8-ACE6281011F4}" dt="2022-08-12T14:10:07.704" v="296" actId="478"/>
          <ac:spMkLst>
            <pc:docMk/>
            <pc:sldMk cId="853109081" sldId="261"/>
            <ac:spMk id="5" creationId="{65C1D12C-494B-A570-D2BD-0B04D6754F98}"/>
          </ac:spMkLst>
        </pc:spChg>
        <pc:spChg chg="mod">
          <ac:chgData name="Sudarshan Chakravarthi" userId="9632d19e-631d-46a5-9e9a-d9cc496f17d0" providerId="ADAL" clId="{E206D35D-862F-4C5B-ABF8-ACE6281011F4}" dt="2022-08-12T16:17:40.381" v="570" actId="404"/>
          <ac:spMkLst>
            <pc:docMk/>
            <pc:sldMk cId="853109081" sldId="261"/>
            <ac:spMk id="8" creationId="{84254C9D-6DE0-4201-89DF-22F4071FAFC0}"/>
          </ac:spMkLst>
        </pc:spChg>
        <pc:spChg chg="mod">
          <ac:chgData name="Sudarshan Chakravarthi" userId="9632d19e-631d-46a5-9e9a-d9cc496f17d0" providerId="ADAL" clId="{E206D35D-862F-4C5B-ABF8-ACE6281011F4}" dt="2022-08-12T16:17:27.389" v="568" actId="2711"/>
          <ac:spMkLst>
            <pc:docMk/>
            <pc:sldMk cId="853109081" sldId="261"/>
            <ac:spMk id="22" creationId="{9EB8AD32-3C31-4AC3-ACC8-0CE56AEDCDEE}"/>
          </ac:spMkLst>
        </pc:spChg>
        <pc:spChg chg="mod">
          <ac:chgData name="Sudarshan Chakravarthi" userId="9632d19e-631d-46a5-9e9a-d9cc496f17d0" providerId="ADAL" clId="{E206D35D-862F-4C5B-ABF8-ACE6281011F4}" dt="2022-08-12T16:17:27.389" v="568" actId="2711"/>
          <ac:spMkLst>
            <pc:docMk/>
            <pc:sldMk cId="853109081" sldId="261"/>
            <ac:spMk id="26" creationId="{3EFA0684-CD62-4770-9275-18F8F3A57CD1}"/>
          </ac:spMkLst>
        </pc:spChg>
        <pc:spChg chg="mod">
          <ac:chgData name="Sudarshan Chakravarthi" userId="9632d19e-631d-46a5-9e9a-d9cc496f17d0" providerId="ADAL" clId="{E206D35D-862F-4C5B-ABF8-ACE6281011F4}" dt="2022-08-12T16:17:27.389" v="568" actId="2711"/>
          <ac:spMkLst>
            <pc:docMk/>
            <pc:sldMk cId="853109081" sldId="261"/>
            <ac:spMk id="28" creationId="{6FB66FEF-3404-4D86-BFFE-96137BD786E2}"/>
          </ac:spMkLst>
        </pc:spChg>
        <pc:spChg chg="mod">
          <ac:chgData name="Sudarshan Chakravarthi" userId="9632d19e-631d-46a5-9e9a-d9cc496f17d0" providerId="ADAL" clId="{E206D35D-862F-4C5B-ABF8-ACE6281011F4}" dt="2022-08-12T16:17:40.381" v="570" actId="404"/>
          <ac:spMkLst>
            <pc:docMk/>
            <pc:sldMk cId="853109081" sldId="261"/>
            <ac:spMk id="38" creationId="{4CDE0F8A-4BE7-47BC-A252-535FE074AA6B}"/>
          </ac:spMkLst>
        </pc:spChg>
        <pc:spChg chg="mod">
          <ac:chgData name="Sudarshan Chakravarthi" userId="9632d19e-631d-46a5-9e9a-d9cc496f17d0" providerId="ADAL" clId="{E206D35D-862F-4C5B-ABF8-ACE6281011F4}" dt="2022-08-12T16:17:27.389" v="568" actId="2711"/>
          <ac:spMkLst>
            <pc:docMk/>
            <pc:sldMk cId="853109081" sldId="261"/>
            <ac:spMk id="40" creationId="{085836CC-F90C-491A-A4D4-7497F1ECB2B6}"/>
          </ac:spMkLst>
        </pc:spChg>
        <pc:spChg chg="mod">
          <ac:chgData name="Sudarshan Chakravarthi" userId="9632d19e-631d-46a5-9e9a-d9cc496f17d0" providerId="ADAL" clId="{E206D35D-862F-4C5B-ABF8-ACE6281011F4}" dt="2022-08-12T16:17:27.389" v="568" actId="2711"/>
          <ac:spMkLst>
            <pc:docMk/>
            <pc:sldMk cId="853109081" sldId="261"/>
            <ac:spMk id="42" creationId="{8E0DE671-B4C7-43E8-8156-96C9302A6479}"/>
          </ac:spMkLst>
        </pc:spChg>
        <pc:spChg chg="mod">
          <ac:chgData name="Sudarshan Chakravarthi" userId="9632d19e-631d-46a5-9e9a-d9cc496f17d0" providerId="ADAL" clId="{E206D35D-862F-4C5B-ABF8-ACE6281011F4}" dt="2022-08-12T16:17:27.389" v="568" actId="2711"/>
          <ac:spMkLst>
            <pc:docMk/>
            <pc:sldMk cId="853109081" sldId="261"/>
            <ac:spMk id="44" creationId="{16D5474C-B249-4950-A861-2A9FE188A6BE}"/>
          </ac:spMkLst>
        </pc:spChg>
        <pc:spChg chg="mod">
          <ac:chgData name="Sudarshan Chakravarthi" userId="9632d19e-631d-46a5-9e9a-d9cc496f17d0" providerId="ADAL" clId="{E206D35D-862F-4C5B-ABF8-ACE6281011F4}" dt="2022-08-12T16:17:40.381" v="570" actId="404"/>
          <ac:spMkLst>
            <pc:docMk/>
            <pc:sldMk cId="853109081" sldId="261"/>
            <ac:spMk id="46" creationId="{3E185241-7797-415F-93AA-E90ECF048E7B}"/>
          </ac:spMkLst>
        </pc:spChg>
        <pc:spChg chg="mod">
          <ac:chgData name="Sudarshan Chakravarthi" userId="9632d19e-631d-46a5-9e9a-d9cc496f17d0" providerId="ADAL" clId="{E206D35D-862F-4C5B-ABF8-ACE6281011F4}" dt="2022-08-12T16:17:40.381" v="570" actId="404"/>
          <ac:spMkLst>
            <pc:docMk/>
            <pc:sldMk cId="853109081" sldId="261"/>
            <ac:spMk id="48" creationId="{B0B6896A-0298-436A-846C-FE4C6D05F87A}"/>
          </ac:spMkLst>
        </pc:spChg>
        <pc:spChg chg="mod">
          <ac:chgData name="Sudarshan Chakravarthi" userId="9632d19e-631d-46a5-9e9a-d9cc496f17d0" providerId="ADAL" clId="{E206D35D-862F-4C5B-ABF8-ACE6281011F4}" dt="2022-08-12T16:17:40.381" v="570" actId="404"/>
          <ac:spMkLst>
            <pc:docMk/>
            <pc:sldMk cId="853109081" sldId="261"/>
            <ac:spMk id="50" creationId="{F04468AF-C9DE-4BA6-B44D-16D5852DDCB4}"/>
          </ac:spMkLst>
        </pc:spChg>
        <pc:spChg chg="mod">
          <ac:chgData name="Sudarshan Chakravarthi" userId="9632d19e-631d-46a5-9e9a-d9cc496f17d0" providerId="ADAL" clId="{E206D35D-862F-4C5B-ABF8-ACE6281011F4}" dt="2022-08-12T16:17:40.381" v="570" actId="404"/>
          <ac:spMkLst>
            <pc:docMk/>
            <pc:sldMk cId="853109081" sldId="261"/>
            <ac:spMk id="52" creationId="{5A75E150-426D-4450-B3B8-D74042C9B66E}"/>
          </ac:spMkLst>
        </pc:spChg>
        <pc:spChg chg="mod">
          <ac:chgData name="Sudarshan Chakravarthi" userId="9632d19e-631d-46a5-9e9a-d9cc496f17d0" providerId="ADAL" clId="{E206D35D-862F-4C5B-ABF8-ACE6281011F4}" dt="2022-08-12T14:10:05.534" v="295"/>
          <ac:spMkLst>
            <pc:docMk/>
            <pc:sldMk cId="853109081" sldId="261"/>
            <ac:spMk id="53" creationId="{9ABFD594-6C65-48CE-94EA-35112A2EBBD1}"/>
          </ac:spMkLst>
        </pc:spChg>
      </pc:sldChg>
      <pc:sldChg chg="addSp delSp modSp mod ord">
        <pc:chgData name="Sudarshan Chakravarthi" userId="9632d19e-631d-46a5-9e9a-d9cc496f17d0" providerId="ADAL" clId="{E206D35D-862F-4C5B-ABF8-ACE6281011F4}" dt="2022-08-12T14:07:22.983" v="252" actId="478"/>
        <pc:sldMkLst>
          <pc:docMk/>
          <pc:sldMk cId="1049646376" sldId="3808"/>
        </pc:sldMkLst>
        <pc:spChg chg="add del mod">
          <ac:chgData name="Sudarshan Chakravarthi" userId="9632d19e-631d-46a5-9e9a-d9cc496f17d0" providerId="ADAL" clId="{E206D35D-862F-4C5B-ABF8-ACE6281011F4}" dt="2022-08-12T14:07:22.983" v="252" actId="478"/>
          <ac:spMkLst>
            <pc:docMk/>
            <pc:sldMk cId="1049646376" sldId="3808"/>
            <ac:spMk id="6" creationId="{A2A20592-D8A9-F9BF-F795-9C5CECA223A5}"/>
          </ac:spMkLst>
        </pc:spChg>
        <pc:spChg chg="mod">
          <ac:chgData name="Sudarshan Chakravarthi" userId="9632d19e-631d-46a5-9e9a-d9cc496f17d0" providerId="ADAL" clId="{E206D35D-862F-4C5B-ABF8-ACE6281011F4}" dt="2022-08-12T14:07:18.398" v="250" actId="20577"/>
          <ac:spMkLst>
            <pc:docMk/>
            <pc:sldMk cId="1049646376" sldId="3808"/>
            <ac:spMk id="7" creationId="{75611E0B-0240-4776-802D-A27C412AF2E8}"/>
          </ac:spMkLst>
        </pc:spChg>
        <pc:spChg chg="add del mod">
          <ac:chgData name="Sudarshan Chakravarthi" userId="9632d19e-631d-46a5-9e9a-d9cc496f17d0" providerId="ADAL" clId="{E206D35D-862F-4C5B-ABF8-ACE6281011F4}" dt="2022-08-12T14:07:21.743" v="251" actId="478"/>
          <ac:spMkLst>
            <pc:docMk/>
            <pc:sldMk cId="1049646376" sldId="3808"/>
            <ac:spMk id="8" creationId="{0D7932D7-EDED-3462-B671-ABF6DC404619}"/>
          </ac:spMkLst>
        </pc:spChg>
      </pc:sldChg>
      <pc:sldChg chg="modSp add mod ord">
        <pc:chgData name="Sudarshan Chakravarthi" userId="9632d19e-631d-46a5-9e9a-d9cc496f17d0" providerId="ADAL" clId="{E206D35D-862F-4C5B-ABF8-ACE6281011F4}" dt="2023-01-20T18:10:57.239" v="1240" actId="14100"/>
        <pc:sldMkLst>
          <pc:docMk/>
          <pc:sldMk cId="3448936416" sldId="3839"/>
        </pc:sldMkLst>
        <pc:spChg chg="mod">
          <ac:chgData name="Sudarshan Chakravarthi" userId="9632d19e-631d-46a5-9e9a-d9cc496f17d0" providerId="ADAL" clId="{E206D35D-862F-4C5B-ABF8-ACE6281011F4}" dt="2023-01-20T18:10:57.239" v="1240" actId="14100"/>
          <ac:spMkLst>
            <pc:docMk/>
            <pc:sldMk cId="3448936416" sldId="3839"/>
            <ac:spMk id="2" creationId="{A73B0CA7-AD4C-4C35-ABC8-1D0A277A23AC}"/>
          </ac:spMkLst>
        </pc:spChg>
      </pc:sldChg>
      <pc:sldChg chg="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4008473177" sldId="3839"/>
        </pc:sldMkLst>
      </pc:sldChg>
      <pc:sldChg chg="addSp delSp modSp mod ord">
        <pc:chgData name="Sudarshan Chakravarthi" userId="9632d19e-631d-46a5-9e9a-d9cc496f17d0" providerId="ADAL" clId="{E206D35D-862F-4C5B-ABF8-ACE6281011F4}" dt="2022-08-12T14:09:13.122" v="282" actId="478"/>
        <pc:sldMkLst>
          <pc:docMk/>
          <pc:sldMk cId="4210629588" sldId="3849"/>
        </pc:sldMkLst>
        <pc:spChg chg="mod">
          <ac:chgData name="Sudarshan Chakravarthi" userId="9632d19e-631d-46a5-9e9a-d9cc496f17d0" providerId="ADAL" clId="{E206D35D-862F-4C5B-ABF8-ACE6281011F4}" dt="2022-08-12T14:09:10.923" v="281" actId="255"/>
          <ac:spMkLst>
            <pc:docMk/>
            <pc:sldMk cId="4210629588" sldId="3849"/>
            <ac:spMk id="3" creationId="{9A8E5D3E-4A20-4819-BBD0-EA132A2CB3C5}"/>
          </ac:spMkLst>
        </pc:spChg>
        <pc:spChg chg="add del mod">
          <ac:chgData name="Sudarshan Chakravarthi" userId="9632d19e-631d-46a5-9e9a-d9cc496f17d0" providerId="ADAL" clId="{E206D35D-862F-4C5B-ABF8-ACE6281011F4}" dt="2022-08-12T14:09:13.122" v="282" actId="478"/>
          <ac:spMkLst>
            <pc:docMk/>
            <pc:sldMk cId="4210629588" sldId="3849"/>
            <ac:spMk id="9" creationId="{1BC7A609-0AFC-9F3E-5FB6-22BBFB9E142E}"/>
          </ac:spMkLst>
        </pc:spChg>
      </pc:sldChg>
      <pc:sldChg chg="add ord">
        <pc:chgData name="Sudarshan Chakravarthi" userId="9632d19e-631d-46a5-9e9a-d9cc496f17d0" providerId="ADAL" clId="{E206D35D-862F-4C5B-ABF8-ACE6281011F4}" dt="2022-08-28T05:23:38.780" v="1084"/>
        <pc:sldMkLst>
          <pc:docMk/>
          <pc:sldMk cId="598460623" sldId="3858"/>
        </pc:sldMkLst>
      </pc:sldChg>
      <pc:sldChg chg="addSp delSp modSp del mod ord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2866303775" sldId="3858"/>
        </pc:sldMkLst>
        <pc:spChg chg="mod">
          <ac:chgData name="Sudarshan Chakravarthi" userId="9632d19e-631d-46a5-9e9a-d9cc496f17d0" providerId="ADAL" clId="{E206D35D-862F-4C5B-ABF8-ACE6281011F4}" dt="2022-08-12T16:20:37.597" v="574" actId="313"/>
          <ac:spMkLst>
            <pc:docMk/>
            <pc:sldMk cId="2866303775" sldId="3858"/>
            <ac:spMk id="2" creationId="{7A9A32B5-D697-46D6-B421-8FB6A986A2DD}"/>
          </ac:spMkLst>
        </pc:spChg>
        <pc:spChg chg="add del mod">
          <ac:chgData name="Sudarshan Chakravarthi" userId="9632d19e-631d-46a5-9e9a-d9cc496f17d0" providerId="ADAL" clId="{E206D35D-862F-4C5B-ABF8-ACE6281011F4}" dt="2022-08-12T14:10:13.315" v="298" actId="478"/>
          <ac:spMkLst>
            <pc:docMk/>
            <pc:sldMk cId="2866303775" sldId="3858"/>
            <ac:spMk id="6" creationId="{73AC191C-6C77-E699-0C8C-61EB91FD1D79}"/>
          </ac:spMkLst>
        </pc:spChg>
        <pc:graphicFrameChg chg="mod modGraphic">
          <ac:chgData name="Sudarshan Chakravarthi" userId="9632d19e-631d-46a5-9e9a-d9cc496f17d0" providerId="ADAL" clId="{E206D35D-862F-4C5B-ABF8-ACE6281011F4}" dt="2022-08-12T16:23:58.511" v="608" actId="207"/>
          <ac:graphicFrameMkLst>
            <pc:docMk/>
            <pc:sldMk cId="2866303775" sldId="3858"/>
            <ac:graphicFrameMk id="3" creationId="{2AD1561A-AB1C-468D-BCB1-29A0B08494DB}"/>
          </ac:graphicFrameMkLst>
        </pc:graphicFrameChg>
      </pc:sldChg>
      <pc:sldChg chg="addSp delSp modSp mod ord">
        <pc:chgData name="Sudarshan Chakravarthi" userId="9632d19e-631d-46a5-9e9a-d9cc496f17d0" providerId="ADAL" clId="{E206D35D-862F-4C5B-ABF8-ACE6281011F4}" dt="2022-08-12T14:09:42.663" v="288" actId="478"/>
        <pc:sldMkLst>
          <pc:docMk/>
          <pc:sldMk cId="3061831939" sldId="3861"/>
        </pc:sldMkLst>
        <pc:spChg chg="mod">
          <ac:chgData name="Sudarshan Chakravarthi" userId="9632d19e-631d-46a5-9e9a-d9cc496f17d0" providerId="ADAL" clId="{E206D35D-862F-4C5B-ABF8-ACE6281011F4}" dt="2022-08-12T14:09:39.498" v="287"/>
          <ac:spMkLst>
            <pc:docMk/>
            <pc:sldMk cId="3061831939" sldId="3861"/>
            <ac:spMk id="8" creationId="{F7FAACED-AFC7-4DEA-BA0D-0A133C23DBD8}"/>
          </ac:spMkLst>
        </pc:spChg>
        <pc:spChg chg="add del mod">
          <ac:chgData name="Sudarshan Chakravarthi" userId="9632d19e-631d-46a5-9e9a-d9cc496f17d0" providerId="ADAL" clId="{E206D35D-862F-4C5B-ABF8-ACE6281011F4}" dt="2022-08-12T14:09:42.663" v="288" actId="478"/>
          <ac:spMkLst>
            <pc:docMk/>
            <pc:sldMk cId="3061831939" sldId="3861"/>
            <ac:spMk id="11" creationId="{7DC204AD-D140-037D-1937-F0794BF76906}"/>
          </ac:spMkLst>
        </pc:spChg>
      </pc:sldChg>
      <pc:sldChg chg="addSp delSp modSp mod ord">
        <pc:chgData name="Sudarshan Chakravarthi" userId="9632d19e-631d-46a5-9e9a-d9cc496f17d0" providerId="ADAL" clId="{E206D35D-862F-4C5B-ABF8-ACE6281011F4}" dt="2022-08-12T14:09:49.604" v="290" actId="478"/>
        <pc:sldMkLst>
          <pc:docMk/>
          <pc:sldMk cId="1677576713" sldId="3862"/>
        </pc:sldMkLst>
        <pc:spChg chg="mod">
          <ac:chgData name="Sudarshan Chakravarthi" userId="9632d19e-631d-46a5-9e9a-d9cc496f17d0" providerId="ADAL" clId="{E206D35D-862F-4C5B-ABF8-ACE6281011F4}" dt="2022-08-12T14:09:47.498" v="289"/>
          <ac:spMkLst>
            <pc:docMk/>
            <pc:sldMk cId="1677576713" sldId="3862"/>
            <ac:spMk id="8" creationId="{71FBA2DC-E157-4CB1-B800-FA44CFC59A92}"/>
          </ac:spMkLst>
        </pc:spChg>
        <pc:spChg chg="add del mod">
          <ac:chgData name="Sudarshan Chakravarthi" userId="9632d19e-631d-46a5-9e9a-d9cc496f17d0" providerId="ADAL" clId="{E206D35D-862F-4C5B-ABF8-ACE6281011F4}" dt="2022-08-12T14:09:49.604" v="290" actId="478"/>
          <ac:spMkLst>
            <pc:docMk/>
            <pc:sldMk cId="1677576713" sldId="3862"/>
            <ac:spMk id="11" creationId="{6AB63821-B8B8-7952-232F-0B5ECAEF0C68}"/>
          </ac:spMkLst>
        </pc:spChg>
      </pc:sldChg>
      <pc:sldChg chg="addSp delSp modSp mod ord">
        <pc:chgData name="Sudarshan Chakravarthi" userId="9632d19e-631d-46a5-9e9a-d9cc496f17d0" providerId="ADAL" clId="{E206D35D-862F-4C5B-ABF8-ACE6281011F4}" dt="2022-08-12T16:16:07.282" v="567" actId="207"/>
        <pc:sldMkLst>
          <pc:docMk/>
          <pc:sldMk cId="3871989677" sldId="3863"/>
        </pc:sldMkLst>
        <pc:spChg chg="mod">
          <ac:chgData name="Sudarshan Chakravarthi" userId="9632d19e-631d-46a5-9e9a-d9cc496f17d0" providerId="ADAL" clId="{E206D35D-862F-4C5B-ABF8-ACE6281011F4}" dt="2022-08-12T14:08:46.927" v="270" actId="255"/>
          <ac:spMkLst>
            <pc:docMk/>
            <pc:sldMk cId="3871989677" sldId="3863"/>
            <ac:spMk id="2" creationId="{E20A0581-0C06-4AE3-8533-F25540478153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3" creationId="{EB020E41-FF83-49FC-AC52-AAAB600F0E5D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5" creationId="{4FEA9EE8-957C-42A3-B2C5-75377AEA9D8E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7" creationId="{775AE7FE-4DFE-4368-9DC7-5C2802273E1E}"/>
          </ac:spMkLst>
        </pc:spChg>
        <pc:spChg chg="add del mod">
          <ac:chgData name="Sudarshan Chakravarthi" userId="9632d19e-631d-46a5-9e9a-d9cc496f17d0" providerId="ADAL" clId="{E206D35D-862F-4C5B-ABF8-ACE6281011F4}" dt="2022-08-12T14:08:50.036" v="271" actId="478"/>
          <ac:spMkLst>
            <pc:docMk/>
            <pc:sldMk cId="3871989677" sldId="3863"/>
            <ac:spMk id="8" creationId="{BF5FCADD-2609-C534-D35F-29F38963AF06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11" creationId="{71E8CB44-4C69-4131-A718-4F86B70DDA7E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15" creationId="{9FE88F6D-6A59-4027-BE3B-D3E798BB4C8D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2048" creationId="{0E1DECC6-A282-46DF-9964-B0D03B0044F4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2049" creationId="{C807089F-58EA-4F06-9178-8ACB8A6DFB85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2051" creationId="{1BC3227F-C484-4C19-822F-13FEAB2D4D52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2053" creationId="{9C173F23-76EE-4519-A674-935F957BED83}"/>
          </ac:spMkLst>
        </pc:spChg>
        <pc:spChg chg="mod">
          <ac:chgData name="Sudarshan Chakravarthi" userId="9632d19e-631d-46a5-9e9a-d9cc496f17d0" providerId="ADAL" clId="{E206D35D-862F-4C5B-ABF8-ACE6281011F4}" dt="2022-08-12T16:16:07.282" v="567" actId="207"/>
          <ac:spMkLst>
            <pc:docMk/>
            <pc:sldMk cId="3871989677" sldId="3863"/>
            <ac:spMk id="2054" creationId="{D9DCA836-F4DA-438B-A075-684F8616A427}"/>
          </ac:spMkLst>
        </pc:spChg>
      </pc:sldChg>
      <pc:sldChg chg="add del">
        <pc:chgData name="Sudarshan Chakravarthi" userId="9632d19e-631d-46a5-9e9a-d9cc496f17d0" providerId="ADAL" clId="{E206D35D-862F-4C5B-ABF8-ACE6281011F4}" dt="2022-08-17T12:52:16.092" v="642" actId="47"/>
        <pc:sldMkLst>
          <pc:docMk/>
          <pc:sldMk cId="2812969886" sldId="3964"/>
        </pc:sldMkLst>
      </pc:sldChg>
      <pc:sldChg chg="add">
        <pc:chgData name="Sudarshan Chakravarthi" userId="9632d19e-631d-46a5-9e9a-d9cc496f17d0" providerId="ADAL" clId="{E206D35D-862F-4C5B-ABF8-ACE6281011F4}" dt="2023-01-20T17:59:04.067" v="1143"/>
        <pc:sldMkLst>
          <pc:docMk/>
          <pc:sldMk cId="3097043110" sldId="3965"/>
        </pc:sldMkLst>
      </pc:sldChg>
      <pc:sldChg chg="add del">
        <pc:chgData name="Sudarshan Chakravarthi" userId="9632d19e-631d-46a5-9e9a-d9cc496f17d0" providerId="ADAL" clId="{E206D35D-862F-4C5B-ABF8-ACE6281011F4}" dt="2023-02-21T07:36:39.098" v="1273" actId="47"/>
        <pc:sldMkLst>
          <pc:docMk/>
          <pc:sldMk cId="4149201057" sldId="3968"/>
        </pc:sldMkLst>
      </pc:sldChg>
      <pc:sldChg chg="addSp delSp modSp mod ord">
        <pc:chgData name="Sudarshan Chakravarthi" userId="9632d19e-631d-46a5-9e9a-d9cc496f17d0" providerId="ADAL" clId="{E206D35D-862F-4C5B-ABF8-ACE6281011F4}" dt="2022-08-12T14:12:39.254" v="322"/>
        <pc:sldMkLst>
          <pc:docMk/>
          <pc:sldMk cId="2608341058" sldId="4047"/>
        </pc:sldMkLst>
        <pc:spChg chg="add del mod">
          <ac:chgData name="Sudarshan Chakravarthi" userId="9632d19e-631d-46a5-9e9a-d9cc496f17d0" providerId="ADAL" clId="{E206D35D-862F-4C5B-ABF8-ACE6281011F4}" dt="2022-08-12T14:09:31.839" v="286" actId="478"/>
          <ac:spMkLst>
            <pc:docMk/>
            <pc:sldMk cId="2608341058" sldId="4047"/>
            <ac:spMk id="28" creationId="{194E5457-1906-08CC-B97F-0901542441E5}"/>
          </ac:spMkLst>
        </pc:spChg>
        <pc:spChg chg="mod">
          <ac:chgData name="Sudarshan Chakravarthi" userId="9632d19e-631d-46a5-9e9a-d9cc496f17d0" providerId="ADAL" clId="{E206D35D-862F-4C5B-ABF8-ACE6281011F4}" dt="2022-08-12T14:09:27.250" v="285" actId="255"/>
          <ac:spMkLst>
            <pc:docMk/>
            <pc:sldMk cId="2608341058" sldId="4047"/>
            <ac:spMk id="87" creationId="{4B1DE10A-3575-4CE8-B9CD-9FB2CA3AEED1}"/>
          </ac:spMkLst>
        </pc:spChg>
      </pc:sldChg>
      <pc:sldChg chg="addSp delSp modSp del mod ord">
        <pc:chgData name="Sudarshan Chakravarthi" userId="9632d19e-631d-46a5-9e9a-d9cc496f17d0" providerId="ADAL" clId="{E206D35D-862F-4C5B-ABF8-ACE6281011F4}" dt="2022-08-28T05:19:44.201" v="982" actId="2696"/>
        <pc:sldMkLst>
          <pc:docMk/>
          <pc:sldMk cId="3729215013" sldId="4049"/>
        </pc:sldMkLst>
        <pc:spChg chg="add del mod">
          <ac:chgData name="Sudarshan Chakravarthi" userId="9632d19e-631d-46a5-9e9a-d9cc496f17d0" providerId="ADAL" clId="{E206D35D-862F-4C5B-ABF8-ACE6281011F4}" dt="2022-08-12T13:54:41.154" v="19" actId="478"/>
          <ac:spMkLst>
            <pc:docMk/>
            <pc:sldMk cId="3729215013" sldId="4049"/>
            <ac:spMk id="30" creationId="{0B53F79A-8F9A-9FAF-56AD-34DC7E4F49A2}"/>
          </ac:spMkLst>
        </pc:spChg>
        <pc:spChg chg="mod">
          <ac:chgData name="Sudarshan Chakravarthi" userId="9632d19e-631d-46a5-9e9a-d9cc496f17d0" providerId="ADAL" clId="{E206D35D-862F-4C5B-ABF8-ACE6281011F4}" dt="2022-08-28T05:19:12.333" v="981" actId="1076"/>
          <ac:spMkLst>
            <pc:docMk/>
            <pc:sldMk cId="3729215013" sldId="4049"/>
            <ac:spMk id="47" creationId="{58B95DF5-4E99-494F-ACED-5DA9258842BD}"/>
          </ac:spMkLst>
        </pc:spChg>
        <pc:picChg chg="mod">
          <ac:chgData name="Sudarshan Chakravarthi" userId="9632d19e-631d-46a5-9e9a-d9cc496f17d0" providerId="ADAL" clId="{E206D35D-862F-4C5B-ABF8-ACE6281011F4}" dt="2022-08-28T05:16:52.171" v="668" actId="1076"/>
          <ac:picMkLst>
            <pc:docMk/>
            <pc:sldMk cId="3729215013" sldId="4049"/>
            <ac:picMk id="1028" creationId="{1DF67C87-1DC9-42C5-9ED2-51E3237A85BB}"/>
          </ac:picMkLst>
        </pc:picChg>
        <pc:picChg chg="mod">
          <ac:chgData name="Sudarshan Chakravarthi" userId="9632d19e-631d-46a5-9e9a-d9cc496f17d0" providerId="ADAL" clId="{E206D35D-862F-4C5B-ABF8-ACE6281011F4}" dt="2022-08-28T05:16:40.732" v="663" actId="1076"/>
          <ac:picMkLst>
            <pc:docMk/>
            <pc:sldMk cId="3729215013" sldId="4049"/>
            <ac:picMk id="1034" creationId="{C74BCBC2-49E0-40C5-AA77-12B3542A09B6}"/>
          </ac:picMkLst>
        </pc:picChg>
        <pc:picChg chg="mod">
          <ac:chgData name="Sudarshan Chakravarthi" userId="9632d19e-631d-46a5-9e9a-d9cc496f17d0" providerId="ADAL" clId="{E206D35D-862F-4C5B-ABF8-ACE6281011F4}" dt="2022-08-28T05:16:44.251" v="665" actId="1076"/>
          <ac:picMkLst>
            <pc:docMk/>
            <pc:sldMk cId="3729215013" sldId="4049"/>
            <ac:picMk id="1036" creationId="{19C87BA3-C3E4-4E73-8D3D-106CAE7A89F1}"/>
          </ac:picMkLst>
        </pc:picChg>
        <pc:picChg chg="mod">
          <ac:chgData name="Sudarshan Chakravarthi" userId="9632d19e-631d-46a5-9e9a-d9cc496f17d0" providerId="ADAL" clId="{E206D35D-862F-4C5B-ABF8-ACE6281011F4}" dt="2022-08-28T05:16:47.514" v="667" actId="1076"/>
          <ac:picMkLst>
            <pc:docMk/>
            <pc:sldMk cId="3729215013" sldId="4049"/>
            <ac:picMk id="1038" creationId="{6AED26E3-0A18-4343-A3E5-F74AE93D015B}"/>
          </ac:picMkLst>
        </pc:picChg>
      </pc:sldChg>
      <pc:sldChg chg="modSp add mod">
        <pc:chgData name="Sudarshan Chakravarthi" userId="9632d19e-631d-46a5-9e9a-d9cc496f17d0" providerId="ADAL" clId="{E206D35D-862F-4C5B-ABF8-ACE6281011F4}" dt="2023-01-20T18:11:06.602" v="1242"/>
        <pc:sldMkLst>
          <pc:docMk/>
          <pc:sldMk cId="4001656848" sldId="4049"/>
        </pc:sldMkLst>
        <pc:spChg chg="mod">
          <ac:chgData name="Sudarshan Chakravarthi" userId="9632d19e-631d-46a5-9e9a-d9cc496f17d0" providerId="ADAL" clId="{E206D35D-862F-4C5B-ABF8-ACE6281011F4}" dt="2023-01-20T18:11:06.602" v="1242"/>
          <ac:spMkLst>
            <pc:docMk/>
            <pc:sldMk cId="4001656848" sldId="4049"/>
            <ac:spMk id="3" creationId="{45CB4731-821A-4A57-8946-DEC73E655AFC}"/>
          </ac:spMkLst>
        </pc:spChg>
      </pc:sldChg>
      <pc:sldChg chg="addSp delSp modSp mod ord">
        <pc:chgData name="Sudarshan Chakravarthi" userId="9632d19e-631d-46a5-9e9a-d9cc496f17d0" providerId="ADAL" clId="{E206D35D-862F-4C5B-ABF8-ACE6281011F4}" dt="2022-08-28T05:23:44.519" v="1086"/>
        <pc:sldMkLst>
          <pc:docMk/>
          <pc:sldMk cId="3301685939" sldId="4050"/>
        </pc:sldMkLst>
        <pc:spChg chg="add del mod">
          <ac:chgData name="Sudarshan Chakravarthi" userId="9632d19e-631d-46a5-9e9a-d9cc496f17d0" providerId="ADAL" clId="{E206D35D-862F-4C5B-ABF8-ACE6281011F4}" dt="2022-08-12T14:10:01.752" v="294" actId="478"/>
          <ac:spMkLst>
            <pc:docMk/>
            <pc:sldMk cId="3301685939" sldId="4050"/>
            <ac:spMk id="5" creationId="{3243A07D-E649-BEA2-2410-69EA45E0B293}"/>
          </ac:spMkLst>
        </pc:spChg>
        <pc:spChg chg="mod">
          <ac:chgData name="Sudarshan Chakravarthi" userId="9632d19e-631d-46a5-9e9a-d9cc496f17d0" providerId="ADAL" clId="{E206D35D-862F-4C5B-ABF8-ACE6281011F4}" dt="2022-08-12T14:09:59.433" v="293"/>
          <ac:spMkLst>
            <pc:docMk/>
            <pc:sldMk cId="3301685939" sldId="4050"/>
            <ac:spMk id="53" creationId="{9ABFD594-6C65-48CE-94EA-35112A2EBBD1}"/>
          </ac:spMkLst>
        </pc:spChg>
      </pc:sldChg>
      <pc:sldChg chg="addSp delSp modSp del mod ord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2492135582" sldId="4051"/>
        </pc:sldMkLst>
        <pc:spChg chg="mod">
          <ac:chgData name="Sudarshan Chakravarthi" userId="9632d19e-631d-46a5-9e9a-d9cc496f17d0" providerId="ADAL" clId="{E206D35D-862F-4C5B-ABF8-ACE6281011F4}" dt="2022-08-12T14:10:18.546" v="300" actId="14100"/>
          <ac:spMkLst>
            <pc:docMk/>
            <pc:sldMk cId="2492135582" sldId="4051"/>
            <ac:spMk id="3" creationId="{5B4E1EFE-3999-46E2-8657-94CAF83811F5}"/>
          </ac:spMkLst>
        </pc:spChg>
        <pc:spChg chg="add del mod">
          <ac:chgData name="Sudarshan Chakravarthi" userId="9632d19e-631d-46a5-9e9a-d9cc496f17d0" providerId="ADAL" clId="{E206D35D-862F-4C5B-ABF8-ACE6281011F4}" dt="2022-08-12T14:10:20.355" v="301" actId="478"/>
          <ac:spMkLst>
            <pc:docMk/>
            <pc:sldMk cId="2492135582" sldId="4051"/>
            <ac:spMk id="7" creationId="{95A0DDC4-7FE3-DA36-23A9-641869FD331D}"/>
          </ac:spMkLst>
        </pc:spChg>
        <pc:graphicFrameChg chg="modGraphic">
          <ac:chgData name="Sudarshan Chakravarthi" userId="9632d19e-631d-46a5-9e9a-d9cc496f17d0" providerId="ADAL" clId="{E206D35D-862F-4C5B-ABF8-ACE6281011F4}" dt="2022-08-12T16:24:03.409" v="609" actId="207"/>
          <ac:graphicFrameMkLst>
            <pc:docMk/>
            <pc:sldMk cId="2492135582" sldId="4051"/>
            <ac:graphicFrameMk id="5" creationId="{00000000-0000-0000-0000-000000000000}"/>
          </ac:graphicFrameMkLst>
        </pc:graphicFrameChg>
      </pc:sldChg>
      <pc:sldChg chg="add setBg">
        <pc:chgData name="Sudarshan Chakravarthi" userId="9632d19e-631d-46a5-9e9a-d9cc496f17d0" providerId="ADAL" clId="{E206D35D-862F-4C5B-ABF8-ACE6281011F4}" dt="2022-08-28T05:13:46.854" v="650"/>
        <pc:sldMkLst>
          <pc:docMk/>
          <pc:sldMk cId="3443527936" sldId="4051"/>
        </pc:sldMkLst>
      </pc:sldChg>
      <pc:sldChg chg="addSp delSp modSp mod ord">
        <pc:chgData name="Sudarshan Chakravarthi" userId="9632d19e-631d-46a5-9e9a-d9cc496f17d0" providerId="ADAL" clId="{E206D35D-862F-4C5B-ABF8-ACE6281011F4}" dt="2022-08-12T14:13:04.531" v="324"/>
        <pc:sldMkLst>
          <pc:docMk/>
          <pc:sldMk cId="2745653430" sldId="4057"/>
        </pc:sldMkLst>
        <pc:spChg chg="mod">
          <ac:chgData name="Sudarshan Chakravarthi" userId="9632d19e-631d-46a5-9e9a-d9cc496f17d0" providerId="ADAL" clId="{E206D35D-862F-4C5B-ABF8-ACE6281011F4}" dt="2022-08-12T14:10:23.480" v="302"/>
          <ac:spMkLst>
            <pc:docMk/>
            <pc:sldMk cId="2745653430" sldId="4057"/>
            <ac:spMk id="2" creationId="{32927D28-8B52-4ED6-9FC4-4E527DBBDF46}"/>
          </ac:spMkLst>
        </pc:spChg>
        <pc:spChg chg="add del mod">
          <ac:chgData name="Sudarshan Chakravarthi" userId="9632d19e-631d-46a5-9e9a-d9cc496f17d0" providerId="ADAL" clId="{E206D35D-862F-4C5B-ABF8-ACE6281011F4}" dt="2022-08-12T14:10:26.115" v="303" actId="478"/>
          <ac:spMkLst>
            <pc:docMk/>
            <pc:sldMk cId="2745653430" sldId="4057"/>
            <ac:spMk id="8" creationId="{B3BC01E0-9E22-DEC2-6FAB-5C861827D483}"/>
          </ac:spMkLst>
        </pc:spChg>
      </pc:sldChg>
      <pc:sldChg chg="addSp modSp add mod">
        <pc:chgData name="Sudarshan Chakravarthi" userId="9632d19e-631d-46a5-9e9a-d9cc496f17d0" providerId="ADAL" clId="{E206D35D-862F-4C5B-ABF8-ACE6281011F4}" dt="2023-01-20T18:41:24.599" v="1262" actId="1076"/>
        <pc:sldMkLst>
          <pc:docMk/>
          <pc:sldMk cId="562381161" sldId="4058"/>
        </pc:sldMkLst>
        <pc:spChg chg="add mod">
          <ac:chgData name="Sudarshan Chakravarthi" userId="9632d19e-631d-46a5-9e9a-d9cc496f17d0" providerId="ADAL" clId="{E206D35D-862F-4C5B-ABF8-ACE6281011F4}" dt="2023-01-20T18:41:24.599" v="1262" actId="1076"/>
          <ac:spMkLst>
            <pc:docMk/>
            <pc:sldMk cId="562381161" sldId="4058"/>
            <ac:spMk id="3" creationId="{BFB46059-3485-4B6C-8854-18B32C8009EC}"/>
          </ac:spMkLst>
        </pc:spChg>
        <pc:spChg chg="mod">
          <ac:chgData name="Sudarshan Chakravarthi" userId="9632d19e-631d-46a5-9e9a-d9cc496f17d0" providerId="ADAL" clId="{E206D35D-862F-4C5B-ABF8-ACE6281011F4}" dt="2023-01-20T18:12:03.931" v="1253" actId="14100"/>
          <ac:spMkLst>
            <pc:docMk/>
            <pc:sldMk cId="562381161" sldId="4058"/>
            <ac:spMk id="4" creationId="{801C7D87-5461-4790-8514-49B0409AEAFA}"/>
          </ac:spMkLst>
        </pc:spChg>
      </pc:sldChg>
      <pc:sldChg chg="addSp modSp del mod ord">
        <pc:chgData name="Sudarshan Chakravarthi" userId="9632d19e-631d-46a5-9e9a-d9cc496f17d0" providerId="ADAL" clId="{E206D35D-862F-4C5B-ABF8-ACE6281011F4}" dt="2022-08-12T14:11:43.670" v="313" actId="47"/>
        <pc:sldMkLst>
          <pc:docMk/>
          <pc:sldMk cId="1379040972" sldId="4060"/>
        </pc:sldMkLst>
        <pc:spChg chg="mod">
          <ac:chgData name="Sudarshan Chakravarthi" userId="9632d19e-631d-46a5-9e9a-d9cc496f17d0" providerId="ADAL" clId="{E206D35D-862F-4C5B-ABF8-ACE6281011F4}" dt="2022-08-12T14:07:47.464" v="264" actId="14100"/>
          <ac:spMkLst>
            <pc:docMk/>
            <pc:sldMk cId="1379040972" sldId="4060"/>
            <ac:spMk id="4" creationId="{EF15572B-DB2D-4F63-BDA8-6440D4684C36}"/>
          </ac:spMkLst>
        </pc:spChg>
        <pc:spChg chg="add mod">
          <ac:chgData name="Sudarshan Chakravarthi" userId="9632d19e-631d-46a5-9e9a-d9cc496f17d0" providerId="ADAL" clId="{E206D35D-862F-4C5B-ABF8-ACE6281011F4}" dt="2022-08-12T13:56:19.035" v="27"/>
          <ac:spMkLst>
            <pc:docMk/>
            <pc:sldMk cId="1379040972" sldId="4060"/>
            <ac:spMk id="6" creationId="{17BE6500-B2CE-FEC0-13A3-53A1A672756D}"/>
          </ac:spMkLst>
        </pc:spChg>
      </pc:sldChg>
      <pc:sldChg chg="addSp delSp modSp mod ord">
        <pc:chgData name="Sudarshan Chakravarthi" userId="9632d19e-631d-46a5-9e9a-d9cc496f17d0" providerId="ADAL" clId="{E206D35D-862F-4C5B-ABF8-ACE6281011F4}" dt="2022-08-12T16:09:08.953" v="561" actId="20577"/>
        <pc:sldMkLst>
          <pc:docMk/>
          <pc:sldMk cId="4006499500" sldId="4062"/>
        </pc:sldMkLst>
        <pc:spChg chg="add del mod">
          <ac:chgData name="Sudarshan Chakravarthi" userId="9632d19e-631d-46a5-9e9a-d9cc496f17d0" providerId="ADAL" clId="{E206D35D-862F-4C5B-ABF8-ACE6281011F4}" dt="2022-08-12T14:11:52.823" v="314" actId="478"/>
          <ac:spMkLst>
            <pc:docMk/>
            <pc:sldMk cId="4006499500" sldId="4062"/>
            <ac:spMk id="4" creationId="{88615F12-82A5-5DDC-12AF-A7F98248550D}"/>
          </ac:spMkLst>
        </pc:spChg>
        <pc:spChg chg="mod">
          <ac:chgData name="Sudarshan Chakravarthi" userId="9632d19e-631d-46a5-9e9a-d9cc496f17d0" providerId="ADAL" clId="{E206D35D-862F-4C5B-ABF8-ACE6281011F4}" dt="2022-08-12T16:09:08.953" v="561" actId="20577"/>
          <ac:spMkLst>
            <pc:docMk/>
            <pc:sldMk cId="4006499500" sldId="4062"/>
            <ac:spMk id="62" creationId="{7E47B9D4-BECC-4C08-BCB0-C9914C0D3AE1}"/>
          </ac:spMkLst>
        </pc:spChg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1875476284" sldId="4063"/>
        </pc:sldMkLst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3140684896" sldId="4065"/>
        </pc:sldMkLst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1883383201" sldId="4066"/>
        </pc:sldMkLst>
      </pc:sldChg>
      <pc:sldChg chg="modSp mod">
        <pc:chgData name="Sudarshan Chakravarthi" userId="9632d19e-631d-46a5-9e9a-d9cc496f17d0" providerId="ADAL" clId="{E206D35D-862F-4C5B-ABF8-ACE6281011F4}" dt="2023-01-20T18:11:16.278" v="1244"/>
        <pc:sldMkLst>
          <pc:docMk/>
          <pc:sldMk cId="2132400876" sldId="4069"/>
        </pc:sldMkLst>
        <pc:spChg chg="mod">
          <ac:chgData name="Sudarshan Chakravarthi" userId="9632d19e-631d-46a5-9e9a-d9cc496f17d0" providerId="ADAL" clId="{E206D35D-862F-4C5B-ABF8-ACE6281011F4}" dt="2023-01-20T18:11:16.278" v="1244"/>
          <ac:spMkLst>
            <pc:docMk/>
            <pc:sldMk cId="2132400876" sldId="4069"/>
            <ac:spMk id="4" creationId="{3AB118DD-BB97-4122-B958-598D0F8F5A28}"/>
          </ac:spMkLst>
        </pc:spChg>
      </pc:sldChg>
      <pc:sldChg chg="modSp mod">
        <pc:chgData name="Sudarshan Chakravarthi" userId="9632d19e-631d-46a5-9e9a-d9cc496f17d0" providerId="ADAL" clId="{E206D35D-862F-4C5B-ABF8-ACE6281011F4}" dt="2023-01-20T18:11:24.826" v="1246" actId="14100"/>
        <pc:sldMkLst>
          <pc:docMk/>
          <pc:sldMk cId="2575818051" sldId="4070"/>
        </pc:sldMkLst>
        <pc:spChg chg="mod">
          <ac:chgData name="Sudarshan Chakravarthi" userId="9632d19e-631d-46a5-9e9a-d9cc496f17d0" providerId="ADAL" clId="{E206D35D-862F-4C5B-ABF8-ACE6281011F4}" dt="2023-01-20T18:11:24.826" v="1246" actId="14100"/>
          <ac:spMkLst>
            <pc:docMk/>
            <pc:sldMk cId="2575818051" sldId="4070"/>
            <ac:spMk id="4" creationId="{91452E36-C838-463B-88AA-F0F672710EFD}"/>
          </ac:spMkLst>
        </pc:spChg>
      </pc:sldChg>
      <pc:sldChg chg="modSp add mod">
        <pc:chgData name="Sudarshan Chakravarthi" userId="9632d19e-631d-46a5-9e9a-d9cc496f17d0" providerId="ADAL" clId="{E206D35D-862F-4C5B-ABF8-ACE6281011F4}" dt="2023-01-20T18:11:56.495" v="1251" actId="14100"/>
        <pc:sldMkLst>
          <pc:docMk/>
          <pc:sldMk cId="359903502" sldId="4072"/>
        </pc:sldMkLst>
        <pc:spChg chg="mod">
          <ac:chgData name="Sudarshan Chakravarthi" userId="9632d19e-631d-46a5-9e9a-d9cc496f17d0" providerId="ADAL" clId="{E206D35D-862F-4C5B-ABF8-ACE6281011F4}" dt="2023-01-20T18:11:56.495" v="1251" actId="14100"/>
          <ac:spMkLst>
            <pc:docMk/>
            <pc:sldMk cId="359903502" sldId="4072"/>
            <ac:spMk id="4" creationId="{20AB6A24-F827-49C1-9DA7-25B64313D147}"/>
          </ac:spMkLst>
        </pc:spChg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2102761946" sldId="4073"/>
        </pc:sldMkLst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76825831" sldId="4074"/>
        </pc:sldMkLst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1195371069" sldId="4075"/>
        </pc:sldMkLst>
      </pc:sldChg>
      <pc:sldChg chg="add del">
        <pc:chgData name="Sudarshan Chakravarthi" userId="9632d19e-631d-46a5-9e9a-d9cc496f17d0" providerId="ADAL" clId="{E206D35D-862F-4C5B-ABF8-ACE6281011F4}" dt="2022-08-17T13:02:15.423" v="644" actId="47"/>
        <pc:sldMkLst>
          <pc:docMk/>
          <pc:sldMk cId="684208034" sldId="4078"/>
        </pc:sldMkLst>
      </pc:sldChg>
      <pc:sldChg chg="add del">
        <pc:chgData name="Sudarshan Chakravarthi" userId="9632d19e-631d-46a5-9e9a-d9cc496f17d0" providerId="ADAL" clId="{E206D35D-862F-4C5B-ABF8-ACE6281011F4}" dt="2022-08-17T13:03:54.829" v="646" actId="2696"/>
        <pc:sldMkLst>
          <pc:docMk/>
          <pc:sldMk cId="1308166260" sldId="4079"/>
        </pc:sldMkLst>
      </pc:sldChg>
      <pc:sldChg chg="addSp delSp modSp mod ord">
        <pc:chgData name="Sudarshan Chakravarthi" userId="9632d19e-631d-46a5-9e9a-d9cc496f17d0" providerId="ADAL" clId="{E206D35D-862F-4C5B-ABF8-ACE6281011F4}" dt="2022-08-12T16:25:05.459" v="621" actId="404"/>
        <pc:sldMkLst>
          <pc:docMk/>
          <pc:sldMk cId="2932159274" sldId="4084"/>
        </pc:sldMkLst>
        <pc:spChg chg="mod">
          <ac:chgData name="Sudarshan Chakravarthi" userId="9632d19e-631d-46a5-9e9a-d9cc496f17d0" providerId="ADAL" clId="{E206D35D-862F-4C5B-ABF8-ACE6281011F4}" dt="2022-08-12T16:24:46.054" v="616" actId="207"/>
          <ac:spMkLst>
            <pc:docMk/>
            <pc:sldMk cId="2932159274" sldId="4084"/>
            <ac:spMk id="6" creationId="{D989D95A-2710-44EC-8038-88FBA4ACFD4E}"/>
          </ac:spMkLst>
        </pc:spChg>
        <pc:spChg chg="add del mod">
          <ac:chgData name="Sudarshan Chakravarthi" userId="9632d19e-631d-46a5-9e9a-d9cc496f17d0" providerId="ADAL" clId="{E206D35D-862F-4C5B-ABF8-ACE6281011F4}" dt="2022-08-12T14:09:56.155" v="292" actId="478"/>
          <ac:spMkLst>
            <pc:docMk/>
            <pc:sldMk cId="2932159274" sldId="4084"/>
            <ac:spMk id="12" creationId="{79DA51E6-98CF-A87B-1640-25D8EAC54D51}"/>
          </ac:spMkLst>
        </pc:spChg>
        <pc:spChg chg="mod">
          <ac:chgData name="Sudarshan Chakravarthi" userId="9632d19e-631d-46a5-9e9a-d9cc496f17d0" providerId="ADAL" clId="{E206D35D-862F-4C5B-ABF8-ACE6281011F4}" dt="2022-08-12T16:24:43.060" v="615" actId="207"/>
          <ac:spMkLst>
            <pc:docMk/>
            <pc:sldMk cId="2932159274" sldId="4084"/>
            <ac:spMk id="26" creationId="{C7C4AACC-6AC2-4AD9-8304-F4DE700950BF}"/>
          </ac:spMkLst>
        </pc:spChg>
        <pc:spChg chg="mod">
          <ac:chgData name="Sudarshan Chakravarthi" userId="9632d19e-631d-46a5-9e9a-d9cc496f17d0" providerId="ADAL" clId="{E206D35D-862F-4C5B-ABF8-ACE6281011F4}" dt="2022-08-12T16:25:05.459" v="621" actId="404"/>
          <ac:spMkLst>
            <pc:docMk/>
            <pc:sldMk cId="2932159274" sldId="4084"/>
            <ac:spMk id="27" creationId="{5B887B8C-42B4-4D2E-9784-5F3E086189C4}"/>
          </ac:spMkLst>
        </pc:spChg>
        <pc:spChg chg="mod">
          <ac:chgData name="Sudarshan Chakravarthi" userId="9632d19e-631d-46a5-9e9a-d9cc496f17d0" providerId="ADAL" clId="{E206D35D-862F-4C5B-ABF8-ACE6281011F4}" dt="2022-08-12T16:25:05.459" v="621" actId="404"/>
          <ac:spMkLst>
            <pc:docMk/>
            <pc:sldMk cId="2932159274" sldId="4084"/>
            <ac:spMk id="29" creationId="{2C1E520E-D329-4A94-90A1-997C31ACF67E}"/>
          </ac:spMkLst>
        </pc:spChg>
        <pc:spChg chg="mod">
          <ac:chgData name="Sudarshan Chakravarthi" userId="9632d19e-631d-46a5-9e9a-d9cc496f17d0" providerId="ADAL" clId="{E206D35D-862F-4C5B-ABF8-ACE6281011F4}" dt="2022-08-12T16:25:05.459" v="621" actId="404"/>
          <ac:spMkLst>
            <pc:docMk/>
            <pc:sldMk cId="2932159274" sldId="4084"/>
            <ac:spMk id="31" creationId="{5A8712CF-A853-49B0-9999-395D9893979D}"/>
          </ac:spMkLst>
        </pc:spChg>
        <pc:spChg chg="mod">
          <ac:chgData name="Sudarshan Chakravarthi" userId="9632d19e-631d-46a5-9e9a-d9cc496f17d0" providerId="ADAL" clId="{E206D35D-862F-4C5B-ABF8-ACE6281011F4}" dt="2022-08-12T16:24:40.071" v="614" actId="207"/>
          <ac:spMkLst>
            <pc:docMk/>
            <pc:sldMk cId="2932159274" sldId="4084"/>
            <ac:spMk id="32" creationId="{9AC713D8-C015-483E-B7D3-C4620C028A56}"/>
          </ac:spMkLst>
        </pc:spChg>
        <pc:spChg chg="mod">
          <ac:chgData name="Sudarshan Chakravarthi" userId="9632d19e-631d-46a5-9e9a-d9cc496f17d0" providerId="ADAL" clId="{E206D35D-862F-4C5B-ABF8-ACE6281011F4}" dt="2022-08-12T16:25:05.459" v="621" actId="404"/>
          <ac:spMkLst>
            <pc:docMk/>
            <pc:sldMk cId="2932159274" sldId="4084"/>
            <ac:spMk id="33" creationId="{98EEEE30-32BB-4E26-874D-ED5B980B7AEE}"/>
          </ac:spMkLst>
        </pc:spChg>
        <pc:spChg chg="mod">
          <ac:chgData name="Sudarshan Chakravarthi" userId="9632d19e-631d-46a5-9e9a-d9cc496f17d0" providerId="ADAL" clId="{E206D35D-862F-4C5B-ABF8-ACE6281011F4}" dt="2022-08-12T16:24:40.071" v="614" actId="207"/>
          <ac:spMkLst>
            <pc:docMk/>
            <pc:sldMk cId="2932159274" sldId="4084"/>
            <ac:spMk id="36" creationId="{D2EC0241-28E1-48BB-9B71-B4BA5261D5F2}"/>
          </ac:spMkLst>
        </pc:spChg>
        <pc:spChg chg="mod">
          <ac:chgData name="Sudarshan Chakravarthi" userId="9632d19e-631d-46a5-9e9a-d9cc496f17d0" providerId="ADAL" clId="{E206D35D-862F-4C5B-ABF8-ACE6281011F4}" dt="2022-08-12T14:09:53.859" v="291"/>
          <ac:spMkLst>
            <pc:docMk/>
            <pc:sldMk cId="2932159274" sldId="4084"/>
            <ac:spMk id="37" creationId="{3F806948-6682-4173-A9AF-34B4D606BC47}"/>
          </ac:spMkLst>
        </pc:spChg>
        <pc:spChg chg="mod">
          <ac:chgData name="Sudarshan Chakravarthi" userId="9632d19e-631d-46a5-9e9a-d9cc496f17d0" providerId="ADAL" clId="{E206D35D-862F-4C5B-ABF8-ACE6281011F4}" dt="2022-08-12T16:25:05.459" v="621" actId="404"/>
          <ac:spMkLst>
            <pc:docMk/>
            <pc:sldMk cId="2932159274" sldId="4084"/>
            <ac:spMk id="47" creationId="{315A3E28-D199-4952-B0EB-5B43DD7BC9AE}"/>
          </ac:spMkLst>
        </pc:spChg>
        <pc:spChg chg="mod">
          <ac:chgData name="Sudarshan Chakravarthi" userId="9632d19e-631d-46a5-9e9a-d9cc496f17d0" providerId="ADAL" clId="{E206D35D-862F-4C5B-ABF8-ACE6281011F4}" dt="2022-08-12T16:25:05.459" v="621" actId="404"/>
          <ac:spMkLst>
            <pc:docMk/>
            <pc:sldMk cId="2932159274" sldId="4084"/>
            <ac:spMk id="51" creationId="{BB7313F8-61FA-4C20-804A-121D8E5AD1C1}"/>
          </ac:spMkLst>
        </pc:spChg>
        <pc:spChg chg="mod">
          <ac:chgData name="Sudarshan Chakravarthi" userId="9632d19e-631d-46a5-9e9a-d9cc496f17d0" providerId="ADAL" clId="{E206D35D-862F-4C5B-ABF8-ACE6281011F4}" dt="2022-08-12T16:25:05.459" v="621" actId="404"/>
          <ac:spMkLst>
            <pc:docMk/>
            <pc:sldMk cId="2932159274" sldId="4084"/>
            <ac:spMk id="55" creationId="{0BAD9C0A-5BD0-4690-AB14-8C6704B32EC1}"/>
          </ac:spMkLst>
        </pc:spChg>
        <pc:spChg chg="mod">
          <ac:chgData name="Sudarshan Chakravarthi" userId="9632d19e-631d-46a5-9e9a-d9cc496f17d0" providerId="ADAL" clId="{E206D35D-862F-4C5B-ABF8-ACE6281011F4}" dt="2022-08-12T16:24:50.138" v="617" actId="207"/>
          <ac:spMkLst>
            <pc:docMk/>
            <pc:sldMk cId="2932159274" sldId="4084"/>
            <ac:spMk id="56" creationId="{CACACBAE-1D19-4C53-8915-7865787813B1}"/>
          </ac:spMkLst>
        </pc:spChg>
        <pc:spChg chg="mod">
          <ac:chgData name="Sudarshan Chakravarthi" userId="9632d19e-631d-46a5-9e9a-d9cc496f17d0" providerId="ADAL" clId="{E206D35D-862F-4C5B-ABF8-ACE6281011F4}" dt="2022-08-12T16:24:54.007" v="618" actId="207"/>
          <ac:spMkLst>
            <pc:docMk/>
            <pc:sldMk cId="2932159274" sldId="4084"/>
            <ac:spMk id="57" creationId="{67CB7A06-52AF-46CE-A336-3B5AE09F8779}"/>
          </ac:spMkLst>
        </pc:spChg>
        <pc:spChg chg="mod">
          <ac:chgData name="Sudarshan Chakravarthi" userId="9632d19e-631d-46a5-9e9a-d9cc496f17d0" providerId="ADAL" clId="{E206D35D-862F-4C5B-ABF8-ACE6281011F4}" dt="2022-08-12T16:24:36.345" v="613" actId="207"/>
          <ac:spMkLst>
            <pc:docMk/>
            <pc:sldMk cId="2932159274" sldId="4084"/>
            <ac:spMk id="60" creationId="{80EDD272-5B92-4489-A276-1F0B209CE82B}"/>
          </ac:spMkLst>
        </pc:spChg>
        <pc:grpChg chg="mod">
          <ac:chgData name="Sudarshan Chakravarthi" userId="9632d19e-631d-46a5-9e9a-d9cc496f17d0" providerId="ADAL" clId="{E206D35D-862F-4C5B-ABF8-ACE6281011F4}" dt="2022-08-12T16:24:40.071" v="614" actId="207"/>
          <ac:grpSpMkLst>
            <pc:docMk/>
            <pc:sldMk cId="2932159274" sldId="4084"/>
            <ac:grpSpMk id="10" creationId="{09EDD18A-3790-4F11-9940-9406B6A7BAC9}"/>
          </ac:grpSpMkLst>
        </pc:grpChg>
        <pc:grpChg chg="mod">
          <ac:chgData name="Sudarshan Chakravarthi" userId="9632d19e-631d-46a5-9e9a-d9cc496f17d0" providerId="ADAL" clId="{E206D35D-862F-4C5B-ABF8-ACE6281011F4}" dt="2022-08-12T16:24:46.054" v="616" actId="207"/>
          <ac:grpSpMkLst>
            <pc:docMk/>
            <pc:sldMk cId="2932159274" sldId="4084"/>
            <ac:grpSpMk id="58" creationId="{09FAF910-2C4D-460D-BA03-F9D90AC61A6F}"/>
          </ac:grpSpMkLst>
        </pc:grpChg>
        <pc:cxnChg chg="mod">
          <ac:chgData name="Sudarshan Chakravarthi" userId="9632d19e-631d-46a5-9e9a-d9cc496f17d0" providerId="ADAL" clId="{E206D35D-862F-4C5B-ABF8-ACE6281011F4}" dt="2022-08-12T16:24:40.071" v="614" actId="207"/>
          <ac:cxnSpMkLst>
            <pc:docMk/>
            <pc:sldMk cId="2932159274" sldId="4084"/>
            <ac:cxnSpMk id="40" creationId="{8CE7D314-6DDE-4734-99EF-BCAD9B3BEBB2}"/>
          </ac:cxnSpMkLst>
        </pc:cxnChg>
        <pc:cxnChg chg="mod">
          <ac:chgData name="Sudarshan Chakravarthi" userId="9632d19e-631d-46a5-9e9a-d9cc496f17d0" providerId="ADAL" clId="{E206D35D-862F-4C5B-ABF8-ACE6281011F4}" dt="2022-08-12T16:24:46.054" v="616" actId="207"/>
          <ac:cxnSpMkLst>
            <pc:docMk/>
            <pc:sldMk cId="2932159274" sldId="4084"/>
            <ac:cxnSpMk id="44" creationId="{309535DF-E9FD-4C85-A34E-32E018BA506A}"/>
          </ac:cxnSpMkLst>
        </pc:cxnChg>
      </pc:sldChg>
      <pc:sldChg chg="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3492172806" sldId="4085"/>
        </pc:sldMkLst>
      </pc:sldChg>
      <pc:sldChg chg="modSp add mod">
        <pc:chgData name="Sudarshan Chakravarthi" userId="9632d19e-631d-46a5-9e9a-d9cc496f17d0" providerId="ADAL" clId="{E206D35D-862F-4C5B-ABF8-ACE6281011F4}" dt="2022-08-28T05:20:25.441" v="1002" actId="255"/>
        <pc:sldMkLst>
          <pc:docMk/>
          <pc:sldMk cId="3701853616" sldId="4085"/>
        </pc:sldMkLst>
        <pc:spChg chg="mod">
          <ac:chgData name="Sudarshan Chakravarthi" userId="9632d19e-631d-46a5-9e9a-d9cc496f17d0" providerId="ADAL" clId="{E206D35D-862F-4C5B-ABF8-ACE6281011F4}" dt="2022-08-28T05:20:25.441" v="1002" actId="255"/>
          <ac:spMkLst>
            <pc:docMk/>
            <pc:sldMk cId="3701853616" sldId="4085"/>
            <ac:spMk id="4" creationId="{801C7D87-5461-4790-8514-49B0409AEAFA}"/>
          </ac:spMkLst>
        </pc:spChg>
      </pc:sldChg>
      <pc:sldChg chg="add">
        <pc:chgData name="Sudarshan Chakravarthi" userId="9632d19e-631d-46a5-9e9a-d9cc496f17d0" providerId="ADAL" clId="{E206D35D-862F-4C5B-ABF8-ACE6281011F4}" dt="2022-08-28T05:13:46.854" v="650"/>
        <pc:sldMkLst>
          <pc:docMk/>
          <pc:sldMk cId="2058683820" sldId="4089"/>
        </pc:sldMkLst>
      </pc:sldChg>
      <pc:sldChg chg="addSp delSp modSp del mod ord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3912022826" sldId="4089"/>
        </pc:sldMkLst>
        <pc:spChg chg="mod">
          <ac:chgData name="Sudarshan Chakravarthi" userId="9632d19e-631d-46a5-9e9a-d9cc496f17d0" providerId="ADAL" clId="{E206D35D-862F-4C5B-ABF8-ACE6281011F4}" dt="2022-08-12T14:13:52.968" v="337" actId="20577"/>
          <ac:spMkLst>
            <pc:docMk/>
            <pc:sldMk cId="3912022826" sldId="4089"/>
            <ac:spMk id="5" creationId="{F7E74F68-064A-49D5-B924-CE5E407B8934}"/>
          </ac:spMkLst>
        </pc:spChg>
        <pc:spChg chg="add del mod">
          <ac:chgData name="Sudarshan Chakravarthi" userId="9632d19e-631d-46a5-9e9a-d9cc496f17d0" providerId="ADAL" clId="{E206D35D-862F-4C5B-ABF8-ACE6281011F4}" dt="2022-08-12T14:10:41.798" v="308" actId="478"/>
          <ac:spMkLst>
            <pc:docMk/>
            <pc:sldMk cId="3912022826" sldId="4089"/>
            <ac:spMk id="6" creationId="{064B65C3-3CC9-BA6F-B23A-D2A3F8DB7A13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7" creationId="{5FB69D06-7731-4851-A08B-32CFFFA8F106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9" creationId="{79783BB7-5CE5-41CA-B7B4-073400E1E82F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13" creationId="{C0056DAD-9823-4086-A4BF-FEA6B1922F92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15" creationId="{61127AD8-803F-48B2-966B-2F142D960F00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17" creationId="{DA9F9303-4939-4C55-A082-51D329C63564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19" creationId="{71362A0C-4C39-473E-AFCC-337DC15E1C0B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21" creationId="{BA349564-E4F1-4360-9028-AF11924C74F5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23" creationId="{E528D322-2B43-4A27-8D55-421B01C5690C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25" creationId="{6F3FD81A-5177-4AC7-9928-2DE5D0F9C4EF}"/>
          </ac:spMkLst>
        </pc:spChg>
        <pc:spChg chg="mod">
          <ac:chgData name="Sudarshan Chakravarthi" userId="9632d19e-631d-46a5-9e9a-d9cc496f17d0" providerId="ADAL" clId="{E206D35D-862F-4C5B-ABF8-ACE6281011F4}" dt="2022-08-12T16:24:09.545" v="610" actId="207"/>
          <ac:spMkLst>
            <pc:docMk/>
            <pc:sldMk cId="3912022826" sldId="4089"/>
            <ac:spMk id="27" creationId="{5B887B8C-42B4-4D2E-9784-5F3E086189C4}"/>
          </ac:spMkLst>
        </pc:spChg>
        <pc:spChg chg="mod">
          <ac:chgData name="Sudarshan Chakravarthi" userId="9632d19e-631d-46a5-9e9a-d9cc496f17d0" providerId="ADAL" clId="{E206D35D-862F-4C5B-ABF8-ACE6281011F4}" dt="2022-08-12T16:24:09.545" v="610" actId="207"/>
          <ac:spMkLst>
            <pc:docMk/>
            <pc:sldMk cId="3912022826" sldId="4089"/>
            <ac:spMk id="29" creationId="{2C1E520E-D329-4A94-90A1-997C31ACF67E}"/>
          </ac:spMkLst>
        </pc:spChg>
        <pc:spChg chg="mod">
          <ac:chgData name="Sudarshan Chakravarthi" userId="9632d19e-631d-46a5-9e9a-d9cc496f17d0" providerId="ADAL" clId="{E206D35D-862F-4C5B-ABF8-ACE6281011F4}" dt="2022-08-12T16:24:09.545" v="610" actId="207"/>
          <ac:spMkLst>
            <pc:docMk/>
            <pc:sldMk cId="3912022826" sldId="4089"/>
            <ac:spMk id="31" creationId="{5A8712CF-A853-49B0-9999-395D9893979D}"/>
          </ac:spMkLst>
        </pc:spChg>
        <pc:spChg chg="mod">
          <ac:chgData name="Sudarshan Chakravarthi" userId="9632d19e-631d-46a5-9e9a-d9cc496f17d0" providerId="ADAL" clId="{E206D35D-862F-4C5B-ABF8-ACE6281011F4}" dt="2022-08-12T16:24:09.545" v="610" actId="207"/>
          <ac:spMkLst>
            <pc:docMk/>
            <pc:sldMk cId="3912022826" sldId="4089"/>
            <ac:spMk id="33" creationId="{98EEEE30-32BB-4E26-874D-ED5B980B7AEE}"/>
          </ac:spMkLst>
        </pc:spChg>
        <pc:spChg chg="mod">
          <ac:chgData name="Sudarshan Chakravarthi" userId="9632d19e-631d-46a5-9e9a-d9cc496f17d0" providerId="ADAL" clId="{E206D35D-862F-4C5B-ABF8-ACE6281011F4}" dt="2022-08-12T14:10:39.527" v="307" actId="14100"/>
          <ac:spMkLst>
            <pc:docMk/>
            <pc:sldMk cId="3912022826" sldId="4089"/>
            <ac:spMk id="37" creationId="{3F806948-6682-4173-A9AF-34B4D606BC47}"/>
          </ac:spMkLst>
        </pc:spChg>
        <pc:spChg chg="mod">
          <ac:chgData name="Sudarshan Chakravarthi" userId="9632d19e-631d-46a5-9e9a-d9cc496f17d0" providerId="ADAL" clId="{E206D35D-862F-4C5B-ABF8-ACE6281011F4}" dt="2022-08-12T14:14:09.965" v="338" actId="404"/>
          <ac:spMkLst>
            <pc:docMk/>
            <pc:sldMk cId="3912022826" sldId="4089"/>
            <ac:spMk id="39" creationId="{D1648346-9155-4031-97C3-61E7714FD8D5}"/>
          </ac:spMkLst>
        </pc:spChg>
        <pc:spChg chg="mod">
          <ac:chgData name="Sudarshan Chakravarthi" userId="9632d19e-631d-46a5-9e9a-d9cc496f17d0" providerId="ADAL" clId="{E206D35D-862F-4C5B-ABF8-ACE6281011F4}" dt="2022-08-12T14:13:40.934" v="336" actId="207"/>
          <ac:spMkLst>
            <pc:docMk/>
            <pc:sldMk cId="3912022826" sldId="4089"/>
            <ac:spMk id="43" creationId="{EA842A7D-A7D3-4806-826C-6638A26B40AD}"/>
          </ac:spMkLst>
        </pc:spChg>
        <pc:spChg chg="mod">
          <ac:chgData name="Sudarshan Chakravarthi" userId="9632d19e-631d-46a5-9e9a-d9cc496f17d0" providerId="ADAL" clId="{E206D35D-862F-4C5B-ABF8-ACE6281011F4}" dt="2022-08-12T16:24:09.545" v="610" actId="207"/>
          <ac:spMkLst>
            <pc:docMk/>
            <pc:sldMk cId="3912022826" sldId="4089"/>
            <ac:spMk id="47" creationId="{315A3E28-D199-4952-B0EB-5B43DD7BC9AE}"/>
          </ac:spMkLst>
        </pc:spChg>
        <pc:spChg chg="mod">
          <ac:chgData name="Sudarshan Chakravarthi" userId="9632d19e-631d-46a5-9e9a-d9cc496f17d0" providerId="ADAL" clId="{E206D35D-862F-4C5B-ABF8-ACE6281011F4}" dt="2022-08-12T16:24:09.545" v="610" actId="207"/>
          <ac:spMkLst>
            <pc:docMk/>
            <pc:sldMk cId="3912022826" sldId="4089"/>
            <ac:spMk id="51" creationId="{BB7313F8-61FA-4C20-804A-121D8E5AD1C1}"/>
          </ac:spMkLst>
        </pc:spChg>
        <pc:spChg chg="mod">
          <ac:chgData name="Sudarshan Chakravarthi" userId="9632d19e-631d-46a5-9e9a-d9cc496f17d0" providerId="ADAL" clId="{E206D35D-862F-4C5B-ABF8-ACE6281011F4}" dt="2022-08-12T16:24:09.545" v="610" actId="207"/>
          <ac:spMkLst>
            <pc:docMk/>
            <pc:sldMk cId="3912022826" sldId="4089"/>
            <ac:spMk id="55" creationId="{0BAD9C0A-5BD0-4690-AB14-8C6704B32EC1}"/>
          </ac:spMkLst>
        </pc:spChg>
      </pc:sldChg>
      <pc:sldChg chg="add del">
        <pc:chgData name="Sudarshan Chakravarthi" userId="9632d19e-631d-46a5-9e9a-d9cc496f17d0" providerId="ADAL" clId="{E206D35D-862F-4C5B-ABF8-ACE6281011F4}" dt="2022-08-17T13:02:55.553" v="645" actId="2696"/>
        <pc:sldMkLst>
          <pc:docMk/>
          <pc:sldMk cId="477475639" sldId="4090"/>
        </pc:sldMkLst>
      </pc:sldChg>
      <pc:sldChg chg="add del">
        <pc:chgData name="Sudarshan Chakravarthi" userId="9632d19e-631d-46a5-9e9a-d9cc496f17d0" providerId="ADAL" clId="{E206D35D-862F-4C5B-ABF8-ACE6281011F4}" dt="2022-08-17T13:02:15.423" v="644" actId="47"/>
        <pc:sldMkLst>
          <pc:docMk/>
          <pc:sldMk cId="3078498460" sldId="4091"/>
        </pc:sldMkLst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1461779578" sldId="4092"/>
        </pc:sldMkLst>
      </pc:sldChg>
      <pc:sldChg chg="modSp mod">
        <pc:chgData name="Sudarshan Chakravarthi" userId="9632d19e-631d-46a5-9e9a-d9cc496f17d0" providerId="ADAL" clId="{E206D35D-862F-4C5B-ABF8-ACE6281011F4}" dt="2023-01-20T18:11:01.542" v="1241"/>
        <pc:sldMkLst>
          <pc:docMk/>
          <pc:sldMk cId="4072696984" sldId="4093"/>
        </pc:sldMkLst>
        <pc:spChg chg="mod">
          <ac:chgData name="Sudarshan Chakravarthi" userId="9632d19e-631d-46a5-9e9a-d9cc496f17d0" providerId="ADAL" clId="{E206D35D-862F-4C5B-ABF8-ACE6281011F4}" dt="2023-01-20T18:11:01.542" v="1241"/>
          <ac:spMkLst>
            <pc:docMk/>
            <pc:sldMk cId="4072696984" sldId="4093"/>
            <ac:spMk id="4" creationId="{1CD10E5A-2DE7-47DA-9822-55BCC5F3FC25}"/>
          </ac:spMkLst>
        </pc:spChg>
      </pc:sldChg>
      <pc:sldChg chg="modSp add mod ord">
        <pc:chgData name="Sudarshan Chakravarthi" userId="9632d19e-631d-46a5-9e9a-d9cc496f17d0" providerId="ADAL" clId="{E206D35D-862F-4C5B-ABF8-ACE6281011F4}" dt="2022-08-28T05:26:14.488" v="1141"/>
        <pc:sldMkLst>
          <pc:docMk/>
          <pc:sldMk cId="1154129452" sldId="4094"/>
        </pc:sldMkLst>
        <pc:spChg chg="mod">
          <ac:chgData name="Sudarshan Chakravarthi" userId="9632d19e-631d-46a5-9e9a-d9cc496f17d0" providerId="ADAL" clId="{E206D35D-862F-4C5B-ABF8-ACE6281011F4}" dt="2022-08-28T05:22:18.256" v="1073" actId="2711"/>
          <ac:spMkLst>
            <pc:docMk/>
            <pc:sldMk cId="1154129452" sldId="4094"/>
            <ac:spMk id="3" creationId="{9818D5F0-5E8B-4BCD-87A7-F5F9C245F3DC}"/>
          </ac:spMkLst>
        </pc:spChg>
      </pc:sldChg>
      <pc:sldChg chg="add 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2274739118" sldId="4094"/>
        </pc:sldMkLst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3199368495" sldId="4095"/>
        </pc:sldMkLst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3690485492" sldId="4096"/>
        </pc:sldMkLst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2321121989" sldId="4097"/>
        </pc:sldMkLst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2518307607" sldId="4098"/>
        </pc:sldMkLst>
      </pc:sldChg>
      <pc:sldChg chg="addSp delSp modSp mod ord">
        <pc:chgData name="Sudarshan Chakravarthi" userId="9632d19e-631d-46a5-9e9a-d9cc496f17d0" providerId="ADAL" clId="{E206D35D-862F-4C5B-ABF8-ACE6281011F4}" dt="2022-08-12T14:12:27.586" v="320" actId="207"/>
        <pc:sldMkLst>
          <pc:docMk/>
          <pc:sldMk cId="1502480127" sldId="4099"/>
        </pc:sldMkLst>
        <pc:spChg chg="add del mod">
          <ac:chgData name="Sudarshan Chakravarthi" userId="9632d19e-631d-46a5-9e9a-d9cc496f17d0" providerId="ADAL" clId="{E206D35D-862F-4C5B-ABF8-ACE6281011F4}" dt="2022-08-12T14:10:34.101" v="305" actId="478"/>
          <ac:spMkLst>
            <pc:docMk/>
            <pc:sldMk cId="1502480127" sldId="4099"/>
            <ac:spMk id="4" creationId="{B7FE939B-3985-7260-0410-8A85BCD36B3A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01" creationId="{258AD6DE-D187-479B-BEBC-60ECCA815E39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05" creationId="{9F4891A1-F239-41F7-83D6-854FF0134DA9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09" creationId="{F9204A49-E95E-47CD-805E-CD946F56C41B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13" creationId="{7375FF77-6026-4389-9F0C-325F8CBE4BA4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17" creationId="{CD30886F-0396-45D1-908B-A187B859E22A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21" creationId="{8FEAC6CE-CE3E-4A5C-B91C-BCE14C45E98B}"/>
          </ac:spMkLst>
        </pc:spChg>
        <pc:spChg chg="mod">
          <ac:chgData name="Sudarshan Chakravarthi" userId="9632d19e-631d-46a5-9e9a-d9cc496f17d0" providerId="ADAL" clId="{E206D35D-862F-4C5B-ABF8-ACE6281011F4}" dt="2022-08-12T14:12:14.823" v="319" actId="207"/>
          <ac:spMkLst>
            <pc:docMk/>
            <pc:sldMk cId="1502480127" sldId="4099"/>
            <ac:spMk id="124" creationId="{A3F54F35-C33A-4C1A-BE0D-8376843C75F1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25" creationId="{D01B1D14-A1DD-4FE7-B679-0CF1237E2BAC}"/>
          </ac:spMkLst>
        </pc:spChg>
        <pc:spChg chg="mod">
          <ac:chgData name="Sudarshan Chakravarthi" userId="9632d19e-631d-46a5-9e9a-d9cc496f17d0" providerId="ADAL" clId="{E206D35D-862F-4C5B-ABF8-ACE6281011F4}" dt="2022-08-12T14:12:27.586" v="320" actId="207"/>
          <ac:spMkLst>
            <pc:docMk/>
            <pc:sldMk cId="1502480127" sldId="4099"/>
            <ac:spMk id="129" creationId="{095D12DA-1E1A-4F39-98F3-5247E0E296A3}"/>
          </ac:spMkLst>
        </pc:spChg>
        <pc:spChg chg="mod">
          <ac:chgData name="Sudarshan Chakravarthi" userId="9632d19e-631d-46a5-9e9a-d9cc496f17d0" providerId="ADAL" clId="{E206D35D-862F-4C5B-ABF8-ACE6281011F4}" dt="2022-08-12T14:10:29.490" v="304"/>
          <ac:spMkLst>
            <pc:docMk/>
            <pc:sldMk cId="1502480127" sldId="4099"/>
            <ac:spMk id="190" creationId="{8F4FB68D-F9B8-494D-BC2B-82F643AC8FD7}"/>
          </ac:spMkLst>
        </pc:spChg>
      </pc:sldChg>
      <pc:sldChg chg="add del">
        <pc:chgData name="Sudarshan Chakravarthi" userId="9632d19e-631d-46a5-9e9a-d9cc496f17d0" providerId="ADAL" clId="{E206D35D-862F-4C5B-ABF8-ACE6281011F4}" dt="2022-08-17T13:06:10.495" v="648" actId="2696"/>
        <pc:sldMkLst>
          <pc:docMk/>
          <pc:sldMk cId="920536445" sldId="4100"/>
        </pc:sldMkLst>
      </pc:sldChg>
      <pc:sldChg chg="add del">
        <pc:chgData name="Sudarshan Chakravarthi" userId="9632d19e-631d-46a5-9e9a-d9cc496f17d0" providerId="ADAL" clId="{E206D35D-862F-4C5B-ABF8-ACE6281011F4}" dt="2022-08-17T13:06:10.495" v="648" actId="2696"/>
        <pc:sldMkLst>
          <pc:docMk/>
          <pc:sldMk cId="1414165438" sldId="4101"/>
        </pc:sldMkLst>
      </pc:sldChg>
      <pc:sldChg chg="add del">
        <pc:chgData name="Sudarshan Chakravarthi" userId="9632d19e-631d-46a5-9e9a-d9cc496f17d0" providerId="ADAL" clId="{E206D35D-862F-4C5B-ABF8-ACE6281011F4}" dt="2022-08-17T13:06:10.495" v="648" actId="2696"/>
        <pc:sldMkLst>
          <pc:docMk/>
          <pc:sldMk cId="3123977460" sldId="4102"/>
        </pc:sldMkLst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2818410628" sldId="4103"/>
        </pc:sldMkLst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702800006" sldId="4105"/>
        </pc:sldMkLst>
      </pc:sldChg>
      <pc:sldChg chg="modSp add mod">
        <pc:chgData name="Sudarshan Chakravarthi" userId="9632d19e-631d-46a5-9e9a-d9cc496f17d0" providerId="ADAL" clId="{E206D35D-862F-4C5B-ABF8-ACE6281011F4}" dt="2023-01-20T18:11:47.978" v="1249" actId="6549"/>
        <pc:sldMkLst>
          <pc:docMk/>
          <pc:sldMk cId="3090221608" sldId="4106"/>
        </pc:sldMkLst>
        <pc:spChg chg="mod">
          <ac:chgData name="Sudarshan Chakravarthi" userId="9632d19e-631d-46a5-9e9a-d9cc496f17d0" providerId="ADAL" clId="{E206D35D-862F-4C5B-ABF8-ACE6281011F4}" dt="2023-01-20T18:11:47.978" v="1249" actId="6549"/>
          <ac:spMkLst>
            <pc:docMk/>
            <pc:sldMk cId="3090221608" sldId="4106"/>
            <ac:spMk id="3" creationId="{941DCE72-1FC5-49A7-9686-9B3CEDA7F90C}"/>
          </ac:spMkLst>
        </pc:spChg>
      </pc:sldChg>
      <pc:sldChg chg="add 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600369966" sldId="4107"/>
        </pc:sldMkLst>
      </pc:sldChg>
      <pc:sldChg chg="modSp add mod">
        <pc:chgData name="Sudarshan Chakravarthi" userId="9632d19e-631d-46a5-9e9a-d9cc496f17d0" providerId="ADAL" clId="{E206D35D-862F-4C5B-ABF8-ACE6281011F4}" dt="2022-08-28T05:21:59.500" v="1071" actId="2711"/>
        <pc:sldMkLst>
          <pc:docMk/>
          <pc:sldMk cId="3124297657" sldId="4107"/>
        </pc:sldMkLst>
        <pc:spChg chg="mod">
          <ac:chgData name="Sudarshan Chakravarthi" userId="9632d19e-631d-46a5-9e9a-d9cc496f17d0" providerId="ADAL" clId="{E206D35D-862F-4C5B-ABF8-ACE6281011F4}" dt="2022-08-28T05:21:59.500" v="1071" actId="2711"/>
          <ac:spMkLst>
            <pc:docMk/>
            <pc:sldMk cId="3124297657" sldId="4107"/>
            <ac:spMk id="2" creationId="{CB0ED22B-0D98-4C35-86D9-A17C1EFA254A}"/>
          </ac:spMkLst>
        </pc:spChg>
      </pc:sldChg>
      <pc:sldChg chg="addSp delSp modSp mod ord">
        <pc:chgData name="Sudarshan Chakravarthi" userId="9632d19e-631d-46a5-9e9a-d9cc496f17d0" providerId="ADAL" clId="{E206D35D-862F-4C5B-ABF8-ACE6281011F4}" dt="2023-01-20T18:09:18.814" v="1234"/>
        <pc:sldMkLst>
          <pc:docMk/>
          <pc:sldMk cId="3632167565" sldId="4115"/>
        </pc:sldMkLst>
        <pc:spChg chg="mod">
          <ac:chgData name="Sudarshan Chakravarthi" userId="9632d19e-631d-46a5-9e9a-d9cc496f17d0" providerId="ADAL" clId="{E206D35D-862F-4C5B-ABF8-ACE6281011F4}" dt="2022-08-12T16:08:44.555" v="552" actId="14100"/>
          <ac:spMkLst>
            <pc:docMk/>
            <pc:sldMk cId="3632167565" sldId="4115"/>
            <ac:spMk id="2" creationId="{4FFE3B73-F732-4A02-8204-0F7346674109}"/>
          </ac:spMkLst>
        </pc:spChg>
        <pc:spChg chg="mod">
          <ac:chgData name="Sudarshan Chakravarthi" userId="9632d19e-631d-46a5-9e9a-d9cc496f17d0" providerId="ADAL" clId="{E206D35D-862F-4C5B-ABF8-ACE6281011F4}" dt="2022-08-12T16:08:47.627" v="553" actId="14100"/>
          <ac:spMkLst>
            <pc:docMk/>
            <pc:sldMk cId="3632167565" sldId="4115"/>
            <ac:spMk id="3" creationId="{9ED2E605-02B4-4CFA-8C8A-EA27AB990E7D}"/>
          </ac:spMkLst>
        </pc:spChg>
        <pc:spChg chg="add mod">
          <ac:chgData name="Sudarshan Chakravarthi" userId="9632d19e-631d-46a5-9e9a-d9cc496f17d0" providerId="ADAL" clId="{E206D35D-862F-4C5B-ABF8-ACE6281011F4}" dt="2022-08-12T14:06:45.126" v="239"/>
          <ac:spMkLst>
            <pc:docMk/>
            <pc:sldMk cId="3632167565" sldId="4115"/>
            <ac:spMk id="5" creationId="{BB5F1EA6-6F9A-5465-B71F-6AD6D2A65E02}"/>
          </ac:spMkLst>
        </pc:spChg>
        <pc:spChg chg="del">
          <ac:chgData name="Sudarshan Chakravarthi" userId="9632d19e-631d-46a5-9e9a-d9cc496f17d0" providerId="ADAL" clId="{E206D35D-862F-4C5B-ABF8-ACE6281011F4}" dt="2022-08-12T14:06:44.171" v="238" actId="478"/>
          <ac:spMkLst>
            <pc:docMk/>
            <pc:sldMk cId="3632167565" sldId="4115"/>
            <ac:spMk id="7" creationId="{D97A349A-9466-47DC-A1ED-0FA6F46F42D3}"/>
          </ac:spMkLst>
        </pc:spChg>
        <pc:picChg chg="add del mod">
          <ac:chgData name="Sudarshan Chakravarthi" userId="9632d19e-631d-46a5-9e9a-d9cc496f17d0" providerId="ADAL" clId="{E206D35D-862F-4C5B-ABF8-ACE6281011F4}" dt="2022-08-12T16:08:32.564" v="547" actId="478"/>
          <ac:picMkLst>
            <pc:docMk/>
            <pc:sldMk cId="3632167565" sldId="4115"/>
            <ac:picMk id="1026" creationId="{B7632B02-102E-5CA7-D3D3-2B1F224C51C3}"/>
          </ac:picMkLst>
        </pc:picChg>
      </pc:sldChg>
      <pc:sldChg chg="add del">
        <pc:chgData name="Sudarshan Chakravarthi" userId="9632d19e-631d-46a5-9e9a-d9cc496f17d0" providerId="ADAL" clId="{E206D35D-862F-4C5B-ABF8-ACE6281011F4}" dt="2023-01-20T17:59:35.531" v="1153" actId="47"/>
        <pc:sldMkLst>
          <pc:docMk/>
          <pc:sldMk cId="2411745767" sldId="4117"/>
        </pc:sldMkLst>
      </pc:sldChg>
      <pc:sldChg chg="addSp delSp modSp mod">
        <pc:chgData name="Sudarshan Chakravarthi" userId="9632d19e-631d-46a5-9e9a-d9cc496f17d0" providerId="ADAL" clId="{E206D35D-862F-4C5B-ABF8-ACE6281011F4}" dt="2022-08-12T14:06:40.425" v="237" actId="1076"/>
        <pc:sldMkLst>
          <pc:docMk/>
          <pc:sldMk cId="2578727524" sldId="4119"/>
        </pc:sldMkLst>
        <pc:spChg chg="add mod">
          <ac:chgData name="Sudarshan Chakravarthi" userId="9632d19e-631d-46a5-9e9a-d9cc496f17d0" providerId="ADAL" clId="{E206D35D-862F-4C5B-ABF8-ACE6281011F4}" dt="2022-08-12T14:06:40.425" v="237" actId="1076"/>
          <ac:spMkLst>
            <pc:docMk/>
            <pc:sldMk cId="2578727524" sldId="4119"/>
            <ac:spMk id="3" creationId="{6212A392-0496-9674-10C2-C7D9F5C65480}"/>
          </ac:spMkLst>
        </pc:spChg>
        <pc:spChg chg="del">
          <ac:chgData name="Sudarshan Chakravarthi" userId="9632d19e-631d-46a5-9e9a-d9cc496f17d0" providerId="ADAL" clId="{E206D35D-862F-4C5B-ABF8-ACE6281011F4}" dt="2022-08-12T14:06:36.499" v="235" actId="478"/>
          <ac:spMkLst>
            <pc:docMk/>
            <pc:sldMk cId="2578727524" sldId="4119"/>
            <ac:spMk id="6" creationId="{E6B3D605-4A59-47BE-949F-6D1C0A5DF6BD}"/>
          </ac:spMkLst>
        </pc:spChg>
      </pc:sldChg>
      <pc:sldChg chg="del">
        <pc:chgData name="Sudarshan Chakravarthi" userId="9632d19e-631d-46a5-9e9a-d9cc496f17d0" providerId="ADAL" clId="{E206D35D-862F-4C5B-ABF8-ACE6281011F4}" dt="2023-01-20T18:09:49.654" v="1236" actId="47"/>
        <pc:sldMkLst>
          <pc:docMk/>
          <pc:sldMk cId="535978000" sldId="4120"/>
        </pc:sldMkLst>
      </pc:sldChg>
      <pc:sldChg chg="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2642570372" sldId="4122"/>
        </pc:sldMkLst>
      </pc:sldChg>
      <pc:sldChg chg="modSp add mod setBg">
        <pc:chgData name="Sudarshan Chakravarthi" userId="9632d19e-631d-46a5-9e9a-d9cc496f17d0" providerId="ADAL" clId="{E206D35D-862F-4C5B-ABF8-ACE6281011F4}" dt="2022-08-28T05:20:58.376" v="1035" actId="255"/>
        <pc:sldMkLst>
          <pc:docMk/>
          <pc:sldMk cId="3502701439" sldId="4122"/>
        </pc:sldMkLst>
        <pc:spChg chg="mod">
          <ac:chgData name="Sudarshan Chakravarthi" userId="9632d19e-631d-46a5-9e9a-d9cc496f17d0" providerId="ADAL" clId="{E206D35D-862F-4C5B-ABF8-ACE6281011F4}" dt="2022-08-28T05:20:58.376" v="1035" actId="255"/>
          <ac:spMkLst>
            <pc:docMk/>
            <pc:sldMk cId="3502701439" sldId="4122"/>
            <ac:spMk id="21" creationId="{939AF779-A084-4581-AC53-E961B2190BFB}"/>
          </ac:spMkLst>
        </pc:spChg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3211762815" sldId="4130"/>
        </pc:sldMkLst>
      </pc:sldChg>
      <pc:sldChg chg="modSp add mod">
        <pc:chgData name="Sudarshan Chakravarthi" userId="9632d19e-631d-46a5-9e9a-d9cc496f17d0" providerId="ADAL" clId="{E206D35D-862F-4C5B-ABF8-ACE6281011F4}" dt="2023-01-20T18:11:34.746" v="1247" actId="2711"/>
        <pc:sldMkLst>
          <pc:docMk/>
          <pc:sldMk cId="3984933861" sldId="4131"/>
        </pc:sldMkLst>
        <pc:spChg chg="mod">
          <ac:chgData name="Sudarshan Chakravarthi" userId="9632d19e-631d-46a5-9e9a-d9cc496f17d0" providerId="ADAL" clId="{E206D35D-862F-4C5B-ABF8-ACE6281011F4}" dt="2023-01-20T18:11:34.746" v="1247" actId="2711"/>
          <ac:spMkLst>
            <pc:docMk/>
            <pc:sldMk cId="3984933861" sldId="4131"/>
            <ac:spMk id="3" creationId="{7DDE4B1B-45F7-4899-A75C-0C7345221F8F}"/>
          </ac:spMkLst>
        </pc:spChg>
      </pc:sldChg>
      <pc:sldChg chg="add del">
        <pc:chgData name="Sudarshan Chakravarthi" userId="9632d19e-631d-46a5-9e9a-d9cc496f17d0" providerId="ADAL" clId="{E206D35D-862F-4C5B-ABF8-ACE6281011F4}" dt="2022-08-17T12:51:52.946" v="641" actId="47"/>
        <pc:sldMkLst>
          <pc:docMk/>
          <pc:sldMk cId="3027625433" sldId="4132"/>
        </pc:sldMkLst>
      </pc:sldChg>
      <pc:sldChg chg="add del">
        <pc:chgData name="Sudarshan Chakravarthi" userId="9632d19e-631d-46a5-9e9a-d9cc496f17d0" providerId="ADAL" clId="{E206D35D-862F-4C5B-ABF8-ACE6281011F4}" dt="2022-08-17T13:02:15.423" v="644" actId="47"/>
        <pc:sldMkLst>
          <pc:docMk/>
          <pc:sldMk cId="1139853986" sldId="4133"/>
        </pc:sldMkLst>
      </pc:sldChg>
      <pc:sldChg chg="add del">
        <pc:chgData name="Sudarshan Chakravarthi" userId="9632d19e-631d-46a5-9e9a-d9cc496f17d0" providerId="ADAL" clId="{E206D35D-862F-4C5B-ABF8-ACE6281011F4}" dt="2022-08-17T13:04:50.296" v="647" actId="2696"/>
        <pc:sldMkLst>
          <pc:docMk/>
          <pc:sldMk cId="4272959180" sldId="4134"/>
        </pc:sldMkLst>
      </pc:sldChg>
      <pc:sldChg chg="add del">
        <pc:chgData name="Sudarshan Chakravarthi" userId="9632d19e-631d-46a5-9e9a-d9cc496f17d0" providerId="ADAL" clId="{E206D35D-862F-4C5B-ABF8-ACE6281011F4}" dt="2022-08-17T13:06:10.495" v="648" actId="2696"/>
        <pc:sldMkLst>
          <pc:docMk/>
          <pc:sldMk cId="467804582" sldId="4135"/>
        </pc:sldMkLst>
      </pc:sldChg>
      <pc:sldChg chg="add del">
        <pc:chgData name="Sudarshan Chakravarthi" userId="9632d19e-631d-46a5-9e9a-d9cc496f17d0" providerId="ADAL" clId="{E206D35D-862F-4C5B-ABF8-ACE6281011F4}" dt="2022-08-17T13:02:55.553" v="645" actId="2696"/>
        <pc:sldMkLst>
          <pc:docMk/>
          <pc:sldMk cId="1065029311" sldId="4136"/>
        </pc:sldMkLst>
      </pc:sldChg>
      <pc:sldChg chg="add del">
        <pc:chgData name="Sudarshan Chakravarthi" userId="9632d19e-631d-46a5-9e9a-d9cc496f17d0" providerId="ADAL" clId="{E206D35D-862F-4C5B-ABF8-ACE6281011F4}" dt="2023-01-20T17:59:40.232" v="1155" actId="47"/>
        <pc:sldMkLst>
          <pc:docMk/>
          <pc:sldMk cId="1042429621" sldId="4137"/>
        </pc:sldMkLst>
      </pc:sldChg>
      <pc:sldChg chg="add">
        <pc:chgData name="Sudarshan Chakravarthi" userId="9632d19e-631d-46a5-9e9a-d9cc496f17d0" providerId="ADAL" clId="{E206D35D-862F-4C5B-ABF8-ACE6281011F4}" dt="2022-08-12T14:20:06.794" v="339"/>
        <pc:sldMkLst>
          <pc:docMk/>
          <pc:sldMk cId="2674624554" sldId="4138"/>
        </pc:sldMkLst>
      </pc:sldChg>
      <pc:sldChg chg="add del">
        <pc:chgData name="Sudarshan Chakravarthi" userId="9632d19e-631d-46a5-9e9a-d9cc496f17d0" providerId="ADAL" clId="{E206D35D-862F-4C5B-ABF8-ACE6281011F4}" dt="2023-01-20T18:00:58.298" v="1158" actId="47"/>
        <pc:sldMkLst>
          <pc:docMk/>
          <pc:sldMk cId="495994252" sldId="4145"/>
        </pc:sldMkLst>
      </pc:sldChg>
      <pc:sldChg chg="modSp del mod">
        <pc:chgData name="Sudarshan Chakravarthi" userId="9632d19e-631d-46a5-9e9a-d9cc496f17d0" providerId="ADAL" clId="{E206D35D-862F-4C5B-ABF8-ACE6281011F4}" dt="2022-08-17T12:50:55.199" v="639" actId="47"/>
        <pc:sldMkLst>
          <pc:docMk/>
          <pc:sldMk cId="4286229765" sldId="4151"/>
        </pc:sldMkLst>
        <pc:spChg chg="mod">
          <ac:chgData name="Sudarshan Chakravarthi" userId="9632d19e-631d-46a5-9e9a-d9cc496f17d0" providerId="ADAL" clId="{E206D35D-862F-4C5B-ABF8-ACE6281011F4}" dt="2022-08-12T14:06:26.408" v="234" actId="404"/>
          <ac:spMkLst>
            <pc:docMk/>
            <pc:sldMk cId="4286229765" sldId="4151"/>
            <ac:spMk id="12" creationId="{293D920B-A70E-47FC-BD47-537A2100AD03}"/>
          </ac:spMkLst>
        </pc:spChg>
      </pc:sldChg>
      <pc:sldChg chg="add del">
        <pc:chgData name="Sudarshan Chakravarthi" userId="9632d19e-631d-46a5-9e9a-d9cc496f17d0" providerId="ADAL" clId="{E206D35D-862F-4C5B-ABF8-ACE6281011F4}" dt="2022-08-12T14:11:15.043" v="312" actId="47"/>
        <pc:sldMkLst>
          <pc:docMk/>
          <pc:sldMk cId="926353022" sldId="4155"/>
        </pc:sldMkLst>
      </pc:sldChg>
      <pc:sldChg chg="del">
        <pc:chgData name="Sudarshan Chakravarthi" userId="9632d19e-631d-46a5-9e9a-d9cc496f17d0" providerId="ADAL" clId="{E206D35D-862F-4C5B-ABF8-ACE6281011F4}" dt="2022-08-12T13:58:48.944" v="32" actId="2696"/>
        <pc:sldMkLst>
          <pc:docMk/>
          <pc:sldMk cId="1745666334" sldId="4155"/>
        </pc:sldMkLst>
      </pc:sldChg>
      <pc:sldChg chg="add del">
        <pc:chgData name="Sudarshan Chakravarthi" userId="9632d19e-631d-46a5-9e9a-d9cc496f17d0" providerId="ADAL" clId="{E206D35D-862F-4C5B-ABF8-ACE6281011F4}" dt="2023-01-20T18:01:00.104" v="1159" actId="47"/>
        <pc:sldMkLst>
          <pc:docMk/>
          <pc:sldMk cId="3208584127" sldId="4207"/>
        </pc:sldMkLst>
      </pc:sldChg>
      <pc:sldChg chg="del">
        <pc:chgData name="Sudarshan Chakravarthi" userId="9632d19e-631d-46a5-9e9a-d9cc496f17d0" providerId="ADAL" clId="{E206D35D-862F-4C5B-ABF8-ACE6281011F4}" dt="2022-08-12T13:58:48.944" v="32" actId="2696"/>
        <pc:sldMkLst>
          <pc:docMk/>
          <pc:sldMk cId="793497703" sldId="4208"/>
        </pc:sldMkLst>
      </pc:sldChg>
      <pc:sldChg chg="add del">
        <pc:chgData name="Sudarshan Chakravarthi" userId="9632d19e-631d-46a5-9e9a-d9cc496f17d0" providerId="ADAL" clId="{E206D35D-862F-4C5B-ABF8-ACE6281011F4}" dt="2023-01-20T18:10:24.783" v="1237" actId="47"/>
        <pc:sldMkLst>
          <pc:docMk/>
          <pc:sldMk cId="2629266370" sldId="4208"/>
        </pc:sldMkLst>
      </pc:sldChg>
      <pc:sldChg chg="add del">
        <pc:chgData name="Sudarshan Chakravarthi" userId="9632d19e-631d-46a5-9e9a-d9cc496f17d0" providerId="ADAL" clId="{E206D35D-862F-4C5B-ABF8-ACE6281011F4}" dt="2022-08-28T05:13:55.795" v="651" actId="47"/>
        <pc:sldMkLst>
          <pc:docMk/>
          <pc:sldMk cId="2382035754" sldId="4209"/>
        </pc:sldMkLst>
      </pc:sldChg>
      <pc:sldChg chg="del">
        <pc:chgData name="Sudarshan Chakravarthi" userId="9632d19e-631d-46a5-9e9a-d9cc496f17d0" providerId="ADAL" clId="{E206D35D-862F-4C5B-ABF8-ACE6281011F4}" dt="2022-08-12T13:58:48.944" v="32" actId="2696"/>
        <pc:sldMkLst>
          <pc:docMk/>
          <pc:sldMk cId="2919126768" sldId="4209"/>
        </pc:sldMkLst>
      </pc:sldChg>
      <pc:sldChg chg="add del">
        <pc:chgData name="Sudarshan Chakravarthi" userId="9632d19e-631d-46a5-9e9a-d9cc496f17d0" providerId="ADAL" clId="{E206D35D-862F-4C5B-ABF8-ACE6281011F4}" dt="2023-01-20T18:00:41.660" v="1157" actId="47"/>
        <pc:sldMkLst>
          <pc:docMk/>
          <pc:sldMk cId="2545831678" sldId="4210"/>
        </pc:sldMkLst>
      </pc:sldChg>
      <pc:sldChg chg="del">
        <pc:chgData name="Sudarshan Chakravarthi" userId="9632d19e-631d-46a5-9e9a-d9cc496f17d0" providerId="ADAL" clId="{E206D35D-862F-4C5B-ABF8-ACE6281011F4}" dt="2022-08-12T13:58:48.944" v="32" actId="2696"/>
        <pc:sldMkLst>
          <pc:docMk/>
          <pc:sldMk cId="2873297445" sldId="4210"/>
        </pc:sldMkLst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3717579445" sldId="4211"/>
        </pc:sldMkLst>
      </pc:sldChg>
      <pc:sldChg chg="addSp delSp modSp mod">
        <pc:chgData name="Sudarshan Chakravarthi" userId="9632d19e-631d-46a5-9e9a-d9cc496f17d0" providerId="ADAL" clId="{E206D35D-862F-4C5B-ABF8-ACE6281011F4}" dt="2023-02-21T07:36:21.113" v="1271" actId="478"/>
        <pc:sldMkLst>
          <pc:docMk/>
          <pc:sldMk cId="43270218" sldId="4212"/>
        </pc:sldMkLst>
        <pc:spChg chg="add del mod">
          <ac:chgData name="Sudarshan Chakravarthi" userId="9632d19e-631d-46a5-9e9a-d9cc496f17d0" providerId="ADAL" clId="{E206D35D-862F-4C5B-ABF8-ACE6281011F4}" dt="2022-08-12T16:29:19.468" v="638" actId="478"/>
          <ac:spMkLst>
            <pc:docMk/>
            <pc:sldMk cId="43270218" sldId="4212"/>
            <ac:spMk id="2" creationId="{8F7B13E9-6A7B-CDC8-F181-40FCF81C4CDE}"/>
          </ac:spMkLst>
        </pc:spChg>
        <pc:spChg chg="mod">
          <ac:chgData name="Sudarshan Chakravarthi" userId="9632d19e-631d-46a5-9e9a-d9cc496f17d0" providerId="ADAL" clId="{E206D35D-862F-4C5B-ABF8-ACE6281011F4}" dt="2022-08-12T14:04:55.392" v="189" actId="6549"/>
          <ac:spMkLst>
            <pc:docMk/>
            <pc:sldMk cId="43270218" sldId="4212"/>
            <ac:spMk id="6" creationId="{E69E2D50-2E0A-18DD-E4B0-74E4520C3162}"/>
          </ac:spMkLst>
        </pc:spChg>
        <pc:spChg chg="mod">
          <ac:chgData name="Sudarshan Chakravarthi" userId="9632d19e-631d-46a5-9e9a-d9cc496f17d0" providerId="ADAL" clId="{E206D35D-862F-4C5B-ABF8-ACE6281011F4}" dt="2022-08-12T14:00:33.902" v="147" actId="20577"/>
          <ac:spMkLst>
            <pc:docMk/>
            <pc:sldMk cId="43270218" sldId="4212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E206D35D-862F-4C5B-ABF8-ACE6281011F4}" dt="2023-02-21T07:36:10.066" v="1268"/>
          <ac:spMkLst>
            <pc:docMk/>
            <pc:sldMk cId="43270218" sldId="4212"/>
            <ac:spMk id="10" creationId="{DEBC215F-5722-2700-E938-2AF1126F384C}"/>
          </ac:spMkLst>
        </pc:spChg>
        <pc:spChg chg="mod">
          <ac:chgData name="Sudarshan Chakravarthi" userId="9632d19e-631d-46a5-9e9a-d9cc496f17d0" providerId="ADAL" clId="{E206D35D-862F-4C5B-ABF8-ACE6281011F4}" dt="2023-02-21T07:36:10.066" v="1268"/>
          <ac:spMkLst>
            <pc:docMk/>
            <pc:sldMk cId="43270218" sldId="4212"/>
            <ac:spMk id="14" creationId="{B4180A10-E93B-1194-43DC-0AF12B71484F}"/>
          </ac:spMkLst>
        </pc:spChg>
        <pc:spChg chg="mod">
          <ac:chgData name="Sudarshan Chakravarthi" userId="9632d19e-631d-46a5-9e9a-d9cc496f17d0" providerId="ADAL" clId="{E206D35D-862F-4C5B-ABF8-ACE6281011F4}" dt="2023-02-21T07:36:19.219" v="1270"/>
          <ac:spMkLst>
            <pc:docMk/>
            <pc:sldMk cId="43270218" sldId="4212"/>
            <ac:spMk id="17" creationId="{087A91A0-469B-0538-DF93-221CB86F0605}"/>
          </ac:spMkLst>
        </pc:spChg>
        <pc:spChg chg="mod">
          <ac:chgData name="Sudarshan Chakravarthi" userId="9632d19e-631d-46a5-9e9a-d9cc496f17d0" providerId="ADAL" clId="{E206D35D-862F-4C5B-ABF8-ACE6281011F4}" dt="2023-02-21T07:36:19.219" v="1270"/>
          <ac:spMkLst>
            <pc:docMk/>
            <pc:sldMk cId="43270218" sldId="4212"/>
            <ac:spMk id="19" creationId="{F909294A-C7D8-35CF-49D0-1275D0D932D6}"/>
          </ac:spMkLst>
        </pc:spChg>
        <pc:grpChg chg="add mod">
          <ac:chgData name="Sudarshan Chakravarthi" userId="9632d19e-631d-46a5-9e9a-d9cc496f17d0" providerId="ADAL" clId="{E206D35D-862F-4C5B-ABF8-ACE6281011F4}" dt="2023-02-21T07:36:14.755" v="1269" actId="1076"/>
          <ac:grpSpMkLst>
            <pc:docMk/>
            <pc:sldMk cId="43270218" sldId="4212"/>
            <ac:grpSpMk id="4" creationId="{297F2370-108B-408B-C00F-B26BC5643094}"/>
          </ac:grpSpMkLst>
        </pc:grpChg>
        <pc:grpChg chg="add del mod">
          <ac:chgData name="Sudarshan Chakravarthi" userId="9632d19e-631d-46a5-9e9a-d9cc496f17d0" providerId="ADAL" clId="{E206D35D-862F-4C5B-ABF8-ACE6281011F4}" dt="2023-02-21T07:36:21.113" v="1271" actId="478"/>
          <ac:grpSpMkLst>
            <pc:docMk/>
            <pc:sldMk cId="43270218" sldId="4212"/>
            <ac:grpSpMk id="15" creationId="{4EB4FA39-0C6A-53EA-1E37-21FA1636740D}"/>
          </ac:grpSpMkLst>
        </pc:grpChg>
        <pc:grpChg chg="add del mod">
          <ac:chgData name="Sudarshan Chakravarthi" userId="9632d19e-631d-46a5-9e9a-d9cc496f17d0" providerId="ADAL" clId="{E206D35D-862F-4C5B-ABF8-ACE6281011F4}" dt="2022-08-12T16:29:19.468" v="638" actId="478"/>
          <ac:grpSpMkLst>
            <pc:docMk/>
            <pc:sldMk cId="43270218" sldId="4212"/>
            <ac:grpSpMk id="29" creationId="{65E75EDC-CE37-BCA6-8BA1-42073F8CDC71}"/>
          </ac:grpSpMkLst>
        </pc:grpChg>
        <pc:picChg chg="add del mod">
          <ac:chgData name="Sudarshan Chakravarthi" userId="9632d19e-631d-46a5-9e9a-d9cc496f17d0" providerId="ADAL" clId="{E206D35D-862F-4C5B-ABF8-ACE6281011F4}" dt="2022-08-12T16:29:18.153" v="636"/>
          <ac:picMkLst>
            <pc:docMk/>
            <pc:sldMk cId="43270218" sldId="4212"/>
            <ac:picMk id="4" creationId="{A2543BE4-741E-C3E9-EBBA-21936DDABDA0}"/>
          </ac:picMkLst>
        </pc:picChg>
        <pc:picChg chg="del">
          <ac:chgData name="Sudarshan Chakravarthi" userId="9632d19e-631d-46a5-9e9a-d9cc496f17d0" providerId="ADAL" clId="{E206D35D-862F-4C5B-ABF8-ACE6281011F4}" dt="2022-08-12T14:00:15.546" v="123" actId="478"/>
          <ac:picMkLst>
            <pc:docMk/>
            <pc:sldMk cId="43270218" sldId="4212"/>
            <ac:picMk id="5" creationId="{29A9CC45-B9FE-66A5-C863-4E33D57C1B3B}"/>
          </ac:picMkLst>
        </pc:picChg>
        <pc:picChg chg="add mod">
          <ac:chgData name="Sudarshan Chakravarthi" userId="9632d19e-631d-46a5-9e9a-d9cc496f17d0" providerId="ADAL" clId="{E206D35D-862F-4C5B-ABF8-ACE6281011F4}" dt="2022-08-12T14:40:45.036" v="366" actId="164"/>
          <ac:picMkLst>
            <pc:docMk/>
            <pc:sldMk cId="43270218" sldId="4212"/>
            <ac:picMk id="5" creationId="{CDEE9241-4ED9-619E-63BD-09D88DF51E0D}"/>
          </ac:picMkLst>
        </pc:picChg>
        <pc:picChg chg="add del mod">
          <ac:chgData name="Sudarshan Chakravarthi" userId="9632d19e-631d-46a5-9e9a-d9cc496f17d0" providerId="ADAL" clId="{E206D35D-862F-4C5B-ABF8-ACE6281011F4}" dt="2022-08-12T14:45:40.444" v="444" actId="478"/>
          <ac:picMkLst>
            <pc:docMk/>
            <pc:sldMk cId="43270218" sldId="4212"/>
            <ac:picMk id="14" creationId="{0EB9F749-C663-9F10-A85C-D7DD35096FF2}"/>
          </ac:picMkLst>
        </pc:picChg>
        <pc:picChg chg="add mod">
          <ac:chgData name="Sudarshan Chakravarthi" userId="9632d19e-631d-46a5-9e9a-d9cc496f17d0" providerId="ADAL" clId="{E206D35D-862F-4C5B-ABF8-ACE6281011F4}" dt="2022-08-12T14:40:45.036" v="366" actId="164"/>
          <ac:picMkLst>
            <pc:docMk/>
            <pc:sldMk cId="43270218" sldId="4212"/>
            <ac:picMk id="16" creationId="{0FFE1112-BAF2-2A44-6C9C-AE3F7E642640}"/>
          </ac:picMkLst>
        </pc:picChg>
        <pc:picChg chg="add mod">
          <ac:chgData name="Sudarshan Chakravarthi" userId="9632d19e-631d-46a5-9e9a-d9cc496f17d0" providerId="ADAL" clId="{E206D35D-862F-4C5B-ABF8-ACE6281011F4}" dt="2022-08-12T14:40:45.036" v="366" actId="164"/>
          <ac:picMkLst>
            <pc:docMk/>
            <pc:sldMk cId="43270218" sldId="4212"/>
            <ac:picMk id="18" creationId="{9A7D4D32-8133-3574-3AE4-DE1089D32F6C}"/>
          </ac:picMkLst>
        </pc:picChg>
        <pc:picChg chg="add mod">
          <ac:chgData name="Sudarshan Chakravarthi" userId="9632d19e-631d-46a5-9e9a-d9cc496f17d0" providerId="ADAL" clId="{E206D35D-862F-4C5B-ABF8-ACE6281011F4}" dt="2022-08-12T14:40:45.036" v="366" actId="164"/>
          <ac:picMkLst>
            <pc:docMk/>
            <pc:sldMk cId="43270218" sldId="4212"/>
            <ac:picMk id="20" creationId="{25816BBC-5063-125C-6689-828FF2341FF5}"/>
          </ac:picMkLst>
        </pc:picChg>
        <pc:picChg chg="add mod">
          <ac:chgData name="Sudarshan Chakravarthi" userId="9632d19e-631d-46a5-9e9a-d9cc496f17d0" providerId="ADAL" clId="{E206D35D-862F-4C5B-ABF8-ACE6281011F4}" dt="2022-08-12T14:40:45.036" v="366" actId="164"/>
          <ac:picMkLst>
            <pc:docMk/>
            <pc:sldMk cId="43270218" sldId="4212"/>
            <ac:picMk id="22" creationId="{ED31239F-2860-E65C-30DC-E1719BFC2C5A}"/>
          </ac:picMkLst>
        </pc:picChg>
        <pc:picChg chg="add mod">
          <ac:chgData name="Sudarshan Chakravarthi" userId="9632d19e-631d-46a5-9e9a-d9cc496f17d0" providerId="ADAL" clId="{E206D35D-862F-4C5B-ABF8-ACE6281011F4}" dt="2022-08-12T14:40:45.036" v="366" actId="164"/>
          <ac:picMkLst>
            <pc:docMk/>
            <pc:sldMk cId="43270218" sldId="4212"/>
            <ac:picMk id="24" creationId="{38709056-480D-5699-80CB-776C426C2FE1}"/>
          </ac:picMkLst>
        </pc:picChg>
        <pc:picChg chg="add del mod">
          <ac:chgData name="Sudarshan Chakravarthi" userId="9632d19e-631d-46a5-9e9a-d9cc496f17d0" providerId="ADAL" clId="{E206D35D-862F-4C5B-ABF8-ACE6281011F4}" dt="2022-08-12T14:39:42.157" v="351" actId="478"/>
          <ac:picMkLst>
            <pc:docMk/>
            <pc:sldMk cId="43270218" sldId="4212"/>
            <ac:picMk id="26" creationId="{9C353A7D-D6B5-60A0-CE08-5BE28C49B9D5}"/>
          </ac:picMkLst>
        </pc:picChg>
        <pc:picChg chg="add mod">
          <ac:chgData name="Sudarshan Chakravarthi" userId="9632d19e-631d-46a5-9e9a-d9cc496f17d0" providerId="ADAL" clId="{E206D35D-862F-4C5B-ABF8-ACE6281011F4}" dt="2022-08-12T14:40:45.036" v="366" actId="164"/>
          <ac:picMkLst>
            <pc:docMk/>
            <pc:sldMk cId="43270218" sldId="4212"/>
            <ac:picMk id="28" creationId="{709EE96C-67CC-7191-2498-36BFE582A35D}"/>
          </ac:picMkLst>
        </pc:picChg>
        <pc:picChg chg="add del mod">
          <ac:chgData name="Sudarshan Chakravarthi" userId="9632d19e-631d-46a5-9e9a-d9cc496f17d0" providerId="ADAL" clId="{E206D35D-862F-4C5B-ABF8-ACE6281011F4}" dt="2022-08-12T14:41:05.131" v="414" actId="478"/>
          <ac:picMkLst>
            <pc:docMk/>
            <pc:sldMk cId="43270218" sldId="4212"/>
            <ac:picMk id="1026" creationId="{CB1B2EB2-4841-EE86-FFE4-FFAC8AE609D5}"/>
          </ac:picMkLst>
        </pc:picChg>
        <pc:cxnChg chg="add mod">
          <ac:chgData name="Sudarshan Chakravarthi" userId="9632d19e-631d-46a5-9e9a-d9cc496f17d0" providerId="ADAL" clId="{E206D35D-862F-4C5B-ABF8-ACE6281011F4}" dt="2022-08-12T16:29:18.827" v="637" actId="1076"/>
          <ac:cxnSpMkLst>
            <pc:docMk/>
            <pc:sldMk cId="43270218" sldId="4212"/>
            <ac:cxnSpMk id="7" creationId="{12CBE1AC-BBF5-F7DD-C591-9D56FC1E8027}"/>
          </ac:cxnSpMkLst>
        </pc:cxnChg>
      </pc:sldChg>
      <pc:sldChg chg="del">
        <pc:chgData name="Sudarshan Chakravarthi" userId="9632d19e-631d-46a5-9e9a-d9cc496f17d0" providerId="ADAL" clId="{E206D35D-862F-4C5B-ABF8-ACE6281011F4}" dt="2023-01-20T18:08:55.126" v="1232" actId="47"/>
        <pc:sldMkLst>
          <pc:docMk/>
          <pc:sldMk cId="1075031120" sldId="4213"/>
        </pc:sldMkLst>
      </pc:sldChg>
      <pc:sldChg chg="modSp mod">
        <pc:chgData name="Sudarshan Chakravarthi" userId="9632d19e-631d-46a5-9e9a-d9cc496f17d0" providerId="ADAL" clId="{E206D35D-862F-4C5B-ABF8-ACE6281011F4}" dt="2023-01-20T18:11:11.044" v="1243"/>
        <pc:sldMkLst>
          <pc:docMk/>
          <pc:sldMk cId="2710360716" sldId="4215"/>
        </pc:sldMkLst>
        <pc:spChg chg="mod">
          <ac:chgData name="Sudarshan Chakravarthi" userId="9632d19e-631d-46a5-9e9a-d9cc496f17d0" providerId="ADAL" clId="{E206D35D-862F-4C5B-ABF8-ACE6281011F4}" dt="2023-01-20T18:11:11.044" v="1243"/>
          <ac:spMkLst>
            <pc:docMk/>
            <pc:sldMk cId="2710360716" sldId="4215"/>
            <ac:spMk id="63" creationId="{7B3E8EDC-D50E-ED5A-4156-BA9E442C98ED}"/>
          </ac:spMkLst>
        </pc:spChg>
      </pc:sldChg>
      <pc:sldChg chg="modSp add mod">
        <pc:chgData name="Sudarshan Chakravarthi" userId="9632d19e-631d-46a5-9e9a-d9cc496f17d0" providerId="ADAL" clId="{E206D35D-862F-4C5B-ABF8-ACE6281011F4}" dt="2022-08-28T05:20:40.784" v="1019" actId="255"/>
        <pc:sldMkLst>
          <pc:docMk/>
          <pc:sldMk cId="287323266" sldId="4216"/>
        </pc:sldMkLst>
        <pc:spChg chg="mod">
          <ac:chgData name="Sudarshan Chakravarthi" userId="9632d19e-631d-46a5-9e9a-d9cc496f17d0" providerId="ADAL" clId="{E206D35D-862F-4C5B-ABF8-ACE6281011F4}" dt="2022-08-28T05:20:40.784" v="1019" actId="255"/>
          <ac:spMkLst>
            <pc:docMk/>
            <pc:sldMk cId="287323266" sldId="4216"/>
            <ac:spMk id="45" creationId="{B4165D2D-8945-E2C4-3D8B-9EE6DB1BBF51}"/>
          </ac:spMkLst>
        </pc:spChg>
      </pc:sldChg>
      <pc:sldChg chg="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2297158093" sldId="4216"/>
        </pc:sldMkLst>
      </pc:sldChg>
      <pc:sldChg chg="new del">
        <pc:chgData name="Sudarshan Chakravarthi" userId="9632d19e-631d-46a5-9e9a-d9cc496f17d0" providerId="ADAL" clId="{E206D35D-862F-4C5B-ABF8-ACE6281011F4}" dt="2022-08-28T05:14:10.654" v="654" actId="47"/>
        <pc:sldMkLst>
          <pc:docMk/>
          <pc:sldMk cId="3715142832" sldId="4217"/>
        </pc:sldMkLst>
      </pc:sldChg>
      <pc:sldChg chg="add del">
        <pc:chgData name="Sudarshan Chakravarthi" userId="9632d19e-631d-46a5-9e9a-d9cc496f17d0" providerId="ADAL" clId="{E206D35D-862F-4C5B-ABF8-ACE6281011F4}" dt="2022-08-28T05:14:09.715" v="653" actId="47"/>
        <pc:sldMkLst>
          <pc:docMk/>
          <pc:sldMk cId="2910935803" sldId="4218"/>
        </pc:sldMkLst>
      </pc:sldChg>
      <pc:sldChg chg="add del">
        <pc:chgData name="Sudarshan Chakravarthi" userId="9632d19e-631d-46a5-9e9a-d9cc496f17d0" providerId="ADAL" clId="{E206D35D-862F-4C5B-ABF8-ACE6281011F4}" dt="2022-08-17T12:52:36.882" v="643" actId="47"/>
        <pc:sldMkLst>
          <pc:docMk/>
          <pc:sldMk cId="3773658713" sldId="4219"/>
        </pc:sldMkLst>
      </pc:sldChg>
      <pc:sldChg chg="modSp add del mod ord">
        <pc:chgData name="Sudarshan Chakravarthi" userId="9632d19e-631d-46a5-9e9a-d9cc496f17d0" providerId="ADAL" clId="{E206D35D-862F-4C5B-ABF8-ACE6281011F4}" dt="2023-01-20T18:08:34.047" v="1230" actId="47"/>
        <pc:sldMkLst>
          <pc:docMk/>
          <pc:sldMk cId="44759063" sldId="4220"/>
        </pc:sldMkLst>
        <pc:spChg chg="mod">
          <ac:chgData name="Sudarshan Chakravarthi" userId="9632d19e-631d-46a5-9e9a-d9cc496f17d0" providerId="ADAL" clId="{E206D35D-862F-4C5B-ABF8-ACE6281011F4}" dt="2023-01-20T18:01:34.590" v="1167" actId="1076"/>
          <ac:spMkLst>
            <pc:docMk/>
            <pc:sldMk cId="44759063" sldId="4220"/>
            <ac:spMk id="2" creationId="{4FFE3B73-F732-4A02-8204-0F7346674109}"/>
          </ac:spMkLst>
        </pc:spChg>
        <pc:spChg chg="mod">
          <ac:chgData name="Sudarshan Chakravarthi" userId="9632d19e-631d-46a5-9e9a-d9cc496f17d0" providerId="ADAL" clId="{E206D35D-862F-4C5B-ABF8-ACE6281011F4}" dt="2023-01-20T18:01:37.822" v="1168" actId="1076"/>
          <ac:spMkLst>
            <pc:docMk/>
            <pc:sldMk cId="44759063" sldId="4220"/>
            <ac:spMk id="3" creationId="{9ED2E605-02B4-4CFA-8C8A-EA27AB990E7D}"/>
          </ac:spMkLst>
        </pc:spChg>
      </pc:sldChg>
      <pc:sldChg chg="add del">
        <pc:chgData name="Sudarshan Chakravarthi" userId="9632d19e-631d-46a5-9e9a-d9cc496f17d0" providerId="ADAL" clId="{E206D35D-862F-4C5B-ABF8-ACE6281011F4}" dt="2022-08-28T05:15:54.445" v="659" actId="47"/>
        <pc:sldMkLst>
          <pc:docMk/>
          <pc:sldMk cId="1450622634" sldId="4221"/>
        </pc:sldMkLst>
      </pc:sldChg>
      <pc:sldChg chg="add 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2192664735" sldId="4221"/>
        </pc:sldMkLst>
      </pc:sldChg>
      <pc:sldChg chg="add del">
        <pc:chgData name="Sudarshan Chakravarthi" userId="9632d19e-631d-46a5-9e9a-d9cc496f17d0" providerId="ADAL" clId="{E206D35D-862F-4C5B-ABF8-ACE6281011F4}" dt="2022-08-28T05:15:43.949" v="657" actId="2696"/>
        <pc:sldMkLst>
          <pc:docMk/>
          <pc:sldMk cId="3362360677" sldId="4221"/>
        </pc:sldMkLst>
      </pc:sldChg>
      <pc:sldChg chg="modSp add mod">
        <pc:chgData name="Sudarshan Chakravarthi" userId="9632d19e-631d-46a5-9e9a-d9cc496f17d0" providerId="ADAL" clId="{E206D35D-862F-4C5B-ABF8-ACE6281011F4}" dt="2023-01-20T18:00:16.341" v="1156"/>
        <pc:sldMkLst>
          <pc:docMk/>
          <pc:sldMk cId="1812716149" sldId="4222"/>
        </pc:sldMkLst>
        <pc:spChg chg="mod">
          <ac:chgData name="Sudarshan Chakravarthi" userId="9632d19e-631d-46a5-9e9a-d9cc496f17d0" providerId="ADAL" clId="{E206D35D-862F-4C5B-ABF8-ACE6281011F4}" dt="2023-01-20T18:00:16.341" v="1156"/>
          <ac:spMkLst>
            <pc:docMk/>
            <pc:sldMk cId="1812716149" sldId="4222"/>
            <ac:spMk id="4" creationId="{91452E36-C838-463B-88AA-F0F672710EFD}"/>
          </ac:spMkLst>
        </pc:spChg>
      </pc:sldChg>
      <pc:sldChg chg="add del">
        <pc:chgData name="Sudarshan Chakravarthi" userId="9632d19e-631d-46a5-9e9a-d9cc496f17d0" providerId="ADAL" clId="{E206D35D-862F-4C5B-ABF8-ACE6281011F4}" dt="2022-08-28T05:25:57.787" v="1139" actId="2696"/>
        <pc:sldMkLst>
          <pc:docMk/>
          <pc:sldMk cId="1906471869" sldId="4222"/>
        </pc:sldMkLst>
      </pc:sldChg>
      <pc:sldChg chg="add del">
        <pc:chgData name="Sudarshan Chakravarthi" userId="9632d19e-631d-46a5-9e9a-d9cc496f17d0" providerId="ADAL" clId="{E206D35D-862F-4C5B-ABF8-ACE6281011F4}" dt="2022-08-28T05:13:33.171" v="649" actId="2696"/>
        <pc:sldMkLst>
          <pc:docMk/>
          <pc:sldMk cId="2779482824" sldId="4222"/>
        </pc:sldMkLst>
      </pc:sldChg>
      <pc:sldChg chg="add del">
        <pc:chgData name="Sudarshan Chakravarthi" userId="9632d19e-631d-46a5-9e9a-d9cc496f17d0" providerId="ADAL" clId="{E206D35D-862F-4C5B-ABF8-ACE6281011F4}" dt="2022-08-17T12:51:43.941" v="640" actId="47"/>
        <pc:sldMkLst>
          <pc:docMk/>
          <pc:sldMk cId="3574797531" sldId="4223"/>
        </pc:sldMkLst>
      </pc:sldChg>
      <pc:sldChg chg="add del">
        <pc:chgData name="Sudarshan Chakravarthi" userId="9632d19e-631d-46a5-9e9a-d9cc496f17d0" providerId="ADAL" clId="{E206D35D-862F-4C5B-ABF8-ACE6281011F4}" dt="2022-08-17T12:51:52.946" v="641" actId="47"/>
        <pc:sldMkLst>
          <pc:docMk/>
          <pc:sldMk cId="4165427814" sldId="4224"/>
        </pc:sldMkLst>
      </pc:sldChg>
      <pc:sldChg chg="add">
        <pc:chgData name="Sudarshan Chakravarthi" userId="9632d19e-631d-46a5-9e9a-d9cc496f17d0" providerId="ADAL" clId="{E206D35D-862F-4C5B-ABF8-ACE6281011F4}" dt="2022-08-12T14:20:06.794" v="339"/>
        <pc:sldMkLst>
          <pc:docMk/>
          <pc:sldMk cId="2983359590" sldId="4225"/>
        </pc:sldMkLst>
      </pc:sldChg>
      <pc:sldChg chg="add del">
        <pc:chgData name="Sudarshan Chakravarthi" userId="9632d19e-631d-46a5-9e9a-d9cc496f17d0" providerId="ADAL" clId="{E206D35D-862F-4C5B-ABF8-ACE6281011F4}" dt="2023-01-20T17:59:37.578" v="1154" actId="47"/>
        <pc:sldMkLst>
          <pc:docMk/>
          <pc:sldMk cId="2873297445" sldId="4226"/>
        </pc:sldMkLst>
      </pc:sldChg>
      <pc:sldChg chg="addSp modSp add">
        <pc:chgData name="Sudarshan Chakravarthi" userId="9632d19e-631d-46a5-9e9a-d9cc496f17d0" providerId="ADAL" clId="{E206D35D-862F-4C5B-ABF8-ACE6281011F4}" dt="2023-02-21T07:36:27.617" v="1272"/>
        <pc:sldMkLst>
          <pc:docMk/>
          <pc:sldMk cId="767954392" sldId="4227"/>
        </pc:sldMkLst>
        <pc:spChg chg="mod">
          <ac:chgData name="Sudarshan Chakravarthi" userId="9632d19e-631d-46a5-9e9a-d9cc496f17d0" providerId="ADAL" clId="{E206D35D-862F-4C5B-ABF8-ACE6281011F4}" dt="2023-02-21T07:36:27.617" v="1272"/>
          <ac:spMkLst>
            <pc:docMk/>
            <pc:sldMk cId="767954392" sldId="4227"/>
            <ac:spMk id="10" creationId="{D02C7D03-AB6A-78DE-8769-87A6B6E02C95}"/>
          </ac:spMkLst>
        </pc:spChg>
        <pc:spChg chg="mod">
          <ac:chgData name="Sudarshan Chakravarthi" userId="9632d19e-631d-46a5-9e9a-d9cc496f17d0" providerId="ADAL" clId="{E206D35D-862F-4C5B-ABF8-ACE6281011F4}" dt="2023-02-21T07:36:27.617" v="1272"/>
          <ac:spMkLst>
            <pc:docMk/>
            <pc:sldMk cId="767954392" sldId="4227"/>
            <ac:spMk id="14" creationId="{1E40E2F5-712D-18C4-81F0-B3BBE03FCCBB}"/>
          </ac:spMkLst>
        </pc:spChg>
        <pc:grpChg chg="add mod">
          <ac:chgData name="Sudarshan Chakravarthi" userId="9632d19e-631d-46a5-9e9a-d9cc496f17d0" providerId="ADAL" clId="{E206D35D-862F-4C5B-ABF8-ACE6281011F4}" dt="2023-02-21T07:36:27.617" v="1272"/>
          <ac:grpSpMkLst>
            <pc:docMk/>
            <pc:sldMk cId="767954392" sldId="4227"/>
            <ac:grpSpMk id="4" creationId="{A1404991-6F20-C592-B7C7-F8B206B611E7}"/>
          </ac:grpSpMkLst>
        </pc:grpChg>
      </pc:sldChg>
      <pc:sldChg chg="add del">
        <pc:chgData name="Sudarshan Chakravarthi" userId="9632d19e-631d-46a5-9e9a-d9cc496f17d0" providerId="ADAL" clId="{E206D35D-862F-4C5B-ABF8-ACE6281011F4}" dt="2022-08-12T14:46:24.977" v="452"/>
        <pc:sldMkLst>
          <pc:docMk/>
          <pc:sldMk cId="2250379762" sldId="4227"/>
        </pc:sldMkLst>
      </pc:sldChg>
      <pc:sldChg chg="add del">
        <pc:chgData name="Sudarshan Chakravarthi" userId="9632d19e-631d-46a5-9e9a-d9cc496f17d0" providerId="ADAL" clId="{E206D35D-862F-4C5B-ABF8-ACE6281011F4}" dt="2022-08-12T14:46:17.025" v="450" actId="47"/>
        <pc:sldMkLst>
          <pc:docMk/>
          <pc:sldMk cId="3237624263" sldId="4227"/>
        </pc:sldMkLst>
      </pc:sldChg>
      <pc:sldChg chg="add del">
        <pc:chgData name="Sudarshan Chakravarthi" userId="9632d19e-631d-46a5-9e9a-d9cc496f17d0" providerId="ADAL" clId="{E206D35D-862F-4C5B-ABF8-ACE6281011F4}" dt="2023-01-20T18:10:45.015" v="1238" actId="47"/>
        <pc:sldMkLst>
          <pc:docMk/>
          <pc:sldMk cId="2416546746" sldId="4228"/>
        </pc:sldMkLst>
      </pc:sldChg>
      <pc:sldChg chg="modSp add mod">
        <pc:chgData name="Sudarshan Chakravarthi" userId="9632d19e-631d-46a5-9e9a-d9cc496f17d0" providerId="ADAL" clId="{E206D35D-862F-4C5B-ABF8-ACE6281011F4}" dt="2022-08-28T05:24:16.646" v="1108" actId="1076"/>
        <pc:sldMkLst>
          <pc:docMk/>
          <pc:sldMk cId="3315925372" sldId="4229"/>
        </pc:sldMkLst>
        <pc:spChg chg="mod">
          <ac:chgData name="Sudarshan Chakravarthi" userId="9632d19e-631d-46a5-9e9a-d9cc496f17d0" providerId="ADAL" clId="{E206D35D-862F-4C5B-ABF8-ACE6281011F4}" dt="2022-08-28T05:24:16.646" v="1108" actId="1076"/>
          <ac:spMkLst>
            <pc:docMk/>
            <pc:sldMk cId="3315925372" sldId="4229"/>
            <ac:spMk id="3" creationId="{6212A392-0496-9674-10C2-C7D9F5C65480}"/>
          </ac:spMkLst>
        </pc:spChg>
      </pc:sldChg>
      <pc:sldChg chg="modSp add mod">
        <pc:chgData name="Sudarshan Chakravarthi" userId="9632d19e-631d-46a5-9e9a-d9cc496f17d0" providerId="ADAL" clId="{E206D35D-862F-4C5B-ABF8-ACE6281011F4}" dt="2022-08-28T05:24:40.529" v="1119" actId="20577"/>
        <pc:sldMkLst>
          <pc:docMk/>
          <pc:sldMk cId="2389014409" sldId="4230"/>
        </pc:sldMkLst>
        <pc:spChg chg="mod">
          <ac:chgData name="Sudarshan Chakravarthi" userId="9632d19e-631d-46a5-9e9a-d9cc496f17d0" providerId="ADAL" clId="{E206D35D-862F-4C5B-ABF8-ACE6281011F4}" dt="2022-08-28T05:24:40.529" v="1119" actId="20577"/>
          <ac:spMkLst>
            <pc:docMk/>
            <pc:sldMk cId="2389014409" sldId="4230"/>
            <ac:spMk id="3" creationId="{6212A392-0496-9674-10C2-C7D9F5C65480}"/>
          </ac:spMkLst>
        </pc:spChg>
      </pc:sldChg>
      <pc:sldChg chg="modSp add mod ord">
        <pc:chgData name="Sudarshan Chakravarthi" userId="9632d19e-631d-46a5-9e9a-d9cc496f17d0" providerId="ADAL" clId="{E206D35D-862F-4C5B-ABF8-ACE6281011F4}" dt="2022-08-28T05:25:30.856" v="1136"/>
        <pc:sldMkLst>
          <pc:docMk/>
          <pc:sldMk cId="2718793202" sldId="4231"/>
        </pc:sldMkLst>
        <pc:spChg chg="mod">
          <ac:chgData name="Sudarshan Chakravarthi" userId="9632d19e-631d-46a5-9e9a-d9cc496f17d0" providerId="ADAL" clId="{E206D35D-862F-4C5B-ABF8-ACE6281011F4}" dt="2022-08-28T05:25:08.654" v="1132" actId="1076"/>
          <ac:spMkLst>
            <pc:docMk/>
            <pc:sldMk cId="2718793202" sldId="4231"/>
            <ac:spMk id="3" creationId="{6212A392-0496-9674-10C2-C7D9F5C65480}"/>
          </ac:spMkLst>
        </pc:spChg>
      </pc:sldChg>
      <pc:sldChg chg="add del">
        <pc:chgData name="Sudarshan Chakravarthi" userId="9632d19e-631d-46a5-9e9a-d9cc496f17d0" providerId="ADAL" clId="{E206D35D-862F-4C5B-ABF8-ACE6281011F4}" dt="2023-02-21T07:36:03.097" v="1266" actId="47"/>
        <pc:sldMkLst>
          <pc:docMk/>
          <pc:sldMk cId="683501595" sldId="4411"/>
        </pc:sldMkLst>
      </pc:sldChg>
      <pc:sldChg chg="add">
        <pc:chgData name="Sudarshan Chakravarthi" userId="9632d19e-631d-46a5-9e9a-d9cc496f17d0" providerId="ADAL" clId="{E206D35D-862F-4C5B-ABF8-ACE6281011F4}" dt="2023-01-20T17:59:04.067" v="1143"/>
        <pc:sldMkLst>
          <pc:docMk/>
          <pc:sldMk cId="2434400758" sldId="4412"/>
        </pc:sldMkLst>
      </pc:sldChg>
      <pc:sldChg chg="add del">
        <pc:chgData name="Sudarshan Chakravarthi" userId="9632d19e-631d-46a5-9e9a-d9cc496f17d0" providerId="ADAL" clId="{E206D35D-862F-4C5B-ABF8-ACE6281011F4}" dt="2023-01-20T18:09:24.251" v="1235" actId="47"/>
        <pc:sldMkLst>
          <pc:docMk/>
          <pc:sldMk cId="2586001998" sldId="4413"/>
        </pc:sldMkLst>
      </pc:sldChg>
      <pc:sldChg chg="addSp delSp modSp add mod">
        <pc:chgData name="Sudarshan Chakravarthi" userId="9632d19e-631d-46a5-9e9a-d9cc496f17d0" providerId="ADAL" clId="{E206D35D-862F-4C5B-ABF8-ACE6281011F4}" dt="2023-01-20T18:08:42.936" v="1231" actId="207"/>
        <pc:sldMkLst>
          <pc:docMk/>
          <pc:sldMk cId="3881748987" sldId="4566"/>
        </pc:sldMkLst>
        <pc:spChg chg="mod ord">
          <ac:chgData name="Sudarshan Chakravarthi" userId="9632d19e-631d-46a5-9e9a-d9cc496f17d0" providerId="ADAL" clId="{E206D35D-862F-4C5B-ABF8-ACE6281011F4}" dt="2023-01-20T18:08:42.936" v="1231" actId="207"/>
          <ac:spMkLst>
            <pc:docMk/>
            <pc:sldMk cId="3881748987" sldId="4566"/>
            <ac:spMk id="12" creationId="{B0D527A7-9BFD-8B3C-B2AA-16150CD6C636}"/>
          </ac:spMkLst>
        </pc:spChg>
        <pc:picChg chg="add mod">
          <ac:chgData name="Sudarshan Chakravarthi" userId="9632d19e-631d-46a5-9e9a-d9cc496f17d0" providerId="ADAL" clId="{E206D35D-862F-4C5B-ABF8-ACE6281011F4}" dt="2023-01-20T18:08:12.276" v="1212" actId="14100"/>
          <ac:picMkLst>
            <pc:docMk/>
            <pc:sldMk cId="3881748987" sldId="4566"/>
            <ac:picMk id="2" creationId="{251E9002-8866-2A51-A5B1-8113779F2361}"/>
          </ac:picMkLst>
        </pc:picChg>
        <pc:picChg chg="del mod">
          <ac:chgData name="Sudarshan Chakravarthi" userId="9632d19e-631d-46a5-9e9a-d9cc496f17d0" providerId="ADAL" clId="{E206D35D-862F-4C5B-ABF8-ACE6281011F4}" dt="2023-01-20T18:07:34.284" v="1194" actId="478"/>
          <ac:picMkLst>
            <pc:docMk/>
            <pc:sldMk cId="3881748987" sldId="4566"/>
            <ac:picMk id="1026" creationId="{F1C0539A-909D-DD84-0122-A55BA2F56608}"/>
          </ac:picMkLst>
        </pc:picChg>
      </pc:sldChg>
      <pc:sldChg chg="add del">
        <pc:chgData name="Sudarshan Chakravarthi" userId="9632d19e-631d-46a5-9e9a-d9cc496f17d0" providerId="ADAL" clId="{E206D35D-862F-4C5B-ABF8-ACE6281011F4}" dt="2023-01-20T17:59:22.868" v="1145"/>
        <pc:sldMkLst>
          <pc:docMk/>
          <pc:sldMk cId="832267905" sldId="4567"/>
        </pc:sldMkLst>
      </pc:sldChg>
      <pc:sldChg chg="add ord">
        <pc:chgData name="Sudarshan Chakravarthi" userId="9632d19e-631d-46a5-9e9a-d9cc496f17d0" providerId="ADAL" clId="{E206D35D-862F-4C5B-ABF8-ACE6281011F4}" dt="2023-01-20T17:59:28.699" v="1150"/>
        <pc:sldMkLst>
          <pc:docMk/>
          <pc:sldMk cId="1066991909" sldId="4567"/>
        </pc:sldMkLst>
      </pc:sldChg>
      <pc:sldChg chg="add del">
        <pc:chgData name="Sudarshan Chakravarthi" userId="9632d19e-631d-46a5-9e9a-d9cc496f17d0" providerId="ADAL" clId="{E206D35D-862F-4C5B-ABF8-ACE6281011F4}" dt="2023-01-20T17:59:22.868" v="1145"/>
        <pc:sldMkLst>
          <pc:docMk/>
          <pc:sldMk cId="3121027693" sldId="4568"/>
        </pc:sldMkLst>
      </pc:sldChg>
      <pc:sldChg chg="add ord">
        <pc:chgData name="Sudarshan Chakravarthi" userId="9632d19e-631d-46a5-9e9a-d9cc496f17d0" providerId="ADAL" clId="{E206D35D-862F-4C5B-ABF8-ACE6281011F4}" dt="2023-01-20T17:59:31.115" v="1152"/>
        <pc:sldMkLst>
          <pc:docMk/>
          <pc:sldMk cId="3296642892" sldId="4568"/>
        </pc:sldMkLst>
      </pc:sldChg>
      <pc:sldChg chg="delSp add del mod">
        <pc:chgData name="Sudarshan Chakravarthi" userId="9632d19e-631d-46a5-9e9a-d9cc496f17d0" providerId="ADAL" clId="{E206D35D-862F-4C5B-ABF8-ACE6281011F4}" dt="2023-02-21T07:36:08.082" v="1267" actId="21"/>
        <pc:sldMkLst>
          <pc:docMk/>
          <pc:sldMk cId="3891827800" sldId="4569"/>
        </pc:sldMkLst>
        <pc:grpChg chg="del">
          <ac:chgData name="Sudarshan Chakravarthi" userId="9632d19e-631d-46a5-9e9a-d9cc496f17d0" providerId="ADAL" clId="{E206D35D-862F-4C5B-ABF8-ACE6281011F4}" dt="2023-02-21T07:36:08.082" v="1267" actId="21"/>
          <ac:grpSpMkLst>
            <pc:docMk/>
            <pc:sldMk cId="3891827800" sldId="4569"/>
            <ac:grpSpMk id="5" creationId="{F70E3177-37E3-8A75-8359-EC31CD1B9406}"/>
          </ac:grpSpMkLst>
        </pc:grpChg>
      </pc:sldChg>
      <pc:sldChg chg="delSp modSp add mod">
        <pc:chgData name="Sudarshan Chakravarthi" userId="9632d19e-631d-46a5-9e9a-d9cc496f17d0" providerId="ADAL" clId="{E206D35D-862F-4C5B-ABF8-ACE6281011F4}" dt="2023-02-27T07:35:53.658" v="1298" actId="12788"/>
        <pc:sldMkLst>
          <pc:docMk/>
          <pc:sldMk cId="771984623" sldId="4570"/>
        </pc:sldMkLst>
        <pc:spChg chg="mod">
          <ac:chgData name="Sudarshan Chakravarthi" userId="9632d19e-631d-46a5-9e9a-d9cc496f17d0" providerId="ADAL" clId="{E206D35D-862F-4C5B-ABF8-ACE6281011F4}" dt="2023-02-27T07:35:53.658" v="1298" actId="12788"/>
          <ac:spMkLst>
            <pc:docMk/>
            <pc:sldMk cId="771984623" sldId="4570"/>
            <ac:spMk id="3" creationId="{EB020E41-FF83-49FC-AC52-AAAB600F0E5D}"/>
          </ac:spMkLst>
        </pc:spChg>
        <pc:spChg chg="mod">
          <ac:chgData name="Sudarshan Chakravarthi" userId="9632d19e-631d-46a5-9e9a-d9cc496f17d0" providerId="ADAL" clId="{E206D35D-862F-4C5B-ABF8-ACE6281011F4}" dt="2023-02-27T07:35:53.658" v="1298" actId="12788"/>
          <ac:spMkLst>
            <pc:docMk/>
            <pc:sldMk cId="771984623" sldId="4570"/>
            <ac:spMk id="5" creationId="{4FEA9EE8-957C-42A3-B2C5-75377AEA9D8E}"/>
          </ac:spMkLst>
        </pc:spChg>
        <pc:spChg chg="mod">
          <ac:chgData name="Sudarshan Chakravarthi" userId="9632d19e-631d-46a5-9e9a-d9cc496f17d0" providerId="ADAL" clId="{E206D35D-862F-4C5B-ABF8-ACE6281011F4}" dt="2023-02-27T07:34:02.983" v="1282" actId="1076"/>
          <ac:spMkLst>
            <pc:docMk/>
            <pc:sldMk cId="771984623" sldId="4570"/>
            <ac:spMk id="7" creationId="{775AE7FE-4DFE-4368-9DC7-5C2802273E1E}"/>
          </ac:spMkLst>
        </pc:spChg>
        <pc:spChg chg="mod">
          <ac:chgData name="Sudarshan Chakravarthi" userId="9632d19e-631d-46a5-9e9a-d9cc496f17d0" providerId="ADAL" clId="{E206D35D-862F-4C5B-ABF8-ACE6281011F4}" dt="2023-02-27T07:34:00.861" v="1281" actId="1076"/>
          <ac:spMkLst>
            <pc:docMk/>
            <pc:sldMk cId="771984623" sldId="4570"/>
            <ac:spMk id="11" creationId="{71E8CB44-4C69-4131-A718-4F86B70DDA7E}"/>
          </ac:spMkLst>
        </pc:spChg>
        <pc:spChg chg="mod">
          <ac:chgData name="Sudarshan Chakravarthi" userId="9632d19e-631d-46a5-9e9a-d9cc496f17d0" providerId="ADAL" clId="{E206D35D-862F-4C5B-ABF8-ACE6281011F4}" dt="2023-02-27T07:35:53.658" v="1298" actId="12788"/>
          <ac:spMkLst>
            <pc:docMk/>
            <pc:sldMk cId="771984623" sldId="4570"/>
            <ac:spMk id="15" creationId="{9FE88F6D-6A59-4027-BE3B-D3E798BB4C8D}"/>
          </ac:spMkLst>
        </pc:spChg>
        <pc:spChg chg="mod">
          <ac:chgData name="Sudarshan Chakravarthi" userId="9632d19e-631d-46a5-9e9a-d9cc496f17d0" providerId="ADAL" clId="{E206D35D-862F-4C5B-ABF8-ACE6281011F4}" dt="2023-02-27T07:35:43.118" v="1297" actId="12788"/>
          <ac:spMkLst>
            <pc:docMk/>
            <pc:sldMk cId="771984623" sldId="4570"/>
            <ac:spMk id="2048" creationId="{0E1DECC6-A282-46DF-9964-B0D03B0044F4}"/>
          </ac:spMkLst>
        </pc:spChg>
        <pc:spChg chg="mod">
          <ac:chgData name="Sudarshan Chakravarthi" userId="9632d19e-631d-46a5-9e9a-d9cc496f17d0" providerId="ADAL" clId="{E206D35D-862F-4C5B-ABF8-ACE6281011F4}" dt="2023-02-27T07:35:43.118" v="1297" actId="12788"/>
          <ac:spMkLst>
            <pc:docMk/>
            <pc:sldMk cId="771984623" sldId="4570"/>
            <ac:spMk id="2049" creationId="{C807089F-58EA-4F06-9178-8ACB8A6DFB85}"/>
          </ac:spMkLst>
        </pc:spChg>
        <pc:spChg chg="mod">
          <ac:chgData name="Sudarshan Chakravarthi" userId="9632d19e-631d-46a5-9e9a-d9cc496f17d0" providerId="ADAL" clId="{E206D35D-862F-4C5B-ABF8-ACE6281011F4}" dt="2023-02-27T07:35:43.118" v="1297" actId="12788"/>
          <ac:spMkLst>
            <pc:docMk/>
            <pc:sldMk cId="771984623" sldId="4570"/>
            <ac:spMk id="2051" creationId="{1BC3227F-C484-4C19-822F-13FEAB2D4D52}"/>
          </ac:spMkLst>
        </pc:spChg>
        <pc:spChg chg="mod">
          <ac:chgData name="Sudarshan Chakravarthi" userId="9632d19e-631d-46a5-9e9a-d9cc496f17d0" providerId="ADAL" clId="{E206D35D-862F-4C5B-ABF8-ACE6281011F4}" dt="2023-02-27T07:35:43.118" v="1297" actId="12788"/>
          <ac:spMkLst>
            <pc:docMk/>
            <pc:sldMk cId="771984623" sldId="4570"/>
            <ac:spMk id="2053" creationId="{9C173F23-76EE-4519-A674-935F957BED83}"/>
          </ac:spMkLst>
        </pc:spChg>
        <pc:spChg chg="del mod">
          <ac:chgData name="Sudarshan Chakravarthi" userId="9632d19e-631d-46a5-9e9a-d9cc496f17d0" providerId="ADAL" clId="{E206D35D-862F-4C5B-ABF8-ACE6281011F4}" dt="2023-02-27T07:34:51.247" v="1290" actId="478"/>
          <ac:spMkLst>
            <pc:docMk/>
            <pc:sldMk cId="771984623" sldId="4570"/>
            <ac:spMk id="2054" creationId="{D9DCA836-F4DA-438B-A075-684F8616A427}"/>
          </ac:spMkLst>
        </pc:spChg>
      </pc:sldChg>
      <pc:sldMasterChg chg="delSldLayout">
        <pc:chgData name="Sudarshan Chakravarthi" userId="9632d19e-631d-46a5-9e9a-d9cc496f17d0" providerId="ADAL" clId="{E206D35D-862F-4C5B-ABF8-ACE6281011F4}" dt="2023-01-20T18:01:00.104" v="1159" actId="47"/>
        <pc:sldMasterMkLst>
          <pc:docMk/>
          <pc:sldMasterMk cId="284913485" sldId="2147483660"/>
        </pc:sldMasterMkLst>
        <pc:sldLayoutChg chg="del">
          <pc:chgData name="Sudarshan Chakravarthi" userId="9632d19e-631d-46a5-9e9a-d9cc496f17d0" providerId="ADAL" clId="{E206D35D-862F-4C5B-ABF8-ACE6281011F4}" dt="2023-01-20T18:01:00.104" v="1159" actId="47"/>
          <pc:sldLayoutMkLst>
            <pc:docMk/>
            <pc:sldMasterMk cId="284913485" sldId="2147483660"/>
            <pc:sldLayoutMk cId="621252494" sldId="2147483722"/>
          </pc:sldLayoutMkLst>
        </pc:sldLayoutChg>
        <pc:sldLayoutChg chg="del">
          <pc:chgData name="Sudarshan Chakravarthi" userId="9632d19e-631d-46a5-9e9a-d9cc496f17d0" providerId="ADAL" clId="{E206D35D-862F-4C5B-ABF8-ACE6281011F4}" dt="2022-08-12T13:58:48.944" v="32" actId="2696"/>
          <pc:sldLayoutMkLst>
            <pc:docMk/>
            <pc:sldMasterMk cId="284913485" sldId="2147483660"/>
            <pc:sldLayoutMk cId="2576283247" sldId="2147483722"/>
          </pc:sldLayoutMkLst>
        </pc:sldLayoutChg>
      </pc:sldMasterChg>
      <pc:sldMasterChg chg="delSldLayout">
        <pc:chgData name="Sudarshan Chakravarthi" userId="9632d19e-631d-46a5-9e9a-d9cc496f17d0" providerId="ADAL" clId="{E206D35D-862F-4C5B-ABF8-ACE6281011F4}" dt="2023-02-21T07:36:03.097" v="1266" actId="47"/>
        <pc:sldMasterMkLst>
          <pc:docMk/>
          <pc:sldMasterMk cId="3404098547" sldId="2147483672"/>
        </pc:sldMasterMkLst>
        <pc:sldLayoutChg chg="del">
          <pc:chgData name="Sudarshan Chakravarthi" userId="9632d19e-631d-46a5-9e9a-d9cc496f17d0" providerId="ADAL" clId="{E206D35D-862F-4C5B-ABF8-ACE6281011F4}" dt="2023-02-21T07:36:03.097" v="1266" actId="47"/>
          <pc:sldLayoutMkLst>
            <pc:docMk/>
            <pc:sldMasterMk cId="3404098547" sldId="2147483672"/>
            <pc:sldLayoutMk cId="171107761" sldId="2147483721"/>
          </pc:sldLayoutMkLst>
        </pc:sldLayoutChg>
      </pc:sldMasterChg>
      <pc:sldMasterChg chg="del delSldLayout">
        <pc:chgData name="Sudarshan Chakravarthi" userId="9632d19e-631d-46a5-9e9a-d9cc496f17d0" providerId="ADAL" clId="{E206D35D-862F-4C5B-ABF8-ACE6281011F4}" dt="2022-08-28T05:13:33.171" v="649" actId="2696"/>
        <pc:sldMasterMkLst>
          <pc:docMk/>
          <pc:sldMasterMk cId="2283391547" sldId="2147483684"/>
        </pc:sldMasterMkLst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2318914735" sldId="2147483685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4120735226" sldId="2147483686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2836030059" sldId="2147483687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322078946" sldId="2147483688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3366699564" sldId="2147483689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2168631215" sldId="2147483690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3496945766" sldId="2147483691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1737128801" sldId="2147483692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1936559686" sldId="2147483693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3756552583" sldId="2147483694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3292696759" sldId="2147483695"/>
          </pc:sldLayoutMkLst>
        </pc:sldLayoutChg>
        <pc:sldLayoutChg chg="del">
          <pc:chgData name="Sudarshan Chakravarthi" userId="9632d19e-631d-46a5-9e9a-d9cc496f17d0" providerId="ADAL" clId="{E206D35D-862F-4C5B-ABF8-ACE6281011F4}" dt="2022-08-28T05:13:33.171" v="649" actId="2696"/>
          <pc:sldLayoutMkLst>
            <pc:docMk/>
            <pc:sldMasterMk cId="2283391547" sldId="2147483684"/>
            <pc:sldLayoutMk cId="3501798866" sldId="214748369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6139068419491E-2"/>
          <c:y val="1.98165924953108E-2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E-48F5-B331-C82BFBED36C1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E-48F5-B331-C82BFBED36C1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E-48F5-B331-C82BFBED36C1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E-48F5-B331-C82BFBED36C1}"/>
            </c:ext>
          </c:extLst>
        </c:ser>
        <c:ser>
          <c:idx val="4"/>
          <c:order val="4"/>
          <c:spPr>
            <a:solidFill>
              <a:srgbClr val="ED7D31"/>
            </a:solidFill>
          </c:spPr>
          <c:invertIfNegative val="0"/>
          <c:dLbls>
            <c:dLbl>
              <c:idx val="0"/>
              <c:layout>
                <c:manualLayout>
                  <c:x val="1.1326614064800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E-48F5-B331-C82BFBED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589167654401E-2"/>
          <c:y val="0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D-4D23-A500-B2AD7192DA8F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D-4D23-A500-B2AD7192DA8F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D-4D23-A500-B2AD7192DA8F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AD-4D23-A500-B2AD7192DA8F}"/>
            </c:ext>
          </c:extLst>
        </c:ser>
        <c:ser>
          <c:idx val="4"/>
          <c:order val="4"/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8-A9AD-4D23-A500-B2AD7192DA8F}"/>
              </c:ext>
            </c:extLst>
          </c:dPt>
          <c:dLbls>
            <c:dLbl>
              <c:idx val="0"/>
              <c:layout>
                <c:manualLayout>
                  <c:x val="-1.1326614064800719E-2"/>
                  <c:y val="1.426291806752293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D-4D23-A500-B2AD7192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9D89FB-E4E9-449F-BA2C-BA895B3EF3E3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97B47-8BC4-4976-90AE-147113414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27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B1826-D498-48E5-AA9B-B4EBC0C52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5FE3DD-E93F-4D2E-987A-64593EA33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0842C-D550-4498-A4CC-71EF6789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E3FAE-29F2-4B7C-BD2E-44618AAB42A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D9E25-94C3-4FF2-9C18-98F28514F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05330-FCDA-4116-9D35-1E83D378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65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A3A99-E009-4945-B351-031994219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3CF56F-F8FE-4BF0-8C96-808155C41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BD1B4-1FC3-409B-8927-C76646211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CDD4C-5CF2-4E00-ADE3-BD76004A7614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86E2-8AE0-4558-9C7F-92601EED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00FFB-AB6C-4009-88C7-BCAD5909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7CE00F-1BB6-45A0-8A80-54011B372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078400-5A9C-472E-98B6-503B5FE09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2B60D-D55D-4CF6-BA9F-9594896EF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01A64-7BAE-4108-879C-CB86D1A26F41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63FE3-3E09-47C9-927C-9AE17CFB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C06D9-2621-4CBF-A1C2-609D0CB3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2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72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493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369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069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307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770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3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02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C3093-5215-4745-8918-148085D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212-F30A-4AC4-8EE2-9D9378840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60807-1962-4A71-AD85-E38BA08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BD90E-8816-4E4C-8337-84EB2D1C84AA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719D-F69A-4C6A-AE96-7CA916F9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54BB-19C3-4DF3-BBF8-F0AD5786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39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25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01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63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B4464-739A-4331-B732-5F351C0D0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4D075-BA42-4D89-AFB8-5CC7C45662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53699A-D1BB-4333-A8DD-DAF15271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66123-B92A-4B03-A91C-8957B50F6ED5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1DA8B-DFA5-4334-B5B1-EC27ED5F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7B623-63BF-41F7-9E63-7D6A2EFF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192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50BD0-F81C-4DFB-925A-E6FF8120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0BB4F-0DC0-4F42-8E89-C8C6344C6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D8F7F-B391-4456-85F8-54D52A7C9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09E15-D19C-4B37-8F98-8AF1B1448AD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2C634E-C744-4794-B849-05B9E2CAF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2BF11-51C9-44B3-BB63-49760C5B1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44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6849-8337-4C9A-882E-2A69723A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B7721-5B0D-4E64-A15E-162DF7FF5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BB504-F5C9-42F9-9E6E-3F9133BC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F616E-9F32-4294-B127-A1A5328AE9B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1C9D-F373-4C42-A4C6-A0CB8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DDA84-6231-4DDB-A080-E8FF0137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21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D0E2-A2A8-4B57-8C20-F6D76816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B6072-3689-4CC2-9351-48F7C4F04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D7656-D15C-44A1-BA86-CE058894F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1142B6-8193-4BEB-B6C3-1FEA7CF12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81CC3-96EF-4A3B-BCDE-5C796DA55F20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624F4-63BF-490D-9AC6-E5BB31CC9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99A43B-1B05-4CAB-8278-C3414C3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558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66B68-A73B-4FB8-ADAA-E7C793515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FDDDE8-D294-4C8A-A178-3976CB5E1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3A928-D7F2-43B4-822D-D3EAE40B9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0E0E5-4857-49BE-9EF4-5F473FB3C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284204-C7FB-4AFD-95F5-9FEAF9915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6A1B4-338F-4F8F-BDAB-40EB576F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E4B73-96BC-4D6D-AC14-7B9119C322F6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B1102-F590-4C07-8B41-AC8F693F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72DE0-7435-44E2-985C-5A34878FA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540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476B-E253-414B-B7B1-E79E948AD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A56643-4EA6-4D69-B19C-9C20701F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99A1-3226-4F32-899D-B8467C50D8FB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CDF0EE-00B8-48DE-9DFB-AF0C1B371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061947-CF87-4FA4-A9A2-EE61D187B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012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F26B29-EAAE-40C9-B8C4-4ED2BE0FF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B873F-BE15-4625-860E-0D29FD8E07CA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1D00-BEBD-4EF8-A8B1-84919EC4A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964C0-1DD3-45AE-98F3-8F66F584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75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52231-71DD-482F-A320-560670B58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BA56-15E6-4E8D-A1AD-22B4528E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3087-8483-4C13-87E6-A22D46E97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181BE-00E8-446E-B488-C1202A93A603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50501-E5E9-41E8-A44E-7E76705EB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42938-D099-4B7B-B184-CC6DD966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3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6BEA5-0586-4352-A3E2-39D23C3C8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97D6E-F5FA-4DFE-9C0A-47CCDAC64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6BE45-BB6D-4DDD-B9D0-81D6BF05DD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F1F2A-C4BA-4885-B165-FE5E577C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69772-5E24-4DAE-8746-39E64DC167C9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E2723A-E134-4F8A-8557-D88416955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5A26A-4B65-44CC-80F9-A4989E1F1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931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0BCB6-27D6-4E68-B5F0-D72A9CCAB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35C37-CDC3-45C0-ADF0-2FCE5A397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0B46A-A4D3-4B9D-8B06-42B39DE79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F7BA4-2F99-445D-A87B-EE204B4A1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58E56-C475-418D-9506-855CB38FC0D4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8E9FA5-F67D-4680-9026-747C87C5B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7462F-DD43-432B-909D-F92F7745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1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2A18F-7FC9-4B20-85D9-3B434E1DB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3970-01A9-4EF3-BC3E-B4F8EA2B4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AD53A-693A-4ACB-BA98-A3B1FCE8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3D5A5-F8B7-42B3-BEB3-CCCC25E513D5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F39D0-660E-4A7C-912B-0D48561A0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DDFF6-6117-47B9-8B20-5490D2A61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742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C272CA-68DA-45CF-B78B-F07364409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D1E5E5-1ECC-4102-889C-CAC28F714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CD2C9-048B-4608-91BC-331689D7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C40DF-2AC2-4EBA-AA6D-F338A5610D37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65A06-2ED3-4161-8368-3264437EF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EF63-63FF-400C-9EFA-78951555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479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00DB8-BDBC-4332-BF86-42FBD7BC7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BDA0F-E45B-48F7-BED7-4EE5118125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F21E-D4F1-46BC-AD27-6AA9743AA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B5C3F-7DD6-48AA-B938-8332A015CA1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A2E00-5F3E-4FB8-9EB4-58E0762EC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B8355-1527-4C40-BC89-2544912B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992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B3389-FF9E-439E-8FCF-D54791AC1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A1F81-B524-420C-80CC-6352684F4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DD02E-9367-4D56-9E6E-17ED69419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B35B6-0B88-4E53-9794-17A94BDF665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651D4-002F-4E6D-9BA7-5FE67C65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50A66-28CF-473B-B156-36ECE51A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5168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01DAF-8DC6-4770-AA16-6E507309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2BABC4-5DDD-499D-99C4-230ADA04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5EFC-AB6B-404B-8BF1-D172DFFA9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07B95-C99C-4644-B7EF-E0ADC31C962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BA337-71E7-46C0-AF0A-E106D34E1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A2DA0-6146-43B8-AC3F-A328203D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660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2F01-3F28-4D63-A1B9-093FF31F6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5E8AA-3965-4AA9-B203-844B579FB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EC1AA4-F1EB-4B21-B481-7D022E7AE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8F4A-EBEE-43EE-8736-7D9983233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822B4-8039-4F73-BE20-37154A83E925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4D44E-7D1C-4917-ACCB-68FA224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CC2D74-CEA9-4D4B-A056-5EC5EA86E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113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BA84-CC0E-42AF-AC3E-0C522A045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060B6-AD83-4640-B413-7AE859625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D719D-BF3C-4A48-9053-7B777FC73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6AF5C-3C47-4EB2-80A9-D34498D3C5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4EFD3E-02A7-4B05-AE6F-F518AAE980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41706-DA6B-4CF8-94D4-F996F7EFF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DB330-E0AB-49C9-BC8A-32BDF4889583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8DE866-E251-4912-B62D-B36B63487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ECD2CD-DA37-41A0-BF9F-A54D07B9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68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DB3AC-7D38-442D-B8A8-DFDE46229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F04C5-C4B9-44CA-B4D9-C0EF41148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1E19E-F006-451F-948E-3749C302C0BA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1D08B6-F547-4D72-9FA6-DDB5AC409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B8E12-D71F-412E-ABD7-C6405B0E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02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1B620-8115-40FF-BEFE-CBFF235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B127A-4964-4E3D-A3E9-7863DFBC3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8A25D7-E04A-48E6-AC95-814B99984D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5D35AB-A2F4-44D2-869E-8A4C4F4F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870A4-0B9B-4652-9887-5F7CA26DF82F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E6E1DB-EC16-48CE-BC6B-CDF282322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69554-9227-4544-A2FC-8B74672B2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670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4EF36A-781E-46FC-B760-3BA7A384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E2AB9-1053-4EFD-8D12-61D56574631F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14FFB-06CA-4665-A3D5-B09593A8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E9129-0C7C-4BF3-9256-3705FACA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3470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98618-0C2B-4D5E-AA0E-C8FFFF081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FBA7F-FB81-4A88-AAE4-78C84120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A159C-94E9-46B2-9A79-231D50BCA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1C61C-F5C7-42BA-AC66-7FA57D197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E9D90-D6B1-40A5-80B0-7DDADB5CFF32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C5560-8C08-4268-BA2F-83497AF92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A8C58-2405-42D7-8D42-7193702AF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669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D920-0759-4D58-A85A-D8ADD8727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9862C-F40E-48F9-8411-7252CA8F9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0D2075-847E-46FA-9ABD-85CE82689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6AED4-9EB2-48DA-8BAD-589DC3C6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8C1B-D954-4347-BCF1-0077D6DD05E4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29E93-846D-48BB-A83F-F3810DD3D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86F9-AAB9-46CC-8513-854869A9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924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A0E8-C2C1-48E8-A4F9-E0BEF70E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3AFDB-97A6-42AE-A024-3BCE4CA1AF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658B8-EC3E-4D59-89AF-4CD8FD9B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112A-7764-4024-8FD9-06E18F608DB3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63FAD-E698-49C9-B63E-866A1FA27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B9D21-0E83-49A8-B384-1415FDE00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3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71B0F-3CD5-4E0F-AE22-03E27D3FC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7E39C-EBE6-4095-AE2E-DC9D547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99CE0-15D7-42D4-AA1F-6C95F94E4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DA9-5F5E-45A2-9F0E-09275A8C448E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A145A-5DA4-46B4-A3B4-BF103767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78CF3-EB3E-4B78-94A5-2D0C1E7E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386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1B0D-0503-4995-BEED-5DEA2AFF185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6496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8C481-99C6-4AB4-AE19-AE5D44AF00F2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7279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994AB-E6D8-47E1-A0A1-38D0128E6E9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9671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501B-A75B-443D-9A89-41754B0780BB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27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EAC4-7D3D-4BDD-B83B-0E6CC84B321C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9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A34E9-8C56-46D3-BA0D-FFC5CF53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B4F21-8383-4855-9E71-4EC3A65FCB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466C-D993-4582-868A-5A2449F15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A067E-66AC-4937-BDA8-6B4EB26437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E6EBB8-B3BB-4749-8D17-B0A46531C4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02AAE-BE61-4FFF-940A-DAA134E08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86B06-2F26-480C-A255-D4EDF6290C52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5C93EC-3631-4CD8-A4BB-C7316EDD1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E5701B-90F8-4200-A927-0E52DA36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4524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2E18B-5AE0-4538-A3C7-D658F99ECBD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611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5A66B-19BF-4968-B1DF-E7AEC9064A5D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5057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601C-20B5-4B06-8B04-852B650D182E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494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CA3A6-44E0-4C67-86E1-2A0C923BE25A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100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6EAC7-6CBE-40D4-B325-C0BF2F292D02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8066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F1926-B82E-48C3-8C5A-D895D6BA7D6B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3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4829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435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5887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07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218AA-1011-4C4A-B976-121AE10A5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BD369-124A-47C0-ACE5-3B2F71508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0499-DDAB-4E8A-99D8-C93516B60AAE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85D96-C2B7-4445-8E29-E6C7EE9BC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0F9AC-532B-418F-B395-D5A92E16C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236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8814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1822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0223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5665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918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8003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17673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62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737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73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A6517D-15F4-4E0C-9D1B-4E4B1229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4E2B4-BC45-4F02-9973-B580E88C5FC2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9DAA54-968A-41A4-B72D-6231ECF2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F91E5-785B-45FA-BC79-63C744F7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64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A62F8-0E68-4FC0-AF6E-B817529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2F18E6-56BB-41E2-BC59-697EDC95E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37A0B-A5C9-4710-874D-8F8EC64192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114A4-9BE5-4E60-9581-BA7DD6C72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FAEC-E894-445A-B669-460D286ED73D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F50D87-6BD4-4F07-B2BB-E19858CAD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C422D3-6E7F-45E6-8BE7-A5C9BE45B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5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5CA26-D884-4BAD-A070-BFF3C4A3A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09122-6F40-4D2A-B8E1-2578895EA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97E1-A822-4FAC-BA57-B41BF1799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35EAAC-05AF-479D-95A8-000889B54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C92D3-D794-4B34-B6D2-95E2579A96AE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81FF2-4C56-4084-A35C-D6C43DEC4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1756-EFC5-44B1-A5E8-C8046244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47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A3B58B-866D-4682-8065-86792E4E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0794-91F5-4083-B136-8DC543D3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44BE9-9587-4F0B-961C-B719CC625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0594-6232-4BD2-A19C-52D7565771AB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C730C-230B-4DB9-AF47-7E637BC58C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73D1D-4DBA-431C-B9B9-062DA817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2759-756A-4349-8092-D1FF94BB55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92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3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6D5497-720E-4D7D-9E49-992F9FE68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F88E8-1143-49A6-8847-2D2F0655C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F45C3-9961-4E7E-912B-4D61C92326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9A58C-92CB-4646-A412-B43EB5BFC38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73022-FF64-4F7E-B6F8-94292178D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B03A0-3373-40EB-9FC5-139297F29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38E35-8F57-43A4-A9E9-DAE504320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0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EB41A-CB62-40CA-80FA-33A0EEA7D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FC4E9-7DB1-4CDF-8114-E1193D08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F7AB8-ACF2-4FBA-91D3-DCFA10D128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73A35-2C09-4D23-A28D-09E55F88973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2E5D2-2E83-450B-9EEC-2442CF0A0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D63E03-E5B9-4222-849F-9279B44FEF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25397-7B18-4D59-9A07-BB5517455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9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2AC6B-DC6F-4D3C-9AE0-20E43D3F48F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81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10" Type="http://schemas.openxmlformats.org/officeDocument/2006/relationships/image" Target="../media/image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microsoft.com/office/2007/relationships/hdphoto" Target="../media/hdphoto2.wdp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jpeg"/><Relationship Id="rId5" Type="http://schemas.microsoft.com/office/2007/relationships/hdphoto" Target="../media/hdphoto3.wdp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7.sv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5" Type="http://schemas.microsoft.com/office/2007/relationships/hdphoto" Target="../media/hdphoto4.wdp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algn="ctr" defTabSz="914217"/>
            <a:endParaRPr lang="en-GB" sz="1000" b="1" kern="0" dirty="0">
              <a:solidFill>
                <a:srgbClr val="FFFFFF"/>
              </a:solidFill>
              <a:latin typeface="Lato Light" panose="020F0502020204030203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2876860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Channels of distribution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Lato Light" panose="020F0502020204030203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124877" y="3557005"/>
            <a:ext cx="5468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algn="ctr"/>
            <a:r>
              <a:rPr lang="en-GB" sz="1100" b="1" dirty="0">
                <a:solidFill>
                  <a:schemeClr val="bg1"/>
                </a:solidFill>
                <a:latin typeface="Lato Light" panose="020F0502020204030203"/>
              </a:rPr>
              <a:t>Evaluate and use different channels to reach your target market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B13E9-6A7B-CDC8-F181-40FCF81C4CDE}"/>
              </a:ext>
            </a:extLst>
          </p:cNvPr>
          <p:cNvSpPr txBox="1"/>
          <p:nvPr/>
        </p:nvSpPr>
        <p:spPr>
          <a:xfrm>
            <a:off x="5858256" y="2809804"/>
            <a:ext cx="590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Channels of distribution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BE1AC-BBF5-F7DD-C591-9D56FC1E8027}"/>
              </a:ext>
            </a:extLst>
          </p:cNvPr>
          <p:cNvCxnSpPr/>
          <p:nvPr/>
        </p:nvCxnSpPr>
        <p:spPr>
          <a:xfrm>
            <a:off x="6428232" y="3246120"/>
            <a:ext cx="466344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E75EDC-CE37-BCA6-8BA1-42073F8CDC71}"/>
              </a:ext>
            </a:extLst>
          </p:cNvPr>
          <p:cNvGrpSpPr/>
          <p:nvPr/>
        </p:nvGrpSpPr>
        <p:grpSpPr>
          <a:xfrm>
            <a:off x="5838008" y="3328400"/>
            <a:ext cx="6169800" cy="732624"/>
            <a:chOff x="5812536" y="3412656"/>
            <a:chExt cx="6169800" cy="732624"/>
          </a:xfrm>
        </p:grpSpPr>
        <p:pic>
          <p:nvPicPr>
            <p:cNvPr id="5" name="Graphic 4" descr="Branching diagram outline">
              <a:extLst>
                <a:ext uri="{FF2B5EF4-FFF2-40B4-BE49-F238E27FC236}">
                  <a16:creationId xmlns:a16="http://schemas.microsoft.com/office/drawing/2014/main" id="{CDEE9241-4ED9-619E-63BD-09D88DF51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12536" y="3429000"/>
              <a:ext cx="639432" cy="639432"/>
            </a:xfrm>
            <a:prstGeom prst="rect">
              <a:avLst/>
            </a:prstGeom>
          </p:spPr>
        </p:pic>
        <p:pic>
          <p:nvPicPr>
            <p:cNvPr id="16" name="Graphic 15" descr="Decision chart with solid fill">
              <a:extLst>
                <a:ext uri="{FF2B5EF4-FFF2-40B4-BE49-F238E27FC236}">
                  <a16:creationId xmlns:a16="http://schemas.microsoft.com/office/drawing/2014/main" id="{0FFE1112-BAF2-2A44-6C9C-AE3F7E642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42904" y="3445536"/>
              <a:ext cx="639432" cy="639432"/>
            </a:xfrm>
            <a:prstGeom prst="rect">
              <a:avLst/>
            </a:prstGeom>
          </p:spPr>
        </p:pic>
        <p:pic>
          <p:nvPicPr>
            <p:cNvPr id="18" name="Graphic 17" descr="Internet outline">
              <a:extLst>
                <a:ext uri="{FF2B5EF4-FFF2-40B4-BE49-F238E27FC236}">
                  <a16:creationId xmlns:a16="http://schemas.microsoft.com/office/drawing/2014/main" id="{9A7D4D32-8133-3574-3AE4-DE1089D3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46584" y="3412656"/>
              <a:ext cx="639432" cy="639432"/>
            </a:xfrm>
            <a:prstGeom prst="rect">
              <a:avLst/>
            </a:prstGeom>
          </p:spPr>
        </p:pic>
        <p:pic>
          <p:nvPicPr>
            <p:cNvPr id="20" name="Graphic 19" descr="Shopping cart outline">
              <a:extLst>
                <a:ext uri="{FF2B5EF4-FFF2-40B4-BE49-F238E27FC236}">
                  <a16:creationId xmlns:a16="http://schemas.microsoft.com/office/drawing/2014/main" id="{25816BBC-5063-125C-6689-828FF234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37832" y="3452928"/>
              <a:ext cx="639432" cy="639432"/>
            </a:xfrm>
            <a:prstGeom prst="rect">
              <a:avLst/>
            </a:prstGeom>
          </p:spPr>
        </p:pic>
        <p:pic>
          <p:nvPicPr>
            <p:cNvPr id="22" name="Graphic 21" descr="Kiosk outline">
              <a:extLst>
                <a:ext uri="{FF2B5EF4-FFF2-40B4-BE49-F238E27FC236}">
                  <a16:creationId xmlns:a16="http://schemas.microsoft.com/office/drawing/2014/main" id="{ED31239F-2860-E65C-30DC-E1719BFC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92504" y="3474912"/>
              <a:ext cx="639432" cy="639432"/>
            </a:xfrm>
            <a:prstGeom prst="rect">
              <a:avLst/>
            </a:prstGeom>
          </p:spPr>
        </p:pic>
        <p:pic>
          <p:nvPicPr>
            <p:cNvPr id="24" name="Graphic 23" descr="Register outline">
              <a:extLst>
                <a:ext uri="{FF2B5EF4-FFF2-40B4-BE49-F238E27FC236}">
                  <a16:creationId xmlns:a16="http://schemas.microsoft.com/office/drawing/2014/main" id="{38709056-480D-5699-80CB-776C426C2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519744" y="3469464"/>
              <a:ext cx="639432" cy="639432"/>
            </a:xfrm>
            <a:prstGeom prst="rect">
              <a:avLst/>
            </a:prstGeom>
          </p:spPr>
        </p:pic>
        <p:pic>
          <p:nvPicPr>
            <p:cNvPr id="28" name="Graphic 27" descr="Take Off outline">
              <a:extLst>
                <a:ext uri="{FF2B5EF4-FFF2-40B4-BE49-F238E27FC236}">
                  <a16:creationId xmlns:a16="http://schemas.microsoft.com/office/drawing/2014/main" id="{709EE96C-67CC-7191-2498-36BFE582A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97376" y="3505848"/>
              <a:ext cx="639432" cy="63943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97F2370-108B-408B-C00F-B26BC5643094}"/>
              </a:ext>
            </a:extLst>
          </p:cNvPr>
          <p:cNvGrpSpPr/>
          <p:nvPr/>
        </p:nvGrpSpPr>
        <p:grpSpPr>
          <a:xfrm>
            <a:off x="5259048" y="4394549"/>
            <a:ext cx="1055370" cy="1055370"/>
            <a:chOff x="7108613" y="4124330"/>
            <a:chExt cx="1055370" cy="10553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EBC215F-5722-2700-E938-2AF1126F384C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" name="Google Shape;104;p13">
              <a:extLst>
                <a:ext uri="{FF2B5EF4-FFF2-40B4-BE49-F238E27FC236}">
                  <a16:creationId xmlns:a16="http://schemas.microsoft.com/office/drawing/2014/main" id="{B4180A10-E93B-1194-43DC-0AF12B71484F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27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B1D7A0-2B84-48A9-A434-EE1D40B9A017}"/>
              </a:ext>
            </a:extLst>
          </p:cNvPr>
          <p:cNvGrpSpPr/>
          <p:nvPr/>
        </p:nvGrpSpPr>
        <p:grpSpPr>
          <a:xfrm>
            <a:off x="692112" y="1952391"/>
            <a:ext cx="11077479" cy="3369269"/>
            <a:chOff x="887421" y="1366464"/>
            <a:chExt cx="11077479" cy="33692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5DE04D-9E32-4041-BBBC-E57D1A0CF33A}"/>
                </a:ext>
              </a:extLst>
            </p:cNvPr>
            <p:cNvSpPr/>
            <p:nvPr/>
          </p:nvSpPr>
          <p:spPr>
            <a:xfrm>
              <a:off x="5643857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8F7E91-F397-4C85-ACFD-D46D5E82D695}"/>
                </a:ext>
              </a:extLst>
            </p:cNvPr>
            <p:cNvSpPr/>
            <p:nvPr/>
          </p:nvSpPr>
          <p:spPr>
            <a:xfrm>
              <a:off x="2606793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BF0E0D-94EC-48B8-9E46-FE7B762B48F0}"/>
                </a:ext>
              </a:extLst>
            </p:cNvPr>
            <p:cNvSpPr/>
            <p:nvPr/>
          </p:nvSpPr>
          <p:spPr>
            <a:xfrm>
              <a:off x="2606793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1EF00D-06C0-448B-B0C7-555E309EC2D7}"/>
                </a:ext>
              </a:extLst>
            </p:cNvPr>
            <p:cNvSpPr txBox="1"/>
            <p:nvPr/>
          </p:nvSpPr>
          <p:spPr>
            <a:xfrm>
              <a:off x="5796257" y="1934627"/>
              <a:ext cx="2980148" cy="93871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Lower cost to sales ratio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portfolio management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Local engagement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Expanded geographical presence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Increased points of contact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429BA1-9A63-4195-AFFA-3DABE7E47E51}"/>
                </a:ext>
              </a:extLst>
            </p:cNvPr>
            <p:cNvSpPr/>
            <p:nvPr/>
          </p:nvSpPr>
          <p:spPr>
            <a:xfrm>
              <a:off x="5643857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98DD9A-8715-46CD-ABEE-3D5C015D70F6}"/>
                </a:ext>
              </a:extLst>
            </p:cNvPr>
            <p:cNvSpPr/>
            <p:nvPr/>
          </p:nvSpPr>
          <p:spPr>
            <a:xfrm>
              <a:off x="887421" y="1848435"/>
              <a:ext cx="1661941" cy="115691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153E0-0883-4DBD-B40C-8F01F769B559}"/>
                </a:ext>
              </a:extLst>
            </p:cNvPr>
            <p:cNvSpPr/>
            <p:nvPr/>
          </p:nvSpPr>
          <p:spPr>
            <a:xfrm>
              <a:off x="887421" y="3041895"/>
              <a:ext cx="1661941" cy="169383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Roles / Functions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959B9-AFE6-4198-90CE-EF6416654B49}"/>
                </a:ext>
              </a:extLst>
            </p:cNvPr>
            <p:cNvSpPr txBox="1"/>
            <p:nvPr/>
          </p:nvSpPr>
          <p:spPr>
            <a:xfrm>
              <a:off x="887421" y="2325400"/>
              <a:ext cx="1657485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Goals / Purpose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F09443-2D50-4332-8C05-C831C6A86FC9}"/>
                </a:ext>
              </a:extLst>
            </p:cNvPr>
            <p:cNvSpPr/>
            <p:nvPr/>
          </p:nvSpPr>
          <p:spPr>
            <a:xfrm>
              <a:off x="8690348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DD1871-02E7-493A-B502-AE93BCF46D15}"/>
                </a:ext>
              </a:extLst>
            </p:cNvPr>
            <p:cNvSpPr/>
            <p:nvPr/>
          </p:nvSpPr>
          <p:spPr>
            <a:xfrm>
              <a:off x="8690348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C5BC57-3223-4F12-851D-8A104E57D411}"/>
                </a:ext>
              </a:extLst>
            </p:cNvPr>
            <p:cNvSpPr txBox="1"/>
            <p:nvPr/>
          </p:nvSpPr>
          <p:spPr>
            <a:xfrm>
              <a:off x="2816109" y="3262154"/>
              <a:ext cx="2624459" cy="110799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Field Representatives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Category Managers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Account Managers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Account executives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Technical Representatives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Global Subject Matter Experts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E978BD8-1FA7-4AD0-99AA-8D7F395249AE}"/>
                </a:ext>
              </a:extLst>
            </p:cNvPr>
            <p:cNvSpPr/>
            <p:nvPr/>
          </p:nvSpPr>
          <p:spPr>
            <a:xfrm>
              <a:off x="2608362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DIRECT SALES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5E07BD-8A46-4600-9315-74653D63E672}"/>
                </a:ext>
              </a:extLst>
            </p:cNvPr>
            <p:cNvSpPr/>
            <p:nvPr/>
          </p:nvSpPr>
          <p:spPr>
            <a:xfrm>
              <a:off x="5645426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INDIRECT SALES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3B9064-AA3C-4D21-BD88-57725F0488D5}"/>
                </a:ext>
              </a:extLst>
            </p:cNvPr>
            <p:cNvSpPr/>
            <p:nvPr/>
          </p:nvSpPr>
          <p:spPr>
            <a:xfrm>
              <a:off x="8682490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DIRECT TO CUSTOMER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C70934-AA27-411A-A452-4244B202F8D1}"/>
                </a:ext>
              </a:extLst>
            </p:cNvPr>
            <p:cNvSpPr txBox="1"/>
            <p:nvPr/>
          </p:nvSpPr>
          <p:spPr>
            <a:xfrm>
              <a:off x="2818133" y="2082157"/>
              <a:ext cx="2980148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Sales – Medium to Complex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Key account control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Complex service requirement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F37F64-980E-478C-B48F-FAC0C5EE644C}"/>
                </a:ext>
              </a:extLst>
            </p:cNvPr>
            <p:cNvSpPr txBox="1"/>
            <p:nvPr/>
          </p:nvSpPr>
          <p:spPr>
            <a:xfrm>
              <a:off x="5852204" y="3083655"/>
              <a:ext cx="2624459" cy="16158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Distributors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Value Added 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Retail Stores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Agents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Brokers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Integrators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Aggregators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Service partners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C5B428-EB52-4CA4-A4AD-13BBAB5A5EF2}"/>
                </a:ext>
              </a:extLst>
            </p:cNvPr>
            <p:cNvSpPr txBox="1"/>
            <p:nvPr/>
          </p:nvSpPr>
          <p:spPr>
            <a:xfrm>
              <a:off x="8984752" y="1886943"/>
              <a:ext cx="2980148" cy="127727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Low sales cost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reach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Efficient transactions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portfolio management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Loyalty management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Reach &amp; penetration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DAC353-4BD3-4EC5-99E7-AD7974D99E09}"/>
                </a:ext>
              </a:extLst>
            </p:cNvPr>
            <p:cNvSpPr txBox="1"/>
            <p:nvPr/>
          </p:nvSpPr>
          <p:spPr>
            <a:xfrm>
              <a:off x="9040699" y="3148484"/>
              <a:ext cx="2624459" cy="144655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 commerce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Tele channels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Websites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 marketplace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Mail Catalogues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Retail stores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Online 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927D28-8B52-4ED6-9FC4-4E527DBBDF46}"/>
              </a:ext>
            </a:extLst>
          </p:cNvPr>
          <p:cNvSpPr txBox="1"/>
          <p:nvPr/>
        </p:nvSpPr>
        <p:spPr>
          <a:xfrm>
            <a:off x="-1" y="19076"/>
            <a:ext cx="514017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 ( Goals &amp; Purpose 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AC110-8E95-4378-BE26-94F5C23B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10</a:t>
            </a:fld>
            <a:endParaRPr lang="en-GB"/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C78D9204-B1F1-4B62-9EAC-D336C2D68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B2EFEA-45AF-2D33-D9A7-08169EEF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74565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B020E41-FF83-49FC-AC52-AAAB600F0E5D}"/>
              </a:ext>
            </a:extLst>
          </p:cNvPr>
          <p:cNvSpPr/>
          <p:nvPr/>
        </p:nvSpPr>
        <p:spPr>
          <a:xfrm>
            <a:off x="2721386" y="2556993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FEA9EE8-957C-42A3-B2C5-75377AEA9D8E}"/>
              </a:ext>
            </a:extLst>
          </p:cNvPr>
          <p:cNvSpPr/>
          <p:nvPr/>
        </p:nvSpPr>
        <p:spPr>
          <a:xfrm>
            <a:off x="1769280" y="3055704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75AE7FE-4DFE-4368-9DC7-5C2802273E1E}"/>
              </a:ext>
            </a:extLst>
          </p:cNvPr>
          <p:cNvSpPr/>
          <p:nvPr/>
        </p:nvSpPr>
        <p:spPr>
          <a:xfrm>
            <a:off x="2721389" y="3576684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71E8CB44-4C69-4131-A718-4F86B70DDA7E}"/>
              </a:ext>
            </a:extLst>
          </p:cNvPr>
          <p:cNvSpPr/>
          <p:nvPr/>
        </p:nvSpPr>
        <p:spPr>
          <a:xfrm>
            <a:off x="2721386" y="413049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Retailers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FE88F6D-6A59-4027-BE3B-D3E798BB4C8D}"/>
              </a:ext>
            </a:extLst>
          </p:cNvPr>
          <p:cNvSpPr/>
          <p:nvPr/>
        </p:nvSpPr>
        <p:spPr>
          <a:xfrm>
            <a:off x="3618505" y="3070192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2048" name="Rounded Rectangle 5">
            <a:extLst>
              <a:ext uri="{FF2B5EF4-FFF2-40B4-BE49-F238E27FC236}">
                <a16:creationId xmlns:a16="http://schemas.microsoft.com/office/drawing/2014/main" id="{0E1DECC6-A282-46DF-9964-B0D03B0044F4}"/>
              </a:ext>
            </a:extLst>
          </p:cNvPr>
          <p:cNvSpPr/>
          <p:nvPr/>
        </p:nvSpPr>
        <p:spPr>
          <a:xfrm>
            <a:off x="7643749" y="2547866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2049" name="Rounded Rectangle 5">
            <a:extLst>
              <a:ext uri="{FF2B5EF4-FFF2-40B4-BE49-F238E27FC236}">
                <a16:creationId xmlns:a16="http://schemas.microsoft.com/office/drawing/2014/main" id="{C807089F-58EA-4F06-9178-8ACB8A6DFB85}"/>
              </a:ext>
            </a:extLst>
          </p:cNvPr>
          <p:cNvSpPr/>
          <p:nvPr/>
        </p:nvSpPr>
        <p:spPr>
          <a:xfrm>
            <a:off x="6691643" y="30465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Export House </a:t>
            </a:r>
          </a:p>
        </p:txBody>
      </p:sp>
      <p:sp>
        <p:nvSpPr>
          <p:cNvPr id="2051" name="Rounded Rectangle 5">
            <a:extLst>
              <a:ext uri="{FF2B5EF4-FFF2-40B4-BE49-F238E27FC236}">
                <a16:creationId xmlns:a16="http://schemas.microsoft.com/office/drawing/2014/main" id="{1BC3227F-C484-4C19-822F-13FEAB2D4D52}"/>
              </a:ext>
            </a:extLst>
          </p:cNvPr>
          <p:cNvSpPr/>
          <p:nvPr/>
        </p:nvSpPr>
        <p:spPr>
          <a:xfrm>
            <a:off x="7643752" y="356755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2053" name="Rounded Rectangle 5">
            <a:extLst>
              <a:ext uri="{FF2B5EF4-FFF2-40B4-BE49-F238E27FC236}">
                <a16:creationId xmlns:a16="http://schemas.microsoft.com/office/drawing/2014/main" id="{9C173F23-76EE-4519-A674-935F957BED83}"/>
              </a:ext>
            </a:extLst>
          </p:cNvPr>
          <p:cNvSpPr/>
          <p:nvPr/>
        </p:nvSpPr>
        <p:spPr>
          <a:xfrm>
            <a:off x="7643749" y="4121368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Retailers</a:t>
            </a:r>
          </a:p>
        </p:txBody>
      </p:sp>
      <p:sp>
        <p:nvSpPr>
          <p:cNvPr id="2054" name="Rounded Rectangle 5">
            <a:extLst>
              <a:ext uri="{FF2B5EF4-FFF2-40B4-BE49-F238E27FC236}">
                <a16:creationId xmlns:a16="http://schemas.microsoft.com/office/drawing/2014/main" id="{D9DCA836-F4DA-438B-A075-684F8616A427}"/>
              </a:ext>
            </a:extLst>
          </p:cNvPr>
          <p:cNvSpPr/>
          <p:nvPr/>
        </p:nvSpPr>
        <p:spPr>
          <a:xfrm>
            <a:off x="8540868" y="306106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Buying organization 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E5718F8F-7F24-48EE-888E-8536D4534891}"/>
              </a:ext>
            </a:extLst>
          </p:cNvPr>
          <p:cNvSpPr txBox="1"/>
          <p:nvPr/>
        </p:nvSpPr>
        <p:spPr>
          <a:xfrm>
            <a:off x="2397543" y="1855808"/>
            <a:ext cx="2150095" cy="369332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 defTabSz="914217"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r>
              <a:rPr lang="en-GB" dirty="0"/>
              <a:t>Direct Distribution 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767A268A-7D8F-4AD7-A17B-A5CD5F6173DC}"/>
              </a:ext>
            </a:extLst>
          </p:cNvPr>
          <p:cNvSpPr txBox="1"/>
          <p:nvPr/>
        </p:nvSpPr>
        <p:spPr>
          <a:xfrm>
            <a:off x="7420356" y="1819131"/>
            <a:ext cx="2150095" cy="369332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 defTabSz="914217"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r>
              <a:rPr lang="en-GB" dirty="0"/>
              <a:t>Indirect Distribution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441537-266E-4A3E-987E-1D3A6018F021}"/>
              </a:ext>
            </a:extLst>
          </p:cNvPr>
          <p:cNvSpPr txBox="1"/>
          <p:nvPr/>
        </p:nvSpPr>
        <p:spPr>
          <a:xfrm>
            <a:off x="964967" y="5479624"/>
            <a:ext cx="9624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(v) What is the required support system to satisfy the expectations of the channel members?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A0581-0C06-4AE3-8533-F25540478153}"/>
              </a:ext>
            </a:extLst>
          </p:cNvPr>
          <p:cNvSpPr txBox="1"/>
          <p:nvPr/>
        </p:nvSpPr>
        <p:spPr>
          <a:xfrm>
            <a:off x="-1" y="19076"/>
            <a:ext cx="63297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Types of 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B62A9-A97C-4084-A967-20B4DB75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11</a:t>
            </a:fld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53FDC89-E30D-4558-AC96-9C06BE09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F26AC8-88DA-7CA6-9E63-75422C22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87198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EB020E41-FF83-49FC-AC52-AAAB600F0E5D}"/>
              </a:ext>
            </a:extLst>
          </p:cNvPr>
          <p:cNvSpPr/>
          <p:nvPr/>
        </p:nvSpPr>
        <p:spPr>
          <a:xfrm>
            <a:off x="2731796" y="2556993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4FEA9EE8-957C-42A3-B2C5-75377AEA9D8E}"/>
              </a:ext>
            </a:extLst>
          </p:cNvPr>
          <p:cNvSpPr/>
          <p:nvPr/>
        </p:nvSpPr>
        <p:spPr>
          <a:xfrm>
            <a:off x="2731796" y="306840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775AE7FE-4DFE-4368-9DC7-5C2802273E1E}"/>
              </a:ext>
            </a:extLst>
          </p:cNvPr>
          <p:cNvSpPr/>
          <p:nvPr/>
        </p:nvSpPr>
        <p:spPr>
          <a:xfrm>
            <a:off x="1806989" y="4135484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71E8CB44-4C69-4131-A718-4F86B70DDA7E}"/>
              </a:ext>
            </a:extLst>
          </p:cNvPr>
          <p:cNvSpPr/>
          <p:nvPr/>
        </p:nvSpPr>
        <p:spPr>
          <a:xfrm>
            <a:off x="3860153" y="4138962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Retailers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9FE88F6D-6A59-4027-BE3B-D3E798BB4C8D}"/>
              </a:ext>
            </a:extLst>
          </p:cNvPr>
          <p:cNvSpPr/>
          <p:nvPr/>
        </p:nvSpPr>
        <p:spPr>
          <a:xfrm>
            <a:off x="2731796" y="358665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2048" name="Rounded Rectangle 5">
            <a:extLst>
              <a:ext uri="{FF2B5EF4-FFF2-40B4-BE49-F238E27FC236}">
                <a16:creationId xmlns:a16="http://schemas.microsoft.com/office/drawing/2014/main" id="{0E1DECC6-A282-46DF-9964-B0D03B0044F4}"/>
              </a:ext>
            </a:extLst>
          </p:cNvPr>
          <p:cNvSpPr/>
          <p:nvPr/>
        </p:nvSpPr>
        <p:spPr>
          <a:xfrm>
            <a:off x="7688199" y="2547866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2049" name="Rounded Rectangle 5">
            <a:extLst>
              <a:ext uri="{FF2B5EF4-FFF2-40B4-BE49-F238E27FC236}">
                <a16:creationId xmlns:a16="http://schemas.microsoft.com/office/drawing/2014/main" id="{C807089F-58EA-4F06-9178-8ACB8A6DFB85}"/>
              </a:ext>
            </a:extLst>
          </p:cNvPr>
          <p:cNvSpPr/>
          <p:nvPr/>
        </p:nvSpPr>
        <p:spPr>
          <a:xfrm>
            <a:off x="7688199" y="307095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Export House </a:t>
            </a:r>
          </a:p>
        </p:txBody>
      </p:sp>
      <p:sp>
        <p:nvSpPr>
          <p:cNvPr id="2051" name="Rounded Rectangle 5">
            <a:extLst>
              <a:ext uri="{FF2B5EF4-FFF2-40B4-BE49-F238E27FC236}">
                <a16:creationId xmlns:a16="http://schemas.microsoft.com/office/drawing/2014/main" id="{1BC3227F-C484-4C19-822F-13FEAB2D4D52}"/>
              </a:ext>
            </a:extLst>
          </p:cNvPr>
          <p:cNvSpPr/>
          <p:nvPr/>
        </p:nvSpPr>
        <p:spPr>
          <a:xfrm>
            <a:off x="7688199" y="3594044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2053" name="Rounded Rectangle 5">
            <a:extLst>
              <a:ext uri="{FF2B5EF4-FFF2-40B4-BE49-F238E27FC236}">
                <a16:creationId xmlns:a16="http://schemas.microsoft.com/office/drawing/2014/main" id="{9C173F23-76EE-4519-A674-935F957BED83}"/>
              </a:ext>
            </a:extLst>
          </p:cNvPr>
          <p:cNvSpPr/>
          <p:nvPr/>
        </p:nvSpPr>
        <p:spPr>
          <a:xfrm>
            <a:off x="7688199" y="4117134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Retailers</a:t>
            </a:r>
          </a:p>
        </p:txBody>
      </p:sp>
      <p:sp>
        <p:nvSpPr>
          <p:cNvPr id="2056" name="TextBox 2055">
            <a:extLst>
              <a:ext uri="{FF2B5EF4-FFF2-40B4-BE49-F238E27FC236}">
                <a16:creationId xmlns:a16="http://schemas.microsoft.com/office/drawing/2014/main" id="{E5718F8F-7F24-48EE-888E-8536D4534891}"/>
              </a:ext>
            </a:extLst>
          </p:cNvPr>
          <p:cNvSpPr txBox="1"/>
          <p:nvPr/>
        </p:nvSpPr>
        <p:spPr>
          <a:xfrm>
            <a:off x="2397543" y="1855808"/>
            <a:ext cx="2150095" cy="369332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 defTabSz="914217"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r>
              <a:rPr lang="en-GB" dirty="0"/>
              <a:t>Direct Distribution </a:t>
            </a:r>
          </a:p>
        </p:txBody>
      </p:sp>
      <p:sp>
        <p:nvSpPr>
          <p:cNvPr id="2057" name="TextBox 2056">
            <a:extLst>
              <a:ext uri="{FF2B5EF4-FFF2-40B4-BE49-F238E27FC236}">
                <a16:creationId xmlns:a16="http://schemas.microsoft.com/office/drawing/2014/main" id="{767A268A-7D8F-4AD7-A17B-A5CD5F6173DC}"/>
              </a:ext>
            </a:extLst>
          </p:cNvPr>
          <p:cNvSpPr txBox="1"/>
          <p:nvPr/>
        </p:nvSpPr>
        <p:spPr>
          <a:xfrm>
            <a:off x="7420356" y="1819131"/>
            <a:ext cx="2150095" cy="369332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algn="ctr" defTabSz="914217">
              <a:defRPr kumimoji="0" sz="1600" b="0" i="0" u="none" strike="noStrike" kern="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defRPr>
            </a:lvl1pPr>
          </a:lstStyle>
          <a:p>
            <a:r>
              <a:rPr lang="en-GB" dirty="0"/>
              <a:t>Indirect Distribution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B441537-266E-4A3E-987E-1D3A6018F021}"/>
              </a:ext>
            </a:extLst>
          </p:cNvPr>
          <p:cNvSpPr txBox="1"/>
          <p:nvPr/>
        </p:nvSpPr>
        <p:spPr>
          <a:xfrm>
            <a:off x="964967" y="5479624"/>
            <a:ext cx="96247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(v) What is the required support system to satisfy the expectations of the channel members?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0A0581-0C06-4AE3-8533-F25540478153}"/>
              </a:ext>
            </a:extLst>
          </p:cNvPr>
          <p:cNvSpPr txBox="1"/>
          <p:nvPr/>
        </p:nvSpPr>
        <p:spPr>
          <a:xfrm>
            <a:off x="-1" y="19076"/>
            <a:ext cx="632978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Types of 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B62A9-A97C-4084-A967-20B4DB75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12</a:t>
            </a:fld>
            <a:endParaRPr lang="en-GB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E53FDC89-E30D-4558-AC96-9C06BE09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8F26AC8-88DA-7CA6-9E63-75422C22D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77198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8">
            <a:extLst>
              <a:ext uri="{FF2B5EF4-FFF2-40B4-BE49-F238E27FC236}">
                <a16:creationId xmlns:a16="http://schemas.microsoft.com/office/drawing/2014/main" id="{FD814767-78D6-490D-BE80-910AE1DE0FCE}"/>
              </a:ext>
            </a:extLst>
          </p:cNvPr>
          <p:cNvSpPr>
            <a:spLocks/>
          </p:cNvSpPr>
          <p:nvPr/>
        </p:nvSpPr>
        <p:spPr bwMode="auto">
          <a:xfrm flipH="1">
            <a:off x="1810651" y="1894476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1" name="Oval 66">
            <a:extLst>
              <a:ext uri="{FF2B5EF4-FFF2-40B4-BE49-F238E27FC236}">
                <a16:creationId xmlns:a16="http://schemas.microsoft.com/office/drawing/2014/main" id="{258AD6DE-D187-479B-BEBC-60ECCA815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392" y="1783829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02" name="Oval 66">
            <a:extLst>
              <a:ext uri="{FF2B5EF4-FFF2-40B4-BE49-F238E27FC236}">
                <a16:creationId xmlns:a16="http://schemas.microsoft.com/office/drawing/2014/main" id="{FCDB0C02-FF56-4C16-A1AD-60BA14CAD2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47519" y="242186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3" name="Oval 66">
            <a:extLst>
              <a:ext uri="{FF2B5EF4-FFF2-40B4-BE49-F238E27FC236}">
                <a16:creationId xmlns:a16="http://schemas.microsoft.com/office/drawing/2014/main" id="{9BA695D7-2A7E-4778-A579-72296421C5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01931" y="322494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4" name="Freeform 8">
            <a:extLst>
              <a:ext uri="{FF2B5EF4-FFF2-40B4-BE49-F238E27FC236}">
                <a16:creationId xmlns:a16="http://schemas.microsoft.com/office/drawing/2014/main" id="{ACE2E53E-87C4-46BE-B512-7A78A7F5E0F3}"/>
              </a:ext>
            </a:extLst>
          </p:cNvPr>
          <p:cNvSpPr>
            <a:spLocks/>
          </p:cNvSpPr>
          <p:nvPr/>
        </p:nvSpPr>
        <p:spPr bwMode="auto">
          <a:xfrm flipH="1">
            <a:off x="5122156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5" name="Oval 66">
            <a:extLst>
              <a:ext uri="{FF2B5EF4-FFF2-40B4-BE49-F238E27FC236}">
                <a16:creationId xmlns:a16="http://schemas.microsoft.com/office/drawing/2014/main" id="{9F4891A1-F239-41F7-83D6-854FF0134D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292" y="1794714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6" name="Oval 66">
            <a:extLst>
              <a:ext uri="{FF2B5EF4-FFF2-40B4-BE49-F238E27FC236}">
                <a16:creationId xmlns:a16="http://schemas.microsoft.com/office/drawing/2014/main" id="{0969A51D-C1AE-426B-9C3F-151BEA7EFE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16814" y="250291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7" name="Oval 66">
            <a:extLst>
              <a:ext uri="{FF2B5EF4-FFF2-40B4-BE49-F238E27FC236}">
                <a16:creationId xmlns:a16="http://schemas.microsoft.com/office/drawing/2014/main" id="{6F4071EC-6901-4056-9063-D27812B34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271023" y="342900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8" name="Freeform 8">
            <a:extLst>
              <a:ext uri="{FF2B5EF4-FFF2-40B4-BE49-F238E27FC236}">
                <a16:creationId xmlns:a16="http://schemas.microsoft.com/office/drawing/2014/main" id="{40EAF235-54B2-477A-9C01-083E4515F114}"/>
              </a:ext>
            </a:extLst>
          </p:cNvPr>
          <p:cNvSpPr>
            <a:spLocks/>
          </p:cNvSpPr>
          <p:nvPr/>
        </p:nvSpPr>
        <p:spPr bwMode="auto">
          <a:xfrm flipH="1">
            <a:off x="8477607" y="1905568"/>
            <a:ext cx="2588803" cy="2057400"/>
          </a:xfrm>
          <a:custGeom>
            <a:avLst/>
            <a:gdLst>
              <a:gd name="T0" fmla="*/ 0 w 5233536"/>
              <a:gd name="T1" fmla="*/ 4090223 h 4081111"/>
              <a:gd name="T2" fmla="*/ 3351619 w 5233536"/>
              <a:gd name="T3" fmla="*/ 1943 h 4081111"/>
              <a:gd name="T4" fmla="*/ 5239591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09" name="Oval 66">
            <a:extLst>
              <a:ext uri="{FF2B5EF4-FFF2-40B4-BE49-F238E27FC236}">
                <a16:creationId xmlns:a16="http://schemas.microsoft.com/office/drawing/2014/main" id="{F9204A49-E95E-47CD-805E-CD946F56C4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42" y="1794994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0" name="Oval 66">
            <a:extLst>
              <a:ext uri="{FF2B5EF4-FFF2-40B4-BE49-F238E27FC236}">
                <a16:creationId xmlns:a16="http://schemas.microsoft.com/office/drawing/2014/main" id="{23903151-6C7A-4311-B195-8F0D2FDF52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11258" y="2542765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1" name="Oval 66">
            <a:extLst>
              <a:ext uri="{FF2B5EF4-FFF2-40B4-BE49-F238E27FC236}">
                <a16:creationId xmlns:a16="http://schemas.microsoft.com/office/drawing/2014/main" id="{D9FD3171-194E-459C-9033-DC19F30BD6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531033" y="327235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2" name="Freeform 8">
            <a:extLst>
              <a:ext uri="{FF2B5EF4-FFF2-40B4-BE49-F238E27FC236}">
                <a16:creationId xmlns:a16="http://schemas.microsoft.com/office/drawing/2014/main" id="{19536E76-B19B-406A-A50F-1590DB6FB08E}"/>
              </a:ext>
            </a:extLst>
          </p:cNvPr>
          <p:cNvSpPr>
            <a:spLocks/>
          </p:cNvSpPr>
          <p:nvPr/>
        </p:nvSpPr>
        <p:spPr bwMode="auto">
          <a:xfrm flipH="1" flipV="1">
            <a:off x="1810815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3" name="Oval 66">
            <a:extLst>
              <a:ext uri="{FF2B5EF4-FFF2-40B4-BE49-F238E27FC236}">
                <a16:creationId xmlns:a16="http://schemas.microsoft.com/office/drawing/2014/main" id="{7375FF77-6026-4389-9F0C-325F8CBE4B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09745" y="5937609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4" name="Oval 66">
            <a:extLst>
              <a:ext uri="{FF2B5EF4-FFF2-40B4-BE49-F238E27FC236}">
                <a16:creationId xmlns:a16="http://schemas.microsoft.com/office/drawing/2014/main" id="{B74D8020-B4CC-406B-9D70-6E1529DCF7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4869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5" name="Oval 66">
            <a:extLst>
              <a:ext uri="{FF2B5EF4-FFF2-40B4-BE49-F238E27FC236}">
                <a16:creationId xmlns:a16="http://schemas.microsoft.com/office/drawing/2014/main" id="{7EBDE927-C0E9-4D0E-84B3-FFE72F6552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97912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6" name="Freeform 8">
            <a:extLst>
              <a:ext uri="{FF2B5EF4-FFF2-40B4-BE49-F238E27FC236}">
                <a16:creationId xmlns:a16="http://schemas.microsoft.com/office/drawing/2014/main" id="{CE2D82DD-1A00-40BA-9669-4AD670B00EAE}"/>
              </a:ext>
            </a:extLst>
          </p:cNvPr>
          <p:cNvSpPr>
            <a:spLocks/>
          </p:cNvSpPr>
          <p:nvPr/>
        </p:nvSpPr>
        <p:spPr bwMode="auto">
          <a:xfrm flipH="1" flipV="1">
            <a:off x="5122156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7" name="Oval 66">
            <a:extLst>
              <a:ext uri="{FF2B5EF4-FFF2-40B4-BE49-F238E27FC236}">
                <a16:creationId xmlns:a16="http://schemas.microsoft.com/office/drawing/2014/main" id="{CD30886F-0396-45D1-908B-A187B859E2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21086" y="5937609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18" name="Oval 66">
            <a:extLst>
              <a:ext uri="{FF2B5EF4-FFF2-40B4-BE49-F238E27FC236}">
                <a16:creationId xmlns:a16="http://schemas.microsoft.com/office/drawing/2014/main" id="{EECD9B5C-AC51-4238-8B2D-B35AFA309E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676889" y="512850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19" name="Oval 66">
            <a:extLst>
              <a:ext uri="{FF2B5EF4-FFF2-40B4-BE49-F238E27FC236}">
                <a16:creationId xmlns:a16="http://schemas.microsoft.com/office/drawing/2014/main" id="{30DB4238-212E-40D3-845E-B2A9D5371B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59876" y="4694051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0" name="Freeform 8">
            <a:extLst>
              <a:ext uri="{FF2B5EF4-FFF2-40B4-BE49-F238E27FC236}">
                <a16:creationId xmlns:a16="http://schemas.microsoft.com/office/drawing/2014/main" id="{340FB06B-65D5-4FFD-AB5C-D37CB63BEABA}"/>
              </a:ext>
            </a:extLst>
          </p:cNvPr>
          <p:cNvSpPr>
            <a:spLocks/>
          </p:cNvSpPr>
          <p:nvPr/>
        </p:nvSpPr>
        <p:spPr bwMode="auto">
          <a:xfrm flipH="1" flipV="1">
            <a:off x="8477771" y="3993916"/>
            <a:ext cx="2588638" cy="2057400"/>
          </a:xfrm>
          <a:custGeom>
            <a:avLst/>
            <a:gdLst>
              <a:gd name="T0" fmla="*/ 0 w 5233536"/>
              <a:gd name="T1" fmla="*/ 4094051 h 4081111"/>
              <a:gd name="T2" fmla="*/ 3350032 w 5233536"/>
              <a:gd name="T3" fmla="*/ 1943 h 4081111"/>
              <a:gd name="T4" fmla="*/ 5237106 w 5233536"/>
              <a:gd name="T5" fmla="*/ 0 h 40811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233536" h="4081111">
                <a:moveTo>
                  <a:pt x="0" y="4081111"/>
                </a:moveTo>
                <a:lnTo>
                  <a:pt x="3347745" y="1936"/>
                </a:lnTo>
                <a:lnTo>
                  <a:pt x="5233536" y="0"/>
                </a:lnTo>
              </a:path>
            </a:pathLst>
          </a:custGeom>
          <a:noFill/>
          <a:ln w="57150" cap="flat" cmpd="sng">
            <a:solidFill>
              <a:srgbClr val="FFFFFF">
                <a:lumMod val="85000"/>
              </a:srgbClr>
            </a:solidFill>
            <a:prstDash val="solid"/>
            <a:miter lim="4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1" name="Oval 66">
            <a:extLst>
              <a:ext uri="{FF2B5EF4-FFF2-40B4-BE49-F238E27FC236}">
                <a16:creationId xmlns:a16="http://schemas.microsoft.com/office/drawing/2014/main" id="{8FEAC6CE-CE3E-4A5C-B91C-BCE14C45E9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76701" y="5937609"/>
            <a:ext cx="228600" cy="22860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2" name="Oval 66">
            <a:extLst>
              <a:ext uri="{FF2B5EF4-FFF2-40B4-BE49-F238E27FC236}">
                <a16:creationId xmlns:a16="http://schemas.microsoft.com/office/drawing/2014/main" id="{5E7FE1A4-4104-46C8-9CBF-977892E5BC8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941825" y="5267650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3" name="Oval 66">
            <a:extLst>
              <a:ext uri="{FF2B5EF4-FFF2-40B4-BE49-F238E27FC236}">
                <a16:creationId xmlns:a16="http://schemas.microsoft.com/office/drawing/2014/main" id="{97C3C65B-F6C0-42F3-A52C-96F0D2F430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464868" y="4613027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4" name="Oval 66">
            <a:extLst>
              <a:ext uri="{FF2B5EF4-FFF2-40B4-BE49-F238E27FC236}">
                <a16:creationId xmlns:a16="http://schemas.microsoft.com/office/drawing/2014/main" id="{A3F54F35-C33A-4C1A-BE0D-8376843C75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19833" y="3739847"/>
            <a:ext cx="480290" cy="48029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5" name="Oval 66">
            <a:extLst>
              <a:ext uri="{FF2B5EF4-FFF2-40B4-BE49-F238E27FC236}">
                <a16:creationId xmlns:a16="http://schemas.microsoft.com/office/drawing/2014/main" id="{D01B1D14-A1DD-4FE7-B679-0CF1237E2B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431732" y="3750733"/>
            <a:ext cx="480290" cy="480290"/>
          </a:xfrm>
          <a:prstGeom prst="ellipse">
            <a:avLst/>
          </a:prstGeom>
          <a:solidFill>
            <a:schemeClr val="accent1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26" name="Oval 66">
            <a:extLst>
              <a:ext uri="{FF2B5EF4-FFF2-40B4-BE49-F238E27FC236}">
                <a16:creationId xmlns:a16="http://schemas.microsoft.com/office/drawing/2014/main" id="{FA2AAA02-FBE6-4276-B039-1D5C5EAE516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787183" y="3751013"/>
            <a:ext cx="480290" cy="480290"/>
          </a:xfrm>
          <a:prstGeom prst="ellipse">
            <a:avLst/>
          </a:prstGeom>
          <a:solidFill>
            <a:srgbClr val="107B7D"/>
          </a:solidFill>
          <a:ln w="57150">
            <a:noFill/>
            <a:miter lim="400000"/>
            <a:headEnd/>
            <a:tailEnd/>
          </a:ln>
        </p:spPr>
        <p:txBody>
          <a:bodyPr wrap="square" lIns="0" tIns="0" rIns="0" bIns="0" anchor="ctr">
            <a:noAutofit/>
          </a:bodyPr>
          <a:lstStyle/>
          <a:p>
            <a:pPr algn="ctr" defTabSz="914217"/>
            <a:endParaRPr lang="en-US" altLang="en-US" kern="0" dirty="0">
              <a:solidFill>
                <a:srgbClr val="353535"/>
              </a:solidFill>
              <a:latin typeface="Roboto Light" panose="02000000000000000000" pitchFamily="2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E044FBD-6DB7-48F5-B928-09A9BB74DD4F}"/>
              </a:ext>
            </a:extLst>
          </p:cNvPr>
          <p:cNvSpPr txBox="1"/>
          <p:nvPr/>
        </p:nvSpPr>
        <p:spPr>
          <a:xfrm>
            <a:off x="4206741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A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1046F87-9965-45D9-A9EE-17BB60C81AA0}"/>
              </a:ext>
            </a:extLst>
          </p:cNvPr>
          <p:cNvSpPr txBox="1"/>
          <p:nvPr/>
        </p:nvSpPr>
        <p:spPr>
          <a:xfrm>
            <a:off x="7523439" y="3822782"/>
            <a:ext cx="296877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B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5D12DA-1E1A-4F39-98F3-5247E0E296A3}"/>
              </a:ext>
            </a:extLst>
          </p:cNvPr>
          <p:cNvSpPr txBox="1"/>
          <p:nvPr/>
        </p:nvSpPr>
        <p:spPr>
          <a:xfrm>
            <a:off x="10878889" y="3822782"/>
            <a:ext cx="296877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 anchor="ctr">
            <a:spAutoFit/>
          </a:bodyPr>
          <a:lstStyle/>
          <a:p>
            <a:pPr algn="ctr" defTabSz="914217"/>
            <a:r>
              <a:rPr lang="en-US" sz="1600" b="1" spc="-75" dirty="0">
                <a:solidFill>
                  <a:srgbClr val="FFFFFF"/>
                </a:solidFill>
                <a:latin typeface="Oswald" panose="02000503000000000000" pitchFamily="2" charset="77"/>
              </a:rPr>
              <a:t>C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BFF0553-1FE0-4E71-B9B7-33BC04E631C4}"/>
              </a:ext>
            </a:extLst>
          </p:cNvPr>
          <p:cNvSpPr txBox="1"/>
          <p:nvPr/>
        </p:nvSpPr>
        <p:spPr>
          <a:xfrm>
            <a:off x="1669712" y="1518705"/>
            <a:ext cx="939680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Channels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A80CFC59-5138-4C52-B4C6-78D2A32D20B8}"/>
              </a:ext>
            </a:extLst>
          </p:cNvPr>
          <p:cNvSpPr txBox="1"/>
          <p:nvPr/>
        </p:nvSpPr>
        <p:spPr>
          <a:xfrm>
            <a:off x="4851561" y="1518705"/>
            <a:ext cx="106952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Geography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746ED1E6-9666-4297-AD4C-D4FC7295D7A0}"/>
              </a:ext>
            </a:extLst>
          </p:cNvPr>
          <p:cNvSpPr txBox="1"/>
          <p:nvPr/>
        </p:nvSpPr>
        <p:spPr>
          <a:xfrm>
            <a:off x="8228016" y="1518705"/>
            <a:ext cx="1048685" cy="353943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Customers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B2ADF3E8-1DAE-4D3F-BB0A-82605B2C7B7F}"/>
              </a:ext>
            </a:extLst>
          </p:cNvPr>
          <p:cNvSpPr txBox="1"/>
          <p:nvPr/>
        </p:nvSpPr>
        <p:spPr>
          <a:xfrm>
            <a:off x="1589561" y="6103586"/>
            <a:ext cx="1019831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Discounts 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B7BA259-A45F-40A5-82B9-B0FBC52C36D9}"/>
              </a:ext>
            </a:extLst>
          </p:cNvPr>
          <p:cNvSpPr txBox="1"/>
          <p:nvPr/>
        </p:nvSpPr>
        <p:spPr>
          <a:xfrm>
            <a:off x="4385088" y="6103586"/>
            <a:ext cx="1535998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Direct Expenses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72DFD3EF-64EB-48FC-8592-F315D2C45AED}"/>
              </a:ext>
            </a:extLst>
          </p:cNvPr>
          <p:cNvSpPr txBox="1"/>
          <p:nvPr/>
        </p:nvSpPr>
        <p:spPr>
          <a:xfrm>
            <a:off x="8426788" y="6103586"/>
            <a:ext cx="849913" cy="353943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algn="r" defTabSz="914217"/>
            <a:r>
              <a:rPr lang="en-US" sz="1700" dirty="0">
                <a:solidFill>
                  <a:srgbClr val="000000"/>
                </a:solidFill>
                <a:latin typeface="Oswald" panose="02000503000000000000" pitchFamily="2" charset="77"/>
                <a:ea typeface="League Spartan" charset="0"/>
                <a:cs typeface="Poppins" pitchFamily="2" charset="77"/>
              </a:rPr>
              <a:t>Product </a:t>
            </a:r>
          </a:p>
        </p:txBody>
      </p:sp>
      <p:sp>
        <p:nvSpPr>
          <p:cNvPr id="140" name="Subtitle 2">
            <a:extLst>
              <a:ext uri="{FF2B5EF4-FFF2-40B4-BE49-F238E27FC236}">
                <a16:creationId xmlns:a16="http://schemas.microsoft.com/office/drawing/2014/main" id="{36A9F120-ACFC-4C52-B4B8-8668ADC22ED0}"/>
              </a:ext>
            </a:extLst>
          </p:cNvPr>
          <p:cNvSpPr txBox="1">
            <a:spLocks/>
          </p:cNvSpPr>
          <p:nvPr/>
        </p:nvSpPr>
        <p:spPr>
          <a:xfrm>
            <a:off x="7568246" y="2366169"/>
            <a:ext cx="2242692" cy="51052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in line with channel </a:t>
            </a:r>
          </a:p>
        </p:txBody>
      </p:sp>
      <p:sp>
        <p:nvSpPr>
          <p:cNvPr id="141" name="Subtitle 2">
            <a:extLst>
              <a:ext uri="{FF2B5EF4-FFF2-40B4-BE49-F238E27FC236}">
                <a16:creationId xmlns:a16="http://schemas.microsoft.com/office/drawing/2014/main" id="{132D8EF6-8EFE-4DCB-A75C-EB10B5CF43DC}"/>
              </a:ext>
            </a:extLst>
          </p:cNvPr>
          <p:cNvSpPr txBox="1">
            <a:spLocks/>
          </p:cNvSpPr>
          <p:nvPr/>
        </p:nvSpPr>
        <p:spPr>
          <a:xfrm>
            <a:off x="7979066" y="284371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products </a:t>
            </a:r>
          </a:p>
        </p:txBody>
      </p:sp>
      <p:sp>
        <p:nvSpPr>
          <p:cNvPr id="150" name="Subtitle 2">
            <a:extLst>
              <a:ext uri="{FF2B5EF4-FFF2-40B4-BE49-F238E27FC236}">
                <a16:creationId xmlns:a16="http://schemas.microsoft.com/office/drawing/2014/main" id="{1B012401-950B-4A20-AB01-A1A1FB83143F}"/>
              </a:ext>
            </a:extLst>
          </p:cNvPr>
          <p:cNvSpPr txBox="1">
            <a:spLocks/>
          </p:cNvSpPr>
          <p:nvPr/>
        </p:nvSpPr>
        <p:spPr>
          <a:xfrm>
            <a:off x="8433661" y="31368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customers to Regions </a:t>
            </a:r>
          </a:p>
        </p:txBody>
      </p:sp>
      <p:sp>
        <p:nvSpPr>
          <p:cNvPr id="152" name="Oval 66">
            <a:extLst>
              <a:ext uri="{FF2B5EF4-FFF2-40B4-BE49-F238E27FC236}">
                <a16:creationId xmlns:a16="http://schemas.microsoft.com/office/drawing/2014/main" id="{2D3D8923-2FDE-4BEE-BC95-3019879A7A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0223918" y="2911982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54" name="Subtitle 2">
            <a:extLst>
              <a:ext uri="{FF2B5EF4-FFF2-40B4-BE49-F238E27FC236}">
                <a16:creationId xmlns:a16="http://schemas.microsoft.com/office/drawing/2014/main" id="{CF010EC8-F41B-402A-B129-4886E6BE0E03}"/>
              </a:ext>
            </a:extLst>
          </p:cNvPr>
          <p:cNvSpPr txBox="1">
            <a:spLocks/>
          </p:cNvSpPr>
          <p:nvPr/>
        </p:nvSpPr>
        <p:spPr>
          <a:xfrm>
            <a:off x="8220016" y="4503997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Organize products into categories</a:t>
            </a:r>
          </a:p>
        </p:txBody>
      </p:sp>
      <p:sp>
        <p:nvSpPr>
          <p:cNvPr id="156" name="Subtitle 2">
            <a:extLst>
              <a:ext uri="{FF2B5EF4-FFF2-40B4-BE49-F238E27FC236}">
                <a16:creationId xmlns:a16="http://schemas.microsoft.com/office/drawing/2014/main" id="{87A52E0B-C489-4DA5-A401-B807F74D4C14}"/>
              </a:ext>
            </a:extLst>
          </p:cNvPr>
          <p:cNvSpPr txBox="1">
            <a:spLocks/>
          </p:cNvSpPr>
          <p:nvPr/>
        </p:nvSpPr>
        <p:spPr>
          <a:xfrm>
            <a:off x="8136333" y="4853978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products to channels  </a:t>
            </a:r>
          </a:p>
        </p:txBody>
      </p:sp>
      <p:sp>
        <p:nvSpPr>
          <p:cNvPr id="158" name="Subtitle 2">
            <a:extLst>
              <a:ext uri="{FF2B5EF4-FFF2-40B4-BE49-F238E27FC236}">
                <a16:creationId xmlns:a16="http://schemas.microsoft.com/office/drawing/2014/main" id="{ACD4256F-9D9F-4105-B3EC-2E1EAB48FFFE}"/>
              </a:ext>
            </a:extLst>
          </p:cNvPr>
          <p:cNvSpPr txBox="1">
            <a:spLocks/>
          </p:cNvSpPr>
          <p:nvPr/>
        </p:nvSpPr>
        <p:spPr>
          <a:xfrm>
            <a:off x="7705725" y="5231283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Pricing strategy to channel </a:t>
            </a:r>
          </a:p>
        </p:txBody>
      </p:sp>
      <p:sp>
        <p:nvSpPr>
          <p:cNvPr id="160" name="Subtitle 2">
            <a:extLst>
              <a:ext uri="{FF2B5EF4-FFF2-40B4-BE49-F238E27FC236}">
                <a16:creationId xmlns:a16="http://schemas.microsoft.com/office/drawing/2014/main" id="{57661AD8-E733-459B-A431-EB8632B57419}"/>
              </a:ext>
            </a:extLst>
          </p:cNvPr>
          <p:cNvSpPr txBox="1">
            <a:spLocks/>
          </p:cNvSpPr>
          <p:nvPr/>
        </p:nvSpPr>
        <p:spPr>
          <a:xfrm>
            <a:off x="4074741" y="2427908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Segment geography clearly </a:t>
            </a:r>
          </a:p>
        </p:txBody>
      </p:sp>
      <p:sp>
        <p:nvSpPr>
          <p:cNvPr id="162" name="Subtitle 2">
            <a:extLst>
              <a:ext uri="{FF2B5EF4-FFF2-40B4-BE49-F238E27FC236}">
                <a16:creationId xmlns:a16="http://schemas.microsoft.com/office/drawing/2014/main" id="{8D36F47A-745B-46B4-9A75-B9125B1FCCFC}"/>
              </a:ext>
            </a:extLst>
          </p:cNvPr>
          <p:cNvSpPr txBox="1">
            <a:spLocks/>
          </p:cNvSpPr>
          <p:nvPr/>
        </p:nvSpPr>
        <p:spPr>
          <a:xfrm>
            <a:off x="4485561" y="2779230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Align customers to regions and geography </a:t>
            </a:r>
          </a:p>
        </p:txBody>
      </p:sp>
      <p:sp>
        <p:nvSpPr>
          <p:cNvPr id="164" name="Subtitle 2">
            <a:extLst>
              <a:ext uri="{FF2B5EF4-FFF2-40B4-BE49-F238E27FC236}">
                <a16:creationId xmlns:a16="http://schemas.microsoft.com/office/drawing/2014/main" id="{3C00D49F-1CBC-4F26-BAB7-4A959CC6C570}"/>
              </a:ext>
            </a:extLst>
          </p:cNvPr>
          <p:cNvSpPr txBox="1">
            <a:spLocks/>
          </p:cNvSpPr>
          <p:nvPr/>
        </p:nvSpPr>
        <p:spPr>
          <a:xfrm>
            <a:off x="4929135" y="326243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Ensure multi geography customers are recorded </a:t>
            </a:r>
          </a:p>
        </p:txBody>
      </p:sp>
      <p:sp>
        <p:nvSpPr>
          <p:cNvPr id="166" name="Subtitle 2">
            <a:extLst>
              <a:ext uri="{FF2B5EF4-FFF2-40B4-BE49-F238E27FC236}">
                <a16:creationId xmlns:a16="http://schemas.microsoft.com/office/drawing/2014/main" id="{1DBB2DE4-C8CA-4AA7-9D6F-C4A8DDD3BED3}"/>
              </a:ext>
            </a:extLst>
          </p:cNvPr>
          <p:cNvSpPr txBox="1">
            <a:spLocks/>
          </p:cNvSpPr>
          <p:nvPr/>
        </p:nvSpPr>
        <p:spPr>
          <a:xfrm>
            <a:off x="4726511" y="4439516"/>
            <a:ext cx="224269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Align financial codes to customers to allocate expenses credit and debit   </a:t>
            </a:r>
          </a:p>
        </p:txBody>
      </p:sp>
      <p:sp>
        <p:nvSpPr>
          <p:cNvPr id="168" name="Subtitle 2">
            <a:extLst>
              <a:ext uri="{FF2B5EF4-FFF2-40B4-BE49-F238E27FC236}">
                <a16:creationId xmlns:a16="http://schemas.microsoft.com/office/drawing/2014/main" id="{3DBA0685-3657-4BD3-BB42-6F8C8EBA3244}"/>
              </a:ext>
            </a:extLst>
          </p:cNvPr>
          <p:cNvSpPr txBox="1">
            <a:spLocks/>
          </p:cNvSpPr>
          <p:nvPr/>
        </p:nvSpPr>
        <p:spPr>
          <a:xfrm>
            <a:off x="4219999" y="5014687"/>
            <a:ext cx="2244852" cy="501612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Budget codes for channels and customers</a:t>
            </a:r>
          </a:p>
        </p:txBody>
      </p:sp>
      <p:sp>
        <p:nvSpPr>
          <p:cNvPr id="170" name="Subtitle 2">
            <a:extLst>
              <a:ext uri="{FF2B5EF4-FFF2-40B4-BE49-F238E27FC236}">
                <a16:creationId xmlns:a16="http://schemas.microsoft.com/office/drawing/2014/main" id="{75C3AE81-232A-47A5-9E4B-869A71F113CC}"/>
              </a:ext>
            </a:extLst>
          </p:cNvPr>
          <p:cNvSpPr txBox="1">
            <a:spLocks/>
          </p:cNvSpPr>
          <p:nvPr/>
        </p:nvSpPr>
        <p:spPr>
          <a:xfrm>
            <a:off x="3877885" y="5420315"/>
            <a:ext cx="2244852" cy="532390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Record pricing strategy </a:t>
            </a:r>
          </a:p>
          <a:p>
            <a:pPr algn="r"/>
            <a:r>
              <a:rPr lang="en-US" dirty="0"/>
              <a:t>Record expense codes </a:t>
            </a:r>
          </a:p>
        </p:txBody>
      </p:sp>
      <p:sp>
        <p:nvSpPr>
          <p:cNvPr id="172" name="Subtitle 2">
            <a:extLst>
              <a:ext uri="{FF2B5EF4-FFF2-40B4-BE49-F238E27FC236}">
                <a16:creationId xmlns:a16="http://schemas.microsoft.com/office/drawing/2014/main" id="{F003A32C-FB20-45C4-8EFE-B0C9B8DA16A4}"/>
              </a:ext>
            </a:extLst>
          </p:cNvPr>
          <p:cNvSpPr txBox="1">
            <a:spLocks/>
          </p:cNvSpPr>
          <p:nvPr/>
        </p:nvSpPr>
        <p:spPr>
          <a:xfrm>
            <a:off x="847337" y="2446762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channels </a:t>
            </a:r>
          </a:p>
        </p:txBody>
      </p:sp>
      <p:sp>
        <p:nvSpPr>
          <p:cNvPr id="174" name="Subtitle 2">
            <a:extLst>
              <a:ext uri="{FF2B5EF4-FFF2-40B4-BE49-F238E27FC236}">
                <a16:creationId xmlns:a16="http://schemas.microsoft.com/office/drawing/2014/main" id="{CDA7392A-F304-4980-B8BF-3524C31F47D1}"/>
              </a:ext>
            </a:extLst>
          </p:cNvPr>
          <p:cNvSpPr txBox="1">
            <a:spLocks/>
          </p:cNvSpPr>
          <p:nvPr/>
        </p:nvSpPr>
        <p:spPr>
          <a:xfrm>
            <a:off x="1253963" y="2731655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Classify Customers to Channels</a:t>
            </a:r>
          </a:p>
        </p:txBody>
      </p:sp>
      <p:sp>
        <p:nvSpPr>
          <p:cNvPr id="176" name="Subtitle 2">
            <a:extLst>
              <a:ext uri="{FF2B5EF4-FFF2-40B4-BE49-F238E27FC236}">
                <a16:creationId xmlns:a16="http://schemas.microsoft.com/office/drawing/2014/main" id="{FA1EB320-A4BD-4784-B996-6915608087FB}"/>
              </a:ext>
            </a:extLst>
          </p:cNvPr>
          <p:cNvSpPr txBox="1">
            <a:spLocks/>
          </p:cNvSpPr>
          <p:nvPr/>
        </p:nvSpPr>
        <p:spPr>
          <a:xfrm>
            <a:off x="1712752" y="3091229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Set Channel guidelines</a:t>
            </a:r>
          </a:p>
        </p:txBody>
      </p:sp>
      <p:sp>
        <p:nvSpPr>
          <p:cNvPr id="178" name="Subtitle 2">
            <a:extLst>
              <a:ext uri="{FF2B5EF4-FFF2-40B4-BE49-F238E27FC236}">
                <a16:creationId xmlns:a16="http://schemas.microsoft.com/office/drawing/2014/main" id="{261D73CF-8730-48A8-BC93-E0A7FF508B7C}"/>
              </a:ext>
            </a:extLst>
          </p:cNvPr>
          <p:cNvSpPr txBox="1">
            <a:spLocks/>
          </p:cNvSpPr>
          <p:nvPr/>
        </p:nvSpPr>
        <p:spPr>
          <a:xfrm>
            <a:off x="1499107" y="4458370"/>
            <a:ext cx="2242692" cy="258084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Customer discounts </a:t>
            </a:r>
          </a:p>
        </p:txBody>
      </p:sp>
      <p:sp>
        <p:nvSpPr>
          <p:cNvPr id="180" name="Subtitle 2">
            <a:extLst>
              <a:ext uri="{FF2B5EF4-FFF2-40B4-BE49-F238E27FC236}">
                <a16:creationId xmlns:a16="http://schemas.microsoft.com/office/drawing/2014/main" id="{7D393EC3-860A-4D1D-B736-E6BBEA20AE69}"/>
              </a:ext>
            </a:extLst>
          </p:cNvPr>
          <p:cNvSpPr txBox="1">
            <a:spLocks/>
          </p:cNvSpPr>
          <p:nvPr/>
        </p:nvSpPr>
        <p:spPr>
          <a:xfrm>
            <a:off x="1292873" y="4808351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Channel Discounts </a:t>
            </a:r>
          </a:p>
        </p:txBody>
      </p:sp>
      <p:sp>
        <p:nvSpPr>
          <p:cNvPr id="182" name="Subtitle 2">
            <a:extLst>
              <a:ext uri="{FF2B5EF4-FFF2-40B4-BE49-F238E27FC236}">
                <a16:creationId xmlns:a16="http://schemas.microsoft.com/office/drawing/2014/main" id="{A05B2FA2-3600-4D34-A4F4-682422B2E8B1}"/>
              </a:ext>
            </a:extLst>
          </p:cNvPr>
          <p:cNvSpPr txBox="1">
            <a:spLocks/>
          </p:cNvSpPr>
          <p:nvPr/>
        </p:nvSpPr>
        <p:spPr>
          <a:xfrm>
            <a:off x="984816" y="5185656"/>
            <a:ext cx="2244852" cy="266868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defPPr>
              <a:defRPr lang="en-US"/>
            </a:defPPr>
            <a:lvl1pPr marR="0" lvl="0" indent="0" algn="ctr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000" b="0" i="1" u="none" strike="noStrike" cap="none" spc="0" normalizeH="0" baseline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/>
            <a:r>
              <a:rPr lang="en-US" dirty="0"/>
              <a:t>Set product discounts </a:t>
            </a:r>
          </a:p>
        </p:txBody>
      </p:sp>
      <p:sp>
        <p:nvSpPr>
          <p:cNvPr id="184" name="Oval 66">
            <a:extLst>
              <a:ext uri="{FF2B5EF4-FFF2-40B4-BE49-F238E27FC236}">
                <a16:creationId xmlns:a16="http://schemas.microsoft.com/office/drawing/2014/main" id="{EE8F1FD4-98CF-4CCD-B80C-2D2BBCB6C9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84220" y="2941373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6" name="Oval 66">
            <a:extLst>
              <a:ext uri="{FF2B5EF4-FFF2-40B4-BE49-F238E27FC236}">
                <a16:creationId xmlns:a16="http://schemas.microsoft.com/office/drawing/2014/main" id="{145C527A-4CC4-46DB-B2D0-ADDAEB05DF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96359" y="5735678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88" name="Oval 66">
            <a:extLst>
              <a:ext uri="{FF2B5EF4-FFF2-40B4-BE49-F238E27FC236}">
                <a16:creationId xmlns:a16="http://schemas.microsoft.com/office/drawing/2014/main" id="{D3C0EB54-24F8-47C2-974C-5F42976B01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1083" y="54176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8F4FB68D-F9B8-494D-BC2B-82F643AC8FD7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</a:t>
            </a: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setup guidelines (</a:t>
            </a: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Example)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2" name="Oval 66">
            <a:extLst>
              <a:ext uri="{FF2B5EF4-FFF2-40B4-BE49-F238E27FC236}">
                <a16:creationId xmlns:a16="http://schemas.microsoft.com/office/drawing/2014/main" id="{0F3CD91D-7FF9-4546-879C-BC1B348B8A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82705" y="2808876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194" name="Oval 66">
            <a:extLst>
              <a:ext uri="{FF2B5EF4-FFF2-40B4-BE49-F238E27FC236}">
                <a16:creationId xmlns:a16="http://schemas.microsoft.com/office/drawing/2014/main" id="{4D114CE8-E578-4C9C-9C13-0C93F1FC7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39855" y="4929904"/>
            <a:ext cx="114300" cy="1143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FFFFFF">
                <a:lumMod val="85000"/>
              </a:srgbClr>
            </a:solidFill>
            <a:miter lim="400000"/>
            <a:headEnd/>
            <a:tailEnd/>
          </a:ln>
        </p:spPr>
        <p:txBody>
          <a:bodyPr lIns="0" tIns="0" rIns="0" bIns="0" anchor="ctr">
            <a:noAutofit/>
          </a:bodyPr>
          <a:lstStyle/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353535"/>
              </a:solidFill>
              <a:effectLst/>
              <a:uLnTx/>
              <a:uFillTx/>
              <a:latin typeface="Roboto Light" panose="020000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FD8B09-98F3-4E29-8E8F-6C5F31F7D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13</a:t>
            </a:fld>
            <a:endParaRPr lang="en-GB"/>
          </a:p>
        </p:txBody>
      </p:sp>
      <p:pic>
        <p:nvPicPr>
          <p:cNvPr id="67" name="Picture 66" descr="Logo&#10;&#10;Description automatically generated">
            <a:extLst>
              <a:ext uri="{FF2B5EF4-FFF2-40B4-BE49-F238E27FC236}">
                <a16:creationId xmlns:a16="http://schemas.microsoft.com/office/drawing/2014/main" id="{4C658DD9-9E2E-4D5D-AE2E-6C2461837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F4338E83-5D76-D2E6-4889-DF8D6A37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502480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18D5F0-5E8B-4BCD-87A7-F5F9C245F3DC}"/>
              </a:ext>
            </a:extLst>
          </p:cNvPr>
          <p:cNvSpPr txBox="1"/>
          <p:nvPr/>
        </p:nvSpPr>
        <p:spPr>
          <a:xfrm>
            <a:off x="0" y="42030"/>
            <a:ext cx="7876352" cy="67710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r>
              <a:rPr lang="en-US" sz="2400" dirty="0">
                <a:latin typeface="Poppins" panose="00000500000000000000" pitchFamily="2" charset="0"/>
                <a:cs typeface="Poppins" panose="00000500000000000000" pitchFamily="2" charset="0"/>
              </a:rPr>
              <a:t>Channels of Distribution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Advantages 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A96F050-0024-45D2-ADE0-1309D0F3B5F7}"/>
              </a:ext>
            </a:extLst>
          </p:cNvPr>
          <p:cNvGrpSpPr/>
          <p:nvPr/>
        </p:nvGrpSpPr>
        <p:grpSpPr>
          <a:xfrm>
            <a:off x="1157592" y="1252939"/>
            <a:ext cx="7952394" cy="4236685"/>
            <a:chOff x="856033" y="1595839"/>
            <a:chExt cx="7952394" cy="4236685"/>
          </a:xfrm>
        </p:grpSpPr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id="{10423C04-366F-420B-AAFC-08FD4C703321}"/>
                </a:ext>
              </a:extLst>
            </p:cNvPr>
            <p:cNvSpPr/>
            <p:nvPr/>
          </p:nvSpPr>
          <p:spPr>
            <a:xfrm rot="20116716">
              <a:off x="3299641" y="4577450"/>
              <a:ext cx="322588" cy="33281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id="{EED7D331-7D43-4881-8EF0-88D5EA029F8B}"/>
                </a:ext>
              </a:extLst>
            </p:cNvPr>
            <p:cNvSpPr/>
            <p:nvPr/>
          </p:nvSpPr>
          <p:spPr>
            <a:xfrm rot="20116716">
              <a:off x="5175410" y="3749721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Arrow: Down 59">
              <a:extLst>
                <a:ext uri="{FF2B5EF4-FFF2-40B4-BE49-F238E27FC236}">
                  <a16:creationId xmlns:a16="http://schemas.microsoft.com/office/drawing/2014/main" id="{AB1B063E-01D0-4C71-B613-FDD99A3E67D2}"/>
                </a:ext>
              </a:extLst>
            </p:cNvPr>
            <p:cNvSpPr/>
            <p:nvPr/>
          </p:nvSpPr>
          <p:spPr>
            <a:xfrm rot="20116716">
              <a:off x="7042475" y="2959494"/>
              <a:ext cx="322588" cy="454760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043F383-1344-40C3-A01A-DEFBD42A5E50}"/>
                </a:ext>
              </a:extLst>
            </p:cNvPr>
            <p:cNvCxnSpPr/>
            <p:nvPr/>
          </p:nvCxnSpPr>
          <p:spPr>
            <a:xfrm>
              <a:off x="1526537" y="1615295"/>
              <a:ext cx="0" cy="3949831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19CEF22-0CFF-49AC-91D6-7FFE0762B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17110" y="5555524"/>
              <a:ext cx="7101593" cy="175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B4F5699-CC36-4D9A-988E-932CFCDEBF30}"/>
                </a:ext>
              </a:extLst>
            </p:cNvPr>
            <p:cNvSpPr/>
            <p:nvPr/>
          </p:nvSpPr>
          <p:spPr>
            <a:xfrm>
              <a:off x="2685264" y="3636502"/>
              <a:ext cx="972000" cy="972000"/>
            </a:xfrm>
            <a:prstGeom prst="ellipse">
              <a:avLst/>
            </a:prstGeom>
            <a:solidFill>
              <a:srgbClr val="00A3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Tele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marketing 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0132E73-75CB-4750-BB7D-F71623C2BAEE}"/>
                </a:ext>
              </a:extLst>
            </p:cNvPr>
            <p:cNvSpPr/>
            <p:nvPr/>
          </p:nvSpPr>
          <p:spPr>
            <a:xfrm>
              <a:off x="1819968" y="4067765"/>
              <a:ext cx="905114" cy="905114"/>
            </a:xfrm>
            <a:prstGeom prst="ellipse">
              <a:avLst/>
            </a:prstGeom>
            <a:solidFill>
              <a:srgbClr val="E37F1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E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 commerce 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8E1AE1-244F-4B0A-AB91-E6243F29B3B0}"/>
                </a:ext>
              </a:extLst>
            </p:cNvPr>
            <p:cNvSpPr/>
            <p:nvPr/>
          </p:nvSpPr>
          <p:spPr>
            <a:xfrm>
              <a:off x="3590378" y="3189210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Retail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A7EE249-B3C6-4DBE-BF80-65CDA79795B2}"/>
                </a:ext>
              </a:extLst>
            </p:cNvPr>
            <p:cNvSpPr/>
            <p:nvPr/>
          </p:nvSpPr>
          <p:spPr>
            <a:xfrm>
              <a:off x="4519600" y="279522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Distributors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B0AA42-F355-42E1-9FD6-548D3BA3EC71}"/>
                </a:ext>
              </a:extLst>
            </p:cNvPr>
            <p:cNvSpPr/>
            <p:nvPr/>
          </p:nvSpPr>
          <p:spPr>
            <a:xfrm>
              <a:off x="5432056" y="2373441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Value added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Partners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01B1B2B-5CFF-45CD-B721-273BE2B9CC69}"/>
                </a:ext>
              </a:extLst>
            </p:cNvPr>
            <p:cNvSpPr/>
            <p:nvPr/>
          </p:nvSpPr>
          <p:spPr>
            <a:xfrm>
              <a:off x="6355416" y="1980843"/>
              <a:ext cx="972000" cy="972000"/>
            </a:xfrm>
            <a:prstGeom prst="ellipse">
              <a:avLst/>
            </a:prstGeom>
            <a:solidFill>
              <a:srgbClr val="3984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Sales force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2A68EAF-A4C0-4208-8619-C4BA8DBDB917}"/>
                </a:ext>
              </a:extLst>
            </p:cNvPr>
            <p:cNvSpPr txBox="1"/>
            <p:nvPr/>
          </p:nvSpPr>
          <p:spPr>
            <a:xfrm>
              <a:off x="856033" y="1595839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019A006-D8D9-43E1-ACD6-957866894285}"/>
                </a:ext>
              </a:extLst>
            </p:cNvPr>
            <p:cNvSpPr txBox="1"/>
            <p:nvPr/>
          </p:nvSpPr>
          <p:spPr>
            <a:xfrm>
              <a:off x="870473" y="5298156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D413742-B421-4F6F-B96F-26BD4A35EAD3}"/>
                </a:ext>
              </a:extLst>
            </p:cNvPr>
            <p:cNvSpPr txBox="1"/>
            <p:nvPr/>
          </p:nvSpPr>
          <p:spPr>
            <a:xfrm>
              <a:off x="1207695" y="5555525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low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E848141-C745-4AFA-98BA-DDB9A341B7D6}"/>
                </a:ext>
              </a:extLst>
            </p:cNvPr>
            <p:cNvSpPr txBox="1"/>
            <p:nvPr/>
          </p:nvSpPr>
          <p:spPr>
            <a:xfrm>
              <a:off x="7894428" y="5555524"/>
              <a:ext cx="913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High 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0E347B-A047-4DFD-843F-ACE42AE77D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4976" y="4431789"/>
              <a:ext cx="2115997" cy="1031360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3F3DE10-85EA-431F-A2F8-3732DFBFA9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58781" y="3763678"/>
              <a:ext cx="1949480" cy="926473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F7B4FA9-DAD0-4D36-870A-6F83FFCFAC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99883" y="3216440"/>
              <a:ext cx="1248141" cy="607122"/>
            </a:xfrm>
            <a:prstGeom prst="line">
              <a:avLst/>
            </a:prstGeom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0B671A9-3002-482C-ADC0-06A25478C089}"/>
                </a:ext>
              </a:extLst>
            </p:cNvPr>
            <p:cNvSpPr txBox="1"/>
            <p:nvPr/>
          </p:nvSpPr>
          <p:spPr>
            <a:xfrm rot="20069061">
              <a:off x="2759402" y="4858606"/>
              <a:ext cx="1856346" cy="196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marketing channels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630884D-0A90-4391-941F-AAFCB38A417A}"/>
                </a:ext>
              </a:extLst>
            </p:cNvPr>
            <p:cNvSpPr txBox="1"/>
            <p:nvPr/>
          </p:nvSpPr>
          <p:spPr>
            <a:xfrm rot="20069061">
              <a:off x="4713333" y="4199697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Indirect  channels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797976D-5F03-48F7-A9C5-135E42A1C07F}"/>
                </a:ext>
              </a:extLst>
            </p:cNvPr>
            <p:cNvSpPr txBox="1"/>
            <p:nvPr/>
          </p:nvSpPr>
          <p:spPr>
            <a:xfrm rot="20044949">
              <a:off x="6481604" y="3497216"/>
              <a:ext cx="18563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Direct sales channels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B0614C0-5EF1-4BFF-8391-87E59DA2055E}"/>
                </a:ext>
              </a:extLst>
            </p:cNvPr>
            <p:cNvSpPr txBox="1"/>
            <p:nvPr/>
          </p:nvSpPr>
          <p:spPr>
            <a:xfrm>
              <a:off x="3482498" y="5549945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Cost per transaction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AD55DCE-5AF2-4D4B-BCC2-E4129297AF6B}"/>
                </a:ext>
              </a:extLst>
            </p:cNvPr>
            <p:cNvSpPr txBox="1"/>
            <p:nvPr/>
          </p:nvSpPr>
          <p:spPr>
            <a:xfrm rot="16200000">
              <a:off x="-165765" y="3466998"/>
              <a:ext cx="30708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Value added sales 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D3C8F56-077B-4E09-9A34-7A63AF361F92}"/>
              </a:ext>
            </a:extLst>
          </p:cNvPr>
          <p:cNvSpPr txBox="1"/>
          <p:nvPr/>
        </p:nvSpPr>
        <p:spPr>
          <a:xfrm>
            <a:off x="9406719" y="2336495"/>
            <a:ext cx="2550870" cy="2952924"/>
          </a:xfrm>
          <a:prstGeom prst="rect">
            <a:avLst/>
          </a:prstGeom>
          <a:noFill/>
        </p:spPr>
        <p:txBody>
          <a:bodyPr wrap="square" lIns="45720" rtlCol="0" anchor="t" anchorCtr="0">
            <a:spAutoFit/>
          </a:bodyPr>
          <a:lstStyle>
            <a:defPPr>
              <a:defRPr lang="en-US"/>
            </a:defPPr>
            <a:lvl1pPr marL="171450" indent="-171450" defTabSz="914217">
              <a:lnSpc>
                <a:spcPts val="1500"/>
              </a:lnSpc>
              <a:buFont typeface="Arial" panose="020B0604020202020204" pitchFamily="34" charset="0"/>
              <a:buChar char="•"/>
              <a:defRPr sz="900">
                <a:solidFill>
                  <a:srgbClr val="73757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Basis purpose of the sale channel is to connect customers , brand owners and end-users .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Different brands and solutions will drive different strategies to reach end user this results in what is called the Omni Channel experience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Every brand owner will evolve different channel strategies to resolve 4 main areas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Cost to serve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Preferred channel of end-users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Ability to manage and influence end users and customers</a:t>
            </a:r>
          </a:p>
          <a:p>
            <a:pPr marL="285750" marR="0" lvl="0" indent="-2857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Business contribution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2D1E66C-6E0A-46A6-8384-F52D990C9B98}"/>
              </a:ext>
            </a:extLst>
          </p:cNvPr>
          <p:cNvSpPr txBox="1"/>
          <p:nvPr/>
        </p:nvSpPr>
        <p:spPr>
          <a:xfrm>
            <a:off x="9821867" y="1867452"/>
            <a:ext cx="1529971" cy="338554"/>
          </a:xfrm>
          <a:prstGeom prst="rect">
            <a:avLst/>
          </a:prstGeom>
          <a:noFill/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Drivers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0D85DBE-6E55-4F61-B507-15BCF542CD1B}"/>
              </a:ext>
            </a:extLst>
          </p:cNvPr>
          <p:cNvSpPr txBox="1"/>
          <p:nvPr/>
        </p:nvSpPr>
        <p:spPr>
          <a:xfrm>
            <a:off x="2157920" y="1417739"/>
            <a:ext cx="2163183" cy="117339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" rtlCol="0" anchor="t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High engagement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Feedback intensive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cost per contact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Upselling possibilities high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Instant data capture.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ctr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ctr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1" name="Arrow: Down 80">
            <a:extLst>
              <a:ext uri="{FF2B5EF4-FFF2-40B4-BE49-F238E27FC236}">
                <a16:creationId xmlns:a16="http://schemas.microsoft.com/office/drawing/2014/main" id="{74D77378-DD97-4131-9767-7CE382394016}"/>
              </a:ext>
            </a:extLst>
          </p:cNvPr>
          <p:cNvSpPr/>
          <p:nvPr/>
        </p:nvSpPr>
        <p:spPr>
          <a:xfrm>
            <a:off x="2927254" y="2588065"/>
            <a:ext cx="322588" cy="4547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ABA01EF-12F0-4ECB-B4D9-FCF15EA4103A}"/>
              </a:ext>
            </a:extLst>
          </p:cNvPr>
          <p:cNvSpPr txBox="1"/>
          <p:nvPr/>
        </p:nvSpPr>
        <p:spPr>
          <a:xfrm>
            <a:off x="6848251" y="3932819"/>
            <a:ext cx="2163183" cy="8363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lIns="45720" rtlCol="0" anchor="t" anchorCtr="0">
            <a:spAutoFit/>
          </a:bodyPr>
          <a:lstStyle>
            <a:defPPr>
              <a:defRPr lang="en-US"/>
            </a:defPPr>
            <a:lvl1pPr marL="171450" indent="-171450" defTabSz="914217">
              <a:lnSpc>
                <a:spcPts val="1500"/>
              </a:lnSpc>
              <a:buFont typeface="Arial" panose="020B0604020202020204" pitchFamily="34" charset="0"/>
              <a:buChar char="•"/>
              <a:defRPr sz="900">
                <a:solidFill>
                  <a:srgbClr val="737572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Closer to end sale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Larger business scale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Higher relative cost per engagement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737572"/>
                </a:solidFill>
                <a:effectLst/>
                <a:uLnTx/>
                <a:uFillTx/>
                <a:latin typeface="Lato Light" panose="020F0502020204030203" pitchFamily="34" charset="0"/>
              </a:rPr>
              <a:t>Faster decision making </a:t>
            </a: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171450" marR="0" lvl="0" indent="-171450" algn="l" defTabSz="914217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85" name="Arrow: Down 84">
            <a:extLst>
              <a:ext uri="{FF2B5EF4-FFF2-40B4-BE49-F238E27FC236}">
                <a16:creationId xmlns:a16="http://schemas.microsoft.com/office/drawing/2014/main" id="{28F53C6E-E05C-4D2C-83DB-9CB4A68753D6}"/>
              </a:ext>
            </a:extLst>
          </p:cNvPr>
          <p:cNvSpPr/>
          <p:nvPr/>
        </p:nvSpPr>
        <p:spPr>
          <a:xfrm rot="10800000">
            <a:off x="7625512" y="3479436"/>
            <a:ext cx="322588" cy="45476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D43DB76-B9B8-4570-98AB-EBB3968316AB}"/>
              </a:ext>
            </a:extLst>
          </p:cNvPr>
          <p:cNvSpPr txBox="1"/>
          <p:nvPr/>
        </p:nvSpPr>
        <p:spPr>
          <a:xfrm>
            <a:off x="2157920" y="1040205"/>
            <a:ext cx="16947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Advantages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E57A1C92-E728-4D00-99D9-558FD766C6EB}"/>
              </a:ext>
            </a:extLst>
          </p:cNvPr>
          <p:cNvSpPr txBox="1"/>
          <p:nvPr/>
        </p:nvSpPr>
        <p:spPr>
          <a:xfrm>
            <a:off x="7124314" y="4801367"/>
            <a:ext cx="18871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t" anchorCtr="0">
            <a:spAutoFit/>
          </a:bodyPr>
          <a:lstStyle/>
          <a:p>
            <a:pPr marL="0" marR="0" lvl="0" indent="0" algn="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Channel disadvantages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9DCAA7-6BC8-4D2C-AEAF-45E26720F955}"/>
              </a:ext>
            </a:extLst>
          </p:cNvPr>
          <p:cNvSpPr txBox="1"/>
          <p:nvPr/>
        </p:nvSpPr>
        <p:spPr>
          <a:xfrm>
            <a:off x="608790" y="5499617"/>
            <a:ext cx="10058946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product and category interacts differently with channels based on A) Brand initiatives B) Strategy C) Priorities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The models above may all be used or only one , it is dependent on the strategy and the planning used to arrive at such a conclusion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Each channel has different cost layers to deliver service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 the example above the cost per transaction is largely modelled around the distance to end user , the 3 models reflect the distance and the cost 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Strategically the prioritization works around working with the larger and complex customer groups and moving the smaller and less profitable groups to inside sales or telemarketing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 is a strategic decision mainly , as opposed to a cost based decision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812B06-8EF6-442C-B812-A732396F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12058D38-934D-45D7-ADAB-D076F5E3E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29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52E36-C838-463B-88AA-F0F672710EFD}"/>
              </a:ext>
            </a:extLst>
          </p:cNvPr>
          <p:cNvSpPr txBox="1"/>
          <p:nvPr/>
        </p:nvSpPr>
        <p:spPr>
          <a:xfrm>
            <a:off x="-1" y="19076"/>
            <a:ext cx="606810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Market Coverage Model.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519F32-3E4B-44ED-80D9-86D70D5EBBA6}"/>
              </a:ext>
            </a:extLst>
          </p:cNvPr>
          <p:cNvGrpSpPr/>
          <p:nvPr/>
        </p:nvGrpSpPr>
        <p:grpSpPr>
          <a:xfrm>
            <a:off x="7029529" y="2631229"/>
            <a:ext cx="1800000" cy="1959672"/>
            <a:chOff x="4918622" y="2232394"/>
            <a:chExt cx="1800000" cy="1959672"/>
          </a:xfrm>
        </p:grpSpPr>
        <p:sp>
          <p:nvSpPr>
            <p:cNvPr id="6" name="Rounded Rectangle 22">
              <a:extLst>
                <a:ext uri="{FF2B5EF4-FFF2-40B4-BE49-F238E27FC236}">
                  <a16:creationId xmlns:a16="http://schemas.microsoft.com/office/drawing/2014/main" id="{E6F9ECA5-5A5F-4441-8655-E10AA97F037B}"/>
                </a:ext>
              </a:extLst>
            </p:cNvPr>
            <p:cNvSpPr/>
            <p:nvPr/>
          </p:nvSpPr>
          <p:spPr>
            <a:xfrm>
              <a:off x="4918622" y="2232394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solidFill>
                    <a:srgbClr val="FFFFFF"/>
                  </a:solidFill>
                  <a:latin typeface="Lato"/>
                </a:rPr>
                <a:t>Mass Retail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22A5680D-AE22-4F1E-9595-B3BE8CE1DD13}"/>
                </a:ext>
              </a:extLst>
            </p:cNvPr>
            <p:cNvSpPr/>
            <p:nvPr/>
          </p:nvSpPr>
          <p:spPr>
            <a:xfrm>
              <a:off x="4918622" y="2631482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Channel Partners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289D8CF5-1F2A-46DB-A5D1-F00E8AF5735D}"/>
                </a:ext>
              </a:extLst>
            </p:cNvPr>
            <p:cNvSpPr/>
            <p:nvPr/>
          </p:nvSpPr>
          <p:spPr>
            <a:xfrm>
              <a:off x="4918622" y="3028702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Value Added Resellers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9E3FD4FC-2D8D-48D2-AFDA-414C8321C860}"/>
                </a:ext>
              </a:extLst>
            </p:cNvPr>
            <p:cNvSpPr/>
            <p:nvPr/>
          </p:nvSpPr>
          <p:spPr>
            <a:xfrm>
              <a:off x="4918622" y="3427541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Corporates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41456FB1-B62F-4DB5-AF6F-0C27DA537C18}"/>
                </a:ext>
              </a:extLst>
            </p:cNvPr>
            <p:cNvSpPr/>
            <p:nvPr/>
          </p:nvSpPr>
          <p:spPr>
            <a:xfrm>
              <a:off x="4918622" y="3832066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Manufacturing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</p:grp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8AEA1164-22F0-478D-B2B2-B90B50B38FCA}"/>
              </a:ext>
            </a:extLst>
          </p:cNvPr>
          <p:cNvSpPr/>
          <p:nvPr/>
        </p:nvSpPr>
        <p:spPr>
          <a:xfrm>
            <a:off x="7058717" y="1204471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F8669859-88BF-49A6-B292-7285CD0A535E}"/>
              </a:ext>
            </a:extLst>
          </p:cNvPr>
          <p:cNvSpPr/>
          <p:nvPr/>
        </p:nvSpPr>
        <p:spPr>
          <a:xfrm>
            <a:off x="9419755" y="1198864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Customer Classification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50910FC-D0A1-4459-A1DA-67194A52F23E}"/>
              </a:ext>
            </a:extLst>
          </p:cNvPr>
          <p:cNvCxnSpPr>
            <a:cxnSpLocks/>
          </p:cNvCxnSpPr>
          <p:nvPr/>
        </p:nvCxnSpPr>
        <p:spPr>
          <a:xfrm flipH="1">
            <a:off x="2448572" y="2225929"/>
            <a:ext cx="27898" cy="32847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D8A4DB-02C1-4803-8CFD-8D2DF10E8F91}"/>
              </a:ext>
            </a:extLst>
          </p:cNvPr>
          <p:cNvGrpSpPr/>
          <p:nvPr/>
        </p:nvGrpSpPr>
        <p:grpSpPr>
          <a:xfrm>
            <a:off x="2965694" y="2634587"/>
            <a:ext cx="1445063" cy="2157241"/>
            <a:chOff x="245867" y="2390749"/>
            <a:chExt cx="1445063" cy="2157241"/>
          </a:xfrm>
        </p:grpSpPr>
        <p:sp>
          <p:nvSpPr>
            <p:cNvPr id="45" name="Shape 6977">
              <a:extLst>
                <a:ext uri="{FF2B5EF4-FFF2-40B4-BE49-F238E27FC236}">
                  <a16:creationId xmlns:a16="http://schemas.microsoft.com/office/drawing/2014/main" id="{569EAFD1-C97E-4EE5-A7A6-34B11A0E5E52}"/>
                </a:ext>
              </a:extLst>
            </p:cNvPr>
            <p:cNvSpPr/>
            <p:nvPr/>
          </p:nvSpPr>
          <p:spPr>
            <a:xfrm>
              <a:off x="250930" y="2390749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Service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5" name="Shape 6977">
              <a:extLst>
                <a:ext uri="{FF2B5EF4-FFF2-40B4-BE49-F238E27FC236}">
                  <a16:creationId xmlns:a16="http://schemas.microsoft.com/office/drawing/2014/main" id="{2F5B5B8C-F1B9-458F-9343-249FD70BA4E3}"/>
                </a:ext>
              </a:extLst>
            </p:cNvPr>
            <p:cNvSpPr/>
            <p:nvPr/>
          </p:nvSpPr>
          <p:spPr>
            <a:xfrm>
              <a:off x="250930" y="2826181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Delivery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7" name="Shape 6977">
              <a:extLst>
                <a:ext uri="{FF2B5EF4-FFF2-40B4-BE49-F238E27FC236}">
                  <a16:creationId xmlns:a16="http://schemas.microsoft.com/office/drawing/2014/main" id="{F3EEF913-4D1E-41F0-B1FC-578BE3E061CB}"/>
                </a:ext>
              </a:extLst>
            </p:cNvPr>
            <p:cNvSpPr/>
            <p:nvPr/>
          </p:nvSpPr>
          <p:spPr>
            <a:xfrm>
              <a:off x="250930" y="3268552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Enquiry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9" name="Shape 6977">
              <a:extLst>
                <a:ext uri="{FF2B5EF4-FFF2-40B4-BE49-F238E27FC236}">
                  <a16:creationId xmlns:a16="http://schemas.microsoft.com/office/drawing/2014/main" id="{3BCE686C-93FA-4819-A1DF-C8F805266670}"/>
                </a:ext>
              </a:extLst>
            </p:cNvPr>
            <p:cNvSpPr/>
            <p:nvPr/>
          </p:nvSpPr>
          <p:spPr>
            <a:xfrm>
              <a:off x="245867" y="3710923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lang="en-GB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Orders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61" name="Shape 6977">
              <a:extLst>
                <a:ext uri="{FF2B5EF4-FFF2-40B4-BE49-F238E27FC236}">
                  <a16:creationId xmlns:a16="http://schemas.microsoft.com/office/drawing/2014/main" id="{0966C1FE-268F-4D89-8E94-9C2288D68ED9}"/>
                </a:ext>
              </a:extLst>
            </p:cNvPr>
            <p:cNvSpPr/>
            <p:nvPr/>
          </p:nvSpPr>
          <p:spPr>
            <a:xfrm>
              <a:off x="245867" y="4166356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W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arranties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37C010E2-1B58-45AA-ABF9-5E32BE6A81F2}"/>
              </a:ext>
            </a:extLst>
          </p:cNvPr>
          <p:cNvSpPr/>
          <p:nvPr/>
        </p:nvSpPr>
        <p:spPr>
          <a:xfrm>
            <a:off x="551336" y="2849302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Sales – Engagement teams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5B0F41C-7C7B-44DD-83B1-CE170E5D32B4}"/>
              </a:ext>
            </a:extLst>
          </p:cNvPr>
          <p:cNvSpPr/>
          <p:nvPr/>
        </p:nvSpPr>
        <p:spPr>
          <a:xfrm>
            <a:off x="554467" y="3254799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Sales Online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1E74B62-B453-4904-AF87-0819CFB4E583}"/>
              </a:ext>
            </a:extLst>
          </p:cNvPr>
          <p:cNvSpPr/>
          <p:nvPr/>
        </p:nvSpPr>
        <p:spPr>
          <a:xfrm>
            <a:off x="554467" y="3652019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Inbound call centre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94064CE5-7EF1-4721-BB44-C783F4F83B56}"/>
              </a:ext>
            </a:extLst>
          </p:cNvPr>
          <p:cNvSpPr/>
          <p:nvPr/>
        </p:nvSpPr>
        <p:spPr>
          <a:xfrm>
            <a:off x="551336" y="4415770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Inside sales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84369DCB-6879-463B-B9E3-C62B6FA77C78}"/>
              </a:ext>
            </a:extLst>
          </p:cNvPr>
          <p:cNvSpPr/>
          <p:nvPr/>
        </p:nvSpPr>
        <p:spPr>
          <a:xfrm>
            <a:off x="4952728" y="4896672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Marketing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0470EDB6-5BA8-4C51-BA36-107BAA1E1EE0}"/>
              </a:ext>
            </a:extLst>
          </p:cNvPr>
          <p:cNvSpPr/>
          <p:nvPr/>
        </p:nvSpPr>
        <p:spPr>
          <a:xfrm>
            <a:off x="554467" y="4036990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Management information systems integration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4FBFE319-6E98-4B48-A141-370D2E4EF308}"/>
              </a:ext>
            </a:extLst>
          </p:cNvPr>
          <p:cNvSpPr/>
          <p:nvPr/>
        </p:nvSpPr>
        <p:spPr>
          <a:xfrm>
            <a:off x="554467" y="245754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CRM System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209893D2-64FA-4B55-A1A3-E695CCAC1886}"/>
              </a:ext>
            </a:extLst>
          </p:cNvPr>
          <p:cNvSpPr/>
          <p:nvPr/>
        </p:nvSpPr>
        <p:spPr>
          <a:xfrm>
            <a:off x="2475150" y="3516176"/>
            <a:ext cx="433496" cy="360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22">
            <a:extLst>
              <a:ext uri="{FF2B5EF4-FFF2-40B4-BE49-F238E27FC236}">
                <a16:creationId xmlns:a16="http://schemas.microsoft.com/office/drawing/2014/main" id="{46430727-35E0-4C86-9AC2-F7CCC7923EA1}"/>
              </a:ext>
            </a:extLst>
          </p:cNvPr>
          <p:cNvSpPr/>
          <p:nvPr/>
        </p:nvSpPr>
        <p:spPr>
          <a:xfrm>
            <a:off x="595536" y="118685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Shared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Services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97" name="Rounded Rectangle 22">
            <a:extLst>
              <a:ext uri="{FF2B5EF4-FFF2-40B4-BE49-F238E27FC236}">
                <a16:creationId xmlns:a16="http://schemas.microsoft.com/office/drawing/2014/main" id="{210BE414-4B03-4A53-9786-4095A0911DBC}"/>
              </a:ext>
            </a:extLst>
          </p:cNvPr>
          <p:cNvSpPr/>
          <p:nvPr/>
        </p:nvSpPr>
        <p:spPr>
          <a:xfrm>
            <a:off x="4934840" y="121095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Function 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99" name="Rounded Rectangle 22">
            <a:extLst>
              <a:ext uri="{FF2B5EF4-FFF2-40B4-BE49-F238E27FC236}">
                <a16:creationId xmlns:a16="http://schemas.microsoft.com/office/drawing/2014/main" id="{D0B18411-EF02-42F1-89E7-CAB0EF6858B8}"/>
              </a:ext>
            </a:extLst>
          </p:cNvPr>
          <p:cNvSpPr/>
          <p:nvPr/>
        </p:nvSpPr>
        <p:spPr>
          <a:xfrm>
            <a:off x="2869328" y="1207712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Customer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Management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66" name="Rounded Rectangle 22">
            <a:extLst>
              <a:ext uri="{FF2B5EF4-FFF2-40B4-BE49-F238E27FC236}">
                <a16:creationId xmlns:a16="http://schemas.microsoft.com/office/drawing/2014/main" id="{4FDA2ECB-976A-4A66-8803-D229990DF25A}"/>
              </a:ext>
            </a:extLst>
          </p:cNvPr>
          <p:cNvSpPr/>
          <p:nvPr/>
        </p:nvSpPr>
        <p:spPr>
          <a:xfrm>
            <a:off x="4922205" y="2055231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kern="0" dirty="0">
                <a:solidFill>
                  <a:srgbClr val="FFFFFF"/>
                </a:solidFill>
                <a:latin typeface="Lato"/>
              </a:rPr>
              <a:t>Direct Sales</a:t>
            </a:r>
            <a:endParaRPr kumimoji="0" lang="uk-UA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626C95-0000-43B4-8FD1-7D2A23D4E0EC}"/>
              </a:ext>
            </a:extLst>
          </p:cNvPr>
          <p:cNvCxnSpPr/>
          <p:nvPr/>
        </p:nvCxnSpPr>
        <p:spPr>
          <a:xfrm>
            <a:off x="2475150" y="2235231"/>
            <a:ext cx="219417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AD11CF80-307F-4E38-9047-2E0A121CBE01}"/>
              </a:ext>
            </a:extLst>
          </p:cNvPr>
          <p:cNvCxnSpPr>
            <a:cxnSpLocks/>
          </p:cNvCxnSpPr>
          <p:nvPr/>
        </p:nvCxnSpPr>
        <p:spPr>
          <a:xfrm>
            <a:off x="6777716" y="2234094"/>
            <a:ext cx="1191081" cy="306934"/>
          </a:xfrm>
          <a:prstGeom prst="bentConnector3">
            <a:avLst>
              <a:gd name="adj1" fmla="val 98186"/>
            </a:avLst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3237A335-FE9F-46AE-BF33-53C41E0672A5}"/>
              </a:ext>
            </a:extLst>
          </p:cNvPr>
          <p:cNvCxnSpPr>
            <a:cxnSpLocks/>
          </p:cNvCxnSpPr>
          <p:nvPr/>
        </p:nvCxnSpPr>
        <p:spPr>
          <a:xfrm flipV="1">
            <a:off x="6881952" y="3992252"/>
            <a:ext cx="2578396" cy="1113499"/>
          </a:xfrm>
          <a:prstGeom prst="bentConnector3">
            <a:avLst>
              <a:gd name="adj1" fmla="val 85841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0FA8B16-926D-4202-A322-A772AF8862D6}"/>
              </a:ext>
            </a:extLst>
          </p:cNvPr>
          <p:cNvCxnSpPr>
            <a:cxnSpLocks/>
          </p:cNvCxnSpPr>
          <p:nvPr/>
        </p:nvCxnSpPr>
        <p:spPr>
          <a:xfrm flipV="1">
            <a:off x="2452766" y="5510694"/>
            <a:ext cx="7978496" cy="4896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84381FB-7C87-4529-BEA2-3F0F0C6A477F}"/>
              </a:ext>
            </a:extLst>
          </p:cNvPr>
          <p:cNvCxnSpPr/>
          <p:nvPr/>
        </p:nvCxnSpPr>
        <p:spPr>
          <a:xfrm flipH="1">
            <a:off x="5058583" y="3858561"/>
            <a:ext cx="154669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D942A89-DEDF-4B83-A551-4B2B41FC4E9D}"/>
              </a:ext>
            </a:extLst>
          </p:cNvPr>
          <p:cNvCxnSpPr>
            <a:cxnSpLocks/>
          </p:cNvCxnSpPr>
          <p:nvPr/>
        </p:nvCxnSpPr>
        <p:spPr>
          <a:xfrm flipV="1">
            <a:off x="5188426" y="3444969"/>
            <a:ext cx="1478315" cy="4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Table 125">
            <a:extLst>
              <a:ext uri="{FF2B5EF4-FFF2-40B4-BE49-F238E27FC236}">
                <a16:creationId xmlns:a16="http://schemas.microsoft.com/office/drawing/2014/main" id="{D6618714-47F1-47B3-AB95-3D2353A8C6AA}"/>
              </a:ext>
            </a:extLst>
          </p:cNvPr>
          <p:cNvGraphicFramePr>
            <a:graphicFrameLocks noGrp="1"/>
          </p:cNvGraphicFramePr>
          <p:nvPr/>
        </p:nvGraphicFramePr>
        <p:xfrm>
          <a:off x="9522020" y="2225929"/>
          <a:ext cx="1566825" cy="2699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75">
                  <a:extLst>
                    <a:ext uri="{9D8B030D-6E8A-4147-A177-3AD203B41FA5}">
                      <a16:colId xmlns:a16="http://schemas.microsoft.com/office/drawing/2014/main" val="4107003882"/>
                    </a:ext>
                  </a:extLst>
                </a:gridCol>
                <a:gridCol w="522275">
                  <a:extLst>
                    <a:ext uri="{9D8B030D-6E8A-4147-A177-3AD203B41FA5}">
                      <a16:colId xmlns:a16="http://schemas.microsoft.com/office/drawing/2014/main" val="3876253996"/>
                    </a:ext>
                  </a:extLst>
                </a:gridCol>
                <a:gridCol w="522275">
                  <a:extLst>
                    <a:ext uri="{9D8B030D-6E8A-4147-A177-3AD203B41FA5}">
                      <a16:colId xmlns:a16="http://schemas.microsoft.com/office/drawing/2014/main" val="1281139542"/>
                    </a:ext>
                  </a:extLst>
                </a:gridCol>
              </a:tblGrid>
              <a:tr h="38571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07263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40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71053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50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60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70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02918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75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125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250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98602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125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7833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25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35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latin typeface="Lato Light" panose="020F0502020204030203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13409"/>
                  </a:ext>
                </a:extLst>
              </a:tr>
              <a:tr h="385714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/>
                        </a:rPr>
                        <a:t>275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/>
                        </a:rPr>
                        <a:t>260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Lato Light" panose="020F0502020204030203"/>
                        </a:rPr>
                        <a:t>370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661934"/>
                  </a:ext>
                </a:extLst>
              </a:tr>
            </a:tbl>
          </a:graphicData>
        </a:graphic>
      </p:graphicFrame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0FBC812-BD50-49DF-88AD-63F2CA7A246E}"/>
              </a:ext>
            </a:extLst>
          </p:cNvPr>
          <p:cNvCxnSpPr>
            <a:cxnSpLocks/>
          </p:cNvCxnSpPr>
          <p:nvPr/>
        </p:nvCxnSpPr>
        <p:spPr>
          <a:xfrm flipV="1">
            <a:off x="10522205" y="5138510"/>
            <a:ext cx="0" cy="3721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84112AE1-4FE7-4059-B111-9EC860F4DBB0}"/>
              </a:ext>
            </a:extLst>
          </p:cNvPr>
          <p:cNvSpPr/>
          <p:nvPr/>
        </p:nvSpPr>
        <p:spPr>
          <a:xfrm>
            <a:off x="9540609" y="2108609"/>
            <a:ext cx="981596" cy="2996246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954215A-F5B5-4FD0-B6BC-FDD71AD8F4F2}"/>
              </a:ext>
            </a:extLst>
          </p:cNvPr>
          <p:cNvCxnSpPr>
            <a:cxnSpLocks/>
          </p:cNvCxnSpPr>
          <p:nvPr/>
        </p:nvCxnSpPr>
        <p:spPr>
          <a:xfrm flipH="1">
            <a:off x="8832084" y="3627692"/>
            <a:ext cx="66158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3EFC75-6DA6-45D4-AD0D-AECA7A90644F}"/>
              </a:ext>
            </a:extLst>
          </p:cNvPr>
          <p:cNvSpPr/>
          <p:nvPr/>
        </p:nvSpPr>
        <p:spPr>
          <a:xfrm>
            <a:off x="10572064" y="2109502"/>
            <a:ext cx="513121" cy="2996246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36F8295-57F0-46C0-BA07-34F35E530F00}"/>
              </a:ext>
            </a:extLst>
          </p:cNvPr>
          <p:cNvGrpSpPr/>
          <p:nvPr/>
        </p:nvGrpSpPr>
        <p:grpSpPr>
          <a:xfrm>
            <a:off x="5864484" y="2466966"/>
            <a:ext cx="0" cy="2374313"/>
            <a:chOff x="11671896" y="2631229"/>
            <a:chExt cx="0" cy="2374313"/>
          </a:xfrm>
        </p:grpSpPr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1DAEFDC-79A4-4EA7-A650-7602DD6338F2}"/>
                </a:ext>
              </a:extLst>
            </p:cNvPr>
            <p:cNvCxnSpPr/>
            <p:nvPr/>
          </p:nvCxnSpPr>
          <p:spPr>
            <a:xfrm flipV="1">
              <a:off x="11671896" y="2631229"/>
              <a:ext cx="0" cy="199169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A800AE9F-1595-4002-8AA4-F0391B6C8D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71896" y="3876176"/>
              <a:ext cx="0" cy="112936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DD777B8D-E2D4-4DD7-BB2D-32823CC652EB}"/>
              </a:ext>
            </a:extLst>
          </p:cNvPr>
          <p:cNvSpPr txBox="1"/>
          <p:nvPr/>
        </p:nvSpPr>
        <p:spPr>
          <a:xfrm>
            <a:off x="698819" y="5714370"/>
            <a:ext cx="962476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Market Coverage Model segmenting channels / Customers into 3 broad customer classification segments 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Segment A &amp; B are composed of high value and strategic customers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Segment C is composed of customers who are small and order management and servicing are taking up too much time in direct servicing.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In the example above they have segmented the customers into 3 clear segments for ease of management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The shared service organisation while managing all 3 segments , in this case also directly manages the Segment C as it has implants of Inside Sales agents on 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Broad segmentation of customers has to build on business strategy and a clear customer evaluation of cost benefit analysis to allocate them 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8D781-AE41-4501-97EF-2BA5FDCB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15</a:t>
            </a:fld>
            <a:endParaRPr lang="en-GB"/>
          </a:p>
        </p:txBody>
      </p:sp>
      <p:pic>
        <p:nvPicPr>
          <p:cNvPr id="49" name="Picture 48" descr="Logo&#10;&#10;Description automatically generated">
            <a:extLst>
              <a:ext uri="{FF2B5EF4-FFF2-40B4-BE49-F238E27FC236}">
                <a16:creationId xmlns:a16="http://schemas.microsoft.com/office/drawing/2014/main" id="{D3273EEA-4B79-45E1-8304-F4B1105C5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D0CFAB1-549A-45F9-98D1-26FBE9AADF74}"/>
              </a:ext>
            </a:extLst>
          </p:cNvPr>
          <p:cNvCxnSpPr>
            <a:cxnSpLocks/>
          </p:cNvCxnSpPr>
          <p:nvPr/>
        </p:nvCxnSpPr>
        <p:spPr>
          <a:xfrm flipV="1">
            <a:off x="1433390" y="5646537"/>
            <a:ext cx="9496919" cy="40198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9CD1F49-24B5-4175-9025-CDBC56AFE270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451336" y="4775770"/>
            <a:ext cx="0" cy="89537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C19D068-7079-402D-A62D-8F76B8F15268}"/>
              </a:ext>
            </a:extLst>
          </p:cNvPr>
          <p:cNvCxnSpPr>
            <a:cxnSpLocks/>
          </p:cNvCxnSpPr>
          <p:nvPr/>
        </p:nvCxnSpPr>
        <p:spPr>
          <a:xfrm flipV="1">
            <a:off x="10828624" y="5168191"/>
            <a:ext cx="0" cy="3721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716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E6D6F9-6F03-4B67-82FC-41F48637B058}"/>
              </a:ext>
            </a:extLst>
          </p:cNvPr>
          <p:cNvCxnSpPr>
            <a:cxnSpLocks/>
          </p:cNvCxnSpPr>
          <p:nvPr/>
        </p:nvCxnSpPr>
        <p:spPr>
          <a:xfrm>
            <a:off x="3009037" y="6060519"/>
            <a:ext cx="7207995" cy="139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0" y="42030"/>
            <a:ext cx="573328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Channel Approach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F47D93D-05D0-4A27-95A2-8D29C726553C}"/>
              </a:ext>
            </a:extLst>
          </p:cNvPr>
          <p:cNvSpPr/>
          <p:nvPr/>
        </p:nvSpPr>
        <p:spPr>
          <a:xfrm>
            <a:off x="0" y="1004081"/>
            <a:ext cx="1219200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Basic go to market layout of channels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1D1C71-D770-4E52-96CB-2C7A3A372B2D}"/>
              </a:ext>
            </a:extLst>
          </p:cNvPr>
          <p:cNvGrpSpPr/>
          <p:nvPr/>
        </p:nvGrpSpPr>
        <p:grpSpPr>
          <a:xfrm>
            <a:off x="3666373" y="1860483"/>
            <a:ext cx="2430921" cy="3739037"/>
            <a:chOff x="4915127" y="1643668"/>
            <a:chExt cx="2430921" cy="3739037"/>
          </a:xfrm>
        </p:grpSpPr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C3CEC529-40FD-4005-BBEF-C67772032D9A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2B1F4B-FA54-4E15-A395-337B475FB53D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9421E0-54DF-4DB5-B10B-8611240ED9A3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Channel partners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EB9350-645A-4583-B6E9-AE07B97FEC4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558FA0-FC16-4BC0-8BF0-4374F4E91A56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Value Added Resellers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D23BDE-C765-43F8-99A7-DD052769D27C}"/>
                </a:ext>
              </a:extLst>
            </p:cNvPr>
            <p:cNvSpPr txBox="1"/>
            <p:nvPr/>
          </p:nvSpPr>
          <p:spPr>
            <a:xfrm>
              <a:off x="5624432" y="2088948"/>
              <a:ext cx="96199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Direct Sales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11BDA1-F3B8-4350-9D09-5286958D2041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F298BC-376E-462E-9FC6-3A6BC10F3B84}"/>
              </a:ext>
            </a:extLst>
          </p:cNvPr>
          <p:cNvSpPr txBox="1"/>
          <p:nvPr/>
        </p:nvSpPr>
        <p:spPr>
          <a:xfrm>
            <a:off x="4244815" y="4233543"/>
            <a:ext cx="135043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Internet / reseller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FA413-779E-45A3-8DEC-804FA23D14F8}"/>
              </a:ext>
            </a:extLst>
          </p:cNvPr>
          <p:cNvSpPr txBox="1"/>
          <p:nvPr/>
        </p:nvSpPr>
        <p:spPr>
          <a:xfrm>
            <a:off x="4026486" y="4808368"/>
            <a:ext cx="16992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Wholesalers / Stockists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E8608D-15A5-4827-A898-4BB33BC99539}"/>
              </a:ext>
            </a:extLst>
          </p:cNvPr>
          <p:cNvSpPr/>
          <p:nvPr/>
        </p:nvSpPr>
        <p:spPr>
          <a:xfrm>
            <a:off x="8235864" y="3524665"/>
            <a:ext cx="719326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686061" y="6083878"/>
            <a:ext cx="5335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Most generic descriptors have been used for channels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model uses a flow from manufacturing to customer / end-user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emerging channel is the online reseller who is able to resell online to other e commerce resellers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8B597-44E7-4E2C-A7BB-E2534AD40B57}"/>
              </a:ext>
            </a:extLst>
          </p:cNvPr>
          <p:cNvGrpSpPr/>
          <p:nvPr/>
        </p:nvGrpSpPr>
        <p:grpSpPr>
          <a:xfrm>
            <a:off x="3962304" y="1735959"/>
            <a:ext cx="2156022" cy="499414"/>
            <a:chOff x="5064910" y="1291670"/>
            <a:chExt cx="2156022" cy="49941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5D1D24D-884A-4A6B-BDA9-A6D1B0E464AD}"/>
                </a:ext>
              </a:extLst>
            </p:cNvPr>
            <p:cNvSpPr/>
            <p:nvPr/>
          </p:nvSpPr>
          <p:spPr>
            <a:xfrm>
              <a:off x="5064910" y="1291670"/>
              <a:ext cx="215602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4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050B7C-4E28-4BCA-B644-427840053B19}"/>
                </a:ext>
              </a:extLst>
            </p:cNvPr>
            <p:cNvSpPr txBox="1"/>
            <p:nvPr/>
          </p:nvSpPr>
          <p:spPr>
            <a:xfrm>
              <a:off x="5175151" y="1415561"/>
              <a:ext cx="1879404" cy="246469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GB" sz="1100" dirty="0"/>
                <a:t>Push Campaigns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C44B5A-9526-4E9D-B88F-0BF9EA2BB843}"/>
              </a:ext>
            </a:extLst>
          </p:cNvPr>
          <p:cNvGrpSpPr/>
          <p:nvPr/>
        </p:nvGrpSpPr>
        <p:grpSpPr>
          <a:xfrm>
            <a:off x="8956094" y="1837124"/>
            <a:ext cx="2476398" cy="3739037"/>
            <a:chOff x="8226517" y="1837124"/>
            <a:chExt cx="2476398" cy="3739037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E2647F36-2F63-496A-BFAE-696551C0D2F5}"/>
                </a:ext>
              </a:extLst>
            </p:cNvPr>
            <p:cNvSpPr/>
            <p:nvPr/>
          </p:nvSpPr>
          <p:spPr>
            <a:xfrm>
              <a:off x="8271994" y="1837124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7DC5E3-85CD-482C-8FD8-57870ED7A868}"/>
                </a:ext>
              </a:extLst>
            </p:cNvPr>
            <p:cNvSpPr/>
            <p:nvPr/>
          </p:nvSpPr>
          <p:spPr>
            <a:xfrm>
              <a:off x="8511786" y="253845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22F8C9-53B7-48C9-88BB-C8B876B5E655}"/>
                </a:ext>
              </a:extLst>
            </p:cNvPr>
            <p:cNvSpPr/>
            <p:nvPr/>
          </p:nvSpPr>
          <p:spPr>
            <a:xfrm>
              <a:off x="8521213" y="3163882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9774DE-CD2D-4ACD-A890-B3F6A736F591}"/>
                </a:ext>
              </a:extLst>
            </p:cNvPr>
            <p:cNvSpPr/>
            <p:nvPr/>
          </p:nvSpPr>
          <p:spPr>
            <a:xfrm>
              <a:off x="8525947" y="378929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36206-BDD2-4F70-9C0F-944334A96D2C}"/>
                </a:ext>
              </a:extLst>
            </p:cNvPr>
            <p:cNvSpPr/>
            <p:nvPr/>
          </p:nvSpPr>
          <p:spPr>
            <a:xfrm>
              <a:off x="8525947" y="4414704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6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1A162-96F7-4252-BC1F-C0FD774840F1}"/>
                </a:ext>
              </a:extLst>
            </p:cNvPr>
            <p:cNvSpPr txBox="1"/>
            <p:nvPr/>
          </p:nvSpPr>
          <p:spPr>
            <a:xfrm>
              <a:off x="9104085" y="269506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C281B-2484-49AB-BF33-BB264FA4C0F6}"/>
                </a:ext>
              </a:extLst>
            </p:cNvPr>
            <p:cNvSpPr txBox="1"/>
            <p:nvPr/>
          </p:nvSpPr>
          <p:spPr>
            <a:xfrm>
              <a:off x="9110603" y="332577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3BE675-5C9F-4DCC-9008-B521CFF01EAE}"/>
                </a:ext>
              </a:extLst>
            </p:cNvPr>
            <p:cNvSpPr txBox="1"/>
            <p:nvPr/>
          </p:nvSpPr>
          <p:spPr>
            <a:xfrm>
              <a:off x="9110603" y="3915617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FA0DED-15A0-4F94-9AD4-EC9A188D154B}"/>
                </a:ext>
              </a:extLst>
            </p:cNvPr>
            <p:cNvSpPr txBox="1"/>
            <p:nvPr/>
          </p:nvSpPr>
          <p:spPr>
            <a:xfrm>
              <a:off x="9092970" y="4529397"/>
              <a:ext cx="83548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E48609-8368-4A47-82CC-1363482D48BB}"/>
                </a:ext>
              </a:extLst>
            </p:cNvPr>
            <p:cNvGrpSpPr/>
            <p:nvPr/>
          </p:nvGrpSpPr>
          <p:grpSpPr>
            <a:xfrm>
              <a:off x="8226517" y="4938964"/>
              <a:ext cx="2260655" cy="499414"/>
              <a:chOff x="5017989" y="5608947"/>
              <a:chExt cx="2156022" cy="499414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5DE69160-7BF5-4FE5-B5DB-2ECDCABBD837}"/>
                  </a:ext>
                </a:extLst>
              </p:cNvPr>
              <p:cNvSpPr/>
              <p:nvPr/>
            </p:nvSpPr>
            <p:spPr>
              <a:xfrm rot="10800000">
                <a:off x="5017989" y="5608947"/>
                <a:ext cx="2156022" cy="499414"/>
              </a:xfrm>
              <a:prstGeom prst="rightArrow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GB" sz="1200" kern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98CC34-6922-4FB4-8FB5-6C9ABA85D9DE}"/>
                  </a:ext>
                </a:extLst>
              </p:cNvPr>
              <p:cNvSpPr txBox="1"/>
              <p:nvPr/>
            </p:nvSpPr>
            <p:spPr>
              <a:xfrm>
                <a:off x="5498246" y="5738653"/>
                <a:ext cx="1473401" cy="235573"/>
              </a:xfrm>
              <a:prstGeom prst="rect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algn="ctr" defTabSz="914217">
                  <a:defRPr sz="1400" kern="0">
                    <a:solidFill>
                      <a:schemeClr val="bg1"/>
                    </a:solidFill>
                    <a:latin typeface="Lato Light" panose="020F0502020204030203" pitchFamily="34" charset="0"/>
                  </a:defRPr>
                </a:lvl1pPr>
              </a:lstStyle>
              <a:p>
                <a:r>
                  <a:rPr lang="en-GB" sz="1100" dirty="0"/>
                  <a:t>Pull Campaigns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5798D4-352D-4D77-826B-04613138CCC0}"/>
              </a:ext>
            </a:extLst>
          </p:cNvPr>
          <p:cNvSpPr txBox="1"/>
          <p:nvPr/>
        </p:nvSpPr>
        <p:spPr>
          <a:xfrm>
            <a:off x="4444938" y="5913310"/>
            <a:ext cx="3827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Demand creation campaigns using the marketing mix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624D4A-A135-4F98-9AC2-594137678C3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217032" y="5576161"/>
            <a:ext cx="15077" cy="5077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4C7F5-3D98-4F82-8AC0-4262E3E5B7DB}"/>
              </a:ext>
            </a:extLst>
          </p:cNvPr>
          <p:cNvCxnSpPr>
            <a:cxnSpLocks/>
          </p:cNvCxnSpPr>
          <p:nvPr/>
        </p:nvCxnSpPr>
        <p:spPr>
          <a:xfrm flipH="1" flipV="1">
            <a:off x="3018464" y="5566734"/>
            <a:ext cx="1" cy="4983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00627-3E46-4285-8B30-9207A3E4D133}"/>
              </a:ext>
            </a:extLst>
          </p:cNvPr>
          <p:cNvGrpSpPr/>
          <p:nvPr/>
        </p:nvGrpSpPr>
        <p:grpSpPr>
          <a:xfrm>
            <a:off x="886060" y="1869910"/>
            <a:ext cx="2430921" cy="3739037"/>
            <a:chOff x="1781606" y="1869910"/>
            <a:chExt cx="2430921" cy="3739037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C68A9F9C-F151-4227-8587-6A547E1468BF}"/>
                </a:ext>
              </a:extLst>
            </p:cNvPr>
            <p:cNvSpPr/>
            <p:nvPr/>
          </p:nvSpPr>
          <p:spPr>
            <a:xfrm>
              <a:off x="1781606" y="1869910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C84B2C-7A44-49EF-A673-92E0983CD18C}"/>
                </a:ext>
              </a:extLst>
            </p:cNvPr>
            <p:cNvSpPr/>
            <p:nvPr/>
          </p:nvSpPr>
          <p:spPr>
            <a:xfrm>
              <a:off x="2014086" y="2962357"/>
              <a:ext cx="1965960" cy="121659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2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054E3C-1CDC-4C8E-9F60-11528DC6EA5D}"/>
                </a:ext>
              </a:extLst>
            </p:cNvPr>
            <p:cNvSpPr txBox="1"/>
            <p:nvPr/>
          </p:nvSpPr>
          <p:spPr>
            <a:xfrm>
              <a:off x="2014085" y="3120273"/>
              <a:ext cx="1965959" cy="830997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r>
                <a:rPr lang="en-US" sz="1400" dirty="0"/>
                <a:t>Brand Owner</a:t>
              </a:r>
            </a:p>
            <a:p>
              <a:r>
                <a:rPr lang="en-US" sz="1400" dirty="0"/>
                <a:t>or</a:t>
              </a:r>
            </a:p>
            <a:p>
              <a:r>
                <a:rPr lang="en-US" sz="1400" dirty="0"/>
                <a:t>Manufacturer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0837-665B-4838-B388-F6F41AAE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16</a:t>
            </a:fld>
            <a:endParaRPr lang="en-GB"/>
          </a:p>
        </p:txBody>
      </p:sp>
      <p:graphicFrame>
        <p:nvGraphicFramePr>
          <p:cNvPr id="40" name="Chart 306">
            <a:extLst>
              <a:ext uri="{FF2B5EF4-FFF2-40B4-BE49-F238E27FC236}">
                <a16:creationId xmlns:a16="http://schemas.microsoft.com/office/drawing/2014/main" id="{E6409BF7-E13C-48E8-9BD8-6BB21B24F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841598"/>
              </p:ext>
            </p:extLst>
          </p:nvPr>
        </p:nvGraphicFramePr>
        <p:xfrm>
          <a:off x="7182340" y="2180943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306">
            <a:extLst>
              <a:ext uri="{FF2B5EF4-FFF2-40B4-BE49-F238E27FC236}">
                <a16:creationId xmlns:a16="http://schemas.microsoft.com/office/drawing/2014/main" id="{A94C8B4F-D715-4535-8667-9A8E744BE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879709"/>
              </p:ext>
            </p:extLst>
          </p:nvPr>
        </p:nvGraphicFramePr>
        <p:xfrm>
          <a:off x="6233615" y="2257368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7034735" y="230311"/>
            <a:ext cx="1966836" cy="616875"/>
          </a:xfrm>
          <a:prstGeom prst="wedgeRoundRectCallout">
            <a:avLst>
              <a:gd name="adj1" fmla="val -45996"/>
              <a:gd name="adj2" fmla="val 20900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Overall Category Sales Contribution 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9037728" y="712084"/>
            <a:ext cx="2316072" cy="616875"/>
          </a:xfrm>
          <a:prstGeom prst="wedgeRoundRectCallout">
            <a:avLst>
              <a:gd name="adj1" fmla="val -83969"/>
              <a:gd name="adj2" fmla="val 137089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category sales contribution . Both are different , this requires category insight to find out if your brand is under contributing .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F7045-D6C1-4CB7-ADC0-FB8385F4D0B4}"/>
              </a:ext>
            </a:extLst>
          </p:cNvPr>
          <p:cNvSpPr/>
          <p:nvPr/>
        </p:nvSpPr>
        <p:spPr>
          <a:xfrm>
            <a:off x="6409870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Sales 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38F9D3-AB3C-4993-B3BE-7F04384D243F}"/>
              </a:ext>
            </a:extLst>
          </p:cNvPr>
          <p:cNvSpPr/>
          <p:nvPr/>
        </p:nvSpPr>
        <p:spPr>
          <a:xfrm>
            <a:off x="7334752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Category</a:t>
            </a:r>
          </a:p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Contribution  </a:t>
            </a: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1812971-49BB-7C5F-7B64-72781DD8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608341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6BF2FD-089F-4FEB-AF8D-10AFE18DCB64}"/>
              </a:ext>
            </a:extLst>
          </p:cNvPr>
          <p:cNvSpPr/>
          <p:nvPr/>
        </p:nvSpPr>
        <p:spPr>
          <a:xfrm>
            <a:off x="5643857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FF8C32A-E3C2-4B00-BA1E-256EC4A5D1A8}"/>
              </a:ext>
            </a:extLst>
          </p:cNvPr>
          <p:cNvSpPr/>
          <p:nvPr/>
        </p:nvSpPr>
        <p:spPr>
          <a:xfrm>
            <a:off x="2602336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300-ED32-45F4-9F03-3DDAFF0AD20B}"/>
              </a:ext>
            </a:extLst>
          </p:cNvPr>
          <p:cNvSpPr/>
          <p:nvPr/>
        </p:nvSpPr>
        <p:spPr>
          <a:xfrm>
            <a:off x="2606793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3B577-E53A-4D7B-BB6D-912E38AFFC78}"/>
              </a:ext>
            </a:extLst>
          </p:cNvPr>
          <p:cNvSpPr/>
          <p:nvPr/>
        </p:nvSpPr>
        <p:spPr>
          <a:xfrm>
            <a:off x="2606793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54C9D-6DE0-4201-89DF-22F4071FAFC0}"/>
              </a:ext>
            </a:extLst>
          </p:cNvPr>
          <p:cNvSpPr txBox="1"/>
          <p:nvPr/>
        </p:nvSpPr>
        <p:spPr>
          <a:xfrm>
            <a:off x="5796257" y="1973099"/>
            <a:ext cx="2980148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Lower cost to sales ratio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Wider portfolio management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Local engagement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Expanded geographical presence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Increased points of contact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14F307-72B8-4EE6-8A76-488BDA001519}"/>
              </a:ext>
            </a:extLst>
          </p:cNvPr>
          <p:cNvSpPr/>
          <p:nvPr/>
        </p:nvSpPr>
        <p:spPr>
          <a:xfrm>
            <a:off x="5648827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0B0D-8CB8-4679-A79B-8A3457FFEFBA}"/>
              </a:ext>
            </a:extLst>
          </p:cNvPr>
          <p:cNvSpPr/>
          <p:nvPr/>
        </p:nvSpPr>
        <p:spPr>
          <a:xfrm>
            <a:off x="5643857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B8AD32-3C31-4AC3-ACC8-0CE56AEDCDEE}"/>
              </a:ext>
            </a:extLst>
          </p:cNvPr>
          <p:cNvSpPr/>
          <p:nvPr/>
        </p:nvSpPr>
        <p:spPr>
          <a:xfrm>
            <a:off x="892391" y="4791133"/>
            <a:ext cx="1661941" cy="115691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200" b="1" kern="0">
                <a:solidFill>
                  <a:srgbClr val="FFFFF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EXAMPLES </a:t>
            </a:r>
            <a:endParaRPr lang="en-US" sz="1200" b="1" kern="0" dirty="0">
              <a:solidFill>
                <a:srgbClr val="FFFFFF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5F707-9230-4627-95AA-E18736A46781}"/>
              </a:ext>
            </a:extLst>
          </p:cNvPr>
          <p:cNvSpPr/>
          <p:nvPr/>
        </p:nvSpPr>
        <p:spPr>
          <a:xfrm>
            <a:off x="887421" y="1848435"/>
            <a:ext cx="1661941" cy="115691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A0684-CD62-4770-9275-18F8F3A57CD1}"/>
              </a:ext>
            </a:extLst>
          </p:cNvPr>
          <p:cNvSpPr/>
          <p:nvPr/>
        </p:nvSpPr>
        <p:spPr>
          <a:xfrm>
            <a:off x="887421" y="3041895"/>
            <a:ext cx="1661941" cy="1693838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Roles / Functions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66FEF-3404-4D86-BFFE-96137BD786E2}"/>
              </a:ext>
            </a:extLst>
          </p:cNvPr>
          <p:cNvSpPr txBox="1"/>
          <p:nvPr/>
        </p:nvSpPr>
        <p:spPr>
          <a:xfrm>
            <a:off x="887421" y="2325400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Goals / Purpose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BD6042F-3BF8-4671-9C39-D88C77D64EAB}"/>
              </a:ext>
            </a:extLst>
          </p:cNvPr>
          <p:cNvSpPr/>
          <p:nvPr/>
        </p:nvSpPr>
        <p:spPr>
          <a:xfrm>
            <a:off x="8695318" y="4791133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24250-2E47-4ACB-B675-BAFCBE673605}"/>
              </a:ext>
            </a:extLst>
          </p:cNvPr>
          <p:cNvSpPr/>
          <p:nvPr/>
        </p:nvSpPr>
        <p:spPr>
          <a:xfrm>
            <a:off x="8690348" y="1848435"/>
            <a:ext cx="2984604" cy="11569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C7938-F967-492D-9546-7E26DE29BE69}"/>
              </a:ext>
            </a:extLst>
          </p:cNvPr>
          <p:cNvSpPr/>
          <p:nvPr/>
        </p:nvSpPr>
        <p:spPr>
          <a:xfrm>
            <a:off x="8690348" y="3041895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E0F8A-4BE7-47BC-A252-535FE074AA6B}"/>
              </a:ext>
            </a:extLst>
          </p:cNvPr>
          <p:cNvSpPr txBox="1"/>
          <p:nvPr/>
        </p:nvSpPr>
        <p:spPr>
          <a:xfrm>
            <a:off x="2816109" y="3308320"/>
            <a:ext cx="2624459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Field Representatives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Category Managers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Account Managers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Account executives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Technical Representatives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Global Subject Matter Experts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836CC-F90C-491A-A4D4-7497F1ECB2B6}"/>
              </a:ext>
            </a:extLst>
          </p:cNvPr>
          <p:cNvSpPr/>
          <p:nvPr/>
        </p:nvSpPr>
        <p:spPr>
          <a:xfrm>
            <a:off x="2608362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DIRECT SALES 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DE671-B4C7-43E8-8156-96C9302A6479}"/>
              </a:ext>
            </a:extLst>
          </p:cNvPr>
          <p:cNvSpPr/>
          <p:nvPr/>
        </p:nvSpPr>
        <p:spPr>
          <a:xfrm>
            <a:off x="5645426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INDIRECT SALES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D5474C-B249-4950-A861-2A9FE188A6BE}"/>
              </a:ext>
            </a:extLst>
          </p:cNvPr>
          <p:cNvSpPr/>
          <p:nvPr/>
        </p:nvSpPr>
        <p:spPr>
          <a:xfrm>
            <a:off x="8682490" y="1366464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DIRECT TO CUSTOMER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85241-7797-415F-93AA-E90ECF048E7B}"/>
              </a:ext>
            </a:extLst>
          </p:cNvPr>
          <p:cNvSpPr txBox="1"/>
          <p:nvPr/>
        </p:nvSpPr>
        <p:spPr>
          <a:xfrm>
            <a:off x="2818133" y="2105239"/>
            <a:ext cx="2980148" cy="5539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Sales – Medium to Complex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Key account control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Complex service requirement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B6896A-0298-436A-846C-FE4C6D05F87A}"/>
              </a:ext>
            </a:extLst>
          </p:cNvPr>
          <p:cNvSpPr txBox="1"/>
          <p:nvPr/>
        </p:nvSpPr>
        <p:spPr>
          <a:xfrm>
            <a:off x="5852204" y="3152905"/>
            <a:ext cx="2624459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Distributors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Resellers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Value Added Resellers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Agents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Brokers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Integrators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Aggregators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Service partners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468AF-C9DE-4BA6-B44D-16D5852DDCB4}"/>
              </a:ext>
            </a:extLst>
          </p:cNvPr>
          <p:cNvSpPr txBox="1"/>
          <p:nvPr/>
        </p:nvSpPr>
        <p:spPr>
          <a:xfrm>
            <a:off x="8984752" y="1940803"/>
            <a:ext cx="2980148" cy="116955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Low sales cost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Wider reach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Efficient transactions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Wider portfolio management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Loyalty management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Reach &amp; penetration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5E150-426D-4450-B3B8-D74042C9B66E}"/>
              </a:ext>
            </a:extLst>
          </p:cNvPr>
          <p:cNvSpPr txBox="1"/>
          <p:nvPr/>
        </p:nvSpPr>
        <p:spPr>
          <a:xfrm>
            <a:off x="9040699" y="3210039"/>
            <a:ext cx="2624459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 commerce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Tele channels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Websites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 marketplace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Mail Catalogues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Online resellers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6146" name="Picture 2" descr="Boeing Logo - Orlando Science Center">
            <a:extLst>
              <a:ext uri="{FF2B5EF4-FFF2-40B4-BE49-F238E27FC236}">
                <a16:creationId xmlns:a16="http://schemas.microsoft.com/office/drawing/2014/main" id="{E4A415B7-D2A5-4A37-9164-6BF54D0A5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8" t="23090" r="10515" b="24337"/>
          <a:stretch/>
        </p:blipFill>
        <p:spPr bwMode="auto">
          <a:xfrm>
            <a:off x="2781419" y="5129525"/>
            <a:ext cx="1041652" cy="53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etrol World - USA: General Electric and Ford to Collaborate in Electric  Vehicle Market">
            <a:extLst>
              <a:ext uri="{FF2B5EF4-FFF2-40B4-BE49-F238E27FC236}">
                <a16:creationId xmlns:a16="http://schemas.microsoft.com/office/drawing/2014/main" id="{F6356B22-10A1-49E3-BB63-6AFEC1D98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958" y="5046838"/>
            <a:ext cx="699909" cy="69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crosoft unveils its new logo, the first major change in 25 years - The  Verge">
            <a:extLst>
              <a:ext uri="{FF2B5EF4-FFF2-40B4-BE49-F238E27FC236}">
                <a16:creationId xmlns:a16="http://schemas.microsoft.com/office/drawing/2014/main" id="{CB874B8D-81B7-457B-8F59-19BBA93DF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110" y="5067066"/>
            <a:ext cx="1172038" cy="6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ome | DuPont">
            <a:extLst>
              <a:ext uri="{FF2B5EF4-FFF2-40B4-BE49-F238E27FC236}">
                <a16:creationId xmlns:a16="http://schemas.microsoft.com/office/drawing/2014/main" id="{BBC384FF-747C-4675-A9D7-2FE1854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4" y="5249943"/>
            <a:ext cx="826648" cy="23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4,049 Coca Cola Logo Photos - Free &amp; Royalty-Free Stock Photos from  Dreamstime">
            <a:extLst>
              <a:ext uri="{FF2B5EF4-FFF2-40B4-BE49-F238E27FC236}">
                <a16:creationId xmlns:a16="http://schemas.microsoft.com/office/drawing/2014/main" id="{AA774F50-F453-4A1D-842B-CF1B80676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62" y="5153970"/>
            <a:ext cx="645833" cy="429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Ford logo and symbol, meaning, history, PNG">
            <a:extLst>
              <a:ext uri="{FF2B5EF4-FFF2-40B4-BE49-F238E27FC236}">
                <a16:creationId xmlns:a16="http://schemas.microsoft.com/office/drawing/2014/main" id="{B0ED3F96-D4B5-4DE7-BF0D-AA75B83F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148" y="5153970"/>
            <a:ext cx="846827" cy="4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Walmart | Work | Lippincott">
            <a:extLst>
              <a:ext uri="{FF2B5EF4-FFF2-40B4-BE49-F238E27FC236}">
                <a16:creationId xmlns:a16="http://schemas.microsoft.com/office/drawing/2014/main" id="{8A12BCC3-503E-42D8-90EF-2EF1F7AC1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518" y="4996091"/>
            <a:ext cx="1111106" cy="69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Citi Careers - Home | Facebook">
            <a:extLst>
              <a:ext uri="{FF2B5EF4-FFF2-40B4-BE49-F238E27FC236}">
                <a16:creationId xmlns:a16="http://schemas.microsoft.com/office/drawing/2014/main" id="{20701D76-18DB-410A-8701-F650EA059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657" y="4990387"/>
            <a:ext cx="711612" cy="7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ABFD594-6C65-48CE-94EA-35112A2EBBD1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GTM Channels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D82D46-2DE8-4130-911E-ADD6C8C5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17</a:t>
            </a:fld>
            <a:endParaRPr lang="en-GB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93BE3E8E-7C7B-41D7-A77F-B42EBB815E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AD0AFD3-AC42-531C-D60B-A558FBAEF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853109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2BA031A-6153-4697-BC3E-2430BA6373E7}"/>
              </a:ext>
            </a:extLst>
          </p:cNvPr>
          <p:cNvSpPr/>
          <p:nvPr/>
        </p:nvSpPr>
        <p:spPr>
          <a:xfrm>
            <a:off x="3604486" y="202432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74B0572-345B-4464-8AFD-0899125CA65A}"/>
              </a:ext>
            </a:extLst>
          </p:cNvPr>
          <p:cNvSpPr/>
          <p:nvPr/>
        </p:nvSpPr>
        <p:spPr>
          <a:xfrm>
            <a:off x="3604486" y="272666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8F91B8-578E-4A51-8B9F-98D8E7B3A97B}"/>
              </a:ext>
            </a:extLst>
          </p:cNvPr>
          <p:cNvSpPr/>
          <p:nvPr/>
        </p:nvSpPr>
        <p:spPr>
          <a:xfrm>
            <a:off x="3604486" y="342900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Tele channels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71F0E4B-26AA-4CEE-AA8C-67FFA011F8CD}"/>
              </a:ext>
            </a:extLst>
          </p:cNvPr>
          <p:cNvSpPr/>
          <p:nvPr/>
        </p:nvSpPr>
        <p:spPr>
          <a:xfrm>
            <a:off x="3604486" y="413134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12" name="Rounded Rectangle 52">
            <a:extLst>
              <a:ext uri="{FF2B5EF4-FFF2-40B4-BE49-F238E27FC236}">
                <a16:creationId xmlns:a16="http://schemas.microsoft.com/office/drawing/2014/main" id="{5D43CC58-FCB9-4BC7-A97E-3D717D203B25}"/>
              </a:ext>
            </a:extLst>
          </p:cNvPr>
          <p:cNvSpPr/>
          <p:nvPr/>
        </p:nvSpPr>
        <p:spPr>
          <a:xfrm>
            <a:off x="3604486" y="4843547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Miscellaneous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AA0CFBF-8C78-428B-BEE1-9E2D8E2648FB}"/>
              </a:ext>
            </a:extLst>
          </p:cNvPr>
          <p:cNvSpPr/>
          <p:nvPr/>
        </p:nvSpPr>
        <p:spPr>
          <a:xfrm>
            <a:off x="789750" y="3027402"/>
            <a:ext cx="2358470" cy="630646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>
                <a:solidFill>
                  <a:schemeClr val="bg1"/>
                </a:solidFill>
                <a:latin typeface="Lato Light" panose="020F0502020204030203" pitchFamily="34" charset="0"/>
              </a:rPr>
              <a:t>Manufacturer </a:t>
            </a:r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F100D79-64E1-42C2-8407-3F41B1849FC7}"/>
              </a:ext>
            </a:extLst>
          </p:cNvPr>
          <p:cNvSpPr/>
          <p:nvPr/>
        </p:nvSpPr>
        <p:spPr>
          <a:xfrm>
            <a:off x="7429843" y="222651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2C8F55EC-5D30-4E5E-AE3D-F5DBD6999C2F}"/>
              </a:ext>
            </a:extLst>
          </p:cNvPr>
          <p:cNvSpPr/>
          <p:nvPr/>
        </p:nvSpPr>
        <p:spPr>
          <a:xfrm>
            <a:off x="7429843" y="292885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70066927-D8E5-4F2E-A85A-32B8CBDA7237}"/>
              </a:ext>
            </a:extLst>
          </p:cNvPr>
          <p:cNvSpPr/>
          <p:nvPr/>
        </p:nvSpPr>
        <p:spPr>
          <a:xfrm>
            <a:off x="7429843" y="363119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A17EEFC7-B684-48DE-ADB4-1F1115945BFB}"/>
              </a:ext>
            </a:extLst>
          </p:cNvPr>
          <p:cNvSpPr/>
          <p:nvPr/>
        </p:nvSpPr>
        <p:spPr>
          <a:xfrm>
            <a:off x="7429843" y="4343398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315353C-FB0F-42C8-A332-91F69C6BDB33}"/>
              </a:ext>
            </a:extLst>
          </p:cNvPr>
          <p:cNvSpPr/>
          <p:nvPr/>
        </p:nvSpPr>
        <p:spPr>
          <a:xfrm>
            <a:off x="3604486" y="1522318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039D7-DCE7-49A7-AA91-E399D0E575EF}"/>
              </a:ext>
            </a:extLst>
          </p:cNvPr>
          <p:cNvSpPr txBox="1"/>
          <p:nvPr/>
        </p:nvSpPr>
        <p:spPr>
          <a:xfrm>
            <a:off x="7372605" y="568095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 Activities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1F027-DE78-4CD1-A452-BC3E58F1DFA9}"/>
              </a:ext>
            </a:extLst>
          </p:cNvPr>
          <p:cNvSpPr txBox="1"/>
          <p:nvPr/>
        </p:nvSpPr>
        <p:spPr>
          <a:xfrm>
            <a:off x="4056966" y="566200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activities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A9F9E1-1832-4911-BD52-DE9F9C368DCA}"/>
              </a:ext>
            </a:extLst>
          </p:cNvPr>
          <p:cNvSpPr txBox="1"/>
          <p:nvPr/>
        </p:nvSpPr>
        <p:spPr>
          <a:xfrm>
            <a:off x="687470" y="5622587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 owner 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11AED0B-38A9-4123-80E5-FF7CDD2561AF}"/>
              </a:ext>
            </a:extLst>
          </p:cNvPr>
          <p:cNvSpPr/>
          <p:nvPr/>
        </p:nvSpPr>
        <p:spPr>
          <a:xfrm>
            <a:off x="2574636" y="5697057"/>
            <a:ext cx="1467507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CA87725-67A8-4D44-9DB0-05228D0B3A6B}"/>
              </a:ext>
            </a:extLst>
          </p:cNvPr>
          <p:cNvSpPr/>
          <p:nvPr/>
        </p:nvSpPr>
        <p:spPr>
          <a:xfrm>
            <a:off x="5880094" y="5722016"/>
            <a:ext cx="1082156" cy="248361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9B94426-8E0C-4FBB-B499-2A4544EE4676}"/>
              </a:ext>
            </a:extLst>
          </p:cNvPr>
          <p:cNvSpPr/>
          <p:nvPr/>
        </p:nvSpPr>
        <p:spPr>
          <a:xfrm rot="10800000">
            <a:off x="7025830" y="5700301"/>
            <a:ext cx="622365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7DFBF7E9-CCD1-4B23-A07D-CB728775F0B5}"/>
              </a:ext>
            </a:extLst>
          </p:cNvPr>
          <p:cNvSpPr/>
          <p:nvPr/>
        </p:nvSpPr>
        <p:spPr>
          <a:xfrm>
            <a:off x="7477628" y="1522318"/>
            <a:ext cx="1703311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Consumption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DB5FF2-351B-48AA-8688-9A8D8F33881B}"/>
              </a:ext>
            </a:extLst>
          </p:cNvPr>
          <p:cNvCxnSpPr>
            <a:stCxn id="16" idx="1"/>
            <a:endCxn id="12" idx="3"/>
          </p:cNvCxnSpPr>
          <p:nvPr/>
        </p:nvCxnSpPr>
        <p:spPr>
          <a:xfrm flipH="1">
            <a:off x="6347686" y="2541834"/>
            <a:ext cx="1082157" cy="261703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EAB099-1B8B-49F6-9D0C-6A2BD9A20846}"/>
              </a:ext>
            </a:extLst>
          </p:cNvPr>
          <p:cNvCxnSpPr>
            <a:stCxn id="4" idx="3"/>
            <a:endCxn id="20" idx="1"/>
          </p:cNvCxnSpPr>
          <p:nvPr/>
        </p:nvCxnSpPr>
        <p:spPr>
          <a:xfrm>
            <a:off x="6347686" y="2339643"/>
            <a:ext cx="1082157" cy="160687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4B7E4-2289-41BA-B21D-E09BAAF7E6DD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6347686" y="324417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2C45E0-A60E-4247-9B9B-4E7A0B793600}"/>
              </a:ext>
            </a:extLst>
          </p:cNvPr>
          <p:cNvCxnSpPr>
            <a:stCxn id="6" idx="3"/>
            <a:endCxn id="22" idx="1"/>
          </p:cNvCxnSpPr>
          <p:nvPr/>
        </p:nvCxnSpPr>
        <p:spPr>
          <a:xfrm>
            <a:off x="6347686" y="3041983"/>
            <a:ext cx="1082157" cy="16167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FFF0C-8DC4-4B26-9AB8-94D96D169DE5}"/>
              </a:ext>
            </a:extLst>
          </p:cNvPr>
          <p:cNvCxnSpPr>
            <a:stCxn id="18" idx="1"/>
            <a:endCxn id="10" idx="3"/>
          </p:cNvCxnSpPr>
          <p:nvPr/>
        </p:nvCxnSpPr>
        <p:spPr>
          <a:xfrm flipH="1">
            <a:off x="6347686" y="3244174"/>
            <a:ext cx="1082157" cy="120248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EEA400-42A1-4839-86BD-1A29F3DCC391}"/>
              </a:ext>
            </a:extLst>
          </p:cNvPr>
          <p:cNvCxnSpPr>
            <a:stCxn id="16" idx="1"/>
            <a:endCxn id="4" idx="3"/>
          </p:cNvCxnSpPr>
          <p:nvPr/>
        </p:nvCxnSpPr>
        <p:spPr>
          <a:xfrm flipH="1" flipV="1">
            <a:off x="6347686" y="233964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A549C5-E68B-4F0C-ABB1-D44E604326F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6347686" y="254183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C5FCE2-9589-405E-8EB6-4AAF66AB9C04}"/>
              </a:ext>
            </a:extLst>
          </p:cNvPr>
          <p:cNvCxnSpPr>
            <a:stCxn id="22" idx="1"/>
            <a:endCxn id="12" idx="3"/>
          </p:cNvCxnSpPr>
          <p:nvPr/>
        </p:nvCxnSpPr>
        <p:spPr>
          <a:xfrm flipH="1">
            <a:off x="6347686" y="4658721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F962FD-1460-4C7C-AA7B-CC87E044AEE9}"/>
              </a:ext>
            </a:extLst>
          </p:cNvPr>
          <p:cNvCxnSpPr>
            <a:stCxn id="20" idx="1"/>
            <a:endCxn id="10" idx="3"/>
          </p:cNvCxnSpPr>
          <p:nvPr/>
        </p:nvCxnSpPr>
        <p:spPr>
          <a:xfrm flipH="1">
            <a:off x="6347686" y="394651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DC1837-A3A9-4696-96BC-E63E4B14D319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6347686" y="374432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D63048-3ABA-41EE-BF8B-713C39702DD1}"/>
              </a:ext>
            </a:extLst>
          </p:cNvPr>
          <p:cNvCxnSpPr>
            <a:stCxn id="18" idx="1"/>
            <a:endCxn id="4" idx="3"/>
          </p:cNvCxnSpPr>
          <p:nvPr/>
        </p:nvCxnSpPr>
        <p:spPr>
          <a:xfrm flipH="1" flipV="1">
            <a:off x="6347686" y="2339643"/>
            <a:ext cx="1082157" cy="90453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DF0034-48CF-43C4-BB68-832BDA3644E2}"/>
              </a:ext>
            </a:extLst>
          </p:cNvPr>
          <p:cNvSpPr txBox="1"/>
          <p:nvPr/>
        </p:nvSpPr>
        <p:spPr>
          <a:xfrm>
            <a:off x="9448800" y="2478585"/>
            <a:ext cx="27432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 Takeaway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 you build out your channel model using our channel selection advanced tool you will be forced to evaluate selection of channels and rate them in importance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Once you have done the rating you will need to clarify if all the areas under consumption belong to 1 channel or are designed for maximum strategic effect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Setting a channel priority on how to reach identified end customer will avoid many overlap issues later including grey markets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1050" dirty="0">
                <a:solidFill>
                  <a:prstClr val="black"/>
                </a:solidFill>
                <a:latin typeface="Calibri Light" panose="020F0302020204030204"/>
              </a:rPr>
              <a:t>Same customer many channels , creates a inefficiency of channel resources and in companies where different business go to the channel , its probable that the channel management matrix needs to be relooked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E5D3E-4A20-4819-BBD0-EA132A2CB3C5}"/>
              </a:ext>
            </a:extLst>
          </p:cNvPr>
          <p:cNvSpPr txBox="1"/>
          <p:nvPr/>
        </p:nvSpPr>
        <p:spPr>
          <a:xfrm>
            <a:off x="-1" y="19076"/>
            <a:ext cx="55869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of consumption across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A07CC-A6E0-48BD-94B5-65E20CC1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18</a:t>
            </a:fld>
            <a:endParaRPr lang="en-GB"/>
          </a:p>
        </p:txBody>
      </p:sp>
      <p:sp>
        <p:nvSpPr>
          <p:cNvPr id="34" name="Rounded Rectangular Callout 19">
            <a:extLst>
              <a:ext uri="{FF2B5EF4-FFF2-40B4-BE49-F238E27FC236}">
                <a16:creationId xmlns:a16="http://schemas.microsoft.com/office/drawing/2014/main" id="{4843A80A-52D2-4C21-8548-A6AF1B707150}"/>
              </a:ext>
            </a:extLst>
          </p:cNvPr>
          <p:cNvSpPr/>
          <p:nvPr/>
        </p:nvSpPr>
        <p:spPr bwMode="auto">
          <a:xfrm>
            <a:off x="6349352" y="192653"/>
            <a:ext cx="1966836" cy="616875"/>
          </a:xfrm>
          <a:prstGeom prst="wedgeRoundRectCallout">
            <a:avLst>
              <a:gd name="adj1" fmla="val -24330"/>
              <a:gd name="adj2" fmla="val 282398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1000" i="1" dirty="0">
                <a:solidFill>
                  <a:prstClr val="black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Efficiency or Inefficiency ?</a:t>
            </a:r>
            <a:endParaRPr kumimoji="0" lang="en-US" sz="1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1B1D523-B31B-482D-A051-858D930B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92AEF7-C46B-C0AB-78FF-7F13B8A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210629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B1E977C1-8D22-43B3-96C8-2FEBA62D434E}"/>
              </a:ext>
            </a:extLst>
          </p:cNvPr>
          <p:cNvSpPr/>
          <p:nvPr/>
        </p:nvSpPr>
        <p:spPr>
          <a:xfrm>
            <a:off x="5972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AE7A137-3A76-436B-81D3-96BF8CA47100}"/>
              </a:ext>
            </a:extLst>
          </p:cNvPr>
          <p:cNvSpPr/>
          <p:nvPr/>
        </p:nvSpPr>
        <p:spPr>
          <a:xfrm>
            <a:off x="5972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02C829C-1B3C-489E-AA9A-D16E90FA522C}"/>
              </a:ext>
            </a:extLst>
          </p:cNvPr>
          <p:cNvSpPr/>
          <p:nvPr/>
        </p:nvSpPr>
        <p:spPr>
          <a:xfrm>
            <a:off x="5972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472BE53-CFB7-4E0D-884C-BD9E10F127C5}"/>
              </a:ext>
            </a:extLst>
          </p:cNvPr>
          <p:cNvSpPr/>
          <p:nvPr/>
        </p:nvSpPr>
        <p:spPr>
          <a:xfrm>
            <a:off x="5972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CD1AEEA-6B3E-4B41-B20B-308E84FB5C8F}"/>
              </a:ext>
            </a:extLst>
          </p:cNvPr>
          <p:cNvSpPr/>
          <p:nvPr/>
        </p:nvSpPr>
        <p:spPr>
          <a:xfrm>
            <a:off x="5972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F18AD25-AE1F-494A-AB6A-41EB3B40B2AF}"/>
              </a:ext>
            </a:extLst>
          </p:cNvPr>
          <p:cNvSpPr/>
          <p:nvPr/>
        </p:nvSpPr>
        <p:spPr>
          <a:xfrm>
            <a:off x="2446439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AA242C40-BDDA-40BD-81F8-12BC25FFE095}"/>
              </a:ext>
            </a:extLst>
          </p:cNvPr>
          <p:cNvSpPr/>
          <p:nvPr/>
        </p:nvSpPr>
        <p:spPr>
          <a:xfrm>
            <a:off x="2446439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710B7D4-00BE-4E5B-B0E1-7958265B3205}"/>
              </a:ext>
            </a:extLst>
          </p:cNvPr>
          <p:cNvSpPr/>
          <p:nvPr/>
        </p:nvSpPr>
        <p:spPr>
          <a:xfrm>
            <a:off x="2446440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46F869C-D201-416F-AD45-73DBC2F64AD6}"/>
              </a:ext>
            </a:extLst>
          </p:cNvPr>
          <p:cNvSpPr/>
          <p:nvPr/>
        </p:nvSpPr>
        <p:spPr>
          <a:xfrm>
            <a:off x="2446441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1A2EFBCB-2F13-4D28-AB90-A27370C8452F}"/>
              </a:ext>
            </a:extLst>
          </p:cNvPr>
          <p:cNvSpPr/>
          <p:nvPr/>
        </p:nvSpPr>
        <p:spPr>
          <a:xfrm>
            <a:off x="2446442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7294D1D0-10A4-4CCA-80C1-371CE2C9DA95}"/>
              </a:ext>
            </a:extLst>
          </p:cNvPr>
          <p:cNvSpPr/>
          <p:nvPr/>
        </p:nvSpPr>
        <p:spPr>
          <a:xfrm>
            <a:off x="429566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0352DFC-0CFC-48FF-BF82-97A15174FBA2}"/>
              </a:ext>
            </a:extLst>
          </p:cNvPr>
          <p:cNvSpPr/>
          <p:nvPr/>
        </p:nvSpPr>
        <p:spPr>
          <a:xfrm>
            <a:off x="429566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A5EEC03B-9D67-4444-B41D-F2C9CAABE8B0}"/>
              </a:ext>
            </a:extLst>
          </p:cNvPr>
          <p:cNvSpPr/>
          <p:nvPr/>
        </p:nvSpPr>
        <p:spPr>
          <a:xfrm>
            <a:off x="429566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79AA11B8-98D8-4152-94B5-CE55D2359501}"/>
              </a:ext>
            </a:extLst>
          </p:cNvPr>
          <p:cNvSpPr/>
          <p:nvPr/>
        </p:nvSpPr>
        <p:spPr>
          <a:xfrm>
            <a:off x="429566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724F6C4C-E79C-4BE8-B195-9E108B8F00E2}"/>
              </a:ext>
            </a:extLst>
          </p:cNvPr>
          <p:cNvSpPr/>
          <p:nvPr/>
        </p:nvSpPr>
        <p:spPr>
          <a:xfrm>
            <a:off x="429566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A8E6235C-23D5-48C6-8AD9-4BF80ECB3A02}"/>
              </a:ext>
            </a:extLst>
          </p:cNvPr>
          <p:cNvSpPr/>
          <p:nvPr/>
        </p:nvSpPr>
        <p:spPr>
          <a:xfrm>
            <a:off x="6144889" y="1760774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A0D6CF-B16F-4192-834A-41E603D040E9}"/>
              </a:ext>
            </a:extLst>
          </p:cNvPr>
          <p:cNvSpPr/>
          <p:nvPr/>
        </p:nvSpPr>
        <p:spPr>
          <a:xfrm>
            <a:off x="6144889" y="225948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BA85ABA4-AE70-4C30-A563-1DE9FC5295C0}"/>
              </a:ext>
            </a:extLst>
          </p:cNvPr>
          <p:cNvSpPr/>
          <p:nvPr/>
        </p:nvSpPr>
        <p:spPr>
          <a:xfrm>
            <a:off x="6144890" y="278046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88320272-4C5E-4130-B0F0-C898D9CC54BE}"/>
              </a:ext>
            </a:extLst>
          </p:cNvPr>
          <p:cNvSpPr/>
          <p:nvPr/>
        </p:nvSpPr>
        <p:spPr>
          <a:xfrm>
            <a:off x="6144891" y="337681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B3DD6793-F5D6-4D04-9179-6B8EF06778C8}"/>
              </a:ext>
            </a:extLst>
          </p:cNvPr>
          <p:cNvSpPr/>
          <p:nvPr/>
        </p:nvSpPr>
        <p:spPr>
          <a:xfrm>
            <a:off x="6144892" y="3942569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526877F8-8E85-4D4F-9B87-D03A2F2C2241}"/>
              </a:ext>
            </a:extLst>
          </p:cNvPr>
          <p:cNvSpPr/>
          <p:nvPr/>
        </p:nvSpPr>
        <p:spPr>
          <a:xfrm>
            <a:off x="79941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A281BAF2-BFBC-490B-91A2-6B2F184FCCF1}"/>
              </a:ext>
            </a:extLst>
          </p:cNvPr>
          <p:cNvSpPr/>
          <p:nvPr/>
        </p:nvSpPr>
        <p:spPr>
          <a:xfrm>
            <a:off x="79941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C95288E9-3F3F-4A73-AF05-5C2F62644AF7}"/>
              </a:ext>
            </a:extLst>
          </p:cNvPr>
          <p:cNvSpPr/>
          <p:nvPr/>
        </p:nvSpPr>
        <p:spPr>
          <a:xfrm>
            <a:off x="79941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B1B35F2B-522D-4DB8-903D-2F5B609285DE}"/>
              </a:ext>
            </a:extLst>
          </p:cNvPr>
          <p:cNvSpPr/>
          <p:nvPr/>
        </p:nvSpPr>
        <p:spPr>
          <a:xfrm>
            <a:off x="79941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AD2FC681-6611-45E0-84B9-80AF01C71630}"/>
              </a:ext>
            </a:extLst>
          </p:cNvPr>
          <p:cNvSpPr/>
          <p:nvPr/>
        </p:nvSpPr>
        <p:spPr>
          <a:xfrm>
            <a:off x="79941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EF7F9-08D0-4923-A6D9-A9510974C8E3}"/>
              </a:ext>
            </a:extLst>
          </p:cNvPr>
          <p:cNvSpPr/>
          <p:nvPr/>
        </p:nvSpPr>
        <p:spPr>
          <a:xfrm>
            <a:off x="9853521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1CD2BD55-6F84-4678-9280-4FB1512C4D16}"/>
              </a:ext>
            </a:extLst>
          </p:cNvPr>
          <p:cNvSpPr/>
          <p:nvPr/>
        </p:nvSpPr>
        <p:spPr>
          <a:xfrm>
            <a:off x="9853521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70DDA49-4A88-410A-A3DB-0EF432F65701}"/>
              </a:ext>
            </a:extLst>
          </p:cNvPr>
          <p:cNvSpPr/>
          <p:nvPr/>
        </p:nvSpPr>
        <p:spPr>
          <a:xfrm>
            <a:off x="9853522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992667A-8A44-4725-83E0-E47319DC1C35}"/>
              </a:ext>
            </a:extLst>
          </p:cNvPr>
          <p:cNvSpPr/>
          <p:nvPr/>
        </p:nvSpPr>
        <p:spPr>
          <a:xfrm>
            <a:off x="9853523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167C3-F7E2-4099-9BAB-DA45444C686D}"/>
              </a:ext>
            </a:extLst>
          </p:cNvPr>
          <p:cNvSpPr/>
          <p:nvPr/>
        </p:nvSpPr>
        <p:spPr>
          <a:xfrm>
            <a:off x="9853524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FAACED-AFC7-4DEA-BA0D-0A133C23DBD8}"/>
              </a:ext>
            </a:extLst>
          </p:cNvPr>
          <p:cNvSpPr txBox="1"/>
          <p:nvPr/>
        </p:nvSpPr>
        <p:spPr>
          <a:xfrm>
            <a:off x="94268" y="85596"/>
            <a:ext cx="556181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Types of Distribution Channels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80555-0B92-4EA5-BA42-3C1C557C270F}"/>
              </a:ext>
            </a:extLst>
          </p:cNvPr>
          <p:cNvSpPr txBox="1"/>
          <p:nvPr/>
        </p:nvSpPr>
        <p:spPr>
          <a:xfrm>
            <a:off x="597214" y="4992860"/>
            <a:ext cx="100589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Each product and category interacts differently with channels based on A) Brand initiatives B) Strategy C) Priorities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The models above may all be used or only one , it is dependent on the strategy and the planning used to arrive at such a conclusion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Channel selection is largely influenced by 2 factors , A ) Most effective channel to reach target market B) Cost effective route C) Strategic utilization of said channel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In the example above the Consumer or the end user are the same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It is possible that there may be slight variations based on local market conditions to the example above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E66F2C-4113-4A7C-A5A4-2F990942E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19</a:t>
            </a:fld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8810886-15FA-4929-808E-6E1940D384FD}"/>
              </a:ext>
            </a:extLst>
          </p:cNvPr>
          <p:cNvSpPr txBox="1"/>
          <p:nvPr/>
        </p:nvSpPr>
        <p:spPr>
          <a:xfrm>
            <a:off x="462836" y="13702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Zilla Slab"/>
                <a:ea typeface="+mn-ea"/>
                <a:cs typeface="+mn-cs"/>
              </a:rPr>
              <a:t>Types of Distribution Channels: B2C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88E4EF94-3F06-4EAF-86AB-64917FC1BA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2E12749-A95B-3FD1-B675-4AD000BE5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061831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89182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1E088741-E806-4256-ABEC-0F5B6CD87187}"/>
              </a:ext>
            </a:extLst>
          </p:cNvPr>
          <p:cNvSpPr txBox="1"/>
          <p:nvPr/>
        </p:nvSpPr>
        <p:spPr>
          <a:xfrm>
            <a:off x="462836" y="1370280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Zilla Slab"/>
                <a:ea typeface="+mn-ea"/>
                <a:cs typeface="+mn-cs"/>
              </a:rPr>
              <a:t>Types of Distribution Channels: B2B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B1E977C1-8D22-43B3-96C8-2FEBA62D434E}"/>
              </a:ext>
            </a:extLst>
          </p:cNvPr>
          <p:cNvSpPr/>
          <p:nvPr/>
        </p:nvSpPr>
        <p:spPr>
          <a:xfrm>
            <a:off x="5972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7AE7A137-3A76-436B-81D3-96BF8CA47100}"/>
              </a:ext>
            </a:extLst>
          </p:cNvPr>
          <p:cNvSpPr/>
          <p:nvPr/>
        </p:nvSpPr>
        <p:spPr>
          <a:xfrm>
            <a:off x="5972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B02C829C-1B3C-489E-AA9A-D16E90FA522C}"/>
              </a:ext>
            </a:extLst>
          </p:cNvPr>
          <p:cNvSpPr/>
          <p:nvPr/>
        </p:nvSpPr>
        <p:spPr>
          <a:xfrm>
            <a:off x="5972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9472BE53-CFB7-4E0D-884C-BD9E10F127C5}"/>
              </a:ext>
            </a:extLst>
          </p:cNvPr>
          <p:cNvSpPr/>
          <p:nvPr/>
        </p:nvSpPr>
        <p:spPr>
          <a:xfrm>
            <a:off x="5972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0CD1AEEA-6B3E-4B41-B20B-308E84FB5C8F}"/>
              </a:ext>
            </a:extLst>
          </p:cNvPr>
          <p:cNvSpPr/>
          <p:nvPr/>
        </p:nvSpPr>
        <p:spPr>
          <a:xfrm>
            <a:off x="5972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9F18AD25-AE1F-494A-AB6A-41EB3B40B2AF}"/>
              </a:ext>
            </a:extLst>
          </p:cNvPr>
          <p:cNvSpPr/>
          <p:nvPr/>
        </p:nvSpPr>
        <p:spPr>
          <a:xfrm>
            <a:off x="2446439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AA242C40-BDDA-40BD-81F8-12BC25FFE095}"/>
              </a:ext>
            </a:extLst>
          </p:cNvPr>
          <p:cNvSpPr/>
          <p:nvPr/>
        </p:nvSpPr>
        <p:spPr>
          <a:xfrm>
            <a:off x="2446439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710B7D4-00BE-4E5B-B0E1-7958265B3205}"/>
              </a:ext>
            </a:extLst>
          </p:cNvPr>
          <p:cNvSpPr/>
          <p:nvPr/>
        </p:nvSpPr>
        <p:spPr>
          <a:xfrm>
            <a:off x="2446440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546F869C-D201-416F-AD45-73DBC2F64AD6}"/>
              </a:ext>
            </a:extLst>
          </p:cNvPr>
          <p:cNvSpPr/>
          <p:nvPr/>
        </p:nvSpPr>
        <p:spPr>
          <a:xfrm>
            <a:off x="2446441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1A2EFBCB-2F13-4D28-AB90-A27370C8452F}"/>
              </a:ext>
            </a:extLst>
          </p:cNvPr>
          <p:cNvSpPr/>
          <p:nvPr/>
        </p:nvSpPr>
        <p:spPr>
          <a:xfrm>
            <a:off x="2446442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7294D1D0-10A4-4CCA-80C1-371CE2C9DA95}"/>
              </a:ext>
            </a:extLst>
          </p:cNvPr>
          <p:cNvSpPr/>
          <p:nvPr/>
        </p:nvSpPr>
        <p:spPr>
          <a:xfrm>
            <a:off x="429566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60352DFC-0CFC-48FF-BF82-97A15174FBA2}"/>
              </a:ext>
            </a:extLst>
          </p:cNvPr>
          <p:cNvSpPr/>
          <p:nvPr/>
        </p:nvSpPr>
        <p:spPr>
          <a:xfrm>
            <a:off x="429566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A5EEC03B-9D67-4444-B41D-F2C9CAABE8B0}"/>
              </a:ext>
            </a:extLst>
          </p:cNvPr>
          <p:cNvSpPr/>
          <p:nvPr/>
        </p:nvSpPr>
        <p:spPr>
          <a:xfrm>
            <a:off x="429566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79AA11B8-98D8-4152-94B5-CE55D2359501}"/>
              </a:ext>
            </a:extLst>
          </p:cNvPr>
          <p:cNvSpPr/>
          <p:nvPr/>
        </p:nvSpPr>
        <p:spPr>
          <a:xfrm>
            <a:off x="429566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724F6C4C-E79C-4BE8-B195-9E108B8F00E2}"/>
              </a:ext>
            </a:extLst>
          </p:cNvPr>
          <p:cNvSpPr/>
          <p:nvPr/>
        </p:nvSpPr>
        <p:spPr>
          <a:xfrm>
            <a:off x="429566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A8E6235C-23D5-48C6-8AD9-4BF80ECB3A02}"/>
              </a:ext>
            </a:extLst>
          </p:cNvPr>
          <p:cNvSpPr/>
          <p:nvPr/>
        </p:nvSpPr>
        <p:spPr>
          <a:xfrm>
            <a:off x="6144889" y="1760774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A0D6CF-B16F-4192-834A-41E603D040E9}"/>
              </a:ext>
            </a:extLst>
          </p:cNvPr>
          <p:cNvSpPr/>
          <p:nvPr/>
        </p:nvSpPr>
        <p:spPr>
          <a:xfrm>
            <a:off x="6144889" y="225948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BA85ABA4-AE70-4C30-A563-1DE9FC5295C0}"/>
              </a:ext>
            </a:extLst>
          </p:cNvPr>
          <p:cNvSpPr/>
          <p:nvPr/>
        </p:nvSpPr>
        <p:spPr>
          <a:xfrm>
            <a:off x="6144890" y="2780465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88320272-4C5E-4130-B0F0-C898D9CC54BE}"/>
              </a:ext>
            </a:extLst>
          </p:cNvPr>
          <p:cNvSpPr/>
          <p:nvPr/>
        </p:nvSpPr>
        <p:spPr>
          <a:xfrm>
            <a:off x="6144891" y="337681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B3DD6793-F5D6-4D04-9179-6B8EF06778C8}"/>
              </a:ext>
            </a:extLst>
          </p:cNvPr>
          <p:cNvSpPr/>
          <p:nvPr/>
        </p:nvSpPr>
        <p:spPr>
          <a:xfrm>
            <a:off x="6144892" y="3942569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Industrial Consumer </a:t>
            </a:r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526877F8-8E85-4D4F-9B87-D03A2F2C2241}"/>
              </a:ext>
            </a:extLst>
          </p:cNvPr>
          <p:cNvSpPr/>
          <p:nvPr/>
        </p:nvSpPr>
        <p:spPr>
          <a:xfrm>
            <a:off x="7994114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61" name="Rounded Rectangle 5">
            <a:extLst>
              <a:ext uri="{FF2B5EF4-FFF2-40B4-BE49-F238E27FC236}">
                <a16:creationId xmlns:a16="http://schemas.microsoft.com/office/drawing/2014/main" id="{A281BAF2-BFBC-490B-91A2-6B2F184FCCF1}"/>
              </a:ext>
            </a:extLst>
          </p:cNvPr>
          <p:cNvSpPr/>
          <p:nvPr/>
        </p:nvSpPr>
        <p:spPr>
          <a:xfrm>
            <a:off x="7994114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3" name="Rounded Rectangle 5">
            <a:extLst>
              <a:ext uri="{FF2B5EF4-FFF2-40B4-BE49-F238E27FC236}">
                <a16:creationId xmlns:a16="http://schemas.microsoft.com/office/drawing/2014/main" id="{C95288E9-3F3F-4A73-AF05-5C2F62644AF7}"/>
              </a:ext>
            </a:extLst>
          </p:cNvPr>
          <p:cNvSpPr/>
          <p:nvPr/>
        </p:nvSpPr>
        <p:spPr>
          <a:xfrm>
            <a:off x="7994115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B1B35F2B-522D-4DB8-903D-2F5B609285DE}"/>
              </a:ext>
            </a:extLst>
          </p:cNvPr>
          <p:cNvSpPr/>
          <p:nvPr/>
        </p:nvSpPr>
        <p:spPr>
          <a:xfrm>
            <a:off x="7994116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Retailer 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AD2FC681-6611-45E0-84B9-80AF01C71630}"/>
              </a:ext>
            </a:extLst>
          </p:cNvPr>
          <p:cNvSpPr/>
          <p:nvPr/>
        </p:nvSpPr>
        <p:spPr>
          <a:xfrm>
            <a:off x="7994117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B4EF7F9-08D0-4923-A6D9-A9510974C8E3}"/>
              </a:ext>
            </a:extLst>
          </p:cNvPr>
          <p:cNvSpPr/>
          <p:nvPr/>
        </p:nvSpPr>
        <p:spPr>
          <a:xfrm>
            <a:off x="9853521" y="1746286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Manufacturer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1CD2BD55-6F84-4678-9280-4FB1512C4D16}"/>
              </a:ext>
            </a:extLst>
          </p:cNvPr>
          <p:cNvSpPr/>
          <p:nvPr/>
        </p:nvSpPr>
        <p:spPr>
          <a:xfrm>
            <a:off x="9853521" y="224499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70DDA49-4A88-410A-A3DB-0EF432F65701}"/>
              </a:ext>
            </a:extLst>
          </p:cNvPr>
          <p:cNvSpPr/>
          <p:nvPr/>
        </p:nvSpPr>
        <p:spPr>
          <a:xfrm>
            <a:off x="9853522" y="2765977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2992667A-8A44-4725-83E0-E47319DC1C35}"/>
              </a:ext>
            </a:extLst>
          </p:cNvPr>
          <p:cNvSpPr/>
          <p:nvPr/>
        </p:nvSpPr>
        <p:spPr>
          <a:xfrm>
            <a:off x="9853523" y="3362329"/>
            <a:ext cx="1703311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-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88167C3-F7E2-4099-9BAB-DA45444C686D}"/>
              </a:ext>
            </a:extLst>
          </p:cNvPr>
          <p:cNvSpPr/>
          <p:nvPr/>
        </p:nvSpPr>
        <p:spPr>
          <a:xfrm>
            <a:off x="9853524" y="3928081"/>
            <a:ext cx="1703311" cy="355984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Consumer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FBA2DC-E157-4CB1-B800-FA44CFC59A92}"/>
              </a:ext>
            </a:extLst>
          </p:cNvPr>
          <p:cNvSpPr txBox="1"/>
          <p:nvPr/>
        </p:nvSpPr>
        <p:spPr>
          <a:xfrm>
            <a:off x="-1" y="-9204"/>
            <a:ext cx="614489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Types of 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F4A26-77F5-451D-9EB9-AD63D7EC4288}"/>
              </a:ext>
            </a:extLst>
          </p:cNvPr>
          <p:cNvSpPr txBox="1"/>
          <p:nvPr/>
        </p:nvSpPr>
        <p:spPr>
          <a:xfrm>
            <a:off x="597214" y="4992860"/>
            <a:ext cx="1005894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Distribution Channels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Each product and category interacts differently with channels based on A) Brand initiatives B) Strategy C) Priorities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The models above may all be used or only one , it is dependent on the strategy and the planning used to arrive at such a conclusion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Channel selection is largely influenced by 2 factors , A ) Most effective channel to reach target market B) Cost effective route C) Strategic utilization of said channel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In the example above the Consumer or the end user are the same </a:t>
            </a:r>
          </a:p>
          <a:p>
            <a:pPr marL="285750" indent="-285750">
              <a:buFont typeface="+mj-lt"/>
              <a:buAutoNum type="romanUcPeriod"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It is possible that there may be slight variations based on local market conditions to the example above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E78580-A1CD-45CC-B381-306F8698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20</a:t>
            </a:fld>
            <a:endParaRPr lang="en-GB"/>
          </a:p>
        </p:txBody>
      </p:sp>
      <p:pic>
        <p:nvPicPr>
          <p:cNvPr id="36" name="Picture 35" descr="Logo&#10;&#10;Description automatically generated">
            <a:extLst>
              <a:ext uri="{FF2B5EF4-FFF2-40B4-BE49-F238E27FC236}">
                <a16:creationId xmlns:a16="http://schemas.microsoft.com/office/drawing/2014/main" id="{9F4643F0-90CA-476F-B4BE-E5156BDB5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9E115EE-2E58-0A63-8BBB-86F489CB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677576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2773107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229473" y="2508946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Agent -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8268010" y="2065981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8268009" y="2508946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229474" y="2065981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8268009" y="579394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8268009" y="2963090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8268010" y="3387197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8268009" y="3830162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DIY Stores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8268010" y="4265549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8268009" y="4708514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10464897" y="3403694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2773107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8268010" y="1445024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229474" y="1445024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10464900" y="1445024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573027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Distribution Channels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10464898" y="4216138"/>
            <a:ext cx="120248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229473" y="2953234"/>
            <a:ext cx="1093168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Online e reseller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555635" y="4708514"/>
            <a:ext cx="41585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While selecting a distribution channel for foreign markets, the management of the exporting company should consider the following aspects: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) </a:t>
            </a: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6431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6431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503746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503746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0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0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3893643" y="2047127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3893643" y="1426170"/>
            <a:ext cx="1057623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DB81A88B-0D10-4026-994F-967A19E586DB}"/>
              </a:ext>
            </a:extLst>
          </p:cNvPr>
          <p:cNvSpPr/>
          <p:nvPr/>
        </p:nvSpPr>
        <p:spPr>
          <a:xfrm>
            <a:off x="8268009" y="5377728"/>
            <a:ext cx="1202485" cy="360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Converters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9EDD18A-3790-4F11-9940-9406B6A7BAC9}"/>
              </a:ext>
            </a:extLst>
          </p:cNvPr>
          <p:cNvGrpSpPr/>
          <p:nvPr/>
        </p:nvGrpSpPr>
        <p:grpSpPr>
          <a:xfrm>
            <a:off x="5602727" y="2340309"/>
            <a:ext cx="1886300" cy="3716336"/>
            <a:chOff x="6036362" y="2340309"/>
            <a:chExt cx="1886300" cy="3716336"/>
          </a:xfrm>
          <a:solidFill>
            <a:schemeClr val="accent1"/>
          </a:solidFill>
        </p:grpSpPr>
        <p:sp>
          <p:nvSpPr>
            <p:cNvPr id="32" name="Arrow: Right 31">
              <a:extLst>
                <a:ext uri="{FF2B5EF4-FFF2-40B4-BE49-F238E27FC236}">
                  <a16:creationId xmlns:a16="http://schemas.microsoft.com/office/drawing/2014/main" id="{9AC713D8-C015-483E-B7D3-C4620C028A56}"/>
                </a:ext>
              </a:extLst>
            </p:cNvPr>
            <p:cNvSpPr/>
            <p:nvPr/>
          </p:nvSpPr>
          <p:spPr>
            <a:xfrm>
              <a:off x="6036362" y="5557231"/>
              <a:ext cx="1886300" cy="499414"/>
            </a:xfrm>
            <a:prstGeom prst="rightArrow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D2EC0241-28E1-48BB-9B71-B4BA5261D5F2}"/>
                </a:ext>
              </a:extLst>
            </p:cNvPr>
            <p:cNvSpPr/>
            <p:nvPr/>
          </p:nvSpPr>
          <p:spPr>
            <a:xfrm>
              <a:off x="6036362" y="2340309"/>
              <a:ext cx="555741" cy="499414"/>
            </a:xfrm>
            <a:prstGeom prst="rightArrow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E7D314-6DDE-4734-99EF-BCAD9B3BEB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6362" y="2471577"/>
              <a:ext cx="4656" cy="3456014"/>
            </a:xfrm>
            <a:prstGeom prst="line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9FAF910-2C4D-460D-BA03-F9D90AC61A6F}"/>
              </a:ext>
            </a:extLst>
          </p:cNvPr>
          <p:cNvGrpSpPr/>
          <p:nvPr/>
        </p:nvGrpSpPr>
        <p:grpSpPr>
          <a:xfrm>
            <a:off x="9733238" y="2065982"/>
            <a:ext cx="619748" cy="3861609"/>
            <a:chOff x="9554125" y="2065982"/>
            <a:chExt cx="619748" cy="3861609"/>
          </a:xfrm>
          <a:solidFill>
            <a:schemeClr val="accent1"/>
          </a:solidFill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D989D95A-2710-44EC-8038-88FBA4ACFD4E}"/>
                </a:ext>
              </a:extLst>
            </p:cNvPr>
            <p:cNvSpPr/>
            <p:nvPr/>
          </p:nvSpPr>
          <p:spPr>
            <a:xfrm>
              <a:off x="9572981" y="3783327"/>
              <a:ext cx="600892" cy="499414"/>
            </a:xfrm>
            <a:prstGeom prst="rightArrow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GB" sz="1200" kern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09535DF-E9FD-4C85-A34E-32E018BA50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4125" y="2065982"/>
              <a:ext cx="43574" cy="3861609"/>
            </a:xfrm>
            <a:prstGeom prst="line">
              <a:avLst/>
            </a:prstGeom>
            <a:grp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2A7CF5-F399-4B54-9D18-633E74BEB9D6}"/>
              </a:ext>
            </a:extLst>
          </p:cNvPr>
          <p:cNvCxnSpPr>
            <a:cxnSpLocks/>
          </p:cNvCxnSpPr>
          <p:nvPr/>
        </p:nvCxnSpPr>
        <p:spPr>
          <a:xfrm flipH="1" flipV="1">
            <a:off x="7576068" y="2095831"/>
            <a:ext cx="25441" cy="29726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61CD1D6-2A47-4FC6-90DA-0A55C6375DDA}"/>
              </a:ext>
            </a:extLst>
          </p:cNvPr>
          <p:cNvCxnSpPr>
            <a:cxnSpLocks/>
          </p:cNvCxnSpPr>
          <p:nvPr/>
        </p:nvCxnSpPr>
        <p:spPr>
          <a:xfrm flipH="1" flipV="1">
            <a:off x="7592084" y="5374535"/>
            <a:ext cx="1" cy="88310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7C4AACC-6AC2-4AD9-8304-F4DE700950BF}"/>
              </a:ext>
            </a:extLst>
          </p:cNvPr>
          <p:cNvSpPr/>
          <p:nvPr/>
        </p:nvSpPr>
        <p:spPr>
          <a:xfrm>
            <a:off x="7602337" y="3341607"/>
            <a:ext cx="551694" cy="49941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Arrow: Right 56">
            <a:extLst>
              <a:ext uri="{FF2B5EF4-FFF2-40B4-BE49-F238E27FC236}">
                <a16:creationId xmlns:a16="http://schemas.microsoft.com/office/drawing/2014/main" id="{67CB7A06-52AF-46CE-A336-3B5AE09F8779}"/>
              </a:ext>
            </a:extLst>
          </p:cNvPr>
          <p:cNvSpPr/>
          <p:nvPr/>
        </p:nvSpPr>
        <p:spPr>
          <a:xfrm>
            <a:off x="7584181" y="5557231"/>
            <a:ext cx="551694" cy="49941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80EDD272-5B92-4489-A276-1F0B209CE82B}"/>
              </a:ext>
            </a:extLst>
          </p:cNvPr>
          <p:cNvSpPr/>
          <p:nvPr/>
        </p:nvSpPr>
        <p:spPr>
          <a:xfrm>
            <a:off x="5001300" y="3658199"/>
            <a:ext cx="551694" cy="49941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1A65727-65BC-40C1-8B6A-995D295681F2}"/>
              </a:ext>
            </a:extLst>
          </p:cNvPr>
          <p:cNvCxnSpPr>
            <a:cxnSpLocks/>
          </p:cNvCxnSpPr>
          <p:nvPr/>
        </p:nvCxnSpPr>
        <p:spPr>
          <a:xfrm flipH="1" flipV="1">
            <a:off x="2743200" y="2751146"/>
            <a:ext cx="4701" cy="1153032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4007302-94D5-4624-993A-FF7AAC16A473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2734567" y="3907906"/>
            <a:ext cx="2266733" cy="80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84792EB-7A03-45B7-84A5-C3A0A1AD75C6}"/>
              </a:ext>
            </a:extLst>
          </p:cNvPr>
          <p:cNvCxnSpPr>
            <a:cxnSpLocks/>
          </p:cNvCxnSpPr>
          <p:nvPr/>
        </p:nvCxnSpPr>
        <p:spPr>
          <a:xfrm>
            <a:off x="641023" y="2751146"/>
            <a:ext cx="4289271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278BAF-FA3A-4581-9CC9-25056DA29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21</a:t>
            </a:fld>
            <a:endParaRPr lang="en-GB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B3BBDEF-2DB7-4686-A207-EBB514DE9B71}"/>
              </a:ext>
            </a:extLst>
          </p:cNvPr>
          <p:cNvCxnSpPr>
            <a:cxnSpLocks/>
          </p:cNvCxnSpPr>
          <p:nvPr/>
        </p:nvCxnSpPr>
        <p:spPr>
          <a:xfrm>
            <a:off x="4885277" y="6526016"/>
            <a:ext cx="4891535" cy="487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E230B97-2515-4273-9BDC-0865BEDD8BF2}"/>
              </a:ext>
            </a:extLst>
          </p:cNvPr>
          <p:cNvCxnSpPr>
            <a:cxnSpLocks/>
          </p:cNvCxnSpPr>
          <p:nvPr/>
        </p:nvCxnSpPr>
        <p:spPr>
          <a:xfrm flipH="1" flipV="1">
            <a:off x="4847728" y="3904178"/>
            <a:ext cx="31347" cy="263473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row: Right 55">
            <a:extLst>
              <a:ext uri="{FF2B5EF4-FFF2-40B4-BE49-F238E27FC236}">
                <a16:creationId xmlns:a16="http://schemas.microsoft.com/office/drawing/2014/main" id="{CACACBAE-1D19-4C53-8915-7865787813B1}"/>
              </a:ext>
            </a:extLst>
          </p:cNvPr>
          <p:cNvSpPr/>
          <p:nvPr/>
        </p:nvSpPr>
        <p:spPr>
          <a:xfrm rot="16200000">
            <a:off x="9500965" y="6026784"/>
            <a:ext cx="551694" cy="499414"/>
          </a:xfrm>
          <a:prstGeom prst="rightArrow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pic>
        <p:nvPicPr>
          <p:cNvPr id="52" name="Picture 51" descr="Logo&#10;&#10;Description automatically generated">
            <a:extLst>
              <a:ext uri="{FF2B5EF4-FFF2-40B4-BE49-F238E27FC236}">
                <a16:creationId xmlns:a16="http://schemas.microsoft.com/office/drawing/2014/main" id="{850EB028-B8B6-43F7-BCA7-D8CC5F2D0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8651B94-B993-A915-3B75-05F51AAD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93215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28DB16-7FCF-41EC-82F9-75E71A27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DEDF884-BD40-1E30-8F88-40BF44CD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2A392-0496-9674-10C2-C7D9F5C65480}"/>
              </a:ext>
            </a:extLst>
          </p:cNvPr>
          <p:cNvSpPr txBox="1"/>
          <p:nvPr/>
        </p:nvSpPr>
        <p:spPr>
          <a:xfrm>
            <a:off x="3272647" y="2943099"/>
            <a:ext cx="57982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Classifications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925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AD1561A-AB1C-468D-BCB1-29A0B08494DB}"/>
              </a:ext>
            </a:extLst>
          </p:cNvPr>
          <p:cNvGraphicFramePr>
            <a:graphicFrameLocks noGrp="1"/>
          </p:cNvGraphicFramePr>
          <p:nvPr/>
        </p:nvGraphicFramePr>
        <p:xfrm>
          <a:off x="2168165" y="1385038"/>
          <a:ext cx="7758260" cy="4320000"/>
        </p:xfrm>
        <a:graphic>
          <a:graphicData uri="http://schemas.openxmlformats.org/drawingml/2006/table">
            <a:tbl>
              <a:tblPr/>
              <a:tblGrid>
                <a:gridCol w="1939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9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9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95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Direct Channels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Indirect Channels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Direct to consumers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Levers of distribution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Key account management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Market Expansion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Maximum reach in the value chain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95287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Quality service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Geographic expansion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Penetration and reach efficient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Excellent business planning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Customer support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Quicker turn around time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Quick reaction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Broader solutions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Quality business planning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Quick decisions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Refill and repurchase efficient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54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Methods of executing strategy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Global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Distributors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Marketing mix efficient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Field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Resellers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Internet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83508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Marketing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Mass Merchandisers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Social media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82795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Corporate Managers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Integrators / Applicators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Retail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49139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Technical Representatives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Representatives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Internet e busines models </a:t>
                      </a: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1223850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087845"/>
                  </a:ext>
                </a:extLst>
              </a:tr>
              <a:tr h="288000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13500000" scaled="1"/>
                      <a:tileRect/>
                    </a:gra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en-US" sz="1100" b="1" i="0" u="none" strike="noStrike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72000" marR="3123" marT="3123" marB="36000" anchor="ctr">
                    <a:lnL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9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568744"/>
                        </a:gs>
                        <a:gs pos="100000">
                          <a:srgbClr val="74B05B"/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A9A32B5-D697-46D6-B421-8FB6A986A2DD}"/>
              </a:ext>
            </a:extLst>
          </p:cNvPr>
          <p:cNvSpPr txBox="1"/>
          <p:nvPr/>
        </p:nvSpPr>
        <p:spPr>
          <a:xfrm>
            <a:off x="0" y="19076"/>
            <a:ext cx="480767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3 Categories of “Go to Market” Channels.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6DA74-0E41-441A-A059-6A56491E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23</a:t>
            </a:fld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DDA12785-68CD-4FD2-8500-382E606A76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385C072-376C-91EC-8A2E-C621095B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598460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97203" y="1545382"/>
          <a:ext cx="9766169" cy="34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91471386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1459645537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9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Goods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Manufacturing </a:t>
                      </a:r>
                    </a:p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Transportation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Packaged Goods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Construction Equipment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EM Vehicle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Networking Equipment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Buses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Household products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Building Technologies &amp; Automation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Light Vehicles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Services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Aircraft 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565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Beauty &amp; personal care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Power Tools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Medium and Heavy-duty 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Infrastructure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Rail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03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Luxury products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Building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Electric Vehicle Systems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Enterprise Network Systems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shipping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Electronics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Energy Management Systems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Off-highway Equipment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Broadband/VoIP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Trams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Life Style products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Green 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Buses/ Trucks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Hosted Applications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Inland shipping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825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Sports Goods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Energy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Material Handling Equipment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Voice/Data/Video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Metro ( intercity )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4E1EFE-3999-46E2-8657-94CAF83811F5}"/>
              </a:ext>
            </a:extLst>
          </p:cNvPr>
          <p:cNvSpPr txBox="1"/>
          <p:nvPr/>
        </p:nvSpPr>
        <p:spPr>
          <a:xfrm>
            <a:off x="-1" y="19076"/>
            <a:ext cx="600760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Verticals and Classifications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FFF51-B694-4B98-969F-4029FAA9C13B}"/>
              </a:ext>
            </a:extLst>
          </p:cNvPr>
          <p:cNvSpPr txBox="1"/>
          <p:nvPr/>
        </p:nvSpPr>
        <p:spPr>
          <a:xfrm>
            <a:off x="595327" y="5621530"/>
            <a:ext cx="993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Verticals &amp; Classifications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We recommend identifying the verticals for any business for intelligence tracking and monitoring reasons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The possibility of a business having more than one vertical in a business is possible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For identifying verticals a good start would be to start online with industry classification , or with consulting forms and or the market research service providers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5FEE-92ED-450D-848A-D3A5E194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24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9D8ED2-8E33-499A-9AED-EA052469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569257-5ED4-2A18-51AF-2EC654E2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443527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6BF2FD-089F-4FEB-AF8D-10AFE18DCB64}"/>
              </a:ext>
            </a:extLst>
          </p:cNvPr>
          <p:cNvSpPr/>
          <p:nvPr/>
        </p:nvSpPr>
        <p:spPr>
          <a:xfrm>
            <a:off x="5502453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300-ED32-45F4-9F03-3DDAFF0AD20B}"/>
              </a:ext>
            </a:extLst>
          </p:cNvPr>
          <p:cNvSpPr/>
          <p:nvPr/>
        </p:nvSpPr>
        <p:spPr>
          <a:xfrm>
            <a:off x="2465389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3B577-E53A-4D7B-BB6D-912E38AFFC78}"/>
              </a:ext>
            </a:extLst>
          </p:cNvPr>
          <p:cNvSpPr/>
          <p:nvPr/>
        </p:nvSpPr>
        <p:spPr>
          <a:xfrm>
            <a:off x="2465389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54C9D-6DE0-4201-89DF-22F4071FAFC0}"/>
              </a:ext>
            </a:extLst>
          </p:cNvPr>
          <p:cNvSpPr txBox="1"/>
          <p:nvPr/>
        </p:nvSpPr>
        <p:spPr>
          <a:xfrm>
            <a:off x="5449993" y="1989099"/>
            <a:ext cx="2980148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B2B products sold in a retail environment are mostly covered or measured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These categories are often found in the outlet under Home or Maintenance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 B2B companies do not buy audit data  for many reasons leading to the relevant category not being measured.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As the sales is often made to smaller or very large non-retail outlets sales are not necessarily captured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0B0D-8CB8-4679-A79B-8A3457FFEFBA}"/>
              </a:ext>
            </a:extLst>
          </p:cNvPr>
          <p:cNvSpPr/>
          <p:nvPr/>
        </p:nvSpPr>
        <p:spPr>
          <a:xfrm>
            <a:off x="5502453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5F707-9230-4627-95AA-E18736A46781}"/>
              </a:ext>
            </a:extLst>
          </p:cNvPr>
          <p:cNvSpPr/>
          <p:nvPr/>
        </p:nvSpPr>
        <p:spPr>
          <a:xfrm>
            <a:off x="746017" y="1754531"/>
            <a:ext cx="1661941" cy="222394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endParaRPr lang="en-US" sz="1200" b="1" kern="0" dirty="0">
              <a:solidFill>
                <a:srgbClr val="FFFFFF"/>
              </a:solidFill>
              <a:latin typeface="Tato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A0684-CD62-4770-9275-18F8F3A57CD1}"/>
              </a:ext>
            </a:extLst>
          </p:cNvPr>
          <p:cNvSpPr/>
          <p:nvPr/>
        </p:nvSpPr>
        <p:spPr>
          <a:xfrm>
            <a:off x="746017" y="4050923"/>
            <a:ext cx="1661941" cy="1693838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DATA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66FEF-3404-4D86-BFFE-96137BD786E2}"/>
              </a:ext>
            </a:extLst>
          </p:cNvPr>
          <p:cNvSpPr txBox="1"/>
          <p:nvPr/>
        </p:nvSpPr>
        <p:spPr>
          <a:xfrm>
            <a:off x="746017" y="2580568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FFFFFF"/>
                </a:solidFill>
                <a:latin typeface="Tato"/>
                <a:ea typeface="League Spartan" charset="0"/>
                <a:cs typeface="Poppins" pitchFamily="2" charset="77"/>
              </a:rPr>
              <a:t>Universe Availability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24250-2E47-4ACB-B675-BAFCBE673605}"/>
              </a:ext>
            </a:extLst>
          </p:cNvPr>
          <p:cNvSpPr/>
          <p:nvPr/>
        </p:nvSpPr>
        <p:spPr>
          <a:xfrm>
            <a:off x="8548944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C7938-F967-492D-9546-7E26DE29BE69}"/>
              </a:ext>
            </a:extLst>
          </p:cNvPr>
          <p:cNvSpPr/>
          <p:nvPr/>
        </p:nvSpPr>
        <p:spPr>
          <a:xfrm>
            <a:off x="8548944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E0F8A-4BE7-47BC-A252-535FE074AA6B}"/>
              </a:ext>
            </a:extLst>
          </p:cNvPr>
          <p:cNvSpPr txBox="1"/>
          <p:nvPr/>
        </p:nvSpPr>
        <p:spPr>
          <a:xfrm>
            <a:off x="2674705" y="4525099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Data availability is robust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Electronic data availability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Costs are based on contract to supply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836CC-F90C-491A-A4D4-7497F1ECB2B6}"/>
              </a:ext>
            </a:extLst>
          </p:cNvPr>
          <p:cNvSpPr/>
          <p:nvPr/>
        </p:nvSpPr>
        <p:spPr>
          <a:xfrm>
            <a:off x="2466958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B2C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DE671-B4C7-43E8-8156-96C9302A6479}"/>
              </a:ext>
            </a:extLst>
          </p:cNvPr>
          <p:cNvSpPr/>
          <p:nvPr/>
        </p:nvSpPr>
        <p:spPr>
          <a:xfrm>
            <a:off x="5504022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B2B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D5474C-B249-4950-A861-2A9FE188A6BE}"/>
              </a:ext>
            </a:extLst>
          </p:cNvPr>
          <p:cNvSpPr/>
          <p:nvPr/>
        </p:nvSpPr>
        <p:spPr>
          <a:xfrm>
            <a:off x="8541086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Internet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85241-7797-415F-93AA-E90ECF048E7B}"/>
              </a:ext>
            </a:extLst>
          </p:cNvPr>
          <p:cNvSpPr txBox="1"/>
          <p:nvPr/>
        </p:nvSpPr>
        <p:spPr>
          <a:xfrm>
            <a:off x="2693238" y="1819822"/>
            <a:ext cx="2980148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Retail Channels are measured </a:t>
            </a:r>
          </a:p>
          <a:p>
            <a:pPr marL="628650" lvl="1" indent="-171450" defTabSz="914217">
              <a:buFont typeface="Arial" panose="020B0604020202020204" pitchFamily="34" charset="0"/>
              <a:buChar char="•"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Biannually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 or annually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Clear segmentation of outlet types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No of outlets by Geography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Turnover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Category Sales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Distribution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Brand availability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Volume share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Value share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Electronic Data transfer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Most Channel types are measured  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B6896A-0298-436A-846C-FE4C6D05F87A}"/>
              </a:ext>
            </a:extLst>
          </p:cNvPr>
          <p:cNvSpPr txBox="1"/>
          <p:nvPr/>
        </p:nvSpPr>
        <p:spPr>
          <a:xfrm>
            <a:off x="5749309" y="4580705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Data is fragmented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Mostly manual 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468AF-C9DE-4BA6-B44D-16D5852DDCB4}"/>
              </a:ext>
            </a:extLst>
          </p:cNvPr>
          <p:cNvSpPr txBox="1"/>
          <p:nvPr/>
        </p:nvSpPr>
        <p:spPr>
          <a:xfrm>
            <a:off x="8591549" y="2290528"/>
            <a:ext cx="2980148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B2B products sold on the web , are recorded giving rich data availability 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Some of the categories sold on the web are smaller compared to Brick &amp; Mortar channels.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5E150-426D-4450-B3B8-D74042C9B66E}"/>
              </a:ext>
            </a:extLst>
          </p:cNvPr>
          <p:cNvSpPr txBox="1"/>
          <p:nvPr/>
        </p:nvSpPr>
        <p:spPr>
          <a:xfrm>
            <a:off x="10081623" y="4174567"/>
            <a:ext cx="132878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E commerce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Tele channels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Websites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 marketplace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Mail Catalogues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Online resellers</a:t>
            </a: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BFD594-6C65-48CE-94EA-35112A2EBBD1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Basic Universe / Category – GTM Channels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DCF20-B62D-4EB3-AB33-4600130E57BD}"/>
              </a:ext>
            </a:extLst>
          </p:cNvPr>
          <p:cNvSpPr txBox="1"/>
          <p:nvPr/>
        </p:nvSpPr>
        <p:spPr>
          <a:xfrm>
            <a:off x="8793127" y="4694376"/>
            <a:ext cx="1248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Data availability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0B3CE-2FA8-485F-8C8B-D1DF02A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25</a:t>
            </a:fld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016FB-8967-4836-A2B4-56C128D36E74}"/>
              </a:ext>
            </a:extLst>
          </p:cNvPr>
          <p:cNvSpPr/>
          <p:nvPr/>
        </p:nvSpPr>
        <p:spPr>
          <a:xfrm>
            <a:off x="2449114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5E0CF8-C0A8-43D4-A642-B84D48A29C71}"/>
              </a:ext>
            </a:extLst>
          </p:cNvPr>
          <p:cNvSpPr/>
          <p:nvPr/>
        </p:nvSpPr>
        <p:spPr>
          <a:xfrm>
            <a:off x="5486178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8C28E6-47F9-42BE-B11F-BDE7DCE9D89A}"/>
              </a:ext>
            </a:extLst>
          </p:cNvPr>
          <p:cNvSpPr/>
          <p:nvPr/>
        </p:nvSpPr>
        <p:spPr>
          <a:xfrm>
            <a:off x="729742" y="5800774"/>
            <a:ext cx="1661941" cy="718352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rPr>
              <a:t>Universe / Category Data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197022-431D-45F1-83E8-6AE4CE588E77}"/>
              </a:ext>
            </a:extLst>
          </p:cNvPr>
          <p:cNvSpPr/>
          <p:nvPr/>
        </p:nvSpPr>
        <p:spPr>
          <a:xfrm>
            <a:off x="8532669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4E492C-5DB1-4B67-84BB-6129B0721B34}"/>
              </a:ext>
            </a:extLst>
          </p:cNvPr>
          <p:cNvSpPr txBox="1"/>
          <p:nvPr/>
        </p:nvSpPr>
        <p:spPr>
          <a:xfrm>
            <a:off x="2698246" y="6032992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5A974-659D-45DB-8524-3467DD53296F}"/>
              </a:ext>
            </a:extLst>
          </p:cNvPr>
          <p:cNvSpPr txBox="1"/>
          <p:nvPr/>
        </p:nvSpPr>
        <p:spPr>
          <a:xfrm>
            <a:off x="5522239" y="6020627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7477C6-8A20-4966-A6EF-F490DD836859}"/>
              </a:ext>
            </a:extLst>
          </p:cNvPr>
          <p:cNvSpPr txBox="1"/>
          <p:nvPr/>
        </p:nvSpPr>
        <p:spPr>
          <a:xfrm>
            <a:off x="8729341" y="5939836"/>
            <a:ext cx="2624459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rPr>
              <a:t>Data aggregator companies or digital specialists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BD9FF4B0-DBC5-4F0B-B2AD-67AB46E7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5B6A-F091-E001-D3F4-A3E0397B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3016859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7B76E26-16D6-4F43-81BD-EA2BA54FB2BE}"/>
              </a:ext>
            </a:extLst>
          </p:cNvPr>
          <p:cNvSpPr/>
          <p:nvPr/>
        </p:nvSpPr>
        <p:spPr>
          <a:xfrm>
            <a:off x="3399355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F7E74F68-064A-49D5-B924-CE5E407B8934}"/>
              </a:ext>
            </a:extLst>
          </p:cNvPr>
          <p:cNvSpPr/>
          <p:nvPr/>
        </p:nvSpPr>
        <p:spPr>
          <a:xfrm>
            <a:off x="6369243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Agent </a:t>
            </a: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5FB69D06-7731-4851-A08B-32CFFFA8F106}"/>
              </a:ext>
            </a:extLst>
          </p:cNvPr>
          <p:cNvSpPr/>
          <p:nvPr/>
        </p:nvSpPr>
        <p:spPr>
          <a:xfrm>
            <a:off x="7906253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Wholesaler 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79783BB7-5CE5-41CA-B7B4-073400E1E82F}"/>
              </a:ext>
            </a:extLst>
          </p:cNvPr>
          <p:cNvSpPr/>
          <p:nvPr/>
        </p:nvSpPr>
        <p:spPr>
          <a:xfrm>
            <a:off x="7906252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 Retailers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01982D4A-30F7-4AC3-8D4E-85976C7ED0F8}"/>
              </a:ext>
            </a:extLst>
          </p:cNvPr>
          <p:cNvSpPr/>
          <p:nvPr/>
        </p:nvSpPr>
        <p:spPr>
          <a:xfrm>
            <a:off x="636924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Distributor </a:t>
            </a: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C0056DAD-9823-4086-A4BF-FEA6B1922F92}"/>
              </a:ext>
            </a:extLst>
          </p:cNvPr>
          <p:cNvSpPr/>
          <p:nvPr/>
        </p:nvSpPr>
        <p:spPr>
          <a:xfrm>
            <a:off x="7906253" y="294433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Value Added Reseller </a:t>
            </a: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61127AD8-803F-48B2-966B-2F142D960F00}"/>
              </a:ext>
            </a:extLst>
          </p:cNvPr>
          <p:cNvSpPr/>
          <p:nvPr/>
        </p:nvSpPr>
        <p:spPr>
          <a:xfrm>
            <a:off x="7906252" y="338729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E commerce</a:t>
            </a: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DA9F9303-4939-4C55-A082-51D329C63564}"/>
              </a:ext>
            </a:extLst>
          </p:cNvPr>
          <p:cNvSpPr/>
          <p:nvPr/>
        </p:nvSpPr>
        <p:spPr>
          <a:xfrm>
            <a:off x="7906253" y="3830263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Specialist Shops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71362A0C-4C39-473E-AFCC-337DC15E1C0B}"/>
              </a:ext>
            </a:extLst>
          </p:cNvPr>
          <p:cNvSpPr/>
          <p:nvPr/>
        </p:nvSpPr>
        <p:spPr>
          <a:xfrm>
            <a:off x="7906252" y="4273228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DIY Stores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BA349564-E4F1-4360-9028-AF11924C74F5}"/>
              </a:ext>
            </a:extLst>
          </p:cNvPr>
          <p:cNvSpPr/>
          <p:nvPr/>
        </p:nvSpPr>
        <p:spPr>
          <a:xfrm>
            <a:off x="7906253" y="4708615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Gas Stations</a:t>
            </a: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E528D322-2B43-4A27-8D55-421B01C5690C}"/>
              </a:ext>
            </a:extLst>
          </p:cNvPr>
          <p:cNvSpPr/>
          <p:nvPr/>
        </p:nvSpPr>
        <p:spPr>
          <a:xfrm>
            <a:off x="7906252" y="5151580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Duty Free</a:t>
            </a: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6F3FD81A-5177-4AC7-9928-2DE5D0F9C4EF}"/>
              </a:ext>
            </a:extLst>
          </p:cNvPr>
          <p:cNvSpPr/>
          <p:nvPr/>
        </p:nvSpPr>
        <p:spPr>
          <a:xfrm>
            <a:off x="9443264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Company </a:t>
            </a: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5B887B8C-42B4-4D2E-9784-5F3E086189C4}"/>
              </a:ext>
            </a:extLst>
          </p:cNvPr>
          <p:cNvSpPr/>
          <p:nvPr/>
        </p:nvSpPr>
        <p:spPr>
          <a:xfrm>
            <a:off x="3399355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Logistics Hub</a:t>
            </a: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2C1E520E-D329-4A94-90A1-997C31ACF67E}"/>
              </a:ext>
            </a:extLst>
          </p:cNvPr>
          <p:cNvSpPr/>
          <p:nvPr/>
        </p:nvSpPr>
        <p:spPr>
          <a:xfrm>
            <a:off x="7906253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/s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5A8712CF-A853-49B0-9999-395D9893979D}"/>
              </a:ext>
            </a:extLst>
          </p:cNvPr>
          <p:cNvSpPr/>
          <p:nvPr/>
        </p:nvSpPr>
        <p:spPr>
          <a:xfrm>
            <a:off x="636924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Reseller 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8EEEE30-32BB-4E26-874D-ED5B980B7AEE}"/>
              </a:ext>
            </a:extLst>
          </p:cNvPr>
          <p:cNvSpPr/>
          <p:nvPr/>
        </p:nvSpPr>
        <p:spPr>
          <a:xfrm>
            <a:off x="9443264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End-user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806948-6682-4173-A9AF-34B4D606BC47}"/>
              </a:ext>
            </a:extLst>
          </p:cNvPr>
          <p:cNvSpPr txBox="1"/>
          <p:nvPr/>
        </p:nvSpPr>
        <p:spPr>
          <a:xfrm>
            <a:off x="-1" y="19076"/>
            <a:ext cx="529437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Coverage Flow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D1648346-9155-4031-97C3-61E7714FD8D5}"/>
              </a:ext>
            </a:extLst>
          </p:cNvPr>
          <p:cNvSpPr/>
          <p:nvPr/>
        </p:nvSpPr>
        <p:spPr>
          <a:xfrm>
            <a:off x="9443264" y="2508946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Consumer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FA20C5A2-6C66-4564-8EAF-E7067CE9864E}"/>
              </a:ext>
            </a:extLst>
          </p:cNvPr>
          <p:cNvSpPr/>
          <p:nvPr/>
        </p:nvSpPr>
        <p:spPr>
          <a:xfrm>
            <a:off x="6369243" y="2953234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Online e </a:t>
            </a:r>
            <a:r>
              <a:rPr lang="en-US" sz="1000" kern="0">
                <a:solidFill>
                  <a:srgbClr val="FFFFFF"/>
                </a:solidFill>
                <a:latin typeface="Lato"/>
              </a:rPr>
              <a:t>reseller </a:t>
            </a:r>
            <a:endParaRPr lang="en-US" sz="1000" kern="0" dirty="0">
              <a:solidFill>
                <a:srgbClr val="FFFFFF"/>
              </a:solidFill>
              <a:latin typeface="Lato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A842A7D-A7D3-4806-826C-6638A26B40AD}"/>
              </a:ext>
            </a:extLst>
          </p:cNvPr>
          <p:cNvSpPr txBox="1"/>
          <p:nvPr/>
        </p:nvSpPr>
        <p:spPr>
          <a:xfrm>
            <a:off x="414738" y="5064599"/>
            <a:ext cx="7376928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Lato" panose="020F0502020204030203"/>
              </a:rPr>
              <a:t>While selecting a distribution channel for foreign markets, the management of the company should consider the following aspects: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Lato" panose="020F050202020403020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Lato" panose="020F0502020204030203"/>
              </a:rPr>
              <a:t>(i)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" panose="020F0502020204030203"/>
              </a:rPr>
              <a:t> </a:t>
            </a: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Who are the consumers? Which are the available retail outlets to reach them?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(ii) Which type of market coverage is required, keeping in view the product and consumer characteristics?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(iii) Are there any internal constraints for the exporter like finance which will influence the decision regarding choice of the distribution channel?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(iv) What are the expectations from the channel members? Are there some specific expectations?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Lato" panose="020F0502020204030203"/>
              </a:rPr>
              <a:t>(v) What is the required support system to satisfy the expectations of the channel members?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6996EBB-1138-4258-8078-FE9C9A1300AD}"/>
              </a:ext>
            </a:extLst>
          </p:cNvPr>
          <p:cNvSpPr/>
          <p:nvPr/>
        </p:nvSpPr>
        <p:spPr>
          <a:xfrm>
            <a:off x="191117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315A3E28-D199-4952-B0EB-5B43DD7BC9AE}"/>
              </a:ext>
            </a:extLst>
          </p:cNvPr>
          <p:cNvSpPr/>
          <p:nvPr/>
        </p:nvSpPr>
        <p:spPr>
          <a:xfrm>
            <a:off x="191117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Product / Service creation</a:t>
            </a:r>
          </a:p>
        </p:txBody>
      </p:sp>
      <p:sp>
        <p:nvSpPr>
          <p:cNvPr id="49" name="Rounded Rectangle 5">
            <a:extLst>
              <a:ext uri="{FF2B5EF4-FFF2-40B4-BE49-F238E27FC236}">
                <a16:creationId xmlns:a16="http://schemas.microsoft.com/office/drawing/2014/main" id="{7976A4B9-372F-4A23-8152-938DEDEA04D0}"/>
              </a:ext>
            </a:extLst>
          </p:cNvPr>
          <p:cNvSpPr/>
          <p:nvPr/>
        </p:nvSpPr>
        <p:spPr>
          <a:xfrm>
            <a:off x="42298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217"/>
            <a:r>
              <a:rPr lang="en-US" sz="1000" kern="0" dirty="0">
                <a:solidFill>
                  <a:srgbClr val="FFFFFF"/>
                </a:solidFill>
                <a:latin typeface="Lato"/>
              </a:rPr>
              <a:t>Manufacturer</a:t>
            </a:r>
          </a:p>
        </p:txBody>
      </p:sp>
      <p:sp>
        <p:nvSpPr>
          <p:cNvPr id="51" name="Rounded Rectangle 5">
            <a:extLst>
              <a:ext uri="{FF2B5EF4-FFF2-40B4-BE49-F238E27FC236}">
                <a16:creationId xmlns:a16="http://schemas.microsoft.com/office/drawing/2014/main" id="{BB7313F8-61FA-4C20-804A-121D8E5AD1C1}"/>
              </a:ext>
            </a:extLst>
          </p:cNvPr>
          <p:cNvSpPr/>
          <p:nvPr/>
        </p:nvSpPr>
        <p:spPr>
          <a:xfrm>
            <a:off x="42298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Brand </a:t>
            </a:r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Owner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3BECF7D-B915-4053-8080-EED8DBCA1BC9}"/>
              </a:ext>
            </a:extLst>
          </p:cNvPr>
          <p:cNvSpPr/>
          <p:nvPr/>
        </p:nvSpPr>
        <p:spPr>
          <a:xfrm>
            <a:off x="4887540" y="2065981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Manufacturer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0BAD9C0A-5BD0-4690-AB14-8C6704B32EC1}"/>
              </a:ext>
            </a:extLst>
          </p:cNvPr>
          <p:cNvSpPr/>
          <p:nvPr/>
        </p:nvSpPr>
        <p:spPr>
          <a:xfrm>
            <a:off x="4887540" y="1445024"/>
            <a:ext cx="1407695" cy="355984"/>
          </a:xfrm>
          <a:prstGeom prst="roundRect">
            <a:avLst>
              <a:gd name="adj" fmla="val 9314"/>
            </a:avLst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Physical Distribution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911F07-CBFF-459A-B844-D60C668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26</a:t>
            </a:fld>
            <a:endParaRPr lang="en-GB"/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0CF45536-9B7B-4582-95E7-E4FE9C151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87C5D5-CC70-E427-6B8C-DCE22E96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CDE3D1-DFA4-7229-7400-048CC4E3ECE1}"/>
              </a:ext>
            </a:extLst>
          </p:cNvPr>
          <p:cNvCxnSpPr/>
          <p:nvPr/>
        </p:nvCxnSpPr>
        <p:spPr>
          <a:xfrm>
            <a:off x="4123944" y="1938528"/>
            <a:ext cx="28254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7C99F50-7C14-F8D0-5301-81708D70349E}"/>
              </a:ext>
            </a:extLst>
          </p:cNvPr>
          <p:cNvCxnSpPr/>
          <p:nvPr/>
        </p:nvCxnSpPr>
        <p:spPr>
          <a:xfrm>
            <a:off x="7897368" y="1926336"/>
            <a:ext cx="28254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6CE5B93-2562-16B9-3FE3-594E02588A94}"/>
              </a:ext>
            </a:extLst>
          </p:cNvPr>
          <p:cNvCxnSpPr/>
          <p:nvPr/>
        </p:nvCxnSpPr>
        <p:spPr>
          <a:xfrm>
            <a:off x="499872" y="1926336"/>
            <a:ext cx="2825496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838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28DB16-7FCF-41EC-82F9-75E71A27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DEDF884-BD40-1E30-8F88-40BF44CD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2A392-0496-9674-10C2-C7D9F5C65480}"/>
              </a:ext>
            </a:extLst>
          </p:cNvPr>
          <p:cNvSpPr txBox="1"/>
          <p:nvPr/>
        </p:nvSpPr>
        <p:spPr>
          <a:xfrm>
            <a:off x="3272647" y="2943099"/>
            <a:ext cx="57982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Scorecards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014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1C7D87-5461-4790-8514-49B0409AEAFA}"/>
              </a:ext>
            </a:extLst>
          </p:cNvPr>
          <p:cNvSpPr txBox="1"/>
          <p:nvPr/>
        </p:nvSpPr>
        <p:spPr>
          <a:xfrm>
            <a:off x="-1" y="19076"/>
            <a:ext cx="51297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of Distribution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How to find the right channel 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9B9EFE-6132-41E7-B60C-284F149A7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28</a:t>
            </a:fld>
            <a:endParaRPr lang="en-GB"/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0EBE27B2-DD40-4D54-802A-B5B6BF9E5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1E30863F-868C-94A7-210E-5751316D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635E3C-370B-11B8-4554-D3B1DC6F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322" y="749563"/>
            <a:ext cx="10302894" cy="567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53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3DFA80-3AE0-AB9B-FE16-6C00600A6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29</a:t>
            </a:fld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ADAE54F8-C3BA-11DE-7CC2-4900BB7A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680" y="927665"/>
            <a:ext cx="9693835" cy="54208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B4165D2D-8945-E2C4-3D8B-9EE6DB1BBF51}"/>
              </a:ext>
            </a:extLst>
          </p:cNvPr>
          <p:cNvSpPr txBox="1"/>
          <p:nvPr/>
        </p:nvSpPr>
        <p:spPr>
          <a:xfrm>
            <a:off x="-1" y="19076"/>
            <a:ext cx="5202937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of distribution</a:t>
            </a: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What to do and not to do !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1286D4EB-A87D-7DF1-A893-C2A7846DBB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7" name="Footer Placeholder 3">
            <a:extLst>
              <a:ext uri="{FF2B5EF4-FFF2-40B4-BE49-F238E27FC236}">
                <a16:creationId xmlns:a16="http://schemas.microsoft.com/office/drawing/2014/main" id="{A4BD6B47-B18F-C8E0-FAC2-6E8AF9E2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87323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C693D1-FB87-4C2A-8E0D-EFC4E9E6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83774F7-2AC7-4568-9CC0-300334475E4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9AF779-A084-4581-AC53-E961B2190BFB}"/>
              </a:ext>
            </a:extLst>
          </p:cNvPr>
          <p:cNvSpPr txBox="1"/>
          <p:nvPr/>
        </p:nvSpPr>
        <p:spPr>
          <a:xfrm>
            <a:off x="-1" y="19076"/>
            <a:ext cx="5269585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Scorecard - Channel Baseline Management Areas. 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ACD01D-EB25-4056-A495-EA626332D9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5BD7A57-A0CF-89B5-E819-08231EDB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7C6DA2-13A2-7EE5-DCF3-9C6AB4D6F2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9" y="892834"/>
            <a:ext cx="10906689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01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28DB16-7FCF-41EC-82F9-75E71A27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DEDF884-BD40-1E30-8F88-40BF44CD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2A392-0496-9674-10C2-C7D9F5C65480}"/>
              </a:ext>
            </a:extLst>
          </p:cNvPr>
          <p:cNvSpPr txBox="1"/>
          <p:nvPr/>
        </p:nvSpPr>
        <p:spPr>
          <a:xfrm>
            <a:off x="3053191" y="2943099"/>
            <a:ext cx="57982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Promotions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793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>
            <a:extLst>
              <a:ext uri="{FF2B5EF4-FFF2-40B4-BE49-F238E27FC236}">
                <a16:creationId xmlns:a16="http://schemas.microsoft.com/office/drawing/2014/main" id="{A16BF6B3-B8BC-4B9F-AF07-C7F826D8B5C0}"/>
              </a:ext>
            </a:extLst>
          </p:cNvPr>
          <p:cNvSpPr txBox="1"/>
          <p:nvPr/>
        </p:nvSpPr>
        <p:spPr>
          <a:xfrm>
            <a:off x="5157645" y="5747002"/>
            <a:ext cx="24858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Demand creation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701C3EC-82D9-40D1-A136-992068248DFF}"/>
              </a:ext>
            </a:extLst>
          </p:cNvPr>
          <p:cNvSpPr txBox="1"/>
          <p:nvPr/>
        </p:nvSpPr>
        <p:spPr>
          <a:xfrm>
            <a:off x="5020089" y="4689190"/>
            <a:ext cx="24858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Marketing communication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ED22B-0D98-4C35-86D9-A17C1EFA254A}"/>
              </a:ext>
            </a:extLst>
          </p:cNvPr>
          <p:cNvSpPr txBox="1"/>
          <p:nvPr/>
        </p:nvSpPr>
        <p:spPr>
          <a:xfrm>
            <a:off x="-1" y="19076"/>
            <a:ext cx="5687569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solidFill>
                  <a:srgbClr val="2A4A8B"/>
                </a:solidFill>
                <a:latin typeface="Lato Light"/>
              </a:defRPr>
            </a:lvl1pPr>
          </a:lstStyle>
          <a:p>
            <a:r>
              <a:rPr lang="en-US" dirty="0">
                <a:latin typeface="Poppins" panose="00000500000000000000" pitchFamily="2" charset="0"/>
                <a:cs typeface="Poppins" panose="00000500000000000000" pitchFamily="2" charset="0"/>
              </a:rPr>
              <a:t>Channels of Distribution</a:t>
            </a:r>
          </a:p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Push – Pull 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545E6-2A6D-4420-B72C-323BA728A1B7}"/>
              </a:ext>
            </a:extLst>
          </p:cNvPr>
          <p:cNvSpPr/>
          <p:nvPr/>
        </p:nvSpPr>
        <p:spPr>
          <a:xfrm>
            <a:off x="5862376" y="1841515"/>
            <a:ext cx="2984604" cy="222394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A5BF08-B8E7-441E-9555-395280F29DEA}"/>
              </a:ext>
            </a:extLst>
          </p:cNvPr>
          <p:cNvGrpSpPr/>
          <p:nvPr/>
        </p:nvGrpSpPr>
        <p:grpSpPr>
          <a:xfrm>
            <a:off x="6529772" y="1359544"/>
            <a:ext cx="3083102" cy="2267828"/>
            <a:chOff x="5828433" y="1359544"/>
            <a:chExt cx="3083102" cy="226782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269032F-0E1E-426E-A70A-DDAF4D5AAFB2}"/>
                </a:ext>
              </a:extLst>
            </p:cNvPr>
            <p:cNvSpPr/>
            <p:nvPr/>
          </p:nvSpPr>
          <p:spPr>
            <a:xfrm>
              <a:off x="5836146" y="1842268"/>
              <a:ext cx="2984604" cy="178510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975D046-AC25-4B56-9285-7C5A86BEA2DF}"/>
                </a:ext>
              </a:extLst>
            </p:cNvPr>
            <p:cNvSpPr txBox="1"/>
            <p:nvPr/>
          </p:nvSpPr>
          <p:spPr>
            <a:xfrm>
              <a:off x="5931387" y="2134925"/>
              <a:ext cx="2980148" cy="64633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171450" marR="0" lvl="0" indent="-171450" defTabSz="9142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00" b="0">
                  <a:solidFill>
                    <a:schemeClr val="bg1">
                      <a:lumMod val="50000"/>
                    </a:schemeClr>
                  </a:solidFill>
                  <a:latin typeface="Lato" panose="020F0502020204030203"/>
                  <a:ea typeface="League Spartan" charset="0"/>
                  <a:cs typeface="Poppins" pitchFamily="2" charset="77"/>
                </a:defRPr>
              </a:lvl1pPr>
            </a:lstStyle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Advertising and mass media promotion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Word of mouth referrals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Customer relationship management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Sales promotions and discounts 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C36A2F-C4BF-437C-87BB-11E00AD00234}"/>
                </a:ext>
              </a:extLst>
            </p:cNvPr>
            <p:cNvSpPr/>
            <p:nvPr/>
          </p:nvSpPr>
          <p:spPr>
            <a:xfrm>
              <a:off x="5828433" y="1359544"/>
              <a:ext cx="2984604" cy="446040"/>
            </a:xfrm>
            <a:prstGeom prst="rect">
              <a:avLst/>
            </a:prstGeom>
            <a:solidFill>
              <a:srgbClr val="00A3D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rPr>
                <a:t>Pull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A1F0ED8-C8BF-4A24-9229-EFCF1AA41781}"/>
              </a:ext>
            </a:extLst>
          </p:cNvPr>
          <p:cNvGrpSpPr/>
          <p:nvPr/>
        </p:nvGrpSpPr>
        <p:grpSpPr>
          <a:xfrm>
            <a:off x="2399186" y="1386176"/>
            <a:ext cx="3028586" cy="2267075"/>
            <a:chOff x="2807560" y="1430566"/>
            <a:chExt cx="3028586" cy="22670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97E3D54-96C0-415D-AD53-D1DF19542B48}"/>
                </a:ext>
              </a:extLst>
            </p:cNvPr>
            <p:cNvGrpSpPr/>
            <p:nvPr/>
          </p:nvGrpSpPr>
          <p:grpSpPr>
            <a:xfrm>
              <a:off x="2807560" y="1430566"/>
              <a:ext cx="2986173" cy="2267075"/>
              <a:chOff x="2825312" y="1359544"/>
              <a:chExt cx="2986173" cy="2267075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786BA0B-165F-48BA-8C2C-FDE5AF0C97E2}"/>
                  </a:ext>
                </a:extLst>
              </p:cNvPr>
              <p:cNvSpPr/>
              <p:nvPr/>
            </p:nvSpPr>
            <p:spPr>
              <a:xfrm>
                <a:off x="2825312" y="1841515"/>
                <a:ext cx="2984604" cy="178510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BAA4ED4-5990-4043-B8DA-F7A42A500C4B}"/>
                  </a:ext>
                </a:extLst>
              </p:cNvPr>
              <p:cNvSpPr/>
              <p:nvPr/>
            </p:nvSpPr>
            <p:spPr>
              <a:xfrm>
                <a:off x="2826881" y="1359544"/>
                <a:ext cx="2984604" cy="446040"/>
              </a:xfrm>
              <a:prstGeom prst="rect">
                <a:avLst/>
              </a:prstGeom>
              <a:solidFill>
                <a:srgbClr val="00A3D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to"/>
                    <a:ea typeface="+mn-ea"/>
                    <a:cs typeface="+mn-cs"/>
                  </a:rPr>
                  <a:t>Push 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359E11-517D-4E49-B10B-7898D8A9879D}"/>
                </a:ext>
              </a:extLst>
            </p:cNvPr>
            <p:cNvSpPr txBox="1"/>
            <p:nvPr/>
          </p:nvSpPr>
          <p:spPr>
            <a:xfrm>
              <a:off x="2855998" y="2023640"/>
              <a:ext cx="2980148" cy="149271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171450" marR="0" lvl="0" indent="-171450" defTabSz="9142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 sz="1100" b="1">
                  <a:solidFill>
                    <a:schemeClr val="bg1">
                      <a:lumMod val="50000"/>
                    </a:schemeClr>
                  </a:solidFill>
                  <a:latin typeface="Tato"/>
                  <a:ea typeface="League Spartan" charset="0"/>
                  <a:cs typeface="Poppins" pitchFamily="2" charset="77"/>
                </a:defRPr>
              </a:lvl1pPr>
            </a:lstStyle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Trade show promotions to encourage retailer demand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Direct selling to customers in showrooms or face to face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Negotiation with retailers to stock your product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Efficient supply chain allowing retailers an efficient supply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Packaging design to encourage purchase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Lato Light" panose="020F0502020204030203"/>
                </a:rPr>
                <a:t>Point of sale displays 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" panose="020F0502020204030203"/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DD9A2C-E021-4AB1-9188-388ABDF05B7C}"/>
              </a:ext>
            </a:extLst>
          </p:cNvPr>
          <p:cNvCxnSpPr/>
          <p:nvPr/>
        </p:nvCxnSpPr>
        <p:spPr>
          <a:xfrm>
            <a:off x="3865728" y="4174768"/>
            <a:ext cx="1707841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AAB8FEE-E87F-4B0B-844D-C20B0C4305A9}"/>
              </a:ext>
            </a:extLst>
          </p:cNvPr>
          <p:cNvCxnSpPr/>
          <p:nvPr/>
        </p:nvCxnSpPr>
        <p:spPr>
          <a:xfrm>
            <a:off x="7293182" y="4178666"/>
            <a:ext cx="1707841" cy="0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A56E5EA-781C-40BA-B4B3-1AF953FB7F33}"/>
              </a:ext>
            </a:extLst>
          </p:cNvPr>
          <p:cNvSpPr/>
          <p:nvPr/>
        </p:nvSpPr>
        <p:spPr>
          <a:xfrm>
            <a:off x="5721509" y="4023048"/>
            <a:ext cx="1440000" cy="360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</a:rPr>
              <a:t>Channels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F6B201-65C5-4E6E-BFAE-E8EFA41A0342}"/>
              </a:ext>
            </a:extLst>
          </p:cNvPr>
          <p:cNvSpPr/>
          <p:nvPr/>
        </p:nvSpPr>
        <p:spPr>
          <a:xfrm>
            <a:off x="9220088" y="4009260"/>
            <a:ext cx="1440000" cy="360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</a:rPr>
              <a:t>End-user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ACDE5DD-5582-44A0-8B61-9A35911B1141}"/>
              </a:ext>
            </a:extLst>
          </p:cNvPr>
          <p:cNvSpPr/>
          <p:nvPr/>
        </p:nvSpPr>
        <p:spPr>
          <a:xfrm>
            <a:off x="2277788" y="4013622"/>
            <a:ext cx="1440000" cy="360000"/>
          </a:xfrm>
          <a:prstGeom prst="rect">
            <a:avLst/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</a:rPr>
              <a:t>Producer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A9A5D-3716-4511-BD57-B24506AEF02D}"/>
              </a:ext>
            </a:extLst>
          </p:cNvPr>
          <p:cNvSpPr txBox="1"/>
          <p:nvPr/>
        </p:nvSpPr>
        <p:spPr>
          <a:xfrm>
            <a:off x="659450" y="3860043"/>
            <a:ext cx="155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Push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Strategies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D9773F-45D2-4B86-A559-F65DB56B2904}"/>
              </a:ext>
            </a:extLst>
          </p:cNvPr>
          <p:cNvSpPr txBox="1"/>
          <p:nvPr/>
        </p:nvSpPr>
        <p:spPr>
          <a:xfrm>
            <a:off x="704395" y="5098151"/>
            <a:ext cx="154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Pull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Strategies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7CC821A-1D39-4837-9967-CF6174F2E8FE}"/>
              </a:ext>
            </a:extLst>
          </p:cNvPr>
          <p:cNvSpPr txBox="1"/>
          <p:nvPr/>
        </p:nvSpPr>
        <p:spPr>
          <a:xfrm>
            <a:off x="3969273" y="3925255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Promotional Activities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CA5EF0E-8B48-4616-90FD-269F5902F43F}"/>
              </a:ext>
            </a:extLst>
          </p:cNvPr>
          <p:cNvSpPr txBox="1"/>
          <p:nvPr/>
        </p:nvSpPr>
        <p:spPr>
          <a:xfrm>
            <a:off x="7380574" y="3919011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Demand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2EFC877-1068-48A9-8A3F-0A700CC0114F}"/>
              </a:ext>
            </a:extLst>
          </p:cNvPr>
          <p:cNvCxnSpPr/>
          <p:nvPr/>
        </p:nvCxnSpPr>
        <p:spPr>
          <a:xfrm>
            <a:off x="-4" y="4536755"/>
            <a:ext cx="12192001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0C07568-BA93-471B-ABA0-FDA768D48C49}"/>
              </a:ext>
            </a:extLst>
          </p:cNvPr>
          <p:cNvCxnSpPr>
            <a:cxnSpLocks/>
          </p:cNvCxnSpPr>
          <p:nvPr/>
        </p:nvCxnSpPr>
        <p:spPr>
          <a:xfrm flipH="1">
            <a:off x="3821841" y="5352954"/>
            <a:ext cx="1692691" cy="15745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37688A7-D6FE-4C4B-8C71-DF07C7B00F89}"/>
              </a:ext>
            </a:extLst>
          </p:cNvPr>
          <p:cNvCxnSpPr>
            <a:cxnSpLocks/>
          </p:cNvCxnSpPr>
          <p:nvPr/>
        </p:nvCxnSpPr>
        <p:spPr>
          <a:xfrm flipH="1" flipV="1">
            <a:off x="7322701" y="5336969"/>
            <a:ext cx="1650045" cy="5003"/>
          </a:xfrm>
          <a:prstGeom prst="straightConnector1">
            <a:avLst/>
          </a:prstGeom>
          <a:ln w="571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60AF0F8-A331-4FE8-91D6-8B126324F906}"/>
              </a:ext>
            </a:extLst>
          </p:cNvPr>
          <p:cNvSpPr/>
          <p:nvPr/>
        </p:nvSpPr>
        <p:spPr>
          <a:xfrm>
            <a:off x="5758545" y="5163526"/>
            <a:ext cx="1440000" cy="36000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</a:rPr>
              <a:t>Channels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D38985-1778-4ACA-916D-28876A79DED9}"/>
              </a:ext>
            </a:extLst>
          </p:cNvPr>
          <p:cNvSpPr/>
          <p:nvPr/>
        </p:nvSpPr>
        <p:spPr>
          <a:xfrm>
            <a:off x="9191811" y="5178018"/>
            <a:ext cx="1440000" cy="360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/>
              </a:rPr>
              <a:t>End-user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E85C7E-0C08-4227-9539-32446334FDA7}"/>
              </a:ext>
            </a:extLst>
          </p:cNvPr>
          <p:cNvSpPr txBox="1"/>
          <p:nvPr/>
        </p:nvSpPr>
        <p:spPr>
          <a:xfrm>
            <a:off x="3940996" y="5122294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Promotional Activities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FB567C-99D3-4988-B0BF-ED001017DE8D}"/>
              </a:ext>
            </a:extLst>
          </p:cNvPr>
          <p:cNvSpPr txBox="1"/>
          <p:nvPr/>
        </p:nvSpPr>
        <p:spPr>
          <a:xfrm>
            <a:off x="7455772" y="5114783"/>
            <a:ext cx="1516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Demand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FE7A861-A214-43E3-9E25-59847E02A3BB}"/>
              </a:ext>
            </a:extLst>
          </p:cNvPr>
          <p:cNvCxnSpPr>
            <a:cxnSpLocks/>
          </p:cNvCxnSpPr>
          <p:nvPr/>
        </p:nvCxnSpPr>
        <p:spPr>
          <a:xfrm flipV="1">
            <a:off x="2969511" y="4899945"/>
            <a:ext cx="6862646" cy="13147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84D2FE7-8F2D-40A2-8955-16C0164197EF}"/>
              </a:ext>
            </a:extLst>
          </p:cNvPr>
          <p:cNvCxnSpPr>
            <a:cxnSpLocks/>
          </p:cNvCxnSpPr>
          <p:nvPr/>
        </p:nvCxnSpPr>
        <p:spPr>
          <a:xfrm>
            <a:off x="9832157" y="4899945"/>
            <a:ext cx="0" cy="268646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F034695-6818-4472-820D-F6FB04EA6DB2}"/>
              </a:ext>
            </a:extLst>
          </p:cNvPr>
          <p:cNvCxnSpPr>
            <a:cxnSpLocks/>
          </p:cNvCxnSpPr>
          <p:nvPr/>
        </p:nvCxnSpPr>
        <p:spPr>
          <a:xfrm>
            <a:off x="2978938" y="4909372"/>
            <a:ext cx="0" cy="105737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38DD431-F9EC-4CA5-B388-42AE81395619}"/>
              </a:ext>
            </a:extLst>
          </p:cNvPr>
          <p:cNvCxnSpPr>
            <a:cxnSpLocks/>
          </p:cNvCxnSpPr>
          <p:nvPr/>
        </p:nvCxnSpPr>
        <p:spPr>
          <a:xfrm>
            <a:off x="2978938" y="5957319"/>
            <a:ext cx="6853219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B5A27F44-C467-400D-97E0-5D34FE29BBF8}"/>
              </a:ext>
            </a:extLst>
          </p:cNvPr>
          <p:cNvSpPr/>
          <p:nvPr/>
        </p:nvSpPr>
        <p:spPr>
          <a:xfrm>
            <a:off x="2249511" y="5210661"/>
            <a:ext cx="1440000" cy="360000"/>
          </a:xfrm>
          <a:prstGeom prst="rect">
            <a:avLst/>
          </a:prstGeom>
          <a:solidFill>
            <a:srgbClr val="00A3D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</a:rPr>
              <a:t>Producer </a:t>
            </a:r>
          </a:p>
        </p:txBody>
      </p:sp>
      <p:cxnSp>
        <p:nvCxnSpPr>
          <p:cNvPr id="1028" name="Straight Arrow Connector 1027">
            <a:extLst>
              <a:ext uri="{FF2B5EF4-FFF2-40B4-BE49-F238E27FC236}">
                <a16:creationId xmlns:a16="http://schemas.microsoft.com/office/drawing/2014/main" id="{0A14AE9A-EF81-47E4-B621-B4FE7A10C3FA}"/>
              </a:ext>
            </a:extLst>
          </p:cNvPr>
          <p:cNvCxnSpPr>
            <a:cxnSpLocks/>
          </p:cNvCxnSpPr>
          <p:nvPr/>
        </p:nvCxnSpPr>
        <p:spPr>
          <a:xfrm>
            <a:off x="9892957" y="5538018"/>
            <a:ext cx="0" cy="414032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4" descr="Conceptual Vector Icon Push Marketing Communication Stock Vector (Royalty  Free) 415755664">
            <a:extLst>
              <a:ext uri="{FF2B5EF4-FFF2-40B4-BE49-F238E27FC236}">
                <a16:creationId xmlns:a16="http://schemas.microsoft.com/office/drawing/2014/main" id="{8EC68E28-14DC-40A6-BA38-B28E6C98D1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0"/>
          <a:stretch/>
        </p:blipFill>
        <p:spPr bwMode="auto">
          <a:xfrm>
            <a:off x="330976" y="1427579"/>
            <a:ext cx="2057400" cy="19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6" descr="Business Pull Silhouette Stock Illustrations – 559 Business Pull Silhouette  Stock Illustrations, Vectors &amp; Clipart - Dreamstime">
            <a:extLst>
              <a:ext uri="{FF2B5EF4-FFF2-40B4-BE49-F238E27FC236}">
                <a16:creationId xmlns:a16="http://schemas.microsoft.com/office/drawing/2014/main" id="{F47E7AE0-CD4E-4152-AA63-20DFF7C5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25" y="148424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47779F-99B7-4886-90FA-8245A73F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1023" y="6464216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64C3E542-E3DE-4755-8D55-46F522CD8D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42" name="Arrow: Down 41">
            <a:extLst>
              <a:ext uri="{FF2B5EF4-FFF2-40B4-BE49-F238E27FC236}">
                <a16:creationId xmlns:a16="http://schemas.microsoft.com/office/drawing/2014/main" id="{DA91A697-2C3D-4ED5-ADD2-E9B0E57EFF65}"/>
              </a:ext>
            </a:extLst>
          </p:cNvPr>
          <p:cNvSpPr/>
          <p:nvPr/>
        </p:nvSpPr>
        <p:spPr>
          <a:xfrm rot="5400000">
            <a:off x="5686292" y="2031877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E0A894FF-F699-43DD-B52A-3C47991B948B}"/>
              </a:ext>
            </a:extLst>
          </p:cNvPr>
          <p:cNvSpPr/>
          <p:nvPr/>
        </p:nvSpPr>
        <p:spPr>
          <a:xfrm rot="16200000">
            <a:off x="5804269" y="2469098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297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3B0CA7-AD4C-4C35-ABC8-1D0A277A23AC}"/>
              </a:ext>
            </a:extLst>
          </p:cNvPr>
          <p:cNvSpPr txBox="1"/>
          <p:nvPr/>
        </p:nvSpPr>
        <p:spPr>
          <a:xfrm>
            <a:off x="0" y="19076"/>
            <a:ext cx="51181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evaluation criteria.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756C2-988D-49ED-9B73-31A63901B9B6}"/>
              </a:ext>
            </a:extLst>
          </p:cNvPr>
          <p:cNvSpPr txBox="1"/>
          <p:nvPr/>
        </p:nvSpPr>
        <p:spPr>
          <a:xfrm>
            <a:off x="237109" y="5866036"/>
            <a:ext cx="99344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Market evaluation criteria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start with identifying drivers to weight the 9 important drivers indicating importance ( cost to serve to barriers 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then weight the drivers to reflect the intensity and importance of the driver in  the decision making process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Drivers are situational in both identification and importance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We recommend identifying the drivers closer to the decision making process end result and working back from there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Sources in this context are for data and intelligence sources gathering.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F1069-E98D-45B0-AD4D-0714DA626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33</a:t>
            </a:fld>
            <a:endParaRPr lang="en-GB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E8A1488E-FEF8-4BD6-9512-8463D9F8B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ED9D95-3E91-E2A7-5694-65880F1CB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4" y="877541"/>
            <a:ext cx="10769760" cy="49906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756C5-28E9-7FFD-CB53-3722879938BD}"/>
              </a:ext>
            </a:extLst>
          </p:cNvPr>
          <p:cNvSpPr txBox="1"/>
          <p:nvPr/>
        </p:nvSpPr>
        <p:spPr>
          <a:xfrm>
            <a:off x="5615192" y="5939477"/>
            <a:ext cx="63919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* This file is available on www.upskilpro.com in an editable version , use the reference number provided on the top right in red </a:t>
            </a: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6F0228FE-A8C5-0CB5-00B3-3FD12FA8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6304" y="6492875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448936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D10E5A-2DE7-47DA-9822-55BCC5F3FC25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Readiness Matrix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086203-491B-4ECF-8B07-7872F14CF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62083"/>
            <a:ext cx="2743200" cy="365125"/>
          </a:xfrm>
        </p:spPr>
        <p:txBody>
          <a:bodyPr/>
          <a:lstStyle/>
          <a:p>
            <a:fld id="{C1638E35-8F57-43A4-A9E9-DAE504320E33}" type="slidenum">
              <a:rPr lang="en-GB" smtClean="0"/>
              <a:t>34</a:t>
            </a:fld>
            <a:endParaRPr lang="en-GB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143170CA-324E-4685-BFA9-946D31924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66B6C8-D56A-34E0-E333-E4748473D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EAD77-23F4-12E4-5D57-FABEF8F5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874904"/>
            <a:ext cx="10268932" cy="575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96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5CB4731-821A-4A57-8946-DEC73E655AFC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/ Categories / Reports 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78F66D-C2E5-409B-AA3D-228F46C23820}"/>
              </a:ext>
            </a:extLst>
          </p:cNvPr>
          <p:cNvGrpSpPr/>
          <p:nvPr/>
        </p:nvGrpSpPr>
        <p:grpSpPr>
          <a:xfrm>
            <a:off x="2419964" y="2167405"/>
            <a:ext cx="2186823" cy="3739037"/>
            <a:chOff x="4915127" y="1643668"/>
            <a:chExt cx="2430921" cy="3739037"/>
          </a:xfrm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1251E3C4-CFE2-49E4-B0EF-3B79D172EFB0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D15160E-CCDA-4E29-BEA7-F2C9F5E5C07A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Duty Free 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49D2B1-AEC7-4C00-8762-4B4133962C39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Convenience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0DB9A6-E30B-468C-9322-B0069E40E6CE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1436EC-A26D-4C35-B45A-C9C5D0C69DDA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Pharmacy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2D6DBDC-FB92-4E9E-BB02-94602494BD5A}"/>
                </a:ext>
              </a:extLst>
            </p:cNvPr>
            <p:cNvSpPr txBox="1"/>
            <p:nvPr/>
          </p:nvSpPr>
          <p:spPr>
            <a:xfrm>
              <a:off x="5744369" y="2088948"/>
              <a:ext cx="722121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Grocery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4BC1F14-7AA3-40EE-A2D3-A02976394264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Gas Stations 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5C70F06-DF76-4B73-BFA9-A86342A3C210}"/>
              </a:ext>
            </a:extLst>
          </p:cNvPr>
          <p:cNvSpPr/>
          <p:nvPr/>
        </p:nvSpPr>
        <p:spPr>
          <a:xfrm>
            <a:off x="452960" y="3765948"/>
            <a:ext cx="1231169" cy="552239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Compiler</a:t>
            </a:r>
          </a:p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Inputs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D82C8D-0D88-45D0-86A0-4938B1FC394B}"/>
              </a:ext>
            </a:extLst>
          </p:cNvPr>
          <p:cNvGrpSpPr/>
          <p:nvPr/>
        </p:nvGrpSpPr>
        <p:grpSpPr>
          <a:xfrm>
            <a:off x="4699567" y="2152058"/>
            <a:ext cx="2182236" cy="3739037"/>
            <a:chOff x="4915127" y="1643668"/>
            <a:chExt cx="2430921" cy="3739037"/>
          </a:xfrm>
        </p:grpSpPr>
        <p:sp>
          <p:nvSpPr>
            <p:cNvPr id="15" name="Rounded Rectangle 9">
              <a:extLst>
                <a:ext uri="{FF2B5EF4-FFF2-40B4-BE49-F238E27FC236}">
                  <a16:creationId xmlns:a16="http://schemas.microsoft.com/office/drawing/2014/main" id="{AAA74165-DF9F-4EB0-88FA-AB2330765F09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3ABBCD-2ED1-4239-A5FE-50788A8738CE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Beverages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5004C1F-76AE-43E8-82CF-C833BA6FF800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Non-Food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225453C-3C4D-4523-A5C0-28F0873C4307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A4593C8-D160-4A69-AA67-4F59EC0AEC18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Beauty Care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453323A-B4F4-49B1-BC17-07D807D8D34D}"/>
                </a:ext>
              </a:extLst>
            </p:cNvPr>
            <p:cNvSpPr txBox="1"/>
            <p:nvPr/>
          </p:nvSpPr>
          <p:spPr>
            <a:xfrm>
              <a:off x="5836093" y="2088948"/>
              <a:ext cx="538674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Food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624B6A5-FDD3-46AF-B09E-4D5815CBA536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Snacks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C7B1F2-A865-4BA1-AFC4-9AD2C4E29E67}"/>
              </a:ext>
            </a:extLst>
          </p:cNvPr>
          <p:cNvGrpSpPr/>
          <p:nvPr/>
        </p:nvGrpSpPr>
        <p:grpSpPr>
          <a:xfrm>
            <a:off x="6945363" y="2176832"/>
            <a:ext cx="2182236" cy="3739037"/>
            <a:chOff x="4915127" y="1643668"/>
            <a:chExt cx="2430921" cy="3739037"/>
          </a:xfrm>
        </p:grpSpPr>
        <p:sp>
          <p:nvSpPr>
            <p:cNvPr id="23" name="Rounded Rectangle 9">
              <a:extLst>
                <a:ext uri="{FF2B5EF4-FFF2-40B4-BE49-F238E27FC236}">
                  <a16:creationId xmlns:a16="http://schemas.microsoft.com/office/drawing/2014/main" id="{9A90041F-52F4-46AA-9E14-53B735BF08C2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9220162-977B-402C-8DFA-71C287D5765A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Out of Stocks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36F527-1E9D-460D-A342-BA42CDF98CF8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</a:rPr>
                <a:t>Category Share 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6BD8A886-B000-4B99-BBCB-E3E35ED6DF6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F105765-E24C-4B6A-BC63-E370A430657A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Market Share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0D16E69-881E-4377-B203-636C293F5C88}"/>
                </a:ext>
              </a:extLst>
            </p:cNvPr>
            <p:cNvSpPr txBox="1"/>
            <p:nvPr/>
          </p:nvSpPr>
          <p:spPr>
            <a:xfrm>
              <a:off x="5532614" y="2088948"/>
              <a:ext cx="114563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dirty="0">
                  <a:solidFill>
                    <a:srgbClr val="FFFFFF"/>
                  </a:solidFill>
                  <a:latin typeface="Tato"/>
                  <a:ea typeface="League Spartan" charset="0"/>
                  <a:cs typeface="Poppins" pitchFamily="2" charset="77"/>
                </a:rPr>
                <a:t>Category Sales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1D67203-9E82-4589-9D5E-B084434AE323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>
                  <a:solidFill>
                    <a:srgbClr val="FFFFFF"/>
                  </a:solidFill>
                  <a:latin typeface="Tato"/>
                </a:rPr>
                <a:t>Distribution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9DC22D7-BC41-4239-9888-1E2C0879E67B}"/>
              </a:ext>
            </a:extLst>
          </p:cNvPr>
          <p:cNvSpPr/>
          <p:nvPr/>
        </p:nvSpPr>
        <p:spPr>
          <a:xfrm>
            <a:off x="9873809" y="3790045"/>
            <a:ext cx="1494917" cy="61227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Report </a:t>
            </a:r>
          </a:p>
          <a:p>
            <a:pPr algn="ctr" defTabSz="914217"/>
            <a:r>
              <a:rPr lang="en-US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/ outputs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5163CD28-603F-4029-8EAB-D98A56CDD97E}"/>
              </a:ext>
            </a:extLst>
          </p:cNvPr>
          <p:cNvSpPr/>
          <p:nvPr/>
        </p:nvSpPr>
        <p:spPr>
          <a:xfrm>
            <a:off x="1684129" y="3802638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3B6835E6-5137-4D4C-A2D7-5D4BFDE31E43}"/>
              </a:ext>
            </a:extLst>
          </p:cNvPr>
          <p:cNvSpPr/>
          <p:nvPr/>
        </p:nvSpPr>
        <p:spPr>
          <a:xfrm>
            <a:off x="9127599" y="3873104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6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05B8305-8E95-4069-9D15-2A1732BD0BD4}"/>
              </a:ext>
            </a:extLst>
          </p:cNvPr>
          <p:cNvSpPr/>
          <p:nvPr/>
        </p:nvSpPr>
        <p:spPr>
          <a:xfrm rot="5400000">
            <a:off x="3205640" y="1526495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CD9207-C795-4C17-B05E-B229F3AE5E09}"/>
              </a:ext>
            </a:extLst>
          </p:cNvPr>
          <p:cNvSpPr/>
          <p:nvPr/>
        </p:nvSpPr>
        <p:spPr>
          <a:xfrm>
            <a:off x="2530395" y="1373012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41E2F58-B60D-48CC-9444-0AD2C0E9D59C}"/>
              </a:ext>
            </a:extLst>
          </p:cNvPr>
          <p:cNvSpPr/>
          <p:nvPr/>
        </p:nvSpPr>
        <p:spPr>
          <a:xfrm rot="5400000">
            <a:off x="5367682" y="1518638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951B534E-784E-4BBA-8CF5-8F684EB3F5E1}"/>
              </a:ext>
            </a:extLst>
          </p:cNvPr>
          <p:cNvSpPr/>
          <p:nvPr/>
        </p:nvSpPr>
        <p:spPr>
          <a:xfrm rot="5400000">
            <a:off x="7724541" y="1551510"/>
            <a:ext cx="746210" cy="442588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GB" sz="1200" kern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817C59-4322-4058-A50A-48C777A4D50E}"/>
              </a:ext>
            </a:extLst>
          </p:cNvPr>
          <p:cNvSpPr/>
          <p:nvPr/>
        </p:nvSpPr>
        <p:spPr>
          <a:xfrm>
            <a:off x="4721302" y="1363415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Categories 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5DB7B4-D2AA-49FE-8496-6D4D0B442C30}"/>
              </a:ext>
            </a:extLst>
          </p:cNvPr>
          <p:cNvSpPr/>
          <p:nvPr/>
        </p:nvSpPr>
        <p:spPr>
          <a:xfrm>
            <a:off x="7053501" y="1382439"/>
            <a:ext cx="1965960" cy="417995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200" kern="0">
                <a:solidFill>
                  <a:schemeClr val="bg1"/>
                </a:solidFill>
                <a:latin typeface="Lato Light" panose="020F0502020204030203" pitchFamily="34" charset="0"/>
              </a:rPr>
              <a:t>Report Outputs</a:t>
            </a:r>
            <a:endParaRPr lang="en-US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8B95DF5-4E99-494F-ACED-5DA9258842BD}"/>
              </a:ext>
            </a:extLst>
          </p:cNvPr>
          <p:cNvSpPr txBox="1"/>
          <p:nvPr/>
        </p:nvSpPr>
        <p:spPr>
          <a:xfrm>
            <a:off x="307575" y="5750004"/>
            <a:ext cx="90235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chemeClr val="bg1">
                    <a:lumMod val="50000"/>
                  </a:schemeClr>
                </a:solidFill>
              </a:rPr>
              <a:t>Comment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Above example has been simplified for the reason every country has differences and category reading is dependant on individual countries and brands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While the data may be available for download from a retailer , the  customer has to decide which data is relevant and the account has to decide on access protocol to that specific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Reports are dependant on which channel , Which category and finally what type of report design.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Above channels have been reduced for the example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Reporting capabilities are far more than shown above , and in many cases can be produced for clients per briefing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800" dirty="0">
                <a:solidFill>
                  <a:schemeClr val="bg1">
                    <a:lumMod val="50000"/>
                  </a:schemeClr>
                </a:solidFill>
              </a:rPr>
              <a:t>The flow chart is more applicable for the process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8" name="Picture 4" descr="How to Export Report In AutoCount to CSV">
            <a:extLst>
              <a:ext uri="{FF2B5EF4-FFF2-40B4-BE49-F238E27FC236}">
                <a16:creationId xmlns:a16="http://schemas.microsoft.com/office/drawing/2014/main" id="{1DF67C87-1DC9-42C5-9ED2-51E3237A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50" y="1742469"/>
            <a:ext cx="1983072" cy="19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1A7D9E-786D-47B7-9D80-9FD5838EC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35</a:t>
            </a:fld>
            <a:endParaRPr lang="en-GB" dirty="0"/>
          </a:p>
        </p:txBody>
      </p:sp>
      <p:pic>
        <p:nvPicPr>
          <p:cNvPr id="1034" name="Picture 10" descr="Dashboard admin panel vector design template 587932 Vector Art at Vecteezy">
            <a:extLst>
              <a:ext uri="{FF2B5EF4-FFF2-40B4-BE49-F238E27FC236}">
                <a16:creationId xmlns:a16="http://schemas.microsoft.com/office/drawing/2014/main" id="{C74BCBC2-49E0-40C5-AA77-12B3542A09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11" t="18287" r="6697" b="10470"/>
          <a:stretch/>
        </p:blipFill>
        <p:spPr bwMode="auto">
          <a:xfrm>
            <a:off x="7311857" y="420353"/>
            <a:ext cx="1411520" cy="8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142 Retail category icons Vectors, Royalty-free Vector Retail category  icons Images | Depositphotos®">
            <a:extLst>
              <a:ext uri="{FF2B5EF4-FFF2-40B4-BE49-F238E27FC236}">
                <a16:creationId xmlns:a16="http://schemas.microsoft.com/office/drawing/2014/main" id="{19C87BA3-C3E4-4E73-8D3D-106CAE7A8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291" y="383096"/>
            <a:ext cx="1093062" cy="89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ales Channels Icons - Download Free Vector Icons | Noun Project">
            <a:extLst>
              <a:ext uri="{FF2B5EF4-FFF2-40B4-BE49-F238E27FC236}">
                <a16:creationId xmlns:a16="http://schemas.microsoft.com/office/drawing/2014/main" id="{6AED26E3-0A18-4343-A3E5-F74AE93D0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953" y="493775"/>
            <a:ext cx="793429" cy="79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7192B4D5-1EAD-4AD4-A0AD-08EB960DDE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8CB191C-800F-DF4B-6FD7-A07B2714F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01656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8FAC66-F39C-FA02-46AD-DBE18DAA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A2759-756A-4349-8092-D1FF94BB5598}" type="slidenum">
              <a:rPr lang="en-GB" smtClean="0"/>
              <a:t>36</a:t>
            </a:fld>
            <a:endParaRPr lang="en-GB"/>
          </a:p>
        </p:txBody>
      </p:sp>
      <p:sp>
        <p:nvSpPr>
          <p:cNvPr id="33" name="Shape 29468">
            <a:extLst>
              <a:ext uri="{FF2B5EF4-FFF2-40B4-BE49-F238E27FC236}">
                <a16:creationId xmlns:a16="http://schemas.microsoft.com/office/drawing/2014/main" id="{EF7CD87C-A1DC-3231-C805-B3969EA06AE9}"/>
              </a:ext>
            </a:extLst>
          </p:cNvPr>
          <p:cNvSpPr/>
          <p:nvPr/>
        </p:nvSpPr>
        <p:spPr>
          <a:xfrm>
            <a:off x="1458245" y="2739727"/>
            <a:ext cx="1350803" cy="2251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799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4" name="Shape 29471">
            <a:extLst>
              <a:ext uri="{FF2B5EF4-FFF2-40B4-BE49-F238E27FC236}">
                <a16:creationId xmlns:a16="http://schemas.microsoft.com/office/drawing/2014/main" id="{9C3A1F6B-A553-AB75-1E2C-D726550A9DCF}"/>
              </a:ext>
            </a:extLst>
          </p:cNvPr>
          <p:cNvSpPr/>
          <p:nvPr/>
        </p:nvSpPr>
        <p:spPr>
          <a:xfrm>
            <a:off x="2850884" y="2627159"/>
            <a:ext cx="1485884" cy="247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799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5" name="Shape 29474">
            <a:extLst>
              <a:ext uri="{FF2B5EF4-FFF2-40B4-BE49-F238E27FC236}">
                <a16:creationId xmlns:a16="http://schemas.microsoft.com/office/drawing/2014/main" id="{0FB35D69-0711-D921-ED1B-137978D6FC99}"/>
              </a:ext>
            </a:extLst>
          </p:cNvPr>
          <p:cNvSpPr/>
          <p:nvPr/>
        </p:nvSpPr>
        <p:spPr>
          <a:xfrm flipH="1">
            <a:off x="9382954" y="2739727"/>
            <a:ext cx="1350803" cy="22513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6" name="Shape 29477">
            <a:extLst>
              <a:ext uri="{FF2B5EF4-FFF2-40B4-BE49-F238E27FC236}">
                <a16:creationId xmlns:a16="http://schemas.microsoft.com/office/drawing/2014/main" id="{E606E8BC-29FE-4F23-7028-B87ACF49987B}"/>
              </a:ext>
            </a:extLst>
          </p:cNvPr>
          <p:cNvSpPr/>
          <p:nvPr/>
        </p:nvSpPr>
        <p:spPr>
          <a:xfrm>
            <a:off x="4384233" y="2458309"/>
            <a:ext cx="1688505" cy="28141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3799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7" name="Shape 29480">
            <a:extLst>
              <a:ext uri="{FF2B5EF4-FFF2-40B4-BE49-F238E27FC236}">
                <a16:creationId xmlns:a16="http://schemas.microsoft.com/office/drawing/2014/main" id="{787A98CC-66A2-BA5E-1DBB-2DFB62F05708}"/>
              </a:ext>
            </a:extLst>
          </p:cNvPr>
          <p:cNvSpPr/>
          <p:nvPr/>
        </p:nvSpPr>
        <p:spPr>
          <a:xfrm flipH="1">
            <a:off x="6119264" y="2458309"/>
            <a:ext cx="1688505" cy="28141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8" name="Shape 29483">
            <a:extLst>
              <a:ext uri="{FF2B5EF4-FFF2-40B4-BE49-F238E27FC236}">
                <a16:creationId xmlns:a16="http://schemas.microsoft.com/office/drawing/2014/main" id="{20DB60DE-C2AB-7DDB-F19C-6E837EF7F084}"/>
              </a:ext>
            </a:extLst>
          </p:cNvPr>
          <p:cNvSpPr/>
          <p:nvPr/>
        </p:nvSpPr>
        <p:spPr>
          <a:xfrm flipH="1">
            <a:off x="7854296" y="2627159"/>
            <a:ext cx="1485884" cy="2476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3974"/>
                </a:lnTo>
                <a:lnTo>
                  <a:pt x="21600" y="17626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39" name="Shape 29506">
            <a:extLst>
              <a:ext uri="{FF2B5EF4-FFF2-40B4-BE49-F238E27FC236}">
                <a16:creationId xmlns:a16="http://schemas.microsoft.com/office/drawing/2014/main" id="{587C0E3B-B912-DF79-6F79-747EE774BFF8}"/>
              </a:ext>
            </a:extLst>
          </p:cNvPr>
          <p:cNvSpPr/>
          <p:nvPr/>
        </p:nvSpPr>
        <p:spPr>
          <a:xfrm>
            <a:off x="1500105" y="5036004"/>
            <a:ext cx="0" cy="397764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0" name="Shape 29507">
            <a:extLst>
              <a:ext uri="{FF2B5EF4-FFF2-40B4-BE49-F238E27FC236}">
                <a16:creationId xmlns:a16="http://schemas.microsoft.com/office/drawing/2014/main" id="{A435A832-4F44-1895-07A6-6A41FBF52A30}"/>
              </a:ext>
            </a:extLst>
          </p:cNvPr>
          <p:cNvSpPr/>
          <p:nvPr/>
        </p:nvSpPr>
        <p:spPr>
          <a:xfrm>
            <a:off x="5224611" y="5085876"/>
            <a:ext cx="1" cy="704089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1" name="Shape 29508">
            <a:extLst>
              <a:ext uri="{FF2B5EF4-FFF2-40B4-BE49-F238E27FC236}">
                <a16:creationId xmlns:a16="http://schemas.microsoft.com/office/drawing/2014/main" id="{768E6F1E-E5D6-7BF1-78E3-714AFD86260F}"/>
              </a:ext>
            </a:extLst>
          </p:cNvPr>
          <p:cNvSpPr/>
          <p:nvPr/>
        </p:nvSpPr>
        <p:spPr>
          <a:xfrm>
            <a:off x="9312975" y="5148658"/>
            <a:ext cx="0" cy="397764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2" name="Shape 29509">
            <a:extLst>
              <a:ext uri="{FF2B5EF4-FFF2-40B4-BE49-F238E27FC236}">
                <a16:creationId xmlns:a16="http://schemas.microsoft.com/office/drawing/2014/main" id="{A1BCBD33-5B53-00BD-B523-A7F1929BE960}"/>
              </a:ext>
            </a:extLst>
          </p:cNvPr>
          <p:cNvSpPr/>
          <p:nvPr/>
        </p:nvSpPr>
        <p:spPr>
          <a:xfrm>
            <a:off x="2907534" y="2191512"/>
            <a:ext cx="0" cy="395801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3" name="Shape 29510">
            <a:extLst>
              <a:ext uri="{FF2B5EF4-FFF2-40B4-BE49-F238E27FC236}">
                <a16:creationId xmlns:a16="http://schemas.microsoft.com/office/drawing/2014/main" id="{3800B44E-08A8-0D2F-F312-FB6671344139}"/>
              </a:ext>
            </a:extLst>
          </p:cNvPr>
          <p:cNvSpPr/>
          <p:nvPr/>
        </p:nvSpPr>
        <p:spPr>
          <a:xfrm>
            <a:off x="6929887" y="1966923"/>
            <a:ext cx="0" cy="702341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4" name="Shape 29511">
            <a:extLst>
              <a:ext uri="{FF2B5EF4-FFF2-40B4-BE49-F238E27FC236}">
                <a16:creationId xmlns:a16="http://schemas.microsoft.com/office/drawing/2014/main" id="{CB8510D8-F4D3-914B-3A01-7F1D1E879359}"/>
              </a:ext>
            </a:extLst>
          </p:cNvPr>
          <p:cNvSpPr/>
          <p:nvPr/>
        </p:nvSpPr>
        <p:spPr>
          <a:xfrm>
            <a:off x="10691896" y="2207554"/>
            <a:ext cx="0" cy="492326"/>
          </a:xfrm>
          <a:prstGeom prst="line">
            <a:avLst/>
          </a:prstGeom>
          <a:noFill/>
          <a:ln w="38100" cap="flat">
            <a:solidFill>
              <a:srgbClr val="FFFFFF">
                <a:lumMod val="85000"/>
              </a:srgbClr>
            </a:solidFill>
            <a:prstDash val="solid"/>
            <a:miter lim="400000"/>
          </a:ln>
          <a:effectLst/>
        </p:spPr>
        <p:txBody>
          <a:bodyPr wrap="square" lIns="35719" tIns="35719" rIns="35719" bIns="35719" numCol="1" anchor="ctr">
            <a:noAutofit/>
          </a:bodyPr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32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8" name="Freeform 934">
            <a:extLst>
              <a:ext uri="{FF2B5EF4-FFF2-40B4-BE49-F238E27FC236}">
                <a16:creationId xmlns:a16="http://schemas.microsoft.com/office/drawing/2014/main" id="{C3493CB4-92E7-956F-857E-ED0EA2FB2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528" y="3511493"/>
            <a:ext cx="671227" cy="671229"/>
          </a:xfrm>
          <a:custGeom>
            <a:avLst/>
            <a:gdLst>
              <a:gd name="T0" fmla="*/ 2272781 w 296503"/>
              <a:gd name="T1" fmla="*/ 1180774 h 296503"/>
              <a:gd name="T2" fmla="*/ 2322929 w 296503"/>
              <a:gd name="T3" fmla="*/ 1227945 h 296503"/>
              <a:gd name="T4" fmla="*/ 2322929 w 296503"/>
              <a:gd name="T5" fmla="*/ 2796622 h 296503"/>
              <a:gd name="T6" fmla="*/ 2272781 w 296503"/>
              <a:gd name="T7" fmla="*/ 2843817 h 296503"/>
              <a:gd name="T8" fmla="*/ 2222616 w 296503"/>
              <a:gd name="T9" fmla="*/ 2796622 h 296503"/>
              <a:gd name="T10" fmla="*/ 2222616 w 296503"/>
              <a:gd name="T11" fmla="*/ 1227945 h 296503"/>
              <a:gd name="T12" fmla="*/ 2272781 w 296503"/>
              <a:gd name="T13" fmla="*/ 1180774 h 296503"/>
              <a:gd name="T14" fmla="*/ 1632228 w 296503"/>
              <a:gd name="T15" fmla="*/ 1180774 h 296503"/>
              <a:gd name="T16" fmla="*/ 1680323 w 296503"/>
              <a:gd name="T17" fmla="*/ 1227945 h 296503"/>
              <a:gd name="T18" fmla="*/ 1680323 w 296503"/>
              <a:gd name="T19" fmla="*/ 2796622 h 296503"/>
              <a:gd name="T20" fmla="*/ 1632228 w 296503"/>
              <a:gd name="T21" fmla="*/ 2843817 h 296503"/>
              <a:gd name="T22" fmla="*/ 1580138 w 296503"/>
              <a:gd name="T23" fmla="*/ 2796622 h 296503"/>
              <a:gd name="T24" fmla="*/ 1580138 w 296503"/>
              <a:gd name="T25" fmla="*/ 1227945 h 296503"/>
              <a:gd name="T26" fmla="*/ 1632228 w 296503"/>
              <a:gd name="T27" fmla="*/ 1180774 h 296503"/>
              <a:gd name="T28" fmla="*/ 968393 w 296503"/>
              <a:gd name="T29" fmla="*/ 1180774 h 296503"/>
              <a:gd name="T30" fmla="*/ 1020479 w 296503"/>
              <a:gd name="T31" fmla="*/ 1227945 h 296503"/>
              <a:gd name="T32" fmla="*/ 1020479 w 296503"/>
              <a:gd name="T33" fmla="*/ 2796622 h 296503"/>
              <a:gd name="T34" fmla="*/ 968393 w 296503"/>
              <a:gd name="T35" fmla="*/ 2843817 h 296503"/>
              <a:gd name="T36" fmla="*/ 920306 w 296503"/>
              <a:gd name="T37" fmla="*/ 2796622 h 296503"/>
              <a:gd name="T38" fmla="*/ 920306 w 296503"/>
              <a:gd name="T39" fmla="*/ 1227945 h 296503"/>
              <a:gd name="T40" fmla="*/ 968393 w 296503"/>
              <a:gd name="T41" fmla="*/ 1180774 h 296503"/>
              <a:gd name="T42" fmla="*/ 133984 w 296503"/>
              <a:gd name="T43" fmla="*/ 882707 h 296503"/>
              <a:gd name="T44" fmla="*/ 295550 w 296503"/>
              <a:gd name="T45" fmla="*/ 1544750 h 296503"/>
              <a:gd name="T46" fmla="*/ 295550 w 296503"/>
              <a:gd name="T47" fmla="*/ 2868817 h 296503"/>
              <a:gd name="T48" fmla="*/ 575330 w 296503"/>
              <a:gd name="T49" fmla="*/ 3144662 h 296503"/>
              <a:gd name="T50" fmla="*/ 2671776 w 296503"/>
              <a:gd name="T51" fmla="*/ 3144662 h 296503"/>
              <a:gd name="T52" fmla="*/ 2951561 w 296503"/>
              <a:gd name="T53" fmla="*/ 2868817 h 296503"/>
              <a:gd name="T54" fmla="*/ 2951561 w 296503"/>
              <a:gd name="T55" fmla="*/ 1544750 h 296503"/>
              <a:gd name="T56" fmla="*/ 3113128 w 296503"/>
              <a:gd name="T57" fmla="*/ 882707 h 296503"/>
              <a:gd name="T58" fmla="*/ 445292 w 296503"/>
              <a:gd name="T59" fmla="*/ 492597 h 296503"/>
              <a:gd name="T60" fmla="*/ 102431 w 296503"/>
              <a:gd name="T61" fmla="*/ 788140 h 296503"/>
              <a:gd name="T62" fmla="*/ 3140711 w 296503"/>
              <a:gd name="T63" fmla="*/ 788140 h 296503"/>
              <a:gd name="T64" fmla="*/ 2801819 w 296503"/>
              <a:gd name="T65" fmla="*/ 492597 h 296503"/>
              <a:gd name="T66" fmla="*/ 1296480 w 296503"/>
              <a:gd name="T67" fmla="*/ 98520 h 296503"/>
              <a:gd name="T68" fmla="*/ 953624 w 296503"/>
              <a:gd name="T69" fmla="*/ 394077 h 296503"/>
              <a:gd name="T70" fmla="*/ 2289518 w 296503"/>
              <a:gd name="T71" fmla="*/ 394077 h 296503"/>
              <a:gd name="T72" fmla="*/ 1950639 w 296503"/>
              <a:gd name="T73" fmla="*/ 98520 h 296503"/>
              <a:gd name="T74" fmla="*/ 1296480 w 296503"/>
              <a:gd name="T75" fmla="*/ 0 h 296503"/>
              <a:gd name="T76" fmla="*/ 1950639 w 296503"/>
              <a:gd name="T77" fmla="*/ 0 h 296503"/>
              <a:gd name="T78" fmla="*/ 2388037 w 296503"/>
              <a:gd name="T79" fmla="*/ 394077 h 296503"/>
              <a:gd name="T80" fmla="*/ 2801819 w 296503"/>
              <a:gd name="T81" fmla="*/ 394077 h 296503"/>
              <a:gd name="T82" fmla="*/ 3243166 w 296503"/>
              <a:gd name="T83" fmla="*/ 835417 h 296503"/>
              <a:gd name="T84" fmla="*/ 3235277 w 296503"/>
              <a:gd name="T85" fmla="*/ 859070 h 296503"/>
              <a:gd name="T86" fmla="*/ 3046128 w 296503"/>
              <a:gd name="T87" fmla="*/ 1544750 h 296503"/>
              <a:gd name="T88" fmla="*/ 3046128 w 296503"/>
              <a:gd name="T89" fmla="*/ 2868817 h 296503"/>
              <a:gd name="T90" fmla="*/ 2671776 w 296503"/>
              <a:gd name="T91" fmla="*/ 3243184 h 296503"/>
              <a:gd name="T92" fmla="*/ 575330 w 296503"/>
              <a:gd name="T93" fmla="*/ 3243184 h 296503"/>
              <a:gd name="T94" fmla="*/ 197031 w 296503"/>
              <a:gd name="T95" fmla="*/ 2868817 h 296503"/>
              <a:gd name="T96" fmla="*/ 197031 w 296503"/>
              <a:gd name="T97" fmla="*/ 1544750 h 296503"/>
              <a:gd name="T98" fmla="*/ 7881 w 296503"/>
              <a:gd name="T99" fmla="*/ 859070 h 296503"/>
              <a:gd name="T100" fmla="*/ 0 w 296503"/>
              <a:gd name="T101" fmla="*/ 835417 h 296503"/>
              <a:gd name="T102" fmla="*/ 445292 w 296503"/>
              <a:gd name="T103" fmla="*/ 394077 h 296503"/>
              <a:gd name="T104" fmla="*/ 855104 w 296503"/>
              <a:gd name="T105" fmla="*/ 394077 h 296503"/>
              <a:gd name="T106" fmla="*/ 1296480 w 296503"/>
              <a:gd name="T107" fmla="*/ 0 h 296503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96503" h="296503">
                <a:moveTo>
                  <a:pt x="207786" y="107950"/>
                </a:moveTo>
                <a:cubicBezTo>
                  <a:pt x="210256" y="107950"/>
                  <a:pt x="212372" y="109747"/>
                  <a:pt x="212372" y="112263"/>
                </a:cubicBezTo>
                <a:lnTo>
                  <a:pt x="212372" y="255677"/>
                </a:lnTo>
                <a:cubicBezTo>
                  <a:pt x="212372" y="258193"/>
                  <a:pt x="210256" y="259991"/>
                  <a:pt x="207786" y="259991"/>
                </a:cubicBezTo>
                <a:cubicBezTo>
                  <a:pt x="205317" y="259991"/>
                  <a:pt x="203200" y="258193"/>
                  <a:pt x="203200" y="255677"/>
                </a:cubicBezTo>
                <a:lnTo>
                  <a:pt x="203200" y="112263"/>
                </a:lnTo>
                <a:cubicBezTo>
                  <a:pt x="203200" y="109747"/>
                  <a:pt x="205317" y="107950"/>
                  <a:pt x="207786" y="107950"/>
                </a:cubicBezTo>
                <a:close/>
                <a:moveTo>
                  <a:pt x="149225" y="107950"/>
                </a:moveTo>
                <a:cubicBezTo>
                  <a:pt x="151790" y="107950"/>
                  <a:pt x="153621" y="109747"/>
                  <a:pt x="153621" y="112263"/>
                </a:cubicBezTo>
                <a:lnTo>
                  <a:pt x="153621" y="255677"/>
                </a:lnTo>
                <a:cubicBezTo>
                  <a:pt x="153621" y="258193"/>
                  <a:pt x="151790" y="259991"/>
                  <a:pt x="149225" y="259991"/>
                </a:cubicBezTo>
                <a:cubicBezTo>
                  <a:pt x="146661" y="259991"/>
                  <a:pt x="144463" y="258193"/>
                  <a:pt x="144463" y="255677"/>
                </a:cubicBezTo>
                <a:lnTo>
                  <a:pt x="144463" y="112263"/>
                </a:lnTo>
                <a:cubicBezTo>
                  <a:pt x="144463" y="109747"/>
                  <a:pt x="146661" y="107950"/>
                  <a:pt x="149225" y="107950"/>
                </a:cubicBezTo>
                <a:close/>
                <a:moveTo>
                  <a:pt x="88534" y="107950"/>
                </a:moveTo>
                <a:cubicBezTo>
                  <a:pt x="91098" y="107950"/>
                  <a:pt x="93296" y="109747"/>
                  <a:pt x="93296" y="112263"/>
                </a:cubicBezTo>
                <a:lnTo>
                  <a:pt x="93296" y="255677"/>
                </a:lnTo>
                <a:cubicBezTo>
                  <a:pt x="93296" y="258193"/>
                  <a:pt x="91098" y="259991"/>
                  <a:pt x="88534" y="259991"/>
                </a:cubicBezTo>
                <a:cubicBezTo>
                  <a:pt x="86336" y="259991"/>
                  <a:pt x="84138" y="258193"/>
                  <a:pt x="84138" y="255677"/>
                </a:cubicBezTo>
                <a:lnTo>
                  <a:pt x="84138" y="112263"/>
                </a:lnTo>
                <a:cubicBezTo>
                  <a:pt x="84138" y="109747"/>
                  <a:pt x="86336" y="107950"/>
                  <a:pt x="88534" y="107950"/>
                </a:cubicBezTo>
                <a:close/>
                <a:moveTo>
                  <a:pt x="12249" y="80701"/>
                </a:moveTo>
                <a:cubicBezTo>
                  <a:pt x="21976" y="99435"/>
                  <a:pt x="27020" y="120330"/>
                  <a:pt x="27020" y="141226"/>
                </a:cubicBezTo>
                <a:lnTo>
                  <a:pt x="27020" y="262277"/>
                </a:lnTo>
                <a:cubicBezTo>
                  <a:pt x="27020" y="275967"/>
                  <a:pt x="38549" y="287496"/>
                  <a:pt x="52599" y="287496"/>
                </a:cubicBezTo>
                <a:lnTo>
                  <a:pt x="244264" y="287496"/>
                </a:lnTo>
                <a:cubicBezTo>
                  <a:pt x="258314" y="287496"/>
                  <a:pt x="269843" y="275967"/>
                  <a:pt x="269843" y="262277"/>
                </a:cubicBezTo>
                <a:lnTo>
                  <a:pt x="269843" y="141226"/>
                </a:lnTo>
                <a:cubicBezTo>
                  <a:pt x="269843" y="120330"/>
                  <a:pt x="274887" y="99435"/>
                  <a:pt x="284614" y="80701"/>
                </a:cubicBezTo>
                <a:lnTo>
                  <a:pt x="12249" y="80701"/>
                </a:lnTo>
                <a:close/>
                <a:moveTo>
                  <a:pt x="40710" y="45034"/>
                </a:moveTo>
                <a:cubicBezTo>
                  <a:pt x="24498" y="45034"/>
                  <a:pt x="11528" y="56562"/>
                  <a:pt x="9367" y="72054"/>
                </a:cubicBezTo>
                <a:lnTo>
                  <a:pt x="287136" y="72054"/>
                </a:lnTo>
                <a:cubicBezTo>
                  <a:pt x="285335" y="56562"/>
                  <a:pt x="272005" y="45034"/>
                  <a:pt x="256153" y="45034"/>
                </a:cubicBezTo>
                <a:lnTo>
                  <a:pt x="40710" y="45034"/>
                </a:lnTo>
                <a:close/>
                <a:moveTo>
                  <a:pt x="118529" y="9007"/>
                </a:moveTo>
                <a:cubicBezTo>
                  <a:pt x="102677" y="9007"/>
                  <a:pt x="89347" y="20896"/>
                  <a:pt x="87185" y="36027"/>
                </a:cubicBezTo>
                <a:lnTo>
                  <a:pt x="209317" y="36027"/>
                </a:lnTo>
                <a:cubicBezTo>
                  <a:pt x="207156" y="20896"/>
                  <a:pt x="194186" y="9007"/>
                  <a:pt x="178334" y="9007"/>
                </a:cubicBezTo>
                <a:lnTo>
                  <a:pt x="118529" y="9007"/>
                </a:lnTo>
                <a:close/>
                <a:moveTo>
                  <a:pt x="118529" y="0"/>
                </a:moveTo>
                <a:lnTo>
                  <a:pt x="178334" y="0"/>
                </a:lnTo>
                <a:cubicBezTo>
                  <a:pt x="198869" y="0"/>
                  <a:pt x="216163" y="15852"/>
                  <a:pt x="218324" y="36027"/>
                </a:cubicBezTo>
                <a:lnTo>
                  <a:pt x="256153" y="36027"/>
                </a:lnTo>
                <a:cubicBezTo>
                  <a:pt x="278489" y="36027"/>
                  <a:pt x="296503" y="54041"/>
                  <a:pt x="296503" y="76377"/>
                </a:cubicBezTo>
                <a:cubicBezTo>
                  <a:pt x="296503" y="77098"/>
                  <a:pt x="296503" y="78179"/>
                  <a:pt x="295782" y="78539"/>
                </a:cubicBezTo>
                <a:cubicBezTo>
                  <a:pt x="284614" y="97633"/>
                  <a:pt x="278489" y="119250"/>
                  <a:pt x="278489" y="141226"/>
                </a:cubicBezTo>
                <a:lnTo>
                  <a:pt x="278489" y="262277"/>
                </a:lnTo>
                <a:cubicBezTo>
                  <a:pt x="278489" y="281011"/>
                  <a:pt x="262998" y="296503"/>
                  <a:pt x="244264" y="296503"/>
                </a:cubicBezTo>
                <a:lnTo>
                  <a:pt x="52599" y="296503"/>
                </a:lnTo>
                <a:cubicBezTo>
                  <a:pt x="33505" y="296503"/>
                  <a:pt x="18013" y="281011"/>
                  <a:pt x="18013" y="262277"/>
                </a:cubicBezTo>
                <a:lnTo>
                  <a:pt x="18013" y="141226"/>
                </a:lnTo>
                <a:cubicBezTo>
                  <a:pt x="18013" y="119250"/>
                  <a:pt x="12249" y="97633"/>
                  <a:pt x="720" y="78539"/>
                </a:cubicBezTo>
                <a:cubicBezTo>
                  <a:pt x="360" y="78179"/>
                  <a:pt x="0" y="77098"/>
                  <a:pt x="0" y="76377"/>
                </a:cubicBezTo>
                <a:cubicBezTo>
                  <a:pt x="0" y="54041"/>
                  <a:pt x="18374" y="36027"/>
                  <a:pt x="40710" y="36027"/>
                </a:cubicBezTo>
                <a:lnTo>
                  <a:pt x="78178" y="36027"/>
                </a:lnTo>
                <a:cubicBezTo>
                  <a:pt x="80700" y="15852"/>
                  <a:pt x="97633" y="0"/>
                  <a:pt x="1185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anchor="ctr"/>
          <a:lstStyle/>
          <a:p>
            <a:pPr marL="0" marR="0" lvl="0" indent="0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F7CDE46-76FF-85E7-19D9-A6881AED9C8A}"/>
              </a:ext>
            </a:extLst>
          </p:cNvPr>
          <p:cNvSpPr txBox="1"/>
          <p:nvPr/>
        </p:nvSpPr>
        <p:spPr>
          <a:xfrm>
            <a:off x="1449778" y="5561811"/>
            <a:ext cx="1098378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Standardize 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15E360FC-A5EB-FF0B-46BA-A93F5FB6CBFB}"/>
              </a:ext>
            </a:extLst>
          </p:cNvPr>
          <p:cNvSpPr txBox="1">
            <a:spLocks/>
          </p:cNvSpPr>
          <p:nvPr/>
        </p:nvSpPr>
        <p:spPr>
          <a:xfrm>
            <a:off x="1449778" y="5761415"/>
            <a:ext cx="1962092" cy="101797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9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Standardize the features and benefits to fit the consumers time to shop and the amount of time spent in from of the product  </a:t>
            </a:r>
          </a:p>
          <a:p>
            <a:pPr algn="l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1FA409-8B1C-68DB-9608-3E2C5C4FBF0F}"/>
              </a:ext>
            </a:extLst>
          </p:cNvPr>
          <p:cNvSpPr txBox="1"/>
          <p:nvPr/>
        </p:nvSpPr>
        <p:spPr>
          <a:xfrm>
            <a:off x="9098416" y="5680683"/>
            <a:ext cx="1390124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Backup channel </a:t>
            </a:r>
          </a:p>
        </p:txBody>
      </p:sp>
      <p:sp>
        <p:nvSpPr>
          <p:cNvPr id="54" name="Subtitle 2">
            <a:extLst>
              <a:ext uri="{FF2B5EF4-FFF2-40B4-BE49-F238E27FC236}">
                <a16:creationId xmlns:a16="http://schemas.microsoft.com/office/drawing/2014/main" id="{00812261-9330-F6B3-E2C1-B62BA3B8B728}"/>
              </a:ext>
            </a:extLst>
          </p:cNvPr>
          <p:cNvSpPr txBox="1">
            <a:spLocks/>
          </p:cNvSpPr>
          <p:nvPr/>
        </p:nvSpPr>
        <p:spPr>
          <a:xfrm>
            <a:off x="9134992" y="5861999"/>
            <a:ext cx="1962092" cy="627416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Every channel must have a back up channel to provide any support</a:t>
            </a:r>
          </a:p>
          <a:p>
            <a:pPr algn="l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6F663B5-31CA-7F1C-CA02-A663FF4D31AA}"/>
              </a:ext>
            </a:extLst>
          </p:cNvPr>
          <p:cNvSpPr txBox="1"/>
          <p:nvPr/>
        </p:nvSpPr>
        <p:spPr>
          <a:xfrm>
            <a:off x="5174284" y="5805353"/>
            <a:ext cx="119936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Simplification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02622DDD-A438-565A-3AFD-9E8AD70FF6C2}"/>
              </a:ext>
            </a:extLst>
          </p:cNvPr>
          <p:cNvSpPr txBox="1">
            <a:spLocks/>
          </p:cNvSpPr>
          <p:nvPr/>
        </p:nvSpPr>
        <p:spPr>
          <a:xfrm>
            <a:off x="5064556" y="6023245"/>
            <a:ext cx="1962092" cy="8256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Make sure that the entire process is simplified , with a contractual element and recorded</a:t>
            </a:r>
          </a:p>
          <a:p>
            <a:pPr algn="l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38332EA-6F25-C980-20CD-0D1A79BE6A4F}"/>
              </a:ext>
            </a:extLst>
          </p:cNvPr>
          <p:cNvSpPr txBox="1"/>
          <p:nvPr/>
        </p:nvSpPr>
        <p:spPr>
          <a:xfrm>
            <a:off x="1231741" y="1412063"/>
            <a:ext cx="1755609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Packaging Variations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id="{3C7DDF0E-8122-25D1-A83D-FDA486C500B0}"/>
              </a:ext>
            </a:extLst>
          </p:cNvPr>
          <p:cNvSpPr txBox="1">
            <a:spLocks/>
          </p:cNvSpPr>
          <p:nvPr/>
        </p:nvSpPr>
        <p:spPr>
          <a:xfrm>
            <a:off x="897242" y="1757972"/>
            <a:ext cx="1962092" cy="8256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Customize the packaging and variations to keep the product manageable at the channel  end</a:t>
            </a:r>
          </a:p>
          <a:p>
            <a:pPr algn="r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B820E4-F64F-2D0C-BCFC-AD52432EEA10}"/>
              </a:ext>
            </a:extLst>
          </p:cNvPr>
          <p:cNvSpPr txBox="1"/>
          <p:nvPr/>
        </p:nvSpPr>
        <p:spPr>
          <a:xfrm>
            <a:off x="8976024" y="1430352"/>
            <a:ext cx="1497525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Customer service 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93C414CE-9E65-BD35-10D4-F78AA365759F}"/>
              </a:ext>
            </a:extLst>
          </p:cNvPr>
          <p:cNvSpPr txBox="1">
            <a:spLocks/>
          </p:cNvSpPr>
          <p:nvPr/>
        </p:nvSpPr>
        <p:spPr>
          <a:xfrm>
            <a:off x="8648617" y="1849412"/>
            <a:ext cx="1962092" cy="825611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543818">
              <a:lnSpc>
                <a:spcPts val="1500"/>
              </a:lnSpc>
            </a:pPr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Ensure you have a customer service approach to enable a streamlined approach </a:t>
            </a:r>
          </a:p>
          <a:p>
            <a:pPr algn="r" defTabSz="543818">
              <a:lnSpc>
                <a:spcPts val="1500"/>
              </a:lnSpc>
            </a:pPr>
            <a:r>
              <a:rPr lang="en-US" sz="900" dirty="0">
                <a:solidFill>
                  <a:srgbClr val="272727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F27ABE-561C-AC42-51B9-29E956D05C11}"/>
              </a:ext>
            </a:extLst>
          </p:cNvPr>
          <p:cNvSpPr txBox="1"/>
          <p:nvPr/>
        </p:nvSpPr>
        <p:spPr>
          <a:xfrm>
            <a:off x="5760385" y="1359417"/>
            <a:ext cx="692817" cy="2616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 defTabSz="914217"/>
            <a:r>
              <a:rPr lang="en-US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Pricing</a:t>
            </a:r>
          </a:p>
        </p:txBody>
      </p:sp>
      <p:sp>
        <p:nvSpPr>
          <p:cNvPr id="62" name="Subtitle 2">
            <a:extLst>
              <a:ext uri="{FF2B5EF4-FFF2-40B4-BE49-F238E27FC236}">
                <a16:creationId xmlns:a16="http://schemas.microsoft.com/office/drawing/2014/main" id="{79FD37BA-AEE4-F055-D0EC-133EC9AACA15}"/>
              </a:ext>
            </a:extLst>
          </p:cNvPr>
          <p:cNvSpPr txBox="1">
            <a:spLocks/>
          </p:cNvSpPr>
          <p:nvPr/>
        </p:nvSpPr>
        <p:spPr>
          <a:xfrm>
            <a:off x="4966598" y="1751045"/>
            <a:ext cx="1962092" cy="693973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 a channel pricing strategy which is understood by all stakeholders to enable shopping without confusion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B3E8EDC-D50E-ED5A-4156-BA9E442C98ED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prstClr val="white">
                    <a:lumMod val="50000"/>
                  </a:prst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 best practices design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FD4BB783-3B6A-D8DB-35D8-6C593A074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pic>
        <p:nvPicPr>
          <p:cNvPr id="66" name="Graphic 65" descr="Branching diagram outline">
            <a:extLst>
              <a:ext uri="{FF2B5EF4-FFF2-40B4-BE49-F238E27FC236}">
                <a16:creationId xmlns:a16="http://schemas.microsoft.com/office/drawing/2014/main" id="{A536A43A-E310-1DAA-F2E1-2A4B38EA6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0832" y="3483864"/>
            <a:ext cx="914400" cy="914400"/>
          </a:xfrm>
          <a:prstGeom prst="rect">
            <a:avLst/>
          </a:prstGeom>
        </p:spPr>
      </p:pic>
      <p:pic>
        <p:nvPicPr>
          <p:cNvPr id="68" name="Graphic 67" descr="Clipboard Checked outline">
            <a:extLst>
              <a:ext uri="{FF2B5EF4-FFF2-40B4-BE49-F238E27FC236}">
                <a16:creationId xmlns:a16="http://schemas.microsoft.com/office/drawing/2014/main" id="{EE88F3F2-01FE-2452-1EBA-CF61975BBA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392" y="3368688"/>
            <a:ext cx="914400" cy="914400"/>
          </a:xfrm>
          <a:prstGeom prst="rect">
            <a:avLst/>
          </a:prstGeom>
        </p:spPr>
      </p:pic>
      <p:pic>
        <p:nvPicPr>
          <p:cNvPr id="70" name="Graphic 69" descr="Target Audience outline">
            <a:extLst>
              <a:ext uri="{FF2B5EF4-FFF2-40B4-BE49-F238E27FC236}">
                <a16:creationId xmlns:a16="http://schemas.microsoft.com/office/drawing/2014/main" id="{C647F342-DD86-D53A-E54D-21764801E5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87256" y="3354096"/>
            <a:ext cx="914400" cy="914400"/>
          </a:xfrm>
          <a:prstGeom prst="rect">
            <a:avLst/>
          </a:prstGeom>
        </p:spPr>
      </p:pic>
      <p:pic>
        <p:nvPicPr>
          <p:cNvPr id="72" name="Graphic 71" descr="Packing Box Open outline">
            <a:extLst>
              <a:ext uri="{FF2B5EF4-FFF2-40B4-BE49-F238E27FC236}">
                <a16:creationId xmlns:a16="http://schemas.microsoft.com/office/drawing/2014/main" id="{83742DA6-EB84-66EA-F2A3-54AB34E94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35288" y="3376080"/>
            <a:ext cx="914400" cy="914400"/>
          </a:xfrm>
          <a:prstGeom prst="rect">
            <a:avLst/>
          </a:prstGeom>
        </p:spPr>
      </p:pic>
      <p:pic>
        <p:nvPicPr>
          <p:cNvPr id="74" name="Graphic 73" descr="Label outline">
            <a:extLst>
              <a:ext uri="{FF2B5EF4-FFF2-40B4-BE49-F238E27FC236}">
                <a16:creationId xmlns:a16="http://schemas.microsoft.com/office/drawing/2014/main" id="{3E0BBCCB-F96B-2243-6E9D-EB29888376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94832" y="3361488"/>
            <a:ext cx="914400" cy="914400"/>
          </a:xfrm>
          <a:prstGeom prst="rect">
            <a:avLst/>
          </a:prstGeom>
        </p:spPr>
      </p:pic>
      <p:sp>
        <p:nvSpPr>
          <p:cNvPr id="75" name="Footer Placeholder 3">
            <a:extLst>
              <a:ext uri="{FF2B5EF4-FFF2-40B4-BE49-F238E27FC236}">
                <a16:creationId xmlns:a16="http://schemas.microsoft.com/office/drawing/2014/main" id="{B06491D5-CE13-682A-64AB-26FBAC54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710360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Group business people at a meeting talking Vector Image">
            <a:extLst>
              <a:ext uri="{FF2B5EF4-FFF2-40B4-BE49-F238E27FC236}">
                <a16:creationId xmlns:a16="http://schemas.microsoft.com/office/drawing/2014/main" id="{F291B961-1493-4E01-BFD6-AE68CA2C90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43"/>
          <a:stretch/>
        </p:blipFill>
        <p:spPr bwMode="auto">
          <a:xfrm>
            <a:off x="824089" y="3809857"/>
            <a:ext cx="2047125" cy="130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B118DD-BB97-4122-B958-598D0F8F5A28}"/>
              </a:ext>
            </a:extLst>
          </p:cNvPr>
          <p:cNvSpPr txBox="1"/>
          <p:nvPr/>
        </p:nvSpPr>
        <p:spPr>
          <a:xfrm>
            <a:off x="-1" y="19076"/>
            <a:ext cx="480546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Integration with Customer Management </a:t>
            </a:r>
          </a:p>
        </p:txBody>
      </p:sp>
      <p:sp>
        <p:nvSpPr>
          <p:cNvPr id="3" name="Freeform 70">
            <a:extLst>
              <a:ext uri="{FF2B5EF4-FFF2-40B4-BE49-F238E27FC236}">
                <a16:creationId xmlns:a16="http://schemas.microsoft.com/office/drawing/2014/main" id="{434B0F88-205B-48AE-B5D8-E7071F81B2A4}"/>
              </a:ext>
            </a:extLst>
          </p:cNvPr>
          <p:cNvSpPr>
            <a:spLocks noEditPoints="1"/>
          </p:cNvSpPr>
          <p:nvPr/>
        </p:nvSpPr>
        <p:spPr bwMode="auto">
          <a:xfrm>
            <a:off x="2221797" y="4996609"/>
            <a:ext cx="898837" cy="863419"/>
          </a:xfrm>
          <a:custGeom>
            <a:avLst/>
            <a:gdLst>
              <a:gd name="T0" fmla="*/ 114 w 342"/>
              <a:gd name="T1" fmla="*/ 111 h 313"/>
              <a:gd name="T2" fmla="*/ 81 w 342"/>
              <a:gd name="T3" fmla="*/ 189 h 313"/>
              <a:gd name="T4" fmla="*/ 159 w 342"/>
              <a:gd name="T5" fmla="*/ 157 h 313"/>
              <a:gd name="T6" fmla="*/ 273 w 342"/>
              <a:gd name="T7" fmla="*/ 225 h 313"/>
              <a:gd name="T8" fmla="*/ 257 w 342"/>
              <a:gd name="T9" fmla="*/ 264 h 313"/>
              <a:gd name="T10" fmla="*/ 296 w 342"/>
              <a:gd name="T11" fmla="*/ 248 h 313"/>
              <a:gd name="T12" fmla="*/ 273 w 342"/>
              <a:gd name="T13" fmla="*/ 43 h 313"/>
              <a:gd name="T14" fmla="*/ 257 w 342"/>
              <a:gd name="T15" fmla="*/ 82 h 313"/>
              <a:gd name="T16" fmla="*/ 296 w 342"/>
              <a:gd name="T17" fmla="*/ 65 h 313"/>
              <a:gd name="T18" fmla="*/ 226 w 342"/>
              <a:gd name="T19" fmla="*/ 177 h 313"/>
              <a:gd name="T20" fmla="*/ 190 w 342"/>
              <a:gd name="T21" fmla="*/ 196 h 313"/>
              <a:gd name="T22" fmla="*/ 206 w 342"/>
              <a:gd name="T23" fmla="*/ 224 h 313"/>
              <a:gd name="T24" fmla="*/ 174 w 342"/>
              <a:gd name="T25" fmla="*/ 249 h 313"/>
              <a:gd name="T26" fmla="*/ 136 w 342"/>
              <a:gd name="T27" fmla="*/ 266 h 313"/>
              <a:gd name="T28" fmla="*/ 94 w 342"/>
              <a:gd name="T29" fmla="*/ 269 h 313"/>
              <a:gd name="T30" fmla="*/ 74 w 342"/>
              <a:gd name="T31" fmla="*/ 233 h 313"/>
              <a:gd name="T32" fmla="*/ 46 w 342"/>
              <a:gd name="T33" fmla="*/ 249 h 313"/>
              <a:gd name="T34" fmla="*/ 29 w 342"/>
              <a:gd name="T35" fmla="*/ 208 h 313"/>
              <a:gd name="T36" fmla="*/ 4 w 342"/>
              <a:gd name="T37" fmla="*/ 178 h 313"/>
              <a:gd name="T38" fmla="*/ 0 w 342"/>
              <a:gd name="T39" fmla="*/ 140 h 313"/>
              <a:gd name="T40" fmla="*/ 31 w 342"/>
              <a:gd name="T41" fmla="*/ 130 h 313"/>
              <a:gd name="T42" fmla="*/ 20 w 342"/>
              <a:gd name="T43" fmla="*/ 93 h 313"/>
              <a:gd name="T44" fmla="*/ 50 w 342"/>
              <a:gd name="T45" fmla="*/ 63 h 313"/>
              <a:gd name="T46" fmla="*/ 88 w 342"/>
              <a:gd name="T47" fmla="*/ 74 h 313"/>
              <a:gd name="T48" fmla="*/ 130 w 342"/>
              <a:gd name="T49" fmla="*/ 43 h 313"/>
              <a:gd name="T50" fmla="*/ 140 w 342"/>
              <a:gd name="T51" fmla="*/ 74 h 313"/>
              <a:gd name="T52" fmla="*/ 178 w 342"/>
              <a:gd name="T53" fmla="*/ 63 h 313"/>
              <a:gd name="T54" fmla="*/ 206 w 342"/>
              <a:gd name="T55" fmla="*/ 96 h 313"/>
              <a:gd name="T56" fmla="*/ 196 w 342"/>
              <a:gd name="T57" fmla="*/ 131 h 313"/>
              <a:gd name="T58" fmla="*/ 228 w 342"/>
              <a:gd name="T59" fmla="*/ 140 h 313"/>
              <a:gd name="T60" fmla="*/ 315 w 342"/>
              <a:gd name="T61" fmla="*/ 266 h 313"/>
              <a:gd name="T62" fmla="*/ 318 w 342"/>
              <a:gd name="T63" fmla="*/ 301 h 313"/>
              <a:gd name="T64" fmla="*/ 279 w 342"/>
              <a:gd name="T65" fmla="*/ 293 h 313"/>
              <a:gd name="T66" fmla="*/ 259 w 342"/>
              <a:gd name="T67" fmla="*/ 305 h 313"/>
              <a:gd name="T68" fmla="*/ 228 w 342"/>
              <a:gd name="T69" fmla="*/ 299 h 313"/>
              <a:gd name="T70" fmla="*/ 205 w 342"/>
              <a:gd name="T71" fmla="*/ 260 h 313"/>
              <a:gd name="T72" fmla="*/ 237 w 342"/>
              <a:gd name="T73" fmla="*/ 220 h 313"/>
              <a:gd name="T74" fmla="*/ 235 w 342"/>
              <a:gd name="T75" fmla="*/ 191 h 313"/>
              <a:gd name="T76" fmla="*/ 259 w 342"/>
              <a:gd name="T77" fmla="*/ 190 h 313"/>
              <a:gd name="T78" fmla="*/ 279 w 342"/>
              <a:gd name="T79" fmla="*/ 202 h 313"/>
              <a:gd name="T80" fmla="*/ 318 w 342"/>
              <a:gd name="T81" fmla="*/ 195 h 313"/>
              <a:gd name="T82" fmla="*/ 315 w 342"/>
              <a:gd name="T83" fmla="*/ 230 h 313"/>
              <a:gd name="T84" fmla="*/ 342 w 342"/>
              <a:gd name="T85" fmla="*/ 78 h 313"/>
              <a:gd name="T86" fmla="*/ 319 w 342"/>
              <a:gd name="T87" fmla="*/ 117 h 313"/>
              <a:gd name="T88" fmla="*/ 288 w 342"/>
              <a:gd name="T89" fmla="*/ 123 h 313"/>
              <a:gd name="T90" fmla="*/ 268 w 342"/>
              <a:gd name="T91" fmla="*/ 111 h 313"/>
              <a:gd name="T92" fmla="*/ 228 w 342"/>
              <a:gd name="T93" fmla="*/ 118 h 313"/>
              <a:gd name="T94" fmla="*/ 231 w 342"/>
              <a:gd name="T95" fmla="*/ 83 h 313"/>
              <a:gd name="T96" fmla="*/ 231 w 342"/>
              <a:gd name="T97" fmla="*/ 47 h 313"/>
              <a:gd name="T98" fmla="*/ 228 w 342"/>
              <a:gd name="T99" fmla="*/ 12 h 313"/>
              <a:gd name="T100" fmla="*/ 250 w 342"/>
              <a:gd name="T101" fmla="*/ 0 h 313"/>
              <a:gd name="T102" fmla="*/ 273 w 342"/>
              <a:gd name="T103" fmla="*/ 20 h 313"/>
              <a:gd name="T104" fmla="*/ 296 w 342"/>
              <a:gd name="T105" fmla="*/ 0 h 313"/>
              <a:gd name="T106" fmla="*/ 310 w 342"/>
              <a:gd name="T107" fmla="*/ 38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42" h="313">
                <a:moveTo>
                  <a:pt x="159" y="157"/>
                </a:moveTo>
                <a:cubicBezTo>
                  <a:pt x="159" y="144"/>
                  <a:pt x="155" y="133"/>
                  <a:pt x="146" y="124"/>
                </a:cubicBezTo>
                <a:cubicBezTo>
                  <a:pt x="137" y="115"/>
                  <a:pt x="126" y="111"/>
                  <a:pt x="114" y="111"/>
                </a:cubicBezTo>
                <a:cubicBezTo>
                  <a:pt x="101" y="111"/>
                  <a:pt x="90" y="115"/>
                  <a:pt x="81" y="124"/>
                </a:cubicBezTo>
                <a:cubicBezTo>
                  <a:pt x="73" y="133"/>
                  <a:pt x="68" y="144"/>
                  <a:pt x="68" y="157"/>
                </a:cubicBezTo>
                <a:cubicBezTo>
                  <a:pt x="68" y="169"/>
                  <a:pt x="73" y="180"/>
                  <a:pt x="81" y="189"/>
                </a:cubicBezTo>
                <a:cubicBezTo>
                  <a:pt x="90" y="198"/>
                  <a:pt x="101" y="202"/>
                  <a:pt x="114" y="202"/>
                </a:cubicBezTo>
                <a:cubicBezTo>
                  <a:pt x="126" y="202"/>
                  <a:pt x="137" y="198"/>
                  <a:pt x="146" y="189"/>
                </a:cubicBezTo>
                <a:cubicBezTo>
                  <a:pt x="155" y="180"/>
                  <a:pt x="159" y="169"/>
                  <a:pt x="159" y="157"/>
                </a:cubicBezTo>
                <a:close/>
                <a:moveTo>
                  <a:pt x="296" y="248"/>
                </a:moveTo>
                <a:cubicBezTo>
                  <a:pt x="296" y="242"/>
                  <a:pt x="294" y="236"/>
                  <a:pt x="289" y="232"/>
                </a:cubicBezTo>
                <a:cubicBezTo>
                  <a:pt x="285" y="227"/>
                  <a:pt x="279" y="225"/>
                  <a:pt x="273" y="225"/>
                </a:cubicBezTo>
                <a:cubicBezTo>
                  <a:pt x="267" y="225"/>
                  <a:pt x="262" y="227"/>
                  <a:pt x="257" y="232"/>
                </a:cubicBezTo>
                <a:cubicBezTo>
                  <a:pt x="253" y="236"/>
                  <a:pt x="250" y="242"/>
                  <a:pt x="250" y="248"/>
                </a:cubicBezTo>
                <a:cubicBezTo>
                  <a:pt x="250" y="254"/>
                  <a:pt x="253" y="259"/>
                  <a:pt x="257" y="264"/>
                </a:cubicBezTo>
                <a:cubicBezTo>
                  <a:pt x="262" y="268"/>
                  <a:pt x="267" y="270"/>
                  <a:pt x="273" y="270"/>
                </a:cubicBezTo>
                <a:cubicBezTo>
                  <a:pt x="279" y="270"/>
                  <a:pt x="285" y="268"/>
                  <a:pt x="289" y="264"/>
                </a:cubicBezTo>
                <a:cubicBezTo>
                  <a:pt x="294" y="259"/>
                  <a:pt x="296" y="254"/>
                  <a:pt x="296" y="248"/>
                </a:cubicBezTo>
                <a:close/>
                <a:moveTo>
                  <a:pt x="296" y="65"/>
                </a:moveTo>
                <a:cubicBezTo>
                  <a:pt x="296" y="59"/>
                  <a:pt x="294" y="54"/>
                  <a:pt x="289" y="49"/>
                </a:cubicBezTo>
                <a:cubicBezTo>
                  <a:pt x="285" y="45"/>
                  <a:pt x="279" y="43"/>
                  <a:pt x="273" y="43"/>
                </a:cubicBezTo>
                <a:cubicBezTo>
                  <a:pt x="267" y="43"/>
                  <a:pt x="262" y="45"/>
                  <a:pt x="257" y="49"/>
                </a:cubicBezTo>
                <a:cubicBezTo>
                  <a:pt x="253" y="54"/>
                  <a:pt x="250" y="59"/>
                  <a:pt x="250" y="65"/>
                </a:cubicBezTo>
                <a:cubicBezTo>
                  <a:pt x="250" y="72"/>
                  <a:pt x="253" y="77"/>
                  <a:pt x="257" y="82"/>
                </a:cubicBezTo>
                <a:cubicBezTo>
                  <a:pt x="262" y="86"/>
                  <a:pt x="267" y="88"/>
                  <a:pt x="273" y="88"/>
                </a:cubicBezTo>
                <a:cubicBezTo>
                  <a:pt x="279" y="88"/>
                  <a:pt x="285" y="86"/>
                  <a:pt x="289" y="82"/>
                </a:cubicBezTo>
                <a:cubicBezTo>
                  <a:pt x="294" y="77"/>
                  <a:pt x="296" y="72"/>
                  <a:pt x="296" y="65"/>
                </a:cubicBezTo>
                <a:close/>
                <a:moveTo>
                  <a:pt x="228" y="140"/>
                </a:moveTo>
                <a:cubicBezTo>
                  <a:pt x="228" y="173"/>
                  <a:pt x="228" y="173"/>
                  <a:pt x="228" y="173"/>
                </a:cubicBezTo>
                <a:cubicBezTo>
                  <a:pt x="228" y="174"/>
                  <a:pt x="227" y="176"/>
                  <a:pt x="226" y="177"/>
                </a:cubicBezTo>
                <a:cubicBezTo>
                  <a:pt x="226" y="178"/>
                  <a:pt x="225" y="178"/>
                  <a:pt x="224" y="179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5" y="187"/>
                  <a:pt x="193" y="192"/>
                  <a:pt x="190" y="196"/>
                </a:cubicBezTo>
                <a:cubicBezTo>
                  <a:pt x="194" y="202"/>
                  <a:pt x="200" y="209"/>
                  <a:pt x="206" y="217"/>
                </a:cubicBezTo>
                <a:cubicBezTo>
                  <a:pt x="207" y="218"/>
                  <a:pt x="208" y="219"/>
                  <a:pt x="208" y="220"/>
                </a:cubicBezTo>
                <a:cubicBezTo>
                  <a:pt x="208" y="222"/>
                  <a:pt x="207" y="223"/>
                  <a:pt x="206" y="224"/>
                </a:cubicBezTo>
                <a:cubicBezTo>
                  <a:pt x="204" y="227"/>
                  <a:pt x="199" y="233"/>
                  <a:pt x="192" y="240"/>
                </a:cubicBezTo>
                <a:cubicBezTo>
                  <a:pt x="185" y="247"/>
                  <a:pt x="180" y="250"/>
                  <a:pt x="178" y="250"/>
                </a:cubicBezTo>
                <a:cubicBezTo>
                  <a:pt x="176" y="250"/>
                  <a:pt x="175" y="250"/>
                  <a:pt x="174" y="249"/>
                </a:cubicBezTo>
                <a:cubicBezTo>
                  <a:pt x="153" y="233"/>
                  <a:pt x="153" y="233"/>
                  <a:pt x="153" y="233"/>
                </a:cubicBezTo>
                <a:cubicBezTo>
                  <a:pt x="149" y="235"/>
                  <a:pt x="144" y="237"/>
                  <a:pt x="140" y="239"/>
                </a:cubicBezTo>
                <a:cubicBezTo>
                  <a:pt x="138" y="251"/>
                  <a:pt x="137" y="261"/>
                  <a:pt x="136" y="266"/>
                </a:cubicBezTo>
                <a:cubicBezTo>
                  <a:pt x="135" y="269"/>
                  <a:pt x="133" y="270"/>
                  <a:pt x="130" y="270"/>
                </a:cubicBezTo>
                <a:cubicBezTo>
                  <a:pt x="97" y="270"/>
                  <a:pt x="97" y="270"/>
                  <a:pt x="97" y="270"/>
                </a:cubicBezTo>
                <a:cubicBezTo>
                  <a:pt x="96" y="270"/>
                  <a:pt x="95" y="270"/>
                  <a:pt x="94" y="269"/>
                </a:cubicBezTo>
                <a:cubicBezTo>
                  <a:pt x="93" y="268"/>
                  <a:pt x="92" y="267"/>
                  <a:pt x="92" y="266"/>
                </a:cubicBezTo>
                <a:cubicBezTo>
                  <a:pt x="88" y="239"/>
                  <a:pt x="88" y="239"/>
                  <a:pt x="88" y="239"/>
                </a:cubicBezTo>
                <a:cubicBezTo>
                  <a:pt x="84" y="238"/>
                  <a:pt x="79" y="236"/>
                  <a:pt x="74" y="233"/>
                </a:cubicBezTo>
                <a:cubicBezTo>
                  <a:pt x="53" y="249"/>
                  <a:pt x="53" y="249"/>
                  <a:pt x="53" y="249"/>
                </a:cubicBezTo>
                <a:cubicBezTo>
                  <a:pt x="53" y="250"/>
                  <a:pt x="51" y="250"/>
                  <a:pt x="50" y="250"/>
                </a:cubicBezTo>
                <a:cubicBezTo>
                  <a:pt x="49" y="250"/>
                  <a:pt x="47" y="250"/>
                  <a:pt x="46" y="249"/>
                </a:cubicBezTo>
                <a:cubicBezTo>
                  <a:pt x="29" y="233"/>
                  <a:pt x="20" y="224"/>
                  <a:pt x="20" y="220"/>
                </a:cubicBezTo>
                <a:cubicBezTo>
                  <a:pt x="20" y="219"/>
                  <a:pt x="21" y="218"/>
                  <a:pt x="22" y="217"/>
                </a:cubicBezTo>
                <a:cubicBezTo>
                  <a:pt x="23" y="215"/>
                  <a:pt x="25" y="212"/>
                  <a:pt x="29" y="208"/>
                </a:cubicBezTo>
                <a:cubicBezTo>
                  <a:pt x="33" y="203"/>
                  <a:pt x="35" y="199"/>
                  <a:pt x="37" y="197"/>
                </a:cubicBezTo>
                <a:cubicBezTo>
                  <a:pt x="35" y="192"/>
                  <a:pt x="33" y="187"/>
                  <a:pt x="31" y="182"/>
                </a:cubicBezTo>
                <a:cubicBezTo>
                  <a:pt x="4" y="178"/>
                  <a:pt x="4" y="178"/>
                  <a:pt x="4" y="178"/>
                </a:cubicBezTo>
                <a:cubicBezTo>
                  <a:pt x="3" y="178"/>
                  <a:pt x="2" y="177"/>
                  <a:pt x="1" y="176"/>
                </a:cubicBezTo>
                <a:cubicBezTo>
                  <a:pt x="0" y="175"/>
                  <a:pt x="0" y="174"/>
                  <a:pt x="0" y="173"/>
                </a:cubicBezTo>
                <a:cubicBezTo>
                  <a:pt x="0" y="140"/>
                  <a:pt x="0" y="140"/>
                  <a:pt x="0" y="140"/>
                </a:cubicBezTo>
                <a:cubicBezTo>
                  <a:pt x="0" y="139"/>
                  <a:pt x="0" y="137"/>
                  <a:pt x="1" y="136"/>
                </a:cubicBezTo>
                <a:cubicBezTo>
                  <a:pt x="2" y="135"/>
                  <a:pt x="3" y="135"/>
                  <a:pt x="4" y="134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33" y="126"/>
                  <a:pt x="35" y="122"/>
                  <a:pt x="37" y="117"/>
                </a:cubicBezTo>
                <a:cubicBezTo>
                  <a:pt x="33" y="111"/>
                  <a:pt x="28" y="104"/>
                  <a:pt x="21" y="96"/>
                </a:cubicBezTo>
                <a:cubicBezTo>
                  <a:pt x="20" y="95"/>
                  <a:pt x="20" y="94"/>
                  <a:pt x="20" y="93"/>
                </a:cubicBezTo>
                <a:cubicBezTo>
                  <a:pt x="20" y="91"/>
                  <a:pt x="20" y="90"/>
                  <a:pt x="21" y="89"/>
                </a:cubicBezTo>
                <a:cubicBezTo>
                  <a:pt x="24" y="86"/>
                  <a:pt x="29" y="80"/>
                  <a:pt x="36" y="73"/>
                </a:cubicBezTo>
                <a:cubicBezTo>
                  <a:pt x="43" y="66"/>
                  <a:pt x="48" y="63"/>
                  <a:pt x="50" y="63"/>
                </a:cubicBezTo>
                <a:cubicBezTo>
                  <a:pt x="51" y="63"/>
                  <a:pt x="52" y="63"/>
                  <a:pt x="54" y="64"/>
                </a:cubicBezTo>
                <a:cubicBezTo>
                  <a:pt x="74" y="80"/>
                  <a:pt x="74" y="80"/>
                  <a:pt x="74" y="80"/>
                </a:cubicBezTo>
                <a:cubicBezTo>
                  <a:pt x="78" y="78"/>
                  <a:pt x="83" y="76"/>
                  <a:pt x="88" y="74"/>
                </a:cubicBezTo>
                <a:cubicBezTo>
                  <a:pt x="89" y="61"/>
                  <a:pt x="90" y="52"/>
                  <a:pt x="92" y="47"/>
                </a:cubicBezTo>
                <a:cubicBezTo>
                  <a:pt x="93" y="44"/>
                  <a:pt x="94" y="43"/>
                  <a:pt x="97" y="43"/>
                </a:cubicBezTo>
                <a:cubicBezTo>
                  <a:pt x="130" y="43"/>
                  <a:pt x="130" y="43"/>
                  <a:pt x="130" y="43"/>
                </a:cubicBezTo>
                <a:cubicBezTo>
                  <a:pt x="132" y="43"/>
                  <a:pt x="133" y="43"/>
                  <a:pt x="134" y="44"/>
                </a:cubicBezTo>
                <a:cubicBezTo>
                  <a:pt x="135" y="45"/>
                  <a:pt x="135" y="46"/>
                  <a:pt x="136" y="47"/>
                </a:cubicBezTo>
                <a:cubicBezTo>
                  <a:pt x="140" y="74"/>
                  <a:pt x="140" y="74"/>
                  <a:pt x="140" y="74"/>
                </a:cubicBezTo>
                <a:cubicBezTo>
                  <a:pt x="144" y="75"/>
                  <a:pt x="148" y="77"/>
                  <a:pt x="153" y="80"/>
                </a:cubicBezTo>
                <a:cubicBezTo>
                  <a:pt x="174" y="64"/>
                  <a:pt x="174" y="64"/>
                  <a:pt x="174" y="64"/>
                </a:cubicBezTo>
                <a:cubicBezTo>
                  <a:pt x="175" y="63"/>
                  <a:pt x="176" y="63"/>
                  <a:pt x="178" y="63"/>
                </a:cubicBezTo>
                <a:cubicBezTo>
                  <a:pt x="179" y="63"/>
                  <a:pt x="180" y="63"/>
                  <a:pt x="181" y="64"/>
                </a:cubicBezTo>
                <a:cubicBezTo>
                  <a:pt x="198" y="80"/>
                  <a:pt x="207" y="89"/>
                  <a:pt x="207" y="93"/>
                </a:cubicBezTo>
                <a:cubicBezTo>
                  <a:pt x="207" y="94"/>
                  <a:pt x="207" y="95"/>
                  <a:pt x="206" y="96"/>
                </a:cubicBezTo>
                <a:cubicBezTo>
                  <a:pt x="204" y="98"/>
                  <a:pt x="202" y="101"/>
                  <a:pt x="198" y="106"/>
                </a:cubicBezTo>
                <a:cubicBezTo>
                  <a:pt x="195" y="110"/>
                  <a:pt x="192" y="114"/>
                  <a:pt x="190" y="116"/>
                </a:cubicBezTo>
                <a:cubicBezTo>
                  <a:pt x="193" y="122"/>
                  <a:pt x="195" y="127"/>
                  <a:pt x="196" y="131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5" y="135"/>
                  <a:pt x="226" y="136"/>
                  <a:pt x="226" y="137"/>
                </a:cubicBezTo>
                <a:cubicBezTo>
                  <a:pt x="227" y="138"/>
                  <a:pt x="228" y="139"/>
                  <a:pt x="228" y="140"/>
                </a:cubicBezTo>
                <a:close/>
                <a:moveTo>
                  <a:pt x="342" y="235"/>
                </a:moveTo>
                <a:cubicBezTo>
                  <a:pt x="342" y="260"/>
                  <a:pt x="342" y="260"/>
                  <a:pt x="342" y="260"/>
                </a:cubicBezTo>
                <a:cubicBezTo>
                  <a:pt x="342" y="262"/>
                  <a:pt x="333" y="264"/>
                  <a:pt x="315" y="266"/>
                </a:cubicBezTo>
                <a:cubicBezTo>
                  <a:pt x="314" y="269"/>
                  <a:pt x="312" y="272"/>
                  <a:pt x="310" y="275"/>
                </a:cubicBezTo>
                <a:cubicBezTo>
                  <a:pt x="316" y="288"/>
                  <a:pt x="319" y="297"/>
                  <a:pt x="319" y="299"/>
                </a:cubicBezTo>
                <a:cubicBezTo>
                  <a:pt x="319" y="300"/>
                  <a:pt x="319" y="300"/>
                  <a:pt x="318" y="301"/>
                </a:cubicBezTo>
                <a:cubicBezTo>
                  <a:pt x="304" y="309"/>
                  <a:pt x="296" y="313"/>
                  <a:pt x="296" y="313"/>
                </a:cubicBezTo>
                <a:cubicBezTo>
                  <a:pt x="295" y="313"/>
                  <a:pt x="292" y="311"/>
                  <a:pt x="288" y="305"/>
                </a:cubicBezTo>
                <a:cubicBezTo>
                  <a:pt x="283" y="299"/>
                  <a:pt x="280" y="295"/>
                  <a:pt x="279" y="293"/>
                </a:cubicBezTo>
                <a:cubicBezTo>
                  <a:pt x="276" y="293"/>
                  <a:pt x="274" y="293"/>
                  <a:pt x="273" y="293"/>
                </a:cubicBezTo>
                <a:cubicBezTo>
                  <a:pt x="272" y="293"/>
                  <a:pt x="270" y="293"/>
                  <a:pt x="268" y="293"/>
                </a:cubicBezTo>
                <a:cubicBezTo>
                  <a:pt x="266" y="295"/>
                  <a:pt x="263" y="299"/>
                  <a:pt x="259" y="305"/>
                </a:cubicBezTo>
                <a:cubicBezTo>
                  <a:pt x="254" y="311"/>
                  <a:pt x="251" y="313"/>
                  <a:pt x="250" y="313"/>
                </a:cubicBezTo>
                <a:cubicBezTo>
                  <a:pt x="250" y="313"/>
                  <a:pt x="243" y="309"/>
                  <a:pt x="228" y="301"/>
                </a:cubicBezTo>
                <a:cubicBezTo>
                  <a:pt x="228" y="300"/>
                  <a:pt x="228" y="300"/>
                  <a:pt x="228" y="299"/>
                </a:cubicBezTo>
                <a:cubicBezTo>
                  <a:pt x="228" y="297"/>
                  <a:pt x="231" y="288"/>
                  <a:pt x="237" y="275"/>
                </a:cubicBezTo>
                <a:cubicBezTo>
                  <a:pt x="235" y="272"/>
                  <a:pt x="233" y="269"/>
                  <a:pt x="231" y="266"/>
                </a:cubicBezTo>
                <a:cubicBezTo>
                  <a:pt x="214" y="264"/>
                  <a:pt x="205" y="262"/>
                  <a:pt x="205" y="260"/>
                </a:cubicBezTo>
                <a:cubicBezTo>
                  <a:pt x="205" y="235"/>
                  <a:pt x="205" y="235"/>
                  <a:pt x="205" y="235"/>
                </a:cubicBezTo>
                <a:cubicBezTo>
                  <a:pt x="205" y="233"/>
                  <a:pt x="214" y="231"/>
                  <a:pt x="231" y="230"/>
                </a:cubicBezTo>
                <a:cubicBezTo>
                  <a:pt x="233" y="226"/>
                  <a:pt x="235" y="223"/>
                  <a:pt x="237" y="220"/>
                </a:cubicBezTo>
                <a:cubicBezTo>
                  <a:pt x="231" y="207"/>
                  <a:pt x="228" y="199"/>
                  <a:pt x="228" y="196"/>
                </a:cubicBezTo>
                <a:cubicBezTo>
                  <a:pt x="228" y="195"/>
                  <a:pt x="228" y="195"/>
                  <a:pt x="228" y="195"/>
                </a:cubicBezTo>
                <a:cubicBezTo>
                  <a:pt x="229" y="194"/>
                  <a:pt x="231" y="193"/>
                  <a:pt x="235" y="191"/>
                </a:cubicBezTo>
                <a:cubicBezTo>
                  <a:pt x="238" y="189"/>
                  <a:pt x="242" y="187"/>
                  <a:pt x="245" y="185"/>
                </a:cubicBezTo>
                <a:cubicBezTo>
                  <a:pt x="248" y="183"/>
                  <a:pt x="250" y="182"/>
                  <a:pt x="250" y="182"/>
                </a:cubicBezTo>
                <a:cubicBezTo>
                  <a:pt x="251" y="182"/>
                  <a:pt x="254" y="185"/>
                  <a:pt x="259" y="190"/>
                </a:cubicBezTo>
                <a:cubicBezTo>
                  <a:pt x="263" y="196"/>
                  <a:pt x="266" y="200"/>
                  <a:pt x="268" y="202"/>
                </a:cubicBezTo>
                <a:cubicBezTo>
                  <a:pt x="270" y="202"/>
                  <a:pt x="272" y="202"/>
                  <a:pt x="273" y="202"/>
                </a:cubicBezTo>
                <a:cubicBezTo>
                  <a:pt x="274" y="202"/>
                  <a:pt x="276" y="202"/>
                  <a:pt x="279" y="202"/>
                </a:cubicBezTo>
                <a:cubicBezTo>
                  <a:pt x="285" y="194"/>
                  <a:pt x="290" y="187"/>
                  <a:pt x="295" y="183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6" y="182"/>
                  <a:pt x="304" y="186"/>
                  <a:pt x="318" y="195"/>
                </a:cubicBezTo>
                <a:cubicBezTo>
                  <a:pt x="319" y="195"/>
                  <a:pt x="319" y="195"/>
                  <a:pt x="319" y="196"/>
                </a:cubicBezTo>
                <a:cubicBezTo>
                  <a:pt x="319" y="199"/>
                  <a:pt x="316" y="207"/>
                  <a:pt x="310" y="220"/>
                </a:cubicBezTo>
                <a:cubicBezTo>
                  <a:pt x="312" y="223"/>
                  <a:pt x="313" y="226"/>
                  <a:pt x="315" y="230"/>
                </a:cubicBezTo>
                <a:cubicBezTo>
                  <a:pt x="333" y="231"/>
                  <a:pt x="342" y="233"/>
                  <a:pt x="342" y="235"/>
                </a:cubicBezTo>
                <a:close/>
                <a:moveTo>
                  <a:pt x="342" y="53"/>
                </a:moveTo>
                <a:cubicBezTo>
                  <a:pt x="342" y="78"/>
                  <a:pt x="342" y="78"/>
                  <a:pt x="342" y="78"/>
                </a:cubicBezTo>
                <a:cubicBezTo>
                  <a:pt x="342" y="80"/>
                  <a:pt x="333" y="82"/>
                  <a:pt x="315" y="83"/>
                </a:cubicBezTo>
                <a:cubicBezTo>
                  <a:pt x="314" y="87"/>
                  <a:pt x="312" y="90"/>
                  <a:pt x="310" y="93"/>
                </a:cubicBezTo>
                <a:cubicBezTo>
                  <a:pt x="316" y="106"/>
                  <a:pt x="319" y="114"/>
                  <a:pt x="319" y="117"/>
                </a:cubicBezTo>
                <a:cubicBezTo>
                  <a:pt x="319" y="118"/>
                  <a:pt x="319" y="118"/>
                  <a:pt x="318" y="118"/>
                </a:cubicBezTo>
                <a:cubicBezTo>
                  <a:pt x="304" y="127"/>
                  <a:pt x="296" y="131"/>
                  <a:pt x="296" y="131"/>
                </a:cubicBezTo>
                <a:cubicBezTo>
                  <a:pt x="295" y="131"/>
                  <a:pt x="292" y="128"/>
                  <a:pt x="288" y="123"/>
                </a:cubicBezTo>
                <a:cubicBezTo>
                  <a:pt x="283" y="117"/>
                  <a:pt x="280" y="113"/>
                  <a:pt x="279" y="111"/>
                </a:cubicBezTo>
                <a:cubicBezTo>
                  <a:pt x="276" y="111"/>
                  <a:pt x="274" y="111"/>
                  <a:pt x="273" y="111"/>
                </a:cubicBezTo>
                <a:cubicBezTo>
                  <a:pt x="272" y="111"/>
                  <a:pt x="270" y="111"/>
                  <a:pt x="268" y="111"/>
                </a:cubicBezTo>
                <a:cubicBezTo>
                  <a:pt x="266" y="113"/>
                  <a:pt x="263" y="117"/>
                  <a:pt x="259" y="123"/>
                </a:cubicBezTo>
                <a:cubicBezTo>
                  <a:pt x="254" y="128"/>
                  <a:pt x="251" y="131"/>
                  <a:pt x="250" y="131"/>
                </a:cubicBezTo>
                <a:cubicBezTo>
                  <a:pt x="250" y="131"/>
                  <a:pt x="243" y="127"/>
                  <a:pt x="228" y="118"/>
                </a:cubicBezTo>
                <a:cubicBezTo>
                  <a:pt x="228" y="118"/>
                  <a:pt x="228" y="118"/>
                  <a:pt x="228" y="117"/>
                </a:cubicBezTo>
                <a:cubicBezTo>
                  <a:pt x="228" y="114"/>
                  <a:pt x="231" y="106"/>
                  <a:pt x="237" y="93"/>
                </a:cubicBezTo>
                <a:cubicBezTo>
                  <a:pt x="235" y="90"/>
                  <a:pt x="233" y="87"/>
                  <a:pt x="231" y="83"/>
                </a:cubicBezTo>
                <a:cubicBezTo>
                  <a:pt x="214" y="82"/>
                  <a:pt x="205" y="80"/>
                  <a:pt x="205" y="78"/>
                </a:cubicBezTo>
                <a:cubicBezTo>
                  <a:pt x="205" y="53"/>
                  <a:pt x="205" y="53"/>
                  <a:pt x="205" y="53"/>
                </a:cubicBezTo>
                <a:cubicBezTo>
                  <a:pt x="205" y="51"/>
                  <a:pt x="214" y="49"/>
                  <a:pt x="231" y="47"/>
                </a:cubicBezTo>
                <a:cubicBezTo>
                  <a:pt x="233" y="44"/>
                  <a:pt x="235" y="41"/>
                  <a:pt x="237" y="38"/>
                </a:cubicBezTo>
                <a:cubicBezTo>
                  <a:pt x="231" y="25"/>
                  <a:pt x="228" y="17"/>
                  <a:pt x="228" y="14"/>
                </a:cubicBezTo>
                <a:cubicBezTo>
                  <a:pt x="228" y="13"/>
                  <a:pt x="228" y="13"/>
                  <a:pt x="228" y="12"/>
                </a:cubicBezTo>
                <a:cubicBezTo>
                  <a:pt x="229" y="12"/>
                  <a:pt x="231" y="11"/>
                  <a:pt x="235" y="9"/>
                </a:cubicBezTo>
                <a:cubicBezTo>
                  <a:pt x="238" y="7"/>
                  <a:pt x="242" y="5"/>
                  <a:pt x="245" y="3"/>
                </a:cubicBezTo>
                <a:cubicBezTo>
                  <a:pt x="248" y="1"/>
                  <a:pt x="250" y="0"/>
                  <a:pt x="250" y="0"/>
                </a:cubicBezTo>
                <a:cubicBezTo>
                  <a:pt x="251" y="0"/>
                  <a:pt x="254" y="3"/>
                  <a:pt x="259" y="8"/>
                </a:cubicBezTo>
                <a:cubicBezTo>
                  <a:pt x="263" y="14"/>
                  <a:pt x="266" y="18"/>
                  <a:pt x="268" y="20"/>
                </a:cubicBezTo>
                <a:cubicBezTo>
                  <a:pt x="270" y="20"/>
                  <a:pt x="272" y="20"/>
                  <a:pt x="273" y="20"/>
                </a:cubicBezTo>
                <a:cubicBezTo>
                  <a:pt x="274" y="20"/>
                  <a:pt x="276" y="20"/>
                  <a:pt x="279" y="20"/>
                </a:cubicBezTo>
                <a:cubicBezTo>
                  <a:pt x="285" y="12"/>
                  <a:pt x="290" y="5"/>
                  <a:pt x="295" y="0"/>
                </a:cubicBezTo>
                <a:cubicBezTo>
                  <a:pt x="296" y="0"/>
                  <a:pt x="296" y="0"/>
                  <a:pt x="296" y="0"/>
                </a:cubicBezTo>
                <a:cubicBezTo>
                  <a:pt x="296" y="0"/>
                  <a:pt x="304" y="4"/>
                  <a:pt x="318" y="12"/>
                </a:cubicBezTo>
                <a:cubicBezTo>
                  <a:pt x="319" y="13"/>
                  <a:pt x="319" y="13"/>
                  <a:pt x="319" y="14"/>
                </a:cubicBezTo>
                <a:cubicBezTo>
                  <a:pt x="319" y="17"/>
                  <a:pt x="316" y="25"/>
                  <a:pt x="310" y="38"/>
                </a:cubicBezTo>
                <a:cubicBezTo>
                  <a:pt x="312" y="41"/>
                  <a:pt x="313" y="44"/>
                  <a:pt x="315" y="47"/>
                </a:cubicBezTo>
                <a:cubicBezTo>
                  <a:pt x="333" y="49"/>
                  <a:pt x="342" y="51"/>
                  <a:pt x="342" y="5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EE588E-A3A7-4A5E-BD44-07C0061880BA}"/>
              </a:ext>
            </a:extLst>
          </p:cNvPr>
          <p:cNvGrpSpPr/>
          <p:nvPr/>
        </p:nvGrpSpPr>
        <p:grpSpPr>
          <a:xfrm>
            <a:off x="1106290" y="1963967"/>
            <a:ext cx="972319" cy="738664"/>
            <a:chOff x="630238" y="2174875"/>
            <a:chExt cx="404813" cy="404813"/>
          </a:xfrm>
        </p:grpSpPr>
        <p:sp>
          <p:nvSpPr>
            <p:cNvPr id="8" name="Freeform 49">
              <a:extLst>
                <a:ext uri="{FF2B5EF4-FFF2-40B4-BE49-F238E27FC236}">
                  <a16:creationId xmlns:a16="http://schemas.microsoft.com/office/drawing/2014/main" id="{DD74A498-9EA9-45A2-9D51-702965A871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238" y="2174875"/>
              <a:ext cx="404813" cy="404813"/>
            </a:xfrm>
            <a:custGeom>
              <a:avLst/>
              <a:gdLst>
                <a:gd name="T0" fmla="*/ 210 w 215"/>
                <a:gd name="T1" fmla="*/ 81 h 215"/>
                <a:gd name="T2" fmla="*/ 181 w 215"/>
                <a:gd name="T3" fmla="*/ 70 h 215"/>
                <a:gd name="T4" fmla="*/ 181 w 215"/>
                <a:gd name="T5" fmla="*/ 7 h 215"/>
                <a:gd name="T6" fmla="*/ 174 w 215"/>
                <a:gd name="T7" fmla="*/ 0 h 215"/>
                <a:gd name="T8" fmla="*/ 40 w 215"/>
                <a:gd name="T9" fmla="*/ 0 h 215"/>
                <a:gd name="T10" fmla="*/ 33 w 215"/>
                <a:gd name="T11" fmla="*/ 7 h 215"/>
                <a:gd name="T12" fmla="*/ 33 w 215"/>
                <a:gd name="T13" fmla="*/ 70 h 215"/>
                <a:gd name="T14" fmla="*/ 4 w 215"/>
                <a:gd name="T15" fmla="*/ 81 h 215"/>
                <a:gd name="T16" fmla="*/ 0 w 215"/>
                <a:gd name="T17" fmla="*/ 88 h 215"/>
                <a:gd name="T18" fmla="*/ 0 w 215"/>
                <a:gd name="T19" fmla="*/ 88 h 215"/>
                <a:gd name="T20" fmla="*/ 0 w 215"/>
                <a:gd name="T21" fmla="*/ 208 h 215"/>
                <a:gd name="T22" fmla="*/ 7 w 215"/>
                <a:gd name="T23" fmla="*/ 215 h 215"/>
                <a:gd name="T24" fmla="*/ 208 w 215"/>
                <a:gd name="T25" fmla="*/ 215 h 215"/>
                <a:gd name="T26" fmla="*/ 215 w 215"/>
                <a:gd name="T27" fmla="*/ 208 h 215"/>
                <a:gd name="T28" fmla="*/ 215 w 215"/>
                <a:gd name="T29" fmla="*/ 88 h 215"/>
                <a:gd name="T30" fmla="*/ 215 w 215"/>
                <a:gd name="T31" fmla="*/ 88 h 215"/>
                <a:gd name="T32" fmla="*/ 210 w 215"/>
                <a:gd name="T33" fmla="*/ 81 h 215"/>
                <a:gd name="T34" fmla="*/ 194 w 215"/>
                <a:gd name="T35" fmla="*/ 89 h 215"/>
                <a:gd name="T36" fmla="*/ 181 w 215"/>
                <a:gd name="T37" fmla="*/ 98 h 215"/>
                <a:gd name="T38" fmla="*/ 181 w 215"/>
                <a:gd name="T39" fmla="*/ 84 h 215"/>
                <a:gd name="T40" fmla="*/ 194 w 215"/>
                <a:gd name="T41" fmla="*/ 89 h 215"/>
                <a:gd name="T42" fmla="*/ 168 w 215"/>
                <a:gd name="T43" fmla="*/ 14 h 215"/>
                <a:gd name="T44" fmla="*/ 168 w 215"/>
                <a:gd name="T45" fmla="*/ 74 h 215"/>
                <a:gd name="T46" fmla="*/ 168 w 215"/>
                <a:gd name="T47" fmla="*/ 74 h 215"/>
                <a:gd name="T48" fmla="*/ 168 w 215"/>
                <a:gd name="T49" fmla="*/ 106 h 215"/>
                <a:gd name="T50" fmla="*/ 107 w 215"/>
                <a:gd name="T51" fmla="*/ 143 h 215"/>
                <a:gd name="T52" fmla="*/ 47 w 215"/>
                <a:gd name="T53" fmla="*/ 106 h 215"/>
                <a:gd name="T54" fmla="*/ 47 w 215"/>
                <a:gd name="T55" fmla="*/ 74 h 215"/>
                <a:gd name="T56" fmla="*/ 47 w 215"/>
                <a:gd name="T57" fmla="*/ 74 h 215"/>
                <a:gd name="T58" fmla="*/ 47 w 215"/>
                <a:gd name="T59" fmla="*/ 14 h 215"/>
                <a:gd name="T60" fmla="*/ 168 w 215"/>
                <a:gd name="T61" fmla="*/ 14 h 215"/>
                <a:gd name="T62" fmla="*/ 33 w 215"/>
                <a:gd name="T63" fmla="*/ 98 h 215"/>
                <a:gd name="T64" fmla="*/ 20 w 215"/>
                <a:gd name="T65" fmla="*/ 89 h 215"/>
                <a:gd name="T66" fmla="*/ 33 w 215"/>
                <a:gd name="T67" fmla="*/ 84 h 215"/>
                <a:gd name="T68" fmla="*/ 33 w 215"/>
                <a:gd name="T69" fmla="*/ 98 h 215"/>
                <a:gd name="T70" fmla="*/ 13 w 215"/>
                <a:gd name="T71" fmla="*/ 202 h 215"/>
                <a:gd name="T72" fmla="*/ 13 w 215"/>
                <a:gd name="T73" fmla="*/ 101 h 215"/>
                <a:gd name="T74" fmla="*/ 104 w 215"/>
                <a:gd name="T75" fmla="*/ 157 h 215"/>
                <a:gd name="T76" fmla="*/ 107 w 215"/>
                <a:gd name="T77" fmla="*/ 158 h 215"/>
                <a:gd name="T78" fmla="*/ 111 w 215"/>
                <a:gd name="T79" fmla="*/ 157 h 215"/>
                <a:gd name="T80" fmla="*/ 201 w 215"/>
                <a:gd name="T81" fmla="*/ 101 h 215"/>
                <a:gd name="T82" fmla="*/ 201 w 215"/>
                <a:gd name="T83" fmla="*/ 202 h 215"/>
                <a:gd name="T84" fmla="*/ 13 w 215"/>
                <a:gd name="T85" fmla="*/ 20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15" h="215">
                  <a:moveTo>
                    <a:pt x="210" y="81"/>
                  </a:moveTo>
                  <a:cubicBezTo>
                    <a:pt x="181" y="70"/>
                    <a:pt x="181" y="70"/>
                    <a:pt x="181" y="70"/>
                  </a:cubicBezTo>
                  <a:cubicBezTo>
                    <a:pt x="181" y="7"/>
                    <a:pt x="181" y="7"/>
                    <a:pt x="181" y="7"/>
                  </a:cubicBezTo>
                  <a:cubicBezTo>
                    <a:pt x="181" y="3"/>
                    <a:pt x="178" y="0"/>
                    <a:pt x="17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3" y="70"/>
                    <a:pt x="33" y="70"/>
                    <a:pt x="33" y="70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1" y="82"/>
                    <a:pt x="0" y="85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12"/>
                    <a:pt x="3" y="215"/>
                    <a:pt x="7" y="215"/>
                  </a:cubicBezTo>
                  <a:cubicBezTo>
                    <a:pt x="208" y="215"/>
                    <a:pt x="208" y="215"/>
                    <a:pt x="208" y="215"/>
                  </a:cubicBezTo>
                  <a:cubicBezTo>
                    <a:pt x="212" y="215"/>
                    <a:pt x="215" y="212"/>
                    <a:pt x="215" y="20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88"/>
                    <a:pt x="215" y="88"/>
                    <a:pt x="215" y="88"/>
                  </a:cubicBezTo>
                  <a:cubicBezTo>
                    <a:pt x="215" y="85"/>
                    <a:pt x="213" y="82"/>
                    <a:pt x="210" y="81"/>
                  </a:cubicBezTo>
                  <a:close/>
                  <a:moveTo>
                    <a:pt x="194" y="89"/>
                  </a:moveTo>
                  <a:cubicBezTo>
                    <a:pt x="181" y="98"/>
                    <a:pt x="181" y="98"/>
                    <a:pt x="181" y="98"/>
                  </a:cubicBezTo>
                  <a:cubicBezTo>
                    <a:pt x="181" y="84"/>
                    <a:pt x="181" y="84"/>
                    <a:pt x="181" y="84"/>
                  </a:cubicBezTo>
                  <a:lnTo>
                    <a:pt x="194" y="89"/>
                  </a:lnTo>
                  <a:close/>
                  <a:moveTo>
                    <a:pt x="168" y="14"/>
                  </a:moveTo>
                  <a:cubicBezTo>
                    <a:pt x="168" y="74"/>
                    <a:pt x="168" y="74"/>
                    <a:pt x="168" y="74"/>
                  </a:cubicBezTo>
                  <a:cubicBezTo>
                    <a:pt x="168" y="74"/>
                    <a:pt x="168" y="74"/>
                    <a:pt x="168" y="74"/>
                  </a:cubicBezTo>
                  <a:cubicBezTo>
                    <a:pt x="168" y="106"/>
                    <a:pt x="168" y="106"/>
                    <a:pt x="168" y="106"/>
                  </a:cubicBezTo>
                  <a:cubicBezTo>
                    <a:pt x="107" y="143"/>
                    <a:pt x="107" y="143"/>
                    <a:pt x="107" y="143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7" y="14"/>
                    <a:pt x="47" y="14"/>
                    <a:pt x="47" y="14"/>
                  </a:cubicBezTo>
                  <a:lnTo>
                    <a:pt x="168" y="14"/>
                  </a:lnTo>
                  <a:close/>
                  <a:moveTo>
                    <a:pt x="33" y="98"/>
                  </a:moveTo>
                  <a:cubicBezTo>
                    <a:pt x="20" y="89"/>
                    <a:pt x="20" y="89"/>
                    <a:pt x="20" y="89"/>
                  </a:cubicBezTo>
                  <a:cubicBezTo>
                    <a:pt x="33" y="84"/>
                    <a:pt x="33" y="84"/>
                    <a:pt x="33" y="84"/>
                  </a:cubicBezTo>
                  <a:lnTo>
                    <a:pt x="33" y="98"/>
                  </a:lnTo>
                  <a:close/>
                  <a:moveTo>
                    <a:pt x="13" y="202"/>
                  </a:moveTo>
                  <a:cubicBezTo>
                    <a:pt x="13" y="101"/>
                    <a:pt x="13" y="101"/>
                    <a:pt x="13" y="101"/>
                  </a:cubicBezTo>
                  <a:cubicBezTo>
                    <a:pt x="104" y="157"/>
                    <a:pt x="104" y="157"/>
                    <a:pt x="104" y="157"/>
                  </a:cubicBezTo>
                  <a:cubicBezTo>
                    <a:pt x="105" y="158"/>
                    <a:pt x="106" y="158"/>
                    <a:pt x="107" y="158"/>
                  </a:cubicBezTo>
                  <a:cubicBezTo>
                    <a:pt x="108" y="158"/>
                    <a:pt x="110" y="158"/>
                    <a:pt x="111" y="157"/>
                  </a:cubicBezTo>
                  <a:cubicBezTo>
                    <a:pt x="201" y="101"/>
                    <a:pt x="201" y="101"/>
                    <a:pt x="201" y="101"/>
                  </a:cubicBezTo>
                  <a:cubicBezTo>
                    <a:pt x="201" y="202"/>
                    <a:pt x="201" y="202"/>
                    <a:pt x="201" y="202"/>
                  </a:cubicBezTo>
                  <a:lnTo>
                    <a:pt x="13" y="2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50">
              <a:extLst>
                <a:ext uri="{FF2B5EF4-FFF2-40B4-BE49-F238E27FC236}">
                  <a16:creationId xmlns:a16="http://schemas.microsoft.com/office/drawing/2014/main" id="{502CE225-FE1E-4EDF-9D76-D5536E52C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550" y="2225675"/>
              <a:ext cx="74613" cy="26988"/>
            </a:xfrm>
            <a:custGeom>
              <a:avLst/>
              <a:gdLst>
                <a:gd name="T0" fmla="*/ 7 w 40"/>
                <a:gd name="T1" fmla="*/ 14 h 14"/>
                <a:gd name="T2" fmla="*/ 33 w 40"/>
                <a:gd name="T3" fmla="*/ 14 h 14"/>
                <a:gd name="T4" fmla="*/ 40 w 40"/>
                <a:gd name="T5" fmla="*/ 7 h 14"/>
                <a:gd name="T6" fmla="*/ 33 w 40"/>
                <a:gd name="T7" fmla="*/ 0 h 14"/>
                <a:gd name="T8" fmla="*/ 7 w 40"/>
                <a:gd name="T9" fmla="*/ 0 h 14"/>
                <a:gd name="T10" fmla="*/ 0 w 40"/>
                <a:gd name="T11" fmla="*/ 7 h 14"/>
                <a:gd name="T12" fmla="*/ 7 w 40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4">
                  <a:moveTo>
                    <a:pt x="7" y="14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7" y="14"/>
                    <a:pt x="40" y="11"/>
                    <a:pt x="40" y="7"/>
                  </a:cubicBezTo>
                  <a:cubicBezTo>
                    <a:pt x="40" y="3"/>
                    <a:pt x="37" y="0"/>
                    <a:pt x="3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51">
              <a:extLst>
                <a:ext uri="{FF2B5EF4-FFF2-40B4-BE49-F238E27FC236}">
                  <a16:creationId xmlns:a16="http://schemas.microsoft.com/office/drawing/2014/main" id="{CCD666ED-11F7-42A1-9B92-F3E1B72E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" y="2276475"/>
              <a:ext cx="176213" cy="25400"/>
            </a:xfrm>
            <a:custGeom>
              <a:avLst/>
              <a:gdLst>
                <a:gd name="T0" fmla="*/ 7 w 94"/>
                <a:gd name="T1" fmla="*/ 13 h 13"/>
                <a:gd name="T2" fmla="*/ 87 w 94"/>
                <a:gd name="T3" fmla="*/ 13 h 13"/>
                <a:gd name="T4" fmla="*/ 94 w 94"/>
                <a:gd name="T5" fmla="*/ 7 h 13"/>
                <a:gd name="T6" fmla="*/ 87 w 94"/>
                <a:gd name="T7" fmla="*/ 0 h 13"/>
                <a:gd name="T8" fmla="*/ 7 w 94"/>
                <a:gd name="T9" fmla="*/ 0 h 13"/>
                <a:gd name="T10" fmla="*/ 0 w 94"/>
                <a:gd name="T11" fmla="*/ 7 h 13"/>
                <a:gd name="T12" fmla="*/ 7 w 9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7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52">
              <a:extLst>
                <a:ext uri="{FF2B5EF4-FFF2-40B4-BE49-F238E27FC236}">
                  <a16:creationId xmlns:a16="http://schemas.microsoft.com/office/drawing/2014/main" id="{1930FF67-9A9B-4C9A-9997-D00845595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0" y="2327275"/>
              <a:ext cx="176213" cy="25400"/>
            </a:xfrm>
            <a:custGeom>
              <a:avLst/>
              <a:gdLst>
                <a:gd name="T0" fmla="*/ 7 w 94"/>
                <a:gd name="T1" fmla="*/ 13 h 13"/>
                <a:gd name="T2" fmla="*/ 87 w 94"/>
                <a:gd name="T3" fmla="*/ 13 h 13"/>
                <a:gd name="T4" fmla="*/ 94 w 94"/>
                <a:gd name="T5" fmla="*/ 7 h 13"/>
                <a:gd name="T6" fmla="*/ 87 w 94"/>
                <a:gd name="T7" fmla="*/ 0 h 13"/>
                <a:gd name="T8" fmla="*/ 7 w 94"/>
                <a:gd name="T9" fmla="*/ 0 h 13"/>
                <a:gd name="T10" fmla="*/ 0 w 94"/>
                <a:gd name="T11" fmla="*/ 7 h 13"/>
                <a:gd name="T12" fmla="*/ 7 w 94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13">
                  <a:moveTo>
                    <a:pt x="7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91" y="13"/>
                    <a:pt x="94" y="10"/>
                    <a:pt x="94" y="7"/>
                  </a:cubicBezTo>
                  <a:cubicBezTo>
                    <a:pt x="94" y="3"/>
                    <a:pt x="91" y="0"/>
                    <a:pt x="8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pic>
        <p:nvPicPr>
          <p:cNvPr id="6146" name="Picture 2" descr="computer screen technology hardware with database towers cartoon vector  illustration graphic design: Royalty-free vector graphics">
            <a:extLst>
              <a:ext uri="{FF2B5EF4-FFF2-40B4-BE49-F238E27FC236}">
                <a16:creationId xmlns:a16="http://schemas.microsoft.com/office/drawing/2014/main" id="{C900F2F0-AF6A-4D7F-9EC2-0287F564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918" y="1529025"/>
            <a:ext cx="1773123" cy="177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A17524A-1841-4EF1-AE71-A2AD9D086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03" y="4068087"/>
            <a:ext cx="1443710" cy="1081389"/>
          </a:xfrm>
          <a:prstGeom prst="rect">
            <a:avLst/>
          </a:prstGeom>
          <a:solidFill>
            <a:schemeClr val="bg1">
              <a:lumMod val="50000"/>
            </a:schemeClr>
          </a:solidFill>
          <a:effectLst>
            <a:outerShdw blurRad="50800" dist="50800" dir="5400000" sx="2000" sy="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152" name="Picture 8" descr="Computers Vector Art &amp; Graphics | freevector.com">
            <a:extLst>
              <a:ext uri="{FF2B5EF4-FFF2-40B4-BE49-F238E27FC236}">
                <a16:creationId xmlns:a16="http://schemas.microsoft.com/office/drawing/2014/main" id="{A925793C-61C9-4843-B6F2-21C2A624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002" y="3472013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6977">
            <a:extLst>
              <a:ext uri="{FF2B5EF4-FFF2-40B4-BE49-F238E27FC236}">
                <a16:creationId xmlns:a16="http://schemas.microsoft.com/office/drawing/2014/main" id="{7D9D1371-6FD7-40AE-8D6A-2C466BD743AC}"/>
              </a:ext>
            </a:extLst>
          </p:cNvPr>
          <p:cNvSpPr/>
          <p:nvPr/>
        </p:nvSpPr>
        <p:spPr>
          <a:xfrm>
            <a:off x="4604737" y="2149357"/>
            <a:ext cx="2505730" cy="73866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600" kern="0" dirty="0">
                <a:solidFill>
                  <a:schemeClr val="bg1"/>
                </a:solidFill>
                <a:latin typeface="Lato Light" panose="020F0502020204030203" pitchFamily="34" charset="0"/>
              </a:rPr>
              <a:t>Customers</a:t>
            </a:r>
            <a:endParaRPr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631044-E3A9-4F3C-A25F-E039A6642D11}"/>
              </a:ext>
            </a:extLst>
          </p:cNvPr>
          <p:cNvCxnSpPr/>
          <p:nvPr/>
        </p:nvCxnSpPr>
        <p:spPr>
          <a:xfrm flipH="1">
            <a:off x="2890977" y="2497630"/>
            <a:ext cx="154669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86CCB40-91FA-49A5-835A-3FE99F346EE5}"/>
              </a:ext>
            </a:extLst>
          </p:cNvPr>
          <p:cNvCxnSpPr>
            <a:cxnSpLocks/>
          </p:cNvCxnSpPr>
          <p:nvPr/>
        </p:nvCxnSpPr>
        <p:spPr>
          <a:xfrm flipV="1">
            <a:off x="7199354" y="2501700"/>
            <a:ext cx="1478315" cy="4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0794BD9A-568B-45D7-AF1A-3E57A0035A21}"/>
              </a:ext>
            </a:extLst>
          </p:cNvPr>
          <p:cNvSpPr/>
          <p:nvPr/>
        </p:nvSpPr>
        <p:spPr>
          <a:xfrm>
            <a:off x="900258" y="1000852"/>
            <a:ext cx="6299096" cy="641571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Seamless integration across all touch points of the Customer facing function providing constant and timely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interaction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B64B53-8B53-44D7-9870-49BC01682738}"/>
              </a:ext>
            </a:extLst>
          </p:cNvPr>
          <p:cNvSpPr txBox="1"/>
          <p:nvPr/>
        </p:nvSpPr>
        <p:spPr>
          <a:xfrm>
            <a:off x="309318" y="2777517"/>
            <a:ext cx="25057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Constant engagement with  communication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3FD2EB-A49C-418C-A15A-8D709D8D4828}"/>
              </a:ext>
            </a:extLst>
          </p:cNvPr>
          <p:cNvSpPr txBox="1"/>
          <p:nvPr/>
        </p:nvSpPr>
        <p:spPr>
          <a:xfrm>
            <a:off x="348961" y="5958619"/>
            <a:ext cx="290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Field force automation now used across all functions as an integrator to drive one database and constant engagement with the customer.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7AF9C2-AE38-4C45-94AF-CAF7B9C2C9D9}"/>
              </a:ext>
            </a:extLst>
          </p:cNvPr>
          <p:cNvSpPr txBox="1"/>
          <p:nvPr/>
        </p:nvSpPr>
        <p:spPr>
          <a:xfrm>
            <a:off x="4734521" y="5304194"/>
            <a:ext cx="29025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Fully integrated call centres  providing up to the minute engagement and feedback with both customer and company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A25408-6BB8-4F68-B3A3-CBF27FB1074F}"/>
              </a:ext>
            </a:extLst>
          </p:cNvPr>
          <p:cNvSpPr txBox="1"/>
          <p:nvPr/>
        </p:nvSpPr>
        <p:spPr>
          <a:xfrm>
            <a:off x="7601276" y="5088049"/>
            <a:ext cx="29025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Integrated web presence across the region and world with customer access and log in to drive up to date information , order management , outstanding account , points earned , notices to manage , documents to update and process view.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76BB3D-5724-4471-834B-A465390E384A}"/>
              </a:ext>
            </a:extLst>
          </p:cNvPr>
          <p:cNvSpPr txBox="1"/>
          <p:nvPr/>
        </p:nvSpPr>
        <p:spPr>
          <a:xfrm>
            <a:off x="9261896" y="2998113"/>
            <a:ext cx="2902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</a:rPr>
              <a:t>The customer has a secure and private connection with the brand owner to manage his or her business.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A4276D-8AB3-44F2-9D8B-8C71C6F46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37</a:t>
            </a:fld>
            <a:endParaRPr lang="en-GB"/>
          </a:p>
        </p:txBody>
      </p:sp>
      <p:pic>
        <p:nvPicPr>
          <p:cNvPr id="25" name="Picture 24" descr="Logo&#10;&#10;Description automatically generated">
            <a:extLst>
              <a:ext uri="{FF2B5EF4-FFF2-40B4-BE49-F238E27FC236}">
                <a16:creationId xmlns:a16="http://schemas.microsoft.com/office/drawing/2014/main" id="{AF45A1DA-E342-461E-B824-109B9E2D83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08D04FD-F6B7-3E1D-4F46-A3441E9B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1324008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452E36-C838-463B-88AA-F0F672710EFD}"/>
              </a:ext>
            </a:extLst>
          </p:cNvPr>
          <p:cNvSpPr txBox="1"/>
          <p:nvPr/>
        </p:nvSpPr>
        <p:spPr>
          <a:xfrm>
            <a:off x="-1" y="19076"/>
            <a:ext cx="5723468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4519F32-3E4B-44ED-80D9-86D70D5EBBA6}"/>
              </a:ext>
            </a:extLst>
          </p:cNvPr>
          <p:cNvGrpSpPr/>
          <p:nvPr/>
        </p:nvGrpSpPr>
        <p:grpSpPr>
          <a:xfrm>
            <a:off x="7029529" y="2631229"/>
            <a:ext cx="1800000" cy="2083964"/>
            <a:chOff x="4918622" y="2232394"/>
            <a:chExt cx="1800000" cy="2083964"/>
          </a:xfrm>
        </p:grpSpPr>
        <p:sp>
          <p:nvSpPr>
            <p:cNvPr id="6" name="Rounded Rectangle 22">
              <a:extLst>
                <a:ext uri="{FF2B5EF4-FFF2-40B4-BE49-F238E27FC236}">
                  <a16:creationId xmlns:a16="http://schemas.microsoft.com/office/drawing/2014/main" id="{E6F9ECA5-5A5F-4441-8655-E10AA97F037B}"/>
                </a:ext>
              </a:extLst>
            </p:cNvPr>
            <p:cNvSpPr/>
            <p:nvPr/>
          </p:nvSpPr>
          <p:spPr>
            <a:xfrm>
              <a:off x="4918622" y="2232394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000" kern="0" dirty="0">
                  <a:solidFill>
                    <a:srgbClr val="FFFFFF"/>
                  </a:solidFill>
                  <a:latin typeface="Lato"/>
                </a:rPr>
                <a:t>Mass Retail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8" name="Rounded Rectangle 22">
              <a:extLst>
                <a:ext uri="{FF2B5EF4-FFF2-40B4-BE49-F238E27FC236}">
                  <a16:creationId xmlns:a16="http://schemas.microsoft.com/office/drawing/2014/main" id="{22A5680D-AE22-4F1E-9595-B3BE8CE1DD13}"/>
                </a:ext>
              </a:extLst>
            </p:cNvPr>
            <p:cNvSpPr/>
            <p:nvPr/>
          </p:nvSpPr>
          <p:spPr>
            <a:xfrm>
              <a:off x="4918622" y="2666994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Channel Partners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17" name="Rounded Rectangle 22">
              <a:extLst>
                <a:ext uri="{FF2B5EF4-FFF2-40B4-BE49-F238E27FC236}">
                  <a16:creationId xmlns:a16="http://schemas.microsoft.com/office/drawing/2014/main" id="{289D8CF5-1F2A-46DB-A5D1-F00E8AF5735D}"/>
                </a:ext>
              </a:extLst>
            </p:cNvPr>
            <p:cNvSpPr/>
            <p:nvPr/>
          </p:nvSpPr>
          <p:spPr>
            <a:xfrm>
              <a:off x="4918622" y="3099726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Value Added Resellers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19" name="Rounded Rectangle 22">
              <a:extLst>
                <a:ext uri="{FF2B5EF4-FFF2-40B4-BE49-F238E27FC236}">
                  <a16:creationId xmlns:a16="http://schemas.microsoft.com/office/drawing/2014/main" id="{9E3FD4FC-2D8D-48D2-AFDA-414C8321C860}"/>
                </a:ext>
              </a:extLst>
            </p:cNvPr>
            <p:cNvSpPr/>
            <p:nvPr/>
          </p:nvSpPr>
          <p:spPr>
            <a:xfrm>
              <a:off x="4918622" y="3525199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Corporates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41456FB1-B62F-4DB5-AF6F-0C27DA537C18}"/>
                </a:ext>
              </a:extLst>
            </p:cNvPr>
            <p:cNvSpPr/>
            <p:nvPr/>
          </p:nvSpPr>
          <p:spPr>
            <a:xfrm>
              <a:off x="4918622" y="3956358"/>
              <a:ext cx="1800000" cy="360000"/>
            </a:xfrm>
            <a:prstGeom prst="roundRect">
              <a:avLst>
                <a:gd name="adj" fmla="val 50000"/>
              </a:avLst>
            </a:prstGeom>
            <a:solidFill>
              <a:srgbClr val="CF4D6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"/>
                </a:rPr>
                <a:t>Manufacturing </a:t>
              </a:r>
              <a:endParaRPr kumimoji="0" lang="uk-UA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endParaRPr>
            </a:p>
          </p:txBody>
        </p:sp>
      </p:grpSp>
      <p:sp>
        <p:nvSpPr>
          <p:cNvPr id="39" name="Rounded Rectangle 22">
            <a:extLst>
              <a:ext uri="{FF2B5EF4-FFF2-40B4-BE49-F238E27FC236}">
                <a16:creationId xmlns:a16="http://schemas.microsoft.com/office/drawing/2014/main" id="{8AEA1164-22F0-478D-B2B2-B90B50B38FCA}"/>
              </a:ext>
            </a:extLst>
          </p:cNvPr>
          <p:cNvSpPr/>
          <p:nvPr/>
        </p:nvSpPr>
        <p:spPr>
          <a:xfrm>
            <a:off x="7058717" y="1204471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Channels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41" name="Rounded Rectangle 22">
            <a:extLst>
              <a:ext uri="{FF2B5EF4-FFF2-40B4-BE49-F238E27FC236}">
                <a16:creationId xmlns:a16="http://schemas.microsoft.com/office/drawing/2014/main" id="{F8669859-88BF-49A6-B292-7285CD0A535E}"/>
              </a:ext>
            </a:extLst>
          </p:cNvPr>
          <p:cNvSpPr/>
          <p:nvPr/>
        </p:nvSpPr>
        <p:spPr>
          <a:xfrm>
            <a:off x="9419755" y="1198864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Customer Classification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50910FC-D0A1-4459-A1DA-67194A52F23E}"/>
              </a:ext>
            </a:extLst>
          </p:cNvPr>
          <p:cNvCxnSpPr>
            <a:cxnSpLocks/>
          </p:cNvCxnSpPr>
          <p:nvPr/>
        </p:nvCxnSpPr>
        <p:spPr>
          <a:xfrm flipH="1">
            <a:off x="2448572" y="2225929"/>
            <a:ext cx="27898" cy="328476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AD8A4DB-02C1-4803-8CFD-8D2DF10E8F91}"/>
              </a:ext>
            </a:extLst>
          </p:cNvPr>
          <p:cNvGrpSpPr/>
          <p:nvPr/>
        </p:nvGrpSpPr>
        <p:grpSpPr>
          <a:xfrm>
            <a:off x="2965694" y="2634587"/>
            <a:ext cx="1445063" cy="2157241"/>
            <a:chOff x="245867" y="2390749"/>
            <a:chExt cx="1445063" cy="2157241"/>
          </a:xfrm>
        </p:grpSpPr>
        <p:sp>
          <p:nvSpPr>
            <p:cNvPr id="45" name="Shape 6977">
              <a:extLst>
                <a:ext uri="{FF2B5EF4-FFF2-40B4-BE49-F238E27FC236}">
                  <a16:creationId xmlns:a16="http://schemas.microsoft.com/office/drawing/2014/main" id="{569EAFD1-C97E-4EE5-A7A6-34B11A0E5E52}"/>
                </a:ext>
              </a:extLst>
            </p:cNvPr>
            <p:cNvSpPr/>
            <p:nvPr/>
          </p:nvSpPr>
          <p:spPr>
            <a:xfrm>
              <a:off x="250930" y="2390749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Service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5" name="Shape 6977">
              <a:extLst>
                <a:ext uri="{FF2B5EF4-FFF2-40B4-BE49-F238E27FC236}">
                  <a16:creationId xmlns:a16="http://schemas.microsoft.com/office/drawing/2014/main" id="{2F5B5B8C-F1B9-458F-9343-249FD70BA4E3}"/>
                </a:ext>
              </a:extLst>
            </p:cNvPr>
            <p:cNvSpPr/>
            <p:nvPr/>
          </p:nvSpPr>
          <p:spPr>
            <a:xfrm>
              <a:off x="250930" y="2826181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Delivery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7" name="Shape 6977">
              <a:extLst>
                <a:ext uri="{FF2B5EF4-FFF2-40B4-BE49-F238E27FC236}">
                  <a16:creationId xmlns:a16="http://schemas.microsoft.com/office/drawing/2014/main" id="{F3EEF913-4D1E-41F0-B1FC-578BE3E061CB}"/>
                </a:ext>
              </a:extLst>
            </p:cNvPr>
            <p:cNvSpPr/>
            <p:nvPr/>
          </p:nvSpPr>
          <p:spPr>
            <a:xfrm>
              <a:off x="250930" y="3268552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Enquiry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59" name="Shape 6977">
              <a:extLst>
                <a:ext uri="{FF2B5EF4-FFF2-40B4-BE49-F238E27FC236}">
                  <a16:creationId xmlns:a16="http://schemas.microsoft.com/office/drawing/2014/main" id="{3BCE686C-93FA-4819-A1DF-C8F805266670}"/>
                </a:ext>
              </a:extLst>
            </p:cNvPr>
            <p:cNvSpPr/>
            <p:nvPr/>
          </p:nvSpPr>
          <p:spPr>
            <a:xfrm>
              <a:off x="245867" y="3710923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 </a:t>
              </a:r>
              <a:r>
                <a:rPr lang="en-GB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Orders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  <p:sp>
          <p:nvSpPr>
            <p:cNvPr id="61" name="Shape 6977">
              <a:extLst>
                <a:ext uri="{FF2B5EF4-FFF2-40B4-BE49-F238E27FC236}">
                  <a16:creationId xmlns:a16="http://schemas.microsoft.com/office/drawing/2014/main" id="{0966C1FE-268F-4D89-8E94-9C2288D68ED9}"/>
                </a:ext>
              </a:extLst>
            </p:cNvPr>
            <p:cNvSpPr/>
            <p:nvPr/>
          </p:nvSpPr>
          <p:spPr>
            <a:xfrm>
              <a:off x="245867" y="4166356"/>
              <a:ext cx="1440000" cy="381634"/>
            </a:xfrm>
            <a:prstGeom prst="rect">
              <a:avLst/>
            </a:prstGeom>
            <a:solidFill>
              <a:srgbClr val="4DAD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>
                  <a:solidFill>
                    <a:srgbClr val="4C4C4C"/>
                  </a:solidFill>
                </a:defRPr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W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Lato Light" panose="020F0502020204030203" pitchFamily="34" charset="0"/>
                </a:rPr>
                <a:t>arranties </a:t>
              </a:r>
              <a:endPara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endParaRPr>
            </a:p>
          </p:txBody>
        </p:sp>
      </p:grpSp>
      <p:sp>
        <p:nvSpPr>
          <p:cNvPr id="3" name="Rounded Rectangle 22">
            <a:extLst>
              <a:ext uri="{FF2B5EF4-FFF2-40B4-BE49-F238E27FC236}">
                <a16:creationId xmlns:a16="http://schemas.microsoft.com/office/drawing/2014/main" id="{37C010E2-1B58-45AA-ABF9-5E32BE6A81F2}"/>
              </a:ext>
            </a:extLst>
          </p:cNvPr>
          <p:cNvSpPr/>
          <p:nvPr/>
        </p:nvSpPr>
        <p:spPr>
          <a:xfrm>
            <a:off x="551336" y="2884814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Sales – Engagement teams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75B0F41C-7C7B-44DD-83B1-CE170E5D32B4}"/>
              </a:ext>
            </a:extLst>
          </p:cNvPr>
          <p:cNvSpPr/>
          <p:nvPr/>
        </p:nvSpPr>
        <p:spPr>
          <a:xfrm>
            <a:off x="554467" y="3316945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Sales Online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9" name="Rounded Rectangle 22">
            <a:extLst>
              <a:ext uri="{FF2B5EF4-FFF2-40B4-BE49-F238E27FC236}">
                <a16:creationId xmlns:a16="http://schemas.microsoft.com/office/drawing/2014/main" id="{81E74B62-B453-4904-AF87-0819CFB4E583}"/>
              </a:ext>
            </a:extLst>
          </p:cNvPr>
          <p:cNvSpPr/>
          <p:nvPr/>
        </p:nvSpPr>
        <p:spPr>
          <a:xfrm>
            <a:off x="554467" y="3749677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Inbound call centre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1" name="Rounded Rectangle 22">
            <a:extLst>
              <a:ext uri="{FF2B5EF4-FFF2-40B4-BE49-F238E27FC236}">
                <a16:creationId xmlns:a16="http://schemas.microsoft.com/office/drawing/2014/main" id="{94064CE5-7EF1-4721-BB44-C783F4F83B56}"/>
              </a:ext>
            </a:extLst>
          </p:cNvPr>
          <p:cNvSpPr/>
          <p:nvPr/>
        </p:nvSpPr>
        <p:spPr>
          <a:xfrm>
            <a:off x="554467" y="4175150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Inside sales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3" name="Rounded Rectangle 22">
            <a:extLst>
              <a:ext uri="{FF2B5EF4-FFF2-40B4-BE49-F238E27FC236}">
                <a16:creationId xmlns:a16="http://schemas.microsoft.com/office/drawing/2014/main" id="{84369DCB-6879-463B-B9E3-C62B6FA77C78}"/>
              </a:ext>
            </a:extLst>
          </p:cNvPr>
          <p:cNvSpPr/>
          <p:nvPr/>
        </p:nvSpPr>
        <p:spPr>
          <a:xfrm>
            <a:off x="4952728" y="4896672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Marketing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0470EDB6-5BA8-4C51-BA36-107BAA1E1EE0}"/>
              </a:ext>
            </a:extLst>
          </p:cNvPr>
          <p:cNvSpPr/>
          <p:nvPr/>
        </p:nvSpPr>
        <p:spPr>
          <a:xfrm>
            <a:off x="554467" y="4622923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Management information systems integration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37" name="Rounded Rectangle 22">
            <a:extLst>
              <a:ext uri="{FF2B5EF4-FFF2-40B4-BE49-F238E27FC236}">
                <a16:creationId xmlns:a16="http://schemas.microsoft.com/office/drawing/2014/main" id="{4FBFE319-6E98-4B48-A141-370D2E4EF308}"/>
              </a:ext>
            </a:extLst>
          </p:cNvPr>
          <p:cNvSpPr/>
          <p:nvPr/>
        </p:nvSpPr>
        <p:spPr>
          <a:xfrm>
            <a:off x="554467" y="245754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/>
              </a:rPr>
              <a:t>CRM System </a:t>
            </a:r>
            <a:endParaRPr kumimoji="0" lang="uk-UA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209893D2-64FA-4B55-A1A3-E695CCAC1886}"/>
              </a:ext>
            </a:extLst>
          </p:cNvPr>
          <p:cNvSpPr/>
          <p:nvPr/>
        </p:nvSpPr>
        <p:spPr>
          <a:xfrm>
            <a:off x="2475150" y="3516176"/>
            <a:ext cx="433496" cy="3600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Rounded Rectangle 22">
            <a:extLst>
              <a:ext uri="{FF2B5EF4-FFF2-40B4-BE49-F238E27FC236}">
                <a16:creationId xmlns:a16="http://schemas.microsoft.com/office/drawing/2014/main" id="{46430727-35E0-4C86-9AC2-F7CCC7923EA1}"/>
              </a:ext>
            </a:extLst>
          </p:cNvPr>
          <p:cNvSpPr/>
          <p:nvPr/>
        </p:nvSpPr>
        <p:spPr>
          <a:xfrm>
            <a:off x="595536" y="118685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Shared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Services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97" name="Rounded Rectangle 22">
            <a:extLst>
              <a:ext uri="{FF2B5EF4-FFF2-40B4-BE49-F238E27FC236}">
                <a16:creationId xmlns:a16="http://schemas.microsoft.com/office/drawing/2014/main" id="{210BE414-4B03-4A53-9786-4095A0911DBC}"/>
              </a:ext>
            </a:extLst>
          </p:cNvPr>
          <p:cNvSpPr/>
          <p:nvPr/>
        </p:nvSpPr>
        <p:spPr>
          <a:xfrm>
            <a:off x="4934840" y="1210956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Function 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99" name="Rounded Rectangle 22">
            <a:extLst>
              <a:ext uri="{FF2B5EF4-FFF2-40B4-BE49-F238E27FC236}">
                <a16:creationId xmlns:a16="http://schemas.microsoft.com/office/drawing/2014/main" id="{D0B18411-EF02-42F1-89E7-CAB0EF6858B8}"/>
              </a:ext>
            </a:extLst>
          </p:cNvPr>
          <p:cNvSpPr/>
          <p:nvPr/>
        </p:nvSpPr>
        <p:spPr>
          <a:xfrm>
            <a:off x="2869328" y="1207712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Customer </a:t>
            </a:r>
            <a:r>
              <a:rPr lang="en-GB" sz="1200" kern="0">
                <a:solidFill>
                  <a:schemeClr val="bg1"/>
                </a:solidFill>
                <a:latin typeface="Lato Light" panose="020F0502020204030203" pitchFamily="34" charset="0"/>
              </a:rPr>
              <a:t>Management </a:t>
            </a:r>
            <a:endParaRPr lang="uk-UA" sz="1200" kern="0" dirty="0">
              <a:solidFill>
                <a:schemeClr val="bg1"/>
              </a:solidFill>
            </a:endParaRPr>
          </a:p>
        </p:txBody>
      </p:sp>
      <p:sp>
        <p:nvSpPr>
          <p:cNvPr id="66" name="Rounded Rectangle 22">
            <a:extLst>
              <a:ext uri="{FF2B5EF4-FFF2-40B4-BE49-F238E27FC236}">
                <a16:creationId xmlns:a16="http://schemas.microsoft.com/office/drawing/2014/main" id="{4FDA2ECB-976A-4A66-8803-D229990DF25A}"/>
              </a:ext>
            </a:extLst>
          </p:cNvPr>
          <p:cNvSpPr/>
          <p:nvPr/>
        </p:nvSpPr>
        <p:spPr>
          <a:xfrm>
            <a:off x="4922205" y="2055231"/>
            <a:ext cx="1800000" cy="360000"/>
          </a:xfrm>
          <a:prstGeom prst="roundRect">
            <a:avLst>
              <a:gd name="adj" fmla="val 50000"/>
            </a:avLst>
          </a:prstGeom>
          <a:solidFill>
            <a:srgbClr val="CF4D6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kern="0" dirty="0">
                <a:solidFill>
                  <a:srgbClr val="FFFFFF"/>
                </a:solidFill>
                <a:latin typeface="Lato"/>
              </a:rPr>
              <a:t>Direct Sales</a:t>
            </a:r>
            <a:endParaRPr kumimoji="0" lang="uk-UA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/>
            </a:endParaRPr>
          </a:p>
        </p:txBody>
      </p: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626C95-0000-43B4-8FD1-7D2A23D4E0EC}"/>
              </a:ext>
            </a:extLst>
          </p:cNvPr>
          <p:cNvCxnSpPr/>
          <p:nvPr/>
        </p:nvCxnSpPr>
        <p:spPr>
          <a:xfrm>
            <a:off x="2475150" y="2235231"/>
            <a:ext cx="2194178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ctor: Elbow 104">
            <a:extLst>
              <a:ext uri="{FF2B5EF4-FFF2-40B4-BE49-F238E27FC236}">
                <a16:creationId xmlns:a16="http://schemas.microsoft.com/office/drawing/2014/main" id="{AD11CF80-307F-4E38-9047-2E0A121CBE01}"/>
              </a:ext>
            </a:extLst>
          </p:cNvPr>
          <p:cNvCxnSpPr>
            <a:cxnSpLocks/>
          </p:cNvCxnSpPr>
          <p:nvPr/>
        </p:nvCxnSpPr>
        <p:spPr>
          <a:xfrm>
            <a:off x="6777716" y="2234094"/>
            <a:ext cx="1191081" cy="306934"/>
          </a:xfrm>
          <a:prstGeom prst="bentConnector3">
            <a:avLst>
              <a:gd name="adj1" fmla="val 98186"/>
            </a:avLst>
          </a:prstGeom>
          <a:ln w="381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3237A335-FE9F-46AE-BF33-53C41E0672A5}"/>
              </a:ext>
            </a:extLst>
          </p:cNvPr>
          <p:cNvCxnSpPr>
            <a:cxnSpLocks/>
          </p:cNvCxnSpPr>
          <p:nvPr/>
        </p:nvCxnSpPr>
        <p:spPr>
          <a:xfrm flipV="1">
            <a:off x="6881952" y="3992252"/>
            <a:ext cx="2578396" cy="1113499"/>
          </a:xfrm>
          <a:prstGeom prst="bentConnector3">
            <a:avLst>
              <a:gd name="adj1" fmla="val 85841"/>
            </a:avLst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C0FA8B16-926D-4202-A322-A772AF8862D6}"/>
              </a:ext>
            </a:extLst>
          </p:cNvPr>
          <p:cNvCxnSpPr>
            <a:cxnSpLocks/>
          </p:cNvCxnSpPr>
          <p:nvPr/>
        </p:nvCxnSpPr>
        <p:spPr>
          <a:xfrm>
            <a:off x="2452766" y="5515590"/>
            <a:ext cx="8539489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284381FB-7C87-4529-BEA2-3F0F0C6A477F}"/>
              </a:ext>
            </a:extLst>
          </p:cNvPr>
          <p:cNvCxnSpPr/>
          <p:nvPr/>
        </p:nvCxnSpPr>
        <p:spPr>
          <a:xfrm flipH="1">
            <a:off x="5058583" y="3858561"/>
            <a:ext cx="1546697" cy="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DD942A89-DEDF-4B83-A551-4B2B41FC4E9D}"/>
              </a:ext>
            </a:extLst>
          </p:cNvPr>
          <p:cNvCxnSpPr>
            <a:cxnSpLocks/>
          </p:cNvCxnSpPr>
          <p:nvPr/>
        </p:nvCxnSpPr>
        <p:spPr>
          <a:xfrm flipV="1">
            <a:off x="5188426" y="3444969"/>
            <a:ext cx="1478315" cy="480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5" name="Table 125">
            <a:extLst>
              <a:ext uri="{FF2B5EF4-FFF2-40B4-BE49-F238E27FC236}">
                <a16:creationId xmlns:a16="http://schemas.microsoft.com/office/drawing/2014/main" id="{D6618714-47F1-47B3-AB95-3D2353A8C6AA}"/>
              </a:ext>
            </a:extLst>
          </p:cNvPr>
          <p:cNvGraphicFramePr>
            <a:graphicFrameLocks noGrp="1"/>
          </p:cNvGraphicFramePr>
          <p:nvPr/>
        </p:nvGraphicFramePr>
        <p:xfrm>
          <a:off x="9540174" y="2251183"/>
          <a:ext cx="1566825" cy="2463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275">
                  <a:extLst>
                    <a:ext uri="{9D8B030D-6E8A-4147-A177-3AD203B41FA5}">
                      <a16:colId xmlns:a16="http://schemas.microsoft.com/office/drawing/2014/main" val="4107003882"/>
                    </a:ext>
                  </a:extLst>
                </a:gridCol>
                <a:gridCol w="522275">
                  <a:extLst>
                    <a:ext uri="{9D8B030D-6E8A-4147-A177-3AD203B41FA5}">
                      <a16:colId xmlns:a16="http://schemas.microsoft.com/office/drawing/2014/main" val="3876253996"/>
                    </a:ext>
                  </a:extLst>
                </a:gridCol>
                <a:gridCol w="522275">
                  <a:extLst>
                    <a:ext uri="{9D8B030D-6E8A-4147-A177-3AD203B41FA5}">
                      <a16:colId xmlns:a16="http://schemas.microsoft.com/office/drawing/2014/main" val="1281139542"/>
                    </a:ext>
                  </a:extLst>
                </a:gridCol>
              </a:tblGrid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</a:p>
                  </a:txBody>
                  <a:tcPr>
                    <a:solidFill>
                      <a:srgbClr val="23CB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450726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827105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702918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98602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87833"/>
                  </a:ext>
                </a:extLst>
              </a:tr>
              <a:tr h="41050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413409"/>
                  </a:ext>
                </a:extLst>
              </a:tr>
            </a:tbl>
          </a:graphicData>
        </a:graphic>
      </p:graphicFrame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A0FBC812-BD50-49DF-88AD-63F2CA7A246E}"/>
              </a:ext>
            </a:extLst>
          </p:cNvPr>
          <p:cNvCxnSpPr>
            <a:cxnSpLocks/>
          </p:cNvCxnSpPr>
          <p:nvPr/>
        </p:nvCxnSpPr>
        <p:spPr>
          <a:xfrm flipV="1">
            <a:off x="10904706" y="4978029"/>
            <a:ext cx="0" cy="372184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84112AE1-4FE7-4059-B111-9EC860F4DBB0}"/>
              </a:ext>
            </a:extLst>
          </p:cNvPr>
          <p:cNvSpPr/>
          <p:nvPr/>
        </p:nvSpPr>
        <p:spPr>
          <a:xfrm>
            <a:off x="9520298" y="2110202"/>
            <a:ext cx="1046015" cy="2731077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8954215A-F5B5-4FD0-B6BC-FDD71AD8F4F2}"/>
              </a:ext>
            </a:extLst>
          </p:cNvPr>
          <p:cNvCxnSpPr>
            <a:cxnSpLocks/>
          </p:cNvCxnSpPr>
          <p:nvPr/>
        </p:nvCxnSpPr>
        <p:spPr>
          <a:xfrm flipH="1">
            <a:off x="8858718" y="3689838"/>
            <a:ext cx="66158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693EFC75-6DA6-45D4-AD0D-AECA7A90644F}"/>
              </a:ext>
            </a:extLst>
          </p:cNvPr>
          <p:cNvSpPr/>
          <p:nvPr/>
        </p:nvSpPr>
        <p:spPr>
          <a:xfrm>
            <a:off x="10616454" y="2109502"/>
            <a:ext cx="513121" cy="2731077"/>
          </a:xfrm>
          <a:prstGeom prst="roundRect">
            <a:avLst/>
          </a:prstGeom>
          <a:solidFill>
            <a:schemeClr val="bg1">
              <a:alpha val="8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736F8295-57F0-46C0-BA07-34F35E530F00}"/>
              </a:ext>
            </a:extLst>
          </p:cNvPr>
          <p:cNvGrpSpPr/>
          <p:nvPr/>
        </p:nvGrpSpPr>
        <p:grpSpPr>
          <a:xfrm>
            <a:off x="5864484" y="2466966"/>
            <a:ext cx="0" cy="2374313"/>
            <a:chOff x="11671896" y="2631229"/>
            <a:chExt cx="0" cy="2374313"/>
          </a:xfrm>
        </p:grpSpPr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E1DAEFDC-79A4-4EA7-A650-7602DD6338F2}"/>
                </a:ext>
              </a:extLst>
            </p:cNvPr>
            <p:cNvCxnSpPr/>
            <p:nvPr/>
          </p:nvCxnSpPr>
          <p:spPr>
            <a:xfrm flipV="1">
              <a:off x="11671896" y="2631229"/>
              <a:ext cx="0" cy="1991694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A800AE9F-1595-4002-8AA4-F0391B6C8DE2}"/>
                </a:ext>
              </a:extLst>
            </p:cNvPr>
            <p:cNvCxnSpPr>
              <a:cxnSpLocks/>
            </p:cNvCxnSpPr>
            <p:nvPr/>
          </p:nvCxnSpPr>
          <p:spPr>
            <a:xfrm>
              <a:off x="11671896" y="3876176"/>
              <a:ext cx="0" cy="1129366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DD777B8D-E2D4-4DD7-BB2D-32823CC652EB}"/>
              </a:ext>
            </a:extLst>
          </p:cNvPr>
          <p:cNvSpPr txBox="1"/>
          <p:nvPr/>
        </p:nvSpPr>
        <p:spPr>
          <a:xfrm>
            <a:off x="698819" y="5714370"/>
            <a:ext cx="962476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Market Coverage Model segmenting channels / Customers into 3 broad segments  :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Segment A &amp; B are composed of high value and strategic customers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Segment C is composed of customers who are small and order management and servicing are taking up too much time in direct servicing.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In the example above they have segmented the customers into 3 clear segments for ease of management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The shared service organisation while managing all 3 segments , in this case also directly manages the Segment C as it has implants of Inside Sales agents on 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LcParenBoth"/>
              <a:tabLst/>
              <a:defRPr/>
            </a:pPr>
            <a:r>
              <a:rPr lang="en-GB" sz="800" i="1" dirty="0">
                <a:solidFill>
                  <a:schemeClr val="bg1">
                    <a:lumMod val="50000"/>
                  </a:schemeClr>
                </a:solidFill>
                <a:latin typeface="Lato Light" panose="020F0502020204030203" pitchFamily="34" charset="0"/>
              </a:rPr>
              <a:t>Broad segmentation of customers has to build on business strategy and a clear customer evaluation of cost benefit analysis to allocate them . 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8D781-AE41-4501-97EF-2BA5FDCB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38</a:t>
            </a:fld>
            <a:endParaRPr lang="en-GB"/>
          </a:p>
        </p:txBody>
      </p:sp>
      <p:pic>
        <p:nvPicPr>
          <p:cNvPr id="46" name="Picture 45" descr="Logo&#10;&#10;Description automatically generated">
            <a:extLst>
              <a:ext uri="{FF2B5EF4-FFF2-40B4-BE49-F238E27FC236}">
                <a16:creationId xmlns:a16="http://schemas.microsoft.com/office/drawing/2014/main" id="{72A52530-A196-49D4-BE38-D5011A2BB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88D7048-4FEA-FE7A-CEB8-FED8D089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5758180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3143B-B3C0-48C3-91B8-CAA4A2E7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39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E4B1B-45F7-4899-A75C-0C7345221F8F}"/>
              </a:ext>
            </a:extLst>
          </p:cNvPr>
          <p:cNvSpPr txBox="1"/>
          <p:nvPr/>
        </p:nvSpPr>
        <p:spPr>
          <a:xfrm>
            <a:off x="3311369" y="2664622"/>
            <a:ext cx="576161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Reporting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DC22556-C65E-4C41-8081-44F67CA1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53325E-97E6-4972-A378-386A82140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534"/>
            <a:ext cx="12192000" cy="40569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1DCE72-1FC5-49A7-9686-9B3CEDA7F90C}"/>
              </a:ext>
            </a:extLst>
          </p:cNvPr>
          <p:cNvSpPr txBox="1"/>
          <p:nvPr/>
        </p:nvSpPr>
        <p:spPr>
          <a:xfrm>
            <a:off x="50407" y="28708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reporting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4F289-9316-4FA4-A9BF-D0D035284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7BE546B-34ED-4508-8DBA-1CD50C492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16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2CD04-2193-49DF-B0BD-9634B753B78B}"/>
              </a:ext>
            </a:extLst>
          </p:cNvPr>
          <p:cNvSpPr txBox="1"/>
          <p:nvPr/>
        </p:nvSpPr>
        <p:spPr>
          <a:xfrm>
            <a:off x="481870" y="2935261"/>
            <a:ext cx="11038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Managing Channels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3CDDF1-D7CF-46EE-ABF7-446BAC507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95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C73BFB-DEA3-4FF2-B7F9-6B0D072BE240}"/>
              </a:ext>
            </a:extLst>
          </p:cNvPr>
          <p:cNvSpPr/>
          <p:nvPr/>
        </p:nvSpPr>
        <p:spPr>
          <a:xfrm>
            <a:off x="1233534" y="1058763"/>
            <a:ext cx="1620000" cy="108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3B1F8-092C-4396-ACBD-9CE33DE19C01}"/>
              </a:ext>
            </a:extLst>
          </p:cNvPr>
          <p:cNvSpPr/>
          <p:nvPr/>
        </p:nvSpPr>
        <p:spPr>
          <a:xfrm>
            <a:off x="2891405" y="1079148"/>
            <a:ext cx="6264835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79383B-AF98-4CB3-A67E-D0017ABEA924}"/>
              </a:ext>
            </a:extLst>
          </p:cNvPr>
          <p:cNvSpPr txBox="1"/>
          <p:nvPr/>
        </p:nvSpPr>
        <p:spPr>
          <a:xfrm>
            <a:off x="1196402" y="1477060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Markets 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1A6B2F-CFF1-4526-9406-2BCBED63DF7C}"/>
              </a:ext>
            </a:extLst>
          </p:cNvPr>
          <p:cNvSpPr/>
          <p:nvPr/>
        </p:nvSpPr>
        <p:spPr>
          <a:xfrm>
            <a:off x="3803515" y="597179"/>
            <a:ext cx="4157221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Customers / Markets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EB74C5-5006-46BD-BE10-06DF8FA5A478}"/>
              </a:ext>
            </a:extLst>
          </p:cNvPr>
          <p:cNvSpPr txBox="1"/>
          <p:nvPr/>
        </p:nvSpPr>
        <p:spPr>
          <a:xfrm>
            <a:off x="2919593" y="1156070"/>
            <a:ext cx="6611512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Markets are our products available in today , both Geographically &amp; vertically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Which products and solution do we serve to these markets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re the new markets and segments we are targeting ?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are the current markets we are planning to exit ?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Do we have all the information on all the current and new markets and segments 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838AFF-9E19-4810-BCFB-20B695EDACD2}"/>
              </a:ext>
            </a:extLst>
          </p:cNvPr>
          <p:cNvSpPr/>
          <p:nvPr/>
        </p:nvSpPr>
        <p:spPr>
          <a:xfrm>
            <a:off x="1232947" y="2193553"/>
            <a:ext cx="1620000" cy="108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232A77-DE4A-4612-89FF-17A66FCCB72D}"/>
              </a:ext>
            </a:extLst>
          </p:cNvPr>
          <p:cNvSpPr/>
          <p:nvPr/>
        </p:nvSpPr>
        <p:spPr>
          <a:xfrm>
            <a:off x="2886891" y="2209185"/>
            <a:ext cx="6264835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F6C33A-267B-4C96-96E2-06F633CE90FB}"/>
              </a:ext>
            </a:extLst>
          </p:cNvPr>
          <p:cNvSpPr txBox="1"/>
          <p:nvPr/>
        </p:nvSpPr>
        <p:spPr>
          <a:xfrm>
            <a:off x="1155391" y="2587657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Customers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DC6701F-135B-466F-8B3A-25557120C5F9}"/>
              </a:ext>
            </a:extLst>
          </p:cNvPr>
          <p:cNvSpPr/>
          <p:nvPr/>
        </p:nvSpPr>
        <p:spPr>
          <a:xfrm>
            <a:off x="1233534" y="3335420"/>
            <a:ext cx="1620000" cy="108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8DF82C7-0BE5-455E-A99A-CAAAF9168985}"/>
              </a:ext>
            </a:extLst>
          </p:cNvPr>
          <p:cNvSpPr/>
          <p:nvPr/>
        </p:nvSpPr>
        <p:spPr>
          <a:xfrm>
            <a:off x="2880682" y="3335420"/>
            <a:ext cx="6264835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BA8A39A-9BAC-4553-9C8E-363512B121DF}"/>
              </a:ext>
            </a:extLst>
          </p:cNvPr>
          <p:cNvSpPr txBox="1"/>
          <p:nvPr/>
        </p:nvSpPr>
        <p:spPr>
          <a:xfrm>
            <a:off x="1175257" y="3765093"/>
            <a:ext cx="167266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Channels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AB8EC4-C4B9-48E6-8FF6-17D1908CB485}"/>
              </a:ext>
            </a:extLst>
          </p:cNvPr>
          <p:cNvSpPr/>
          <p:nvPr/>
        </p:nvSpPr>
        <p:spPr>
          <a:xfrm>
            <a:off x="1233534" y="4475189"/>
            <a:ext cx="1620000" cy="108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819897E-CA22-4F5E-9EA9-5317FC0FA1CB}"/>
              </a:ext>
            </a:extLst>
          </p:cNvPr>
          <p:cNvSpPr/>
          <p:nvPr/>
        </p:nvSpPr>
        <p:spPr>
          <a:xfrm>
            <a:off x="2876168" y="4475189"/>
            <a:ext cx="6269349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54ACAFE-829F-47AF-89EF-6E35677A2D9B}"/>
              </a:ext>
            </a:extLst>
          </p:cNvPr>
          <p:cNvSpPr txBox="1"/>
          <p:nvPr/>
        </p:nvSpPr>
        <p:spPr>
          <a:xfrm>
            <a:off x="1175257" y="5551156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Markets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1B404DD-9A05-4D7E-B560-B74D9D098A8C}"/>
              </a:ext>
            </a:extLst>
          </p:cNvPr>
          <p:cNvSpPr/>
          <p:nvPr/>
        </p:nvSpPr>
        <p:spPr>
          <a:xfrm>
            <a:off x="2872867" y="5599239"/>
            <a:ext cx="6264835" cy="108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E75AB9-E43A-4448-890A-9800476DB60B}"/>
              </a:ext>
            </a:extLst>
          </p:cNvPr>
          <p:cNvSpPr/>
          <p:nvPr/>
        </p:nvSpPr>
        <p:spPr>
          <a:xfrm>
            <a:off x="1233534" y="5599239"/>
            <a:ext cx="1620000" cy="108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72A912-DFC5-4F14-8353-E46964C55409}"/>
              </a:ext>
            </a:extLst>
          </p:cNvPr>
          <p:cNvSpPr/>
          <p:nvPr/>
        </p:nvSpPr>
        <p:spPr>
          <a:xfrm>
            <a:off x="9311041" y="1107124"/>
            <a:ext cx="1007462" cy="504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Markets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1EEBB9-B9D4-4C44-9DE2-245C7E5DC04E}"/>
              </a:ext>
            </a:extLst>
          </p:cNvPr>
          <p:cNvSpPr/>
          <p:nvPr/>
        </p:nvSpPr>
        <p:spPr>
          <a:xfrm>
            <a:off x="10347552" y="1105003"/>
            <a:ext cx="1029033" cy="504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Solutions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6F8FBC2-3A51-4F69-8011-688CCDB0E494}"/>
              </a:ext>
            </a:extLst>
          </p:cNvPr>
          <p:cNvSpPr/>
          <p:nvPr/>
        </p:nvSpPr>
        <p:spPr>
          <a:xfrm>
            <a:off x="9312673" y="1630277"/>
            <a:ext cx="1007462" cy="504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Segments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44AF2F-2197-4023-AE1A-D0B16F162CCB}"/>
              </a:ext>
            </a:extLst>
          </p:cNvPr>
          <p:cNvSpPr/>
          <p:nvPr/>
        </p:nvSpPr>
        <p:spPr>
          <a:xfrm>
            <a:off x="10349184" y="1628156"/>
            <a:ext cx="1029033" cy="504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Products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C32ED01-1309-4F55-8B6C-A925070462BF}"/>
              </a:ext>
            </a:extLst>
          </p:cNvPr>
          <p:cNvSpPr txBox="1"/>
          <p:nvPr/>
        </p:nvSpPr>
        <p:spPr>
          <a:xfrm>
            <a:off x="2936777" y="2352424"/>
            <a:ext cx="6611512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is our strategy for winning in Customers and Accounts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do we know about why our customers want to do business with us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How does our competition do business by channel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Do we have any feedback from customers on the boxes alongside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7876A6-9664-400C-95B9-6AE59A2B484D}"/>
              </a:ext>
            </a:extLst>
          </p:cNvPr>
          <p:cNvSpPr/>
          <p:nvPr/>
        </p:nvSpPr>
        <p:spPr>
          <a:xfrm>
            <a:off x="9327413" y="2234142"/>
            <a:ext cx="1007462" cy="5040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Customers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6BC442-5DC8-4A4F-BF9C-2F7AB03EE13F}"/>
              </a:ext>
            </a:extLst>
          </p:cNvPr>
          <p:cNvSpPr/>
          <p:nvPr/>
        </p:nvSpPr>
        <p:spPr>
          <a:xfrm>
            <a:off x="10355046" y="2232021"/>
            <a:ext cx="1029033" cy="504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Accounts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AC35D77-F6BE-4F15-B2D8-EBC0E7A8733C}"/>
              </a:ext>
            </a:extLst>
          </p:cNvPr>
          <p:cNvSpPr/>
          <p:nvPr/>
        </p:nvSpPr>
        <p:spPr>
          <a:xfrm>
            <a:off x="9329045" y="2757295"/>
            <a:ext cx="1007462" cy="5040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Channels 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3702F3-B49F-4A56-BD52-9FD1CD0206E9}"/>
              </a:ext>
            </a:extLst>
          </p:cNvPr>
          <p:cNvSpPr/>
          <p:nvPr/>
        </p:nvSpPr>
        <p:spPr>
          <a:xfrm>
            <a:off x="10356678" y="2764052"/>
            <a:ext cx="1029033" cy="504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Competition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3DB4DC-DD4F-43DB-BD2D-42BD0819425F}"/>
              </a:ext>
            </a:extLst>
          </p:cNvPr>
          <p:cNvSpPr txBox="1"/>
          <p:nvPr/>
        </p:nvSpPr>
        <p:spPr>
          <a:xfrm>
            <a:off x="1115244" y="4899883"/>
            <a:ext cx="167266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Products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6FE6CCA-C805-49EE-A430-95B361D6232E}"/>
              </a:ext>
            </a:extLst>
          </p:cNvPr>
          <p:cNvSpPr txBox="1"/>
          <p:nvPr/>
        </p:nvSpPr>
        <p:spPr>
          <a:xfrm>
            <a:off x="1167667" y="6000739"/>
            <a:ext cx="1672664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Communication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3A212B-5FD2-4D3D-A764-2BE3C1E1C199}"/>
              </a:ext>
            </a:extLst>
          </p:cNvPr>
          <p:cNvSpPr txBox="1"/>
          <p:nvPr/>
        </p:nvSpPr>
        <p:spPr>
          <a:xfrm>
            <a:off x="2965961" y="3323167"/>
            <a:ext cx="6611512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channels do we know off and which ones do we use to serve customers with which product portfolios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How do we measure effectiveness of our Coverage and Channel strategy ?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Let's develop a SWOT analysis of our approach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are our Channel building initiatives , both singular and Omni channel initiatives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Do we have a channel prioritization list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Have we done a channel needs and customer satisfaction matrix analysis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27468FB-B3B1-4188-A6B4-1F694CF737A8}"/>
              </a:ext>
            </a:extLst>
          </p:cNvPr>
          <p:cNvSpPr txBox="1"/>
          <p:nvPr/>
        </p:nvSpPr>
        <p:spPr>
          <a:xfrm>
            <a:off x="2965961" y="4516490"/>
            <a:ext cx="6140333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is our portfolio design strategy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Can we develop a pyramid of offerings and classify them from excellent to poor ? 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Which offering is not selling well ?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Any new changes in the plan ?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is the consumer and customer feedback on our portfolio offering s ?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AC1E2C4-4670-42E9-BCD4-F6511E8EA373}"/>
              </a:ext>
            </a:extLst>
          </p:cNvPr>
          <p:cNvSpPr txBox="1"/>
          <p:nvPr/>
        </p:nvSpPr>
        <p:spPr>
          <a:xfrm>
            <a:off x="2965961" y="5792742"/>
            <a:ext cx="6611512" cy="86177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Do we have a differentiated messaging for our Customers and Consumers ?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is our prioritized media strategy based on segmentation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Is our media targeting working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Do we need any message refining to reach our customers and consumers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424943-5EED-4AF5-BB57-D8CD7BC3158F}"/>
              </a:ext>
            </a:extLst>
          </p:cNvPr>
          <p:cNvSpPr/>
          <p:nvPr/>
        </p:nvSpPr>
        <p:spPr>
          <a:xfrm>
            <a:off x="9329331" y="5601698"/>
            <a:ext cx="1007462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Strategy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F119775-BE46-471E-9928-6CDC5438AB6D}"/>
              </a:ext>
            </a:extLst>
          </p:cNvPr>
          <p:cNvSpPr/>
          <p:nvPr/>
        </p:nvSpPr>
        <p:spPr>
          <a:xfrm>
            <a:off x="10356964" y="5599577"/>
            <a:ext cx="1029033" cy="5040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Channels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8B8B96E-AACE-4F59-A834-78B8EED85256}"/>
              </a:ext>
            </a:extLst>
          </p:cNvPr>
          <p:cNvSpPr/>
          <p:nvPr/>
        </p:nvSpPr>
        <p:spPr>
          <a:xfrm>
            <a:off x="9330963" y="6133729"/>
            <a:ext cx="1007462" cy="504000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Pricing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1EB2B7-7E14-4DF3-AEB0-D7BFE479F969}"/>
              </a:ext>
            </a:extLst>
          </p:cNvPr>
          <p:cNvSpPr/>
          <p:nvPr/>
        </p:nvSpPr>
        <p:spPr>
          <a:xfrm>
            <a:off x="10358596" y="6131608"/>
            <a:ext cx="1029033" cy="504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Products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8A4EBDB-7E3F-4EB7-8197-1C9EACFFCFC5}"/>
              </a:ext>
            </a:extLst>
          </p:cNvPr>
          <p:cNvSpPr/>
          <p:nvPr/>
        </p:nvSpPr>
        <p:spPr>
          <a:xfrm>
            <a:off x="9325770" y="3349972"/>
            <a:ext cx="1007462" cy="504000"/>
          </a:xfrm>
          <a:prstGeom prst="rect">
            <a:avLst/>
          </a:prstGeom>
          <a:solidFill>
            <a:srgbClr val="7030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Customers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D62D3C-FAAF-417C-AEC3-7B5EDA21782F}"/>
              </a:ext>
            </a:extLst>
          </p:cNvPr>
          <p:cNvSpPr/>
          <p:nvPr/>
        </p:nvSpPr>
        <p:spPr>
          <a:xfrm>
            <a:off x="10362281" y="3338973"/>
            <a:ext cx="1029033" cy="504000"/>
          </a:xfrm>
          <a:prstGeom prst="rect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Channels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2459ECA-93BB-463E-B955-DA7F529AF712}"/>
              </a:ext>
            </a:extLst>
          </p:cNvPr>
          <p:cNvSpPr/>
          <p:nvPr/>
        </p:nvSpPr>
        <p:spPr>
          <a:xfrm>
            <a:off x="9327402" y="3873125"/>
            <a:ext cx="1007462" cy="50400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Strategy 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7D4CF98-F95A-4C43-8EAE-DC465F4E3C86}"/>
              </a:ext>
            </a:extLst>
          </p:cNvPr>
          <p:cNvSpPr/>
          <p:nvPr/>
        </p:nvSpPr>
        <p:spPr>
          <a:xfrm>
            <a:off x="10363913" y="3879882"/>
            <a:ext cx="1029033" cy="504000"/>
          </a:xfrm>
          <a:prstGeom prst="rect">
            <a:avLst/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Products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2385FE0-94B1-4776-A3FF-0FAC9BDE8490}"/>
              </a:ext>
            </a:extLst>
          </p:cNvPr>
          <p:cNvGrpSpPr/>
          <p:nvPr/>
        </p:nvGrpSpPr>
        <p:grpSpPr>
          <a:xfrm>
            <a:off x="10454323" y="4585153"/>
            <a:ext cx="923892" cy="822363"/>
            <a:chOff x="4138367" y="1833689"/>
            <a:chExt cx="3959258" cy="338740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0E4BAF-EFCB-4BE9-B5FD-FF537541D686}"/>
                </a:ext>
              </a:extLst>
            </p:cNvPr>
            <p:cNvSpPr/>
            <p:nvPr/>
          </p:nvSpPr>
          <p:spPr>
            <a:xfrm>
              <a:off x="4138367" y="3843081"/>
              <a:ext cx="3959258" cy="1378008"/>
            </a:xfrm>
            <a:custGeom>
              <a:avLst/>
              <a:gdLst>
                <a:gd name="connsiteX0" fmla="*/ 891260 w 4576880"/>
                <a:gd name="connsiteY0" fmla="*/ 0 h 1378008"/>
                <a:gd name="connsiteX1" fmla="*/ 3685619 w 4576880"/>
                <a:gd name="connsiteY1" fmla="*/ 0 h 1378008"/>
                <a:gd name="connsiteX2" fmla="*/ 4576880 w 4576880"/>
                <a:gd name="connsiteY2" fmla="*/ 1378008 h 1378008"/>
                <a:gd name="connsiteX3" fmla="*/ 0 w 4576880"/>
                <a:gd name="connsiteY3" fmla="*/ 1378008 h 137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76880" h="1378008">
                  <a:moveTo>
                    <a:pt x="891260" y="0"/>
                  </a:moveTo>
                  <a:lnTo>
                    <a:pt x="3685619" y="0"/>
                  </a:lnTo>
                  <a:lnTo>
                    <a:pt x="4576880" y="1378008"/>
                  </a:lnTo>
                  <a:lnTo>
                    <a:pt x="0" y="1378008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2E79E7-3848-47DF-8737-2C858EF31492}"/>
                </a:ext>
              </a:extLst>
            </p:cNvPr>
            <p:cNvSpPr/>
            <p:nvPr/>
          </p:nvSpPr>
          <p:spPr>
            <a:xfrm>
              <a:off x="5260157" y="1833689"/>
              <a:ext cx="1725105" cy="1378007"/>
            </a:xfrm>
            <a:custGeom>
              <a:avLst/>
              <a:gdLst>
                <a:gd name="connsiteX0" fmla="*/ 891260 w 1782520"/>
                <a:gd name="connsiteY0" fmla="*/ 0 h 1378007"/>
                <a:gd name="connsiteX1" fmla="*/ 1782520 w 1782520"/>
                <a:gd name="connsiteY1" fmla="*/ 1378007 h 1378007"/>
                <a:gd name="connsiteX2" fmla="*/ 0 w 1782520"/>
                <a:gd name="connsiteY2" fmla="*/ 1378007 h 1378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82520" h="1378007">
                  <a:moveTo>
                    <a:pt x="891260" y="0"/>
                  </a:moveTo>
                  <a:lnTo>
                    <a:pt x="1782520" y="1378007"/>
                  </a:lnTo>
                  <a:lnTo>
                    <a:pt x="0" y="1378007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8A1463E-E7CC-47C9-905B-36B63DB70568}"/>
                </a:ext>
              </a:extLst>
            </p:cNvPr>
            <p:cNvSpPr/>
            <p:nvPr/>
          </p:nvSpPr>
          <p:spPr>
            <a:xfrm>
              <a:off x="4904616" y="3245368"/>
              <a:ext cx="2423126" cy="582895"/>
            </a:xfrm>
            <a:custGeom>
              <a:avLst/>
              <a:gdLst>
                <a:gd name="connsiteX0" fmla="*/ 377001 w 2665441"/>
                <a:gd name="connsiteY0" fmla="*/ 0 h 582894"/>
                <a:gd name="connsiteX1" fmla="*/ 2288440 w 2665441"/>
                <a:gd name="connsiteY1" fmla="*/ 0 h 582894"/>
                <a:gd name="connsiteX2" fmla="*/ 2665441 w 2665441"/>
                <a:gd name="connsiteY2" fmla="*/ 582894 h 582894"/>
                <a:gd name="connsiteX3" fmla="*/ 0 w 2665441"/>
                <a:gd name="connsiteY3" fmla="*/ 582894 h 58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5441" h="582894">
                  <a:moveTo>
                    <a:pt x="377001" y="0"/>
                  </a:moveTo>
                  <a:lnTo>
                    <a:pt x="2288440" y="0"/>
                  </a:lnTo>
                  <a:lnTo>
                    <a:pt x="2665441" y="582894"/>
                  </a:lnTo>
                  <a:lnTo>
                    <a:pt x="0" y="58289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6D22F28-A0C4-473B-BC3D-07E083B3283F}"/>
              </a:ext>
            </a:extLst>
          </p:cNvPr>
          <p:cNvGrpSpPr/>
          <p:nvPr/>
        </p:nvGrpSpPr>
        <p:grpSpPr>
          <a:xfrm>
            <a:off x="9326498" y="4472158"/>
            <a:ext cx="1017972" cy="1036031"/>
            <a:chOff x="9355694" y="2234142"/>
            <a:chExt cx="1017972" cy="103603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0954EABF-66F0-4361-B661-E020FFB5A904}"/>
                </a:ext>
              </a:extLst>
            </p:cNvPr>
            <p:cNvSpPr/>
            <p:nvPr/>
          </p:nvSpPr>
          <p:spPr>
            <a:xfrm>
              <a:off x="9355694" y="2234142"/>
              <a:ext cx="1007462" cy="504000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rPr>
                <a:t>Product 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61CB671-BB5E-457A-A657-6FF611546810}"/>
                </a:ext>
              </a:extLst>
            </p:cNvPr>
            <p:cNvSpPr/>
            <p:nvPr/>
          </p:nvSpPr>
          <p:spPr>
            <a:xfrm>
              <a:off x="9366204" y="2766173"/>
              <a:ext cx="1007462" cy="504000"/>
            </a:xfrm>
            <a:prstGeom prst="rect">
              <a:avLst/>
            </a:prstGeom>
            <a:solidFill>
              <a:srgbClr val="7030A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rPr>
                <a:t>Customer 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0AB6A24-F827-49C1-9DA7-25B64313D147}"/>
              </a:ext>
            </a:extLst>
          </p:cNvPr>
          <p:cNvSpPr txBox="1"/>
          <p:nvPr/>
        </p:nvSpPr>
        <p:spPr>
          <a:xfrm>
            <a:off x="-1" y="19076"/>
            <a:ext cx="592666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Internal Stakeholder Alignment 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1CF028-BB37-490F-821E-62365A0BE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3" name="Picture 72" descr="Logo&#10;&#10;Description automatically generated">
            <a:extLst>
              <a:ext uri="{FF2B5EF4-FFF2-40B4-BE49-F238E27FC236}">
                <a16:creationId xmlns:a16="http://schemas.microsoft.com/office/drawing/2014/main" id="{68761833-293D-418E-ABA7-57FECDC52B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03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F2CD04-2193-49DF-B0BD-9634B753B78B}"/>
              </a:ext>
            </a:extLst>
          </p:cNvPr>
          <p:cNvSpPr txBox="1"/>
          <p:nvPr/>
        </p:nvSpPr>
        <p:spPr>
          <a:xfrm>
            <a:off x="481870" y="2922198"/>
            <a:ext cx="110387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Scorecard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D3CDDF1-D7CF-46EE-ABF7-446BAC507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245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ounded Rectangle 10">
            <a:extLst>
              <a:ext uri="{FF2B5EF4-FFF2-40B4-BE49-F238E27FC236}">
                <a16:creationId xmlns:a16="http://schemas.microsoft.com/office/drawing/2014/main" id="{FA0E3CF3-FE59-4AB4-8E59-1D8DBACCA306}"/>
              </a:ext>
            </a:extLst>
          </p:cNvPr>
          <p:cNvSpPr/>
          <p:nvPr/>
        </p:nvSpPr>
        <p:spPr>
          <a:xfrm>
            <a:off x="3252246" y="1821764"/>
            <a:ext cx="4824505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1C7D87-5461-4790-8514-49B0409AEAFA}"/>
              </a:ext>
            </a:extLst>
          </p:cNvPr>
          <p:cNvSpPr txBox="1"/>
          <p:nvPr/>
        </p:nvSpPr>
        <p:spPr>
          <a:xfrm>
            <a:off x="-1" y="19076"/>
            <a:ext cx="5664201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Channels </a:t>
            </a: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 distribution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New Channel Evaluation - 3 Months.</a:t>
            </a:r>
          </a:p>
        </p:txBody>
      </p:sp>
      <p:sp>
        <p:nvSpPr>
          <p:cNvPr id="74" name="Rounded Rectangle 8">
            <a:extLst>
              <a:ext uri="{FF2B5EF4-FFF2-40B4-BE49-F238E27FC236}">
                <a16:creationId xmlns:a16="http://schemas.microsoft.com/office/drawing/2014/main" id="{49191CC2-2CE6-4EF3-8184-950B7D02E6E0}"/>
              </a:ext>
            </a:extLst>
          </p:cNvPr>
          <p:cNvSpPr/>
          <p:nvPr/>
        </p:nvSpPr>
        <p:spPr>
          <a:xfrm>
            <a:off x="3252246" y="2058837"/>
            <a:ext cx="4824505" cy="209729"/>
          </a:xfrm>
          <a:prstGeom prst="roundRect">
            <a:avLst>
              <a:gd name="adj" fmla="val 9314"/>
            </a:avLst>
          </a:prstGeom>
        </p:spPr>
        <p:txBody>
          <a:bodyPr vert="horz" wrap="square" lIns="45720" tIns="22860" rIns="45720" bIns="22860" rtlCol="0" anchor="ctr">
            <a:spAutoFit/>
          </a:bodyPr>
          <a:lstStyle/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8A7B407D-E494-490E-B47A-DF1987B861FF}"/>
              </a:ext>
            </a:extLst>
          </p:cNvPr>
          <p:cNvSpPr/>
          <p:nvPr/>
        </p:nvSpPr>
        <p:spPr>
          <a:xfrm>
            <a:off x="3252246" y="2550719"/>
            <a:ext cx="4824505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6" name="Rounded Rectangle 10">
            <a:extLst>
              <a:ext uri="{FF2B5EF4-FFF2-40B4-BE49-F238E27FC236}">
                <a16:creationId xmlns:a16="http://schemas.microsoft.com/office/drawing/2014/main" id="{187ADF0C-1032-4547-B44F-BB2FA9A09206}"/>
              </a:ext>
            </a:extLst>
          </p:cNvPr>
          <p:cNvSpPr/>
          <p:nvPr/>
        </p:nvSpPr>
        <p:spPr>
          <a:xfrm>
            <a:off x="3252246" y="3253059"/>
            <a:ext cx="4824505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7" name="Rounded Rectangle 11">
            <a:extLst>
              <a:ext uri="{FF2B5EF4-FFF2-40B4-BE49-F238E27FC236}">
                <a16:creationId xmlns:a16="http://schemas.microsoft.com/office/drawing/2014/main" id="{21BA824A-F1ED-42CF-B70B-57A619F064FA}"/>
              </a:ext>
            </a:extLst>
          </p:cNvPr>
          <p:cNvSpPr/>
          <p:nvPr/>
        </p:nvSpPr>
        <p:spPr>
          <a:xfrm>
            <a:off x="3252246" y="3955399"/>
            <a:ext cx="4824505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8" name="Rounded Rectangle 12">
            <a:extLst>
              <a:ext uri="{FF2B5EF4-FFF2-40B4-BE49-F238E27FC236}">
                <a16:creationId xmlns:a16="http://schemas.microsoft.com/office/drawing/2014/main" id="{41F88D3B-5E62-4D5D-B9AE-0CE99978052A}"/>
              </a:ext>
            </a:extLst>
          </p:cNvPr>
          <p:cNvSpPr/>
          <p:nvPr/>
        </p:nvSpPr>
        <p:spPr>
          <a:xfrm>
            <a:off x="3252246" y="4657739"/>
            <a:ext cx="4824505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79" name="Rounded Rectangle 13">
            <a:extLst>
              <a:ext uri="{FF2B5EF4-FFF2-40B4-BE49-F238E27FC236}">
                <a16:creationId xmlns:a16="http://schemas.microsoft.com/office/drawing/2014/main" id="{6254DB7F-CC5D-4BF6-9C01-A45E68BE3608}"/>
              </a:ext>
            </a:extLst>
          </p:cNvPr>
          <p:cNvSpPr/>
          <p:nvPr/>
        </p:nvSpPr>
        <p:spPr>
          <a:xfrm>
            <a:off x="3252246" y="5362399"/>
            <a:ext cx="4824505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0" name="Rounded Rectangle 14">
            <a:extLst>
              <a:ext uri="{FF2B5EF4-FFF2-40B4-BE49-F238E27FC236}">
                <a16:creationId xmlns:a16="http://schemas.microsoft.com/office/drawing/2014/main" id="{6846B947-6B1D-44C2-A9DA-2A6012C9A28B}"/>
              </a:ext>
            </a:extLst>
          </p:cNvPr>
          <p:cNvSpPr/>
          <p:nvPr/>
        </p:nvSpPr>
        <p:spPr>
          <a:xfrm>
            <a:off x="8198654" y="184837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1" name="Rounded Rectangle 15">
            <a:extLst>
              <a:ext uri="{FF2B5EF4-FFF2-40B4-BE49-F238E27FC236}">
                <a16:creationId xmlns:a16="http://schemas.microsoft.com/office/drawing/2014/main" id="{E0533C6E-8DCF-4698-9A00-5F2A0CE52BCA}"/>
              </a:ext>
            </a:extLst>
          </p:cNvPr>
          <p:cNvSpPr/>
          <p:nvPr/>
        </p:nvSpPr>
        <p:spPr>
          <a:xfrm>
            <a:off x="8198654" y="255071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2" name="Rounded Rectangle 16">
            <a:extLst>
              <a:ext uri="{FF2B5EF4-FFF2-40B4-BE49-F238E27FC236}">
                <a16:creationId xmlns:a16="http://schemas.microsoft.com/office/drawing/2014/main" id="{4C501D2C-2EA2-4DA8-B7CF-9F5867CDC89A}"/>
              </a:ext>
            </a:extLst>
          </p:cNvPr>
          <p:cNvSpPr/>
          <p:nvPr/>
        </p:nvSpPr>
        <p:spPr>
          <a:xfrm>
            <a:off x="8198654" y="325305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3" name="Rounded Rectangle 17">
            <a:extLst>
              <a:ext uri="{FF2B5EF4-FFF2-40B4-BE49-F238E27FC236}">
                <a16:creationId xmlns:a16="http://schemas.microsoft.com/office/drawing/2014/main" id="{E54168B7-41A4-403B-888C-32C4C8946860}"/>
              </a:ext>
            </a:extLst>
          </p:cNvPr>
          <p:cNvSpPr/>
          <p:nvPr/>
        </p:nvSpPr>
        <p:spPr>
          <a:xfrm>
            <a:off x="8198654" y="395539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4" name="Rounded Rectangle 18">
            <a:extLst>
              <a:ext uri="{FF2B5EF4-FFF2-40B4-BE49-F238E27FC236}">
                <a16:creationId xmlns:a16="http://schemas.microsoft.com/office/drawing/2014/main" id="{8FD5B5EC-5CC9-4D52-B4FB-6327FFFAAB34}"/>
              </a:ext>
            </a:extLst>
          </p:cNvPr>
          <p:cNvSpPr/>
          <p:nvPr/>
        </p:nvSpPr>
        <p:spPr>
          <a:xfrm>
            <a:off x="8198654" y="465773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5" name="Rounded Rectangle 19">
            <a:extLst>
              <a:ext uri="{FF2B5EF4-FFF2-40B4-BE49-F238E27FC236}">
                <a16:creationId xmlns:a16="http://schemas.microsoft.com/office/drawing/2014/main" id="{2597A8F3-0C80-415E-BA58-566C24A64DD5}"/>
              </a:ext>
            </a:extLst>
          </p:cNvPr>
          <p:cNvSpPr/>
          <p:nvPr/>
        </p:nvSpPr>
        <p:spPr>
          <a:xfrm>
            <a:off x="8198654" y="536239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88" name="Subtitle 2">
            <a:extLst>
              <a:ext uri="{FF2B5EF4-FFF2-40B4-BE49-F238E27FC236}">
                <a16:creationId xmlns:a16="http://schemas.microsoft.com/office/drawing/2014/main" id="{D2B769D6-9200-4A6F-BC1F-69AC8536628F}"/>
              </a:ext>
            </a:extLst>
          </p:cNvPr>
          <p:cNvSpPr txBox="1">
            <a:spLocks/>
          </p:cNvSpPr>
          <p:nvPr/>
        </p:nvSpPr>
        <p:spPr>
          <a:xfrm>
            <a:off x="3322276" y="1881081"/>
            <a:ext cx="4607021" cy="56938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Did new channels meet expectations</a:t>
            </a: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much revenue did new channels generate </a:t>
            </a: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Sales revenue contribution by Channel versus plan 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5E678386-62CF-4EE4-90FA-6AC16108384B}"/>
              </a:ext>
            </a:extLst>
          </p:cNvPr>
          <p:cNvSpPr txBox="1">
            <a:spLocks/>
          </p:cNvSpPr>
          <p:nvPr/>
        </p:nvSpPr>
        <p:spPr>
          <a:xfrm>
            <a:off x="3322276" y="2472622"/>
            <a:ext cx="4607021" cy="790986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Was there erosion of sales from other channels to new channels</a:t>
            </a: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 we have enough data clarity to declare new channel = new sales  </a:t>
            </a:r>
          </a:p>
          <a:p>
            <a:pPr marL="0" marR="0" lvl="0" indent="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A2761428-E0C3-46F3-952C-7CE89394E371}"/>
              </a:ext>
            </a:extLst>
          </p:cNvPr>
          <p:cNvSpPr txBox="1">
            <a:spLocks/>
          </p:cNvSpPr>
          <p:nvPr/>
        </p:nvSpPr>
        <p:spPr>
          <a:xfrm>
            <a:off x="3322276" y="3378094"/>
            <a:ext cx="4607021" cy="38472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we reaching the customers we set out to </a:t>
            </a: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How effective is market penetration versus universe .</a:t>
            </a:r>
          </a:p>
        </p:txBody>
      </p:sp>
      <p:sp>
        <p:nvSpPr>
          <p:cNvPr id="91" name="Subtitle 2">
            <a:extLst>
              <a:ext uri="{FF2B5EF4-FFF2-40B4-BE49-F238E27FC236}">
                <a16:creationId xmlns:a16="http://schemas.microsoft.com/office/drawing/2014/main" id="{A85B27A3-5859-4689-BE71-A187C1359AE2}"/>
              </a:ext>
            </a:extLst>
          </p:cNvPr>
          <p:cNvSpPr txBox="1">
            <a:spLocks/>
          </p:cNvSpPr>
          <p:nvPr/>
        </p:nvSpPr>
        <p:spPr>
          <a:xfrm>
            <a:off x="3322276" y="4095823"/>
            <a:ext cx="4607021" cy="353943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Have our selling costs on a stand-alone basis for the new channel been in line with plan ?</a:t>
            </a:r>
          </a:p>
        </p:txBody>
      </p:sp>
      <p:sp>
        <p:nvSpPr>
          <p:cNvPr id="92" name="Subtitle 2">
            <a:extLst>
              <a:ext uri="{FF2B5EF4-FFF2-40B4-BE49-F238E27FC236}">
                <a16:creationId xmlns:a16="http://schemas.microsoft.com/office/drawing/2014/main" id="{C28BF29B-BBBC-458E-ACEB-85DDF47B8799}"/>
              </a:ext>
            </a:extLst>
          </p:cNvPr>
          <p:cNvSpPr txBox="1">
            <a:spLocks/>
          </p:cNvSpPr>
          <p:nvPr/>
        </p:nvSpPr>
        <p:spPr>
          <a:xfrm>
            <a:off x="3322276" y="4782774"/>
            <a:ext cx="4607021" cy="384721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Have we measured customer satisfaction </a:t>
            </a: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Have we done a comparative analysis versus prior period </a:t>
            </a:r>
          </a:p>
        </p:txBody>
      </p:sp>
      <p:sp>
        <p:nvSpPr>
          <p:cNvPr id="93" name="Subtitle 2">
            <a:extLst>
              <a:ext uri="{FF2B5EF4-FFF2-40B4-BE49-F238E27FC236}">
                <a16:creationId xmlns:a16="http://schemas.microsoft.com/office/drawing/2014/main" id="{AD357BC7-9419-4768-B22F-1791D6A329A2}"/>
              </a:ext>
            </a:extLst>
          </p:cNvPr>
          <p:cNvSpPr txBox="1">
            <a:spLocks/>
          </p:cNvSpPr>
          <p:nvPr/>
        </p:nvSpPr>
        <p:spPr>
          <a:xfrm>
            <a:off x="3322276" y="5395101"/>
            <a:ext cx="4607021" cy="569387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 we have channel conflict ?</a:t>
            </a: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Is it normal </a:t>
            </a:r>
          </a:p>
          <a:p>
            <a:pPr marL="171450" marR="0" lvl="0" indent="-171450" algn="l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Do we need to be involved sand reset alignments</a:t>
            </a:r>
          </a:p>
        </p:txBody>
      </p:sp>
      <p:sp>
        <p:nvSpPr>
          <p:cNvPr id="94" name="Freeform 1">
            <a:extLst>
              <a:ext uri="{FF2B5EF4-FFF2-40B4-BE49-F238E27FC236}">
                <a16:creationId xmlns:a16="http://schemas.microsoft.com/office/drawing/2014/main" id="{18C51BC8-91C1-4901-9BBA-3C5CC8426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407" y="1980899"/>
            <a:ext cx="463191" cy="36285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5" name="Freeform 45">
            <a:extLst>
              <a:ext uri="{FF2B5EF4-FFF2-40B4-BE49-F238E27FC236}">
                <a16:creationId xmlns:a16="http://schemas.microsoft.com/office/drawing/2014/main" id="{FC11C528-6D2D-495E-8CDF-128AD8C80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871" y="4811283"/>
            <a:ext cx="336263" cy="335882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6" name="Freeform 1">
            <a:extLst>
              <a:ext uri="{FF2B5EF4-FFF2-40B4-BE49-F238E27FC236}">
                <a16:creationId xmlns:a16="http://schemas.microsoft.com/office/drawing/2014/main" id="{C7D0B574-C4B0-42E3-BF1B-701A150A00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407" y="2676821"/>
            <a:ext cx="463191" cy="36285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7" name="Freeform 1">
            <a:extLst>
              <a:ext uri="{FF2B5EF4-FFF2-40B4-BE49-F238E27FC236}">
                <a16:creationId xmlns:a16="http://schemas.microsoft.com/office/drawing/2014/main" id="{DF7C0C3E-75F9-445E-83AC-3B78FCD1E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407" y="3393118"/>
            <a:ext cx="463191" cy="36285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8" name="Freeform 1">
            <a:extLst>
              <a:ext uri="{FF2B5EF4-FFF2-40B4-BE49-F238E27FC236}">
                <a16:creationId xmlns:a16="http://schemas.microsoft.com/office/drawing/2014/main" id="{3283FD7D-C2D6-4855-BD4B-08678E652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407" y="4095458"/>
            <a:ext cx="463191" cy="362852"/>
          </a:xfrm>
          <a:custGeom>
            <a:avLst/>
            <a:gdLst>
              <a:gd name="T0" fmla="*/ 1845 w 5250"/>
              <a:gd name="T1" fmla="*/ 4112 h 4113"/>
              <a:gd name="T2" fmla="*/ 205 w 5250"/>
              <a:gd name="T3" fmla="*/ 2473 h 4113"/>
              <a:gd name="T4" fmla="*/ 205 w 5250"/>
              <a:gd name="T5" fmla="*/ 2473 h 4113"/>
              <a:gd name="T6" fmla="*/ 205 w 5250"/>
              <a:gd name="T7" fmla="*/ 1730 h 4113"/>
              <a:gd name="T8" fmla="*/ 205 w 5250"/>
              <a:gd name="T9" fmla="*/ 1730 h 4113"/>
              <a:gd name="T10" fmla="*/ 948 w 5250"/>
              <a:gd name="T11" fmla="*/ 1730 h 4113"/>
              <a:gd name="T12" fmla="*/ 1849 w 5250"/>
              <a:gd name="T13" fmla="*/ 2630 h 4113"/>
              <a:gd name="T14" fmla="*/ 4302 w 5250"/>
              <a:gd name="T15" fmla="*/ 205 h 4113"/>
              <a:gd name="T16" fmla="*/ 4302 w 5250"/>
              <a:gd name="T17" fmla="*/ 205 h 4113"/>
              <a:gd name="T18" fmla="*/ 5045 w 5250"/>
              <a:gd name="T19" fmla="*/ 209 h 4113"/>
              <a:gd name="T20" fmla="*/ 5045 w 5250"/>
              <a:gd name="T21" fmla="*/ 209 h 4113"/>
              <a:gd name="T22" fmla="*/ 5041 w 5250"/>
              <a:gd name="T23" fmla="*/ 952 h 4113"/>
              <a:gd name="T24" fmla="*/ 1845 w 5250"/>
              <a:gd name="T25" fmla="*/ 4112 h 4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250" h="4113">
                <a:moveTo>
                  <a:pt x="1845" y="4112"/>
                </a:moveTo>
                <a:lnTo>
                  <a:pt x="205" y="2473"/>
                </a:lnTo>
                <a:lnTo>
                  <a:pt x="205" y="2473"/>
                </a:lnTo>
                <a:cubicBezTo>
                  <a:pt x="0" y="2267"/>
                  <a:pt x="0" y="1935"/>
                  <a:pt x="205" y="1730"/>
                </a:cubicBezTo>
                <a:lnTo>
                  <a:pt x="205" y="1730"/>
                </a:lnTo>
                <a:cubicBezTo>
                  <a:pt x="410" y="1524"/>
                  <a:pt x="743" y="1524"/>
                  <a:pt x="948" y="1730"/>
                </a:cubicBezTo>
                <a:lnTo>
                  <a:pt x="1849" y="2630"/>
                </a:lnTo>
                <a:lnTo>
                  <a:pt x="4302" y="205"/>
                </a:lnTo>
                <a:lnTo>
                  <a:pt x="4302" y="205"/>
                </a:lnTo>
                <a:cubicBezTo>
                  <a:pt x="4508" y="0"/>
                  <a:pt x="4841" y="2"/>
                  <a:pt x="5045" y="209"/>
                </a:cubicBezTo>
                <a:lnTo>
                  <a:pt x="5045" y="209"/>
                </a:lnTo>
                <a:cubicBezTo>
                  <a:pt x="5249" y="415"/>
                  <a:pt x="5247" y="748"/>
                  <a:pt x="5041" y="952"/>
                </a:cubicBezTo>
                <a:lnTo>
                  <a:pt x="1845" y="4112"/>
                </a:lnTo>
              </a:path>
            </a:pathLst>
          </a:custGeom>
          <a:solidFill>
            <a:srgbClr val="92D05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99" name="Freeform 49">
            <a:extLst>
              <a:ext uri="{FF2B5EF4-FFF2-40B4-BE49-F238E27FC236}">
                <a16:creationId xmlns:a16="http://schemas.microsoft.com/office/drawing/2014/main" id="{878B77C7-E3A2-4346-BF41-596924849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871" y="5515943"/>
            <a:ext cx="336263" cy="335882"/>
          </a:xfrm>
          <a:custGeom>
            <a:avLst/>
            <a:gdLst>
              <a:gd name="connsiteX0" fmla="*/ 92404 w 672526"/>
              <a:gd name="connsiteY0" fmla="*/ 0 h 671763"/>
              <a:gd name="connsiteX1" fmla="*/ 157940 w 672526"/>
              <a:gd name="connsiteY1" fmla="*/ 26977 h 671763"/>
              <a:gd name="connsiteX2" fmla="*/ 336263 w 672526"/>
              <a:gd name="connsiteY2" fmla="*/ 205079 h 671763"/>
              <a:gd name="connsiteX3" fmla="*/ 514585 w 672526"/>
              <a:gd name="connsiteY3" fmla="*/ 26977 h 671763"/>
              <a:gd name="connsiteX4" fmla="*/ 645526 w 672526"/>
              <a:gd name="connsiteY4" fmla="*/ 26977 h 671763"/>
              <a:gd name="connsiteX5" fmla="*/ 645526 w 672526"/>
              <a:gd name="connsiteY5" fmla="*/ 157803 h 671763"/>
              <a:gd name="connsiteX6" fmla="*/ 467227 w 672526"/>
              <a:gd name="connsiteY6" fmla="*/ 335882 h 671763"/>
              <a:gd name="connsiteX7" fmla="*/ 645526 w 672526"/>
              <a:gd name="connsiteY7" fmla="*/ 513961 h 671763"/>
              <a:gd name="connsiteX8" fmla="*/ 645526 w 672526"/>
              <a:gd name="connsiteY8" fmla="*/ 644787 h 671763"/>
              <a:gd name="connsiteX9" fmla="*/ 514585 w 672526"/>
              <a:gd name="connsiteY9" fmla="*/ 644787 h 671763"/>
              <a:gd name="connsiteX10" fmla="*/ 336263 w 672526"/>
              <a:gd name="connsiteY10" fmla="*/ 466685 h 671763"/>
              <a:gd name="connsiteX11" fmla="*/ 157940 w 672526"/>
              <a:gd name="connsiteY11" fmla="*/ 644787 h 671763"/>
              <a:gd name="connsiteX12" fmla="*/ 27000 w 672526"/>
              <a:gd name="connsiteY12" fmla="*/ 644787 h 671763"/>
              <a:gd name="connsiteX13" fmla="*/ 27000 w 672526"/>
              <a:gd name="connsiteY13" fmla="*/ 513961 h 671763"/>
              <a:gd name="connsiteX14" fmla="*/ 205299 w 672526"/>
              <a:gd name="connsiteY14" fmla="*/ 335882 h 671763"/>
              <a:gd name="connsiteX15" fmla="*/ 27000 w 672526"/>
              <a:gd name="connsiteY15" fmla="*/ 157803 h 671763"/>
              <a:gd name="connsiteX16" fmla="*/ 27000 w 672526"/>
              <a:gd name="connsiteY16" fmla="*/ 26977 h 671763"/>
              <a:gd name="connsiteX17" fmla="*/ 92404 w 672526"/>
              <a:gd name="connsiteY17" fmla="*/ 0 h 67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72526" h="671763">
                <a:moveTo>
                  <a:pt x="92404" y="0"/>
                </a:moveTo>
                <a:cubicBezTo>
                  <a:pt x="116117" y="0"/>
                  <a:pt x="139852" y="8993"/>
                  <a:pt x="157940" y="26977"/>
                </a:cubicBezTo>
                <a:lnTo>
                  <a:pt x="336263" y="205079"/>
                </a:lnTo>
                <a:lnTo>
                  <a:pt x="514585" y="26977"/>
                </a:lnTo>
                <a:cubicBezTo>
                  <a:pt x="550585" y="-8992"/>
                  <a:pt x="609526" y="-8992"/>
                  <a:pt x="645526" y="26977"/>
                </a:cubicBezTo>
                <a:cubicBezTo>
                  <a:pt x="681526" y="62945"/>
                  <a:pt x="681526" y="121658"/>
                  <a:pt x="645526" y="157803"/>
                </a:cubicBezTo>
                <a:lnTo>
                  <a:pt x="467227" y="335882"/>
                </a:lnTo>
                <a:lnTo>
                  <a:pt x="645526" y="513961"/>
                </a:lnTo>
                <a:cubicBezTo>
                  <a:pt x="681526" y="549930"/>
                  <a:pt x="681526" y="608819"/>
                  <a:pt x="645526" y="644787"/>
                </a:cubicBezTo>
                <a:cubicBezTo>
                  <a:pt x="609526" y="680756"/>
                  <a:pt x="550585" y="680756"/>
                  <a:pt x="514585" y="644787"/>
                </a:cubicBezTo>
                <a:lnTo>
                  <a:pt x="336263" y="466685"/>
                </a:lnTo>
                <a:lnTo>
                  <a:pt x="157940" y="644787"/>
                </a:lnTo>
                <a:cubicBezTo>
                  <a:pt x="121764" y="680756"/>
                  <a:pt x="63000" y="680756"/>
                  <a:pt x="27000" y="644787"/>
                </a:cubicBezTo>
                <a:cubicBezTo>
                  <a:pt x="-9000" y="608819"/>
                  <a:pt x="-9000" y="549930"/>
                  <a:pt x="27000" y="513961"/>
                </a:cubicBezTo>
                <a:lnTo>
                  <a:pt x="205299" y="335882"/>
                </a:lnTo>
                <a:lnTo>
                  <a:pt x="27000" y="157803"/>
                </a:lnTo>
                <a:cubicBezTo>
                  <a:pt x="-9000" y="121658"/>
                  <a:pt x="-9000" y="62945"/>
                  <a:pt x="27000" y="26977"/>
                </a:cubicBezTo>
                <a:cubicBezTo>
                  <a:pt x="45000" y="8993"/>
                  <a:pt x="68691" y="0"/>
                  <a:pt x="92404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37572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09" name="Rounded Rectangle 14">
            <a:extLst>
              <a:ext uri="{FF2B5EF4-FFF2-40B4-BE49-F238E27FC236}">
                <a16:creationId xmlns:a16="http://schemas.microsoft.com/office/drawing/2014/main" id="{9E482E62-FAF5-4D4E-B669-734655B50121}"/>
              </a:ext>
            </a:extLst>
          </p:cNvPr>
          <p:cNvSpPr/>
          <p:nvPr/>
        </p:nvSpPr>
        <p:spPr>
          <a:xfrm>
            <a:off x="1224393" y="184994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New Channel Sales </a:t>
            </a:r>
          </a:p>
        </p:txBody>
      </p:sp>
      <p:sp>
        <p:nvSpPr>
          <p:cNvPr id="111" name="Rounded Rectangle 15">
            <a:extLst>
              <a:ext uri="{FF2B5EF4-FFF2-40B4-BE49-F238E27FC236}">
                <a16:creationId xmlns:a16="http://schemas.microsoft.com/office/drawing/2014/main" id="{497302BD-9A6B-40C3-BA19-FC7EB99B9A10}"/>
              </a:ext>
            </a:extLst>
          </p:cNvPr>
          <p:cNvSpPr/>
          <p:nvPr/>
        </p:nvSpPr>
        <p:spPr>
          <a:xfrm>
            <a:off x="1224393" y="255228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Shift versus Erosion </a:t>
            </a:r>
          </a:p>
        </p:txBody>
      </p:sp>
      <p:sp>
        <p:nvSpPr>
          <p:cNvPr id="113" name="Rounded Rectangle 16">
            <a:extLst>
              <a:ext uri="{FF2B5EF4-FFF2-40B4-BE49-F238E27FC236}">
                <a16:creationId xmlns:a16="http://schemas.microsoft.com/office/drawing/2014/main" id="{F3E48145-AEFE-45D5-B632-C4AFF724E5ED}"/>
              </a:ext>
            </a:extLst>
          </p:cNvPr>
          <p:cNvSpPr/>
          <p:nvPr/>
        </p:nvSpPr>
        <p:spPr>
          <a:xfrm>
            <a:off x="1224393" y="325462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Reach &amp; Penetration </a:t>
            </a:r>
          </a:p>
        </p:txBody>
      </p:sp>
      <p:sp>
        <p:nvSpPr>
          <p:cNvPr id="115" name="Rounded Rectangle 17">
            <a:extLst>
              <a:ext uri="{FF2B5EF4-FFF2-40B4-BE49-F238E27FC236}">
                <a16:creationId xmlns:a16="http://schemas.microsoft.com/office/drawing/2014/main" id="{1E87BE9F-60F1-4509-9BD1-6459C07011E1}"/>
              </a:ext>
            </a:extLst>
          </p:cNvPr>
          <p:cNvSpPr/>
          <p:nvPr/>
        </p:nvSpPr>
        <p:spPr>
          <a:xfrm>
            <a:off x="1224393" y="395696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Margins </a:t>
            </a:r>
          </a:p>
        </p:txBody>
      </p:sp>
      <p:sp>
        <p:nvSpPr>
          <p:cNvPr id="117" name="Rounded Rectangle 18">
            <a:extLst>
              <a:ext uri="{FF2B5EF4-FFF2-40B4-BE49-F238E27FC236}">
                <a16:creationId xmlns:a16="http://schemas.microsoft.com/office/drawing/2014/main" id="{8C2E963B-B05D-4D71-905C-77210FE16E7F}"/>
              </a:ext>
            </a:extLst>
          </p:cNvPr>
          <p:cNvSpPr/>
          <p:nvPr/>
        </p:nvSpPr>
        <p:spPr>
          <a:xfrm>
            <a:off x="1224393" y="465930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Satisfaction </a:t>
            </a:r>
          </a:p>
        </p:txBody>
      </p:sp>
      <p:sp>
        <p:nvSpPr>
          <p:cNvPr id="119" name="Rounded Rectangle 19">
            <a:extLst>
              <a:ext uri="{FF2B5EF4-FFF2-40B4-BE49-F238E27FC236}">
                <a16:creationId xmlns:a16="http://schemas.microsoft.com/office/drawing/2014/main" id="{C73CA45E-9413-4103-90BF-C08DBDDA4232}"/>
              </a:ext>
            </a:extLst>
          </p:cNvPr>
          <p:cNvSpPr/>
          <p:nvPr/>
        </p:nvSpPr>
        <p:spPr>
          <a:xfrm>
            <a:off x="1224393" y="5363969"/>
            <a:ext cx="1878599" cy="630646"/>
          </a:xfrm>
          <a:prstGeom prst="roundRect">
            <a:avLst>
              <a:gd name="adj" fmla="val 9314"/>
            </a:avLst>
          </a:prstGeom>
          <a:solidFill>
            <a:srgbClr val="FFFFFF">
              <a:lumMod val="8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Conflict 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75D9F91-1C65-4ADE-92FB-F111966E440C}"/>
              </a:ext>
            </a:extLst>
          </p:cNvPr>
          <p:cNvGrpSpPr/>
          <p:nvPr/>
        </p:nvGrpSpPr>
        <p:grpSpPr>
          <a:xfrm>
            <a:off x="1224393" y="1192364"/>
            <a:ext cx="8852860" cy="563663"/>
            <a:chOff x="1224393" y="1456314"/>
            <a:chExt cx="8852860" cy="563663"/>
          </a:xfrm>
        </p:grpSpPr>
        <p:sp>
          <p:nvSpPr>
            <p:cNvPr id="72" name="Rounded Rectangle 3">
              <a:extLst>
                <a:ext uri="{FF2B5EF4-FFF2-40B4-BE49-F238E27FC236}">
                  <a16:creationId xmlns:a16="http://schemas.microsoft.com/office/drawing/2014/main" id="{57A174D3-7553-4801-9858-77BEDAB5A303}"/>
                </a:ext>
              </a:extLst>
            </p:cNvPr>
            <p:cNvSpPr/>
            <p:nvPr/>
          </p:nvSpPr>
          <p:spPr>
            <a:xfrm>
              <a:off x="3252246" y="1456314"/>
              <a:ext cx="4824505" cy="562093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73" name="Rounded Rectangle 4">
              <a:extLst>
                <a:ext uri="{FF2B5EF4-FFF2-40B4-BE49-F238E27FC236}">
                  <a16:creationId xmlns:a16="http://schemas.microsoft.com/office/drawing/2014/main" id="{E797BC34-94DC-4684-B457-44401FC19F15}"/>
                </a:ext>
              </a:extLst>
            </p:cNvPr>
            <p:cNvSpPr/>
            <p:nvPr/>
          </p:nvSpPr>
          <p:spPr>
            <a:xfrm>
              <a:off x="8198654" y="1456314"/>
              <a:ext cx="1878599" cy="562093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07" name="Rounded Rectangle 4">
              <a:extLst>
                <a:ext uri="{FF2B5EF4-FFF2-40B4-BE49-F238E27FC236}">
                  <a16:creationId xmlns:a16="http://schemas.microsoft.com/office/drawing/2014/main" id="{39C45F6B-0AE0-43AB-9C50-1FAAADF65FD6}"/>
                </a:ext>
              </a:extLst>
            </p:cNvPr>
            <p:cNvSpPr/>
            <p:nvPr/>
          </p:nvSpPr>
          <p:spPr>
            <a:xfrm>
              <a:off x="1224393" y="1457884"/>
              <a:ext cx="1878599" cy="562093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DF2264D9-C4A1-4322-AFCE-58FD93D35B1E}"/>
              </a:ext>
            </a:extLst>
          </p:cNvPr>
          <p:cNvSpPr txBox="1"/>
          <p:nvPr/>
        </p:nvSpPr>
        <p:spPr>
          <a:xfrm>
            <a:off x="4261555" y="1304769"/>
            <a:ext cx="3368411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Assessment / Evaluation areas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B67A5F0-385C-4C69-A492-FFADFE8DB71A}"/>
              </a:ext>
            </a:extLst>
          </p:cNvPr>
          <p:cNvSpPr txBox="1"/>
          <p:nvPr/>
        </p:nvSpPr>
        <p:spPr>
          <a:xfrm>
            <a:off x="8749831" y="1306555"/>
            <a:ext cx="758734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Result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64C63E1-236F-4117-8BCA-16757E0E2523}"/>
              </a:ext>
            </a:extLst>
          </p:cNvPr>
          <p:cNvSpPr txBox="1"/>
          <p:nvPr/>
        </p:nvSpPr>
        <p:spPr>
          <a:xfrm>
            <a:off x="1723568" y="1308125"/>
            <a:ext cx="862737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Subject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DB11DE-0805-4B1A-B87B-D4005142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A2759-756A-4349-8092-D1FF94BB5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Picture 44" descr="Logo&#10;&#10;Description automatically generated">
            <a:extLst>
              <a:ext uri="{FF2B5EF4-FFF2-40B4-BE49-F238E27FC236}">
                <a16:creationId xmlns:a16="http://schemas.microsoft.com/office/drawing/2014/main" id="{60F28E1C-6ED7-47C3-B3FA-04ED754CC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FB46059-3485-4B6C-8854-18B32C8009EC}"/>
              </a:ext>
            </a:extLst>
          </p:cNvPr>
          <p:cNvSpPr/>
          <p:nvPr/>
        </p:nvSpPr>
        <p:spPr>
          <a:xfrm>
            <a:off x="8792633" y="884767"/>
            <a:ext cx="1244600" cy="25823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5623811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32966428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10669919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4DA4CE-ABCE-2F6D-B94E-A68057C7C955}"/>
              </a:ext>
            </a:extLst>
          </p:cNvPr>
          <p:cNvSpPr/>
          <p:nvPr/>
        </p:nvSpPr>
        <p:spPr>
          <a:xfrm>
            <a:off x="-2286" y="-13209"/>
            <a:ext cx="5760000" cy="6871209"/>
          </a:xfrm>
          <a:prstGeom prst="rect">
            <a:avLst/>
          </a:prstGeom>
          <a:solidFill>
            <a:srgbClr val="3984A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E06EE79-7A89-C964-B4A3-F1292467C261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2DBBD-D3E4-453E-AFA1-C79D34C915C9}"/>
              </a:ext>
            </a:extLst>
          </p:cNvPr>
          <p:cNvSpPr txBox="1"/>
          <p:nvPr/>
        </p:nvSpPr>
        <p:spPr>
          <a:xfrm>
            <a:off x="0" y="2876860"/>
            <a:ext cx="590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Channels of distribution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Hand built using experience &amp; Insight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EC035C-DF7F-643C-17BD-F7A29706EF7B}"/>
              </a:ext>
            </a:extLst>
          </p:cNvPr>
          <p:cNvSpPr txBox="1"/>
          <p:nvPr/>
        </p:nvSpPr>
        <p:spPr>
          <a:xfrm>
            <a:off x="0" y="6132606"/>
            <a:ext cx="2487515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9E2D50-2E0A-18DD-E4B0-74E4520C3162}"/>
              </a:ext>
            </a:extLst>
          </p:cNvPr>
          <p:cNvSpPr txBox="1"/>
          <p:nvPr/>
        </p:nvSpPr>
        <p:spPr>
          <a:xfrm>
            <a:off x="124877" y="3557005"/>
            <a:ext cx="54686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Evaluate and use different channels to reach your target market 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7B13E9-6A7B-CDC8-F181-40FCF81C4CDE}"/>
              </a:ext>
            </a:extLst>
          </p:cNvPr>
          <p:cNvSpPr txBox="1"/>
          <p:nvPr/>
        </p:nvSpPr>
        <p:spPr>
          <a:xfrm>
            <a:off x="5858256" y="2809804"/>
            <a:ext cx="5906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rPr>
              <a:t>Channels of distribution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Poppins" panose="00000500000000000000" pitchFamily="2" charset="0"/>
              <a:ea typeface="MS Gothic" panose="020B0609070205080204" pitchFamily="49" charset="-128"/>
              <a:cs typeface="Poppins" panose="00000500000000000000" pitchFamily="2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2CBE1AC-BBF5-F7DD-C591-9D56FC1E8027}"/>
              </a:ext>
            </a:extLst>
          </p:cNvPr>
          <p:cNvCxnSpPr/>
          <p:nvPr/>
        </p:nvCxnSpPr>
        <p:spPr>
          <a:xfrm>
            <a:off x="6428232" y="3246120"/>
            <a:ext cx="466344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5E75EDC-CE37-BCA6-8BA1-42073F8CDC71}"/>
              </a:ext>
            </a:extLst>
          </p:cNvPr>
          <p:cNvGrpSpPr/>
          <p:nvPr/>
        </p:nvGrpSpPr>
        <p:grpSpPr>
          <a:xfrm>
            <a:off x="5821680" y="3312072"/>
            <a:ext cx="6169800" cy="732624"/>
            <a:chOff x="5812536" y="3412656"/>
            <a:chExt cx="6169800" cy="732624"/>
          </a:xfrm>
        </p:grpSpPr>
        <p:pic>
          <p:nvPicPr>
            <p:cNvPr id="5" name="Graphic 4" descr="Branching diagram outline">
              <a:extLst>
                <a:ext uri="{FF2B5EF4-FFF2-40B4-BE49-F238E27FC236}">
                  <a16:creationId xmlns:a16="http://schemas.microsoft.com/office/drawing/2014/main" id="{CDEE9241-4ED9-619E-63BD-09D88DF51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12536" y="3429000"/>
              <a:ext cx="639432" cy="639432"/>
            </a:xfrm>
            <a:prstGeom prst="rect">
              <a:avLst/>
            </a:prstGeom>
          </p:spPr>
        </p:pic>
        <p:pic>
          <p:nvPicPr>
            <p:cNvPr id="16" name="Graphic 15" descr="Decision chart with solid fill">
              <a:extLst>
                <a:ext uri="{FF2B5EF4-FFF2-40B4-BE49-F238E27FC236}">
                  <a16:creationId xmlns:a16="http://schemas.microsoft.com/office/drawing/2014/main" id="{0FFE1112-BAF2-2A44-6C9C-AE3F7E642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42904" y="3445536"/>
              <a:ext cx="639432" cy="639432"/>
            </a:xfrm>
            <a:prstGeom prst="rect">
              <a:avLst/>
            </a:prstGeom>
          </p:spPr>
        </p:pic>
        <p:pic>
          <p:nvPicPr>
            <p:cNvPr id="18" name="Graphic 17" descr="Internet outline">
              <a:extLst>
                <a:ext uri="{FF2B5EF4-FFF2-40B4-BE49-F238E27FC236}">
                  <a16:creationId xmlns:a16="http://schemas.microsoft.com/office/drawing/2014/main" id="{9A7D4D32-8133-3574-3AE4-DE1089D32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646584" y="3412656"/>
              <a:ext cx="639432" cy="639432"/>
            </a:xfrm>
            <a:prstGeom prst="rect">
              <a:avLst/>
            </a:prstGeom>
          </p:spPr>
        </p:pic>
        <p:pic>
          <p:nvPicPr>
            <p:cNvPr id="20" name="Graphic 19" descr="Shopping cart outline">
              <a:extLst>
                <a:ext uri="{FF2B5EF4-FFF2-40B4-BE49-F238E27FC236}">
                  <a16:creationId xmlns:a16="http://schemas.microsoft.com/office/drawing/2014/main" id="{25816BBC-5063-125C-6689-828FF2341F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637832" y="3452928"/>
              <a:ext cx="639432" cy="639432"/>
            </a:xfrm>
            <a:prstGeom prst="rect">
              <a:avLst/>
            </a:prstGeom>
          </p:spPr>
        </p:pic>
        <p:pic>
          <p:nvPicPr>
            <p:cNvPr id="22" name="Graphic 21" descr="Kiosk outline">
              <a:extLst>
                <a:ext uri="{FF2B5EF4-FFF2-40B4-BE49-F238E27FC236}">
                  <a16:creationId xmlns:a16="http://schemas.microsoft.com/office/drawing/2014/main" id="{ED31239F-2860-E65C-30DC-E1719BFC2C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592504" y="3474912"/>
              <a:ext cx="639432" cy="639432"/>
            </a:xfrm>
            <a:prstGeom prst="rect">
              <a:avLst/>
            </a:prstGeom>
          </p:spPr>
        </p:pic>
        <p:pic>
          <p:nvPicPr>
            <p:cNvPr id="24" name="Graphic 23" descr="Register outline">
              <a:extLst>
                <a:ext uri="{FF2B5EF4-FFF2-40B4-BE49-F238E27FC236}">
                  <a16:creationId xmlns:a16="http://schemas.microsoft.com/office/drawing/2014/main" id="{38709056-480D-5699-80CB-776C426C2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519744" y="3469464"/>
              <a:ext cx="639432" cy="639432"/>
            </a:xfrm>
            <a:prstGeom prst="rect">
              <a:avLst/>
            </a:prstGeom>
          </p:spPr>
        </p:pic>
        <p:pic>
          <p:nvPicPr>
            <p:cNvPr id="28" name="Graphic 27" descr="Take Off outline">
              <a:extLst>
                <a:ext uri="{FF2B5EF4-FFF2-40B4-BE49-F238E27FC236}">
                  <a16:creationId xmlns:a16="http://schemas.microsoft.com/office/drawing/2014/main" id="{709EE96C-67CC-7191-2498-36BFE582A3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0397376" y="3505848"/>
              <a:ext cx="639432" cy="639432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1404991-6F20-C592-B7C7-F8B206B611E7}"/>
              </a:ext>
            </a:extLst>
          </p:cNvPr>
          <p:cNvGrpSpPr/>
          <p:nvPr/>
        </p:nvGrpSpPr>
        <p:grpSpPr>
          <a:xfrm>
            <a:off x="5259048" y="4394549"/>
            <a:ext cx="1055370" cy="1055370"/>
            <a:chOff x="7108613" y="4124330"/>
            <a:chExt cx="1055370" cy="105537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02C7D03-AB6A-78DE-8769-87A6B6E02C95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4" name="Google Shape;104;p13">
              <a:extLst>
                <a:ext uri="{FF2B5EF4-FFF2-40B4-BE49-F238E27FC236}">
                  <a16:creationId xmlns:a16="http://schemas.microsoft.com/office/drawing/2014/main" id="{1E40E2F5-712D-18C4-81F0-B3BBE03FCCBB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7954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EF62DA05-0C56-6B0E-B1D3-3BB9E9685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8DBF2EC-DC7B-7DF4-C6DB-C6B53EFA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pic>
        <p:nvPicPr>
          <p:cNvPr id="2" name="Picture 2" descr="Free Full body of young female employee of terminal port coming to delivered containers of cargo Stock Photo">
            <a:extLst>
              <a:ext uri="{FF2B5EF4-FFF2-40B4-BE49-F238E27FC236}">
                <a16:creationId xmlns:a16="http://schemas.microsoft.com/office/drawing/2014/main" id="{251E9002-8866-2A51-A5B1-8113779F2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970" y="2180166"/>
            <a:ext cx="4516967" cy="277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D527A7-9BFD-8B3C-B2AA-16150CD6C636}"/>
              </a:ext>
            </a:extLst>
          </p:cNvPr>
          <p:cNvSpPr txBox="1"/>
          <p:nvPr/>
        </p:nvSpPr>
        <p:spPr>
          <a:xfrm>
            <a:off x="-1" y="2178155"/>
            <a:ext cx="7852834" cy="277200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Distribution channels are responsible to create a two-sided connection from the manufacturer to the customer.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>
              <a:solidFill>
                <a:prstClr val="white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prstClr val="white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We usually focus on one direction.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74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FE3B73-F732-4A02-8204-0F7346674109}"/>
              </a:ext>
            </a:extLst>
          </p:cNvPr>
          <p:cNvSpPr/>
          <p:nvPr/>
        </p:nvSpPr>
        <p:spPr>
          <a:xfrm>
            <a:off x="0" y="2170611"/>
            <a:ext cx="6025243" cy="20247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D2E605-02B4-4CFA-8C8A-EA27AB990E7D}"/>
              </a:ext>
            </a:extLst>
          </p:cNvPr>
          <p:cNvSpPr txBox="1"/>
          <p:nvPr/>
        </p:nvSpPr>
        <p:spPr>
          <a:xfrm>
            <a:off x="6159954" y="2820788"/>
            <a:ext cx="57263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GB" sz="14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“ A product with better distribution will Always win over a superior product with poor distribution or customer access that's reality”. </a:t>
            </a:r>
            <a:endParaRPr lang="en-GB" sz="1400" b="0" i="0" dirty="0">
              <a:solidFill>
                <a:srgbClr val="212121"/>
              </a:solidFill>
              <a:effectLst/>
              <a:latin typeface="Plato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AD13C-601A-4443-B805-FEF59BF21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25397-7B18-4D59-9A07-BB5517455313}" type="slidenum">
              <a:rPr lang="en-GB" smtClean="0"/>
              <a:t>6</a:t>
            </a:fld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D85A966-13C6-4790-9524-1C16204BE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8C8D2-33C7-D17A-D886-5954816B7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1EA6-6F9A-5465-B71F-6AD6D2A65E02}"/>
              </a:ext>
            </a:extLst>
          </p:cNvPr>
          <p:cNvSpPr txBox="1"/>
          <p:nvPr/>
        </p:nvSpPr>
        <p:spPr>
          <a:xfrm>
            <a:off x="117967" y="71883"/>
            <a:ext cx="57982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167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2328DB16-7FCF-41EC-82F9-75E71A27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4DEDF884-BD40-1E30-8F88-40BF44CD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2A392-0496-9674-10C2-C7D9F5C65480}"/>
              </a:ext>
            </a:extLst>
          </p:cNvPr>
          <p:cNvSpPr txBox="1"/>
          <p:nvPr/>
        </p:nvSpPr>
        <p:spPr>
          <a:xfrm>
            <a:off x="3848719" y="2979675"/>
            <a:ext cx="57982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27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F43962DE-A83C-47FB-832D-D652E211A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18687"/>
              </p:ext>
            </p:extLst>
          </p:nvPr>
        </p:nvGraphicFramePr>
        <p:xfrm>
          <a:off x="380997" y="914973"/>
          <a:ext cx="11442703" cy="562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75">
                  <a:extLst>
                    <a:ext uri="{9D8B030D-6E8A-4147-A177-3AD203B41FA5}">
                      <a16:colId xmlns:a16="http://schemas.microsoft.com/office/drawing/2014/main" val="2184548553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738853937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693173139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337464591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3351396746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1299096974"/>
                    </a:ext>
                  </a:extLst>
                </a:gridCol>
                <a:gridCol w="1430338">
                  <a:extLst>
                    <a:ext uri="{9D8B030D-6E8A-4147-A177-3AD203B41FA5}">
                      <a16:colId xmlns:a16="http://schemas.microsoft.com/office/drawing/2014/main" val="2291292614"/>
                    </a:ext>
                  </a:extLst>
                </a:gridCol>
              </a:tblGrid>
              <a:tr h="850009">
                <a:tc gridSpan="7"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Management Summary  </a:t>
                      </a:r>
                    </a:p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management strategy and appropriate choice of channels based on data and customer throughput will be the 2 elements of our decision making capabilities in managing channels .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9714"/>
                  </a:ext>
                </a:extLst>
              </a:tr>
              <a:tr h="619882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Mission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4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Lato" panose="020F0502020204030203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Vision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4262830"/>
                  </a:ext>
                </a:extLst>
              </a:tr>
              <a:tr h="100405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Financials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Top line </a:t>
                      </a:r>
                    </a:p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 X Mn $ to Y Mn $ in 3 years </a:t>
                      </a:r>
                    </a:p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gross margins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increase from 46% to 48%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Contribution income </a:t>
                      </a:r>
                    </a:p>
                    <a:p>
                      <a:pPr marL="0" algn="ctr" defTabSz="914400" rtl="0" eaLnBrk="1" latinLnBrk="0" hangingPunct="1"/>
                      <a:r>
                        <a:rPr lang="en-GB" sz="14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to increase from 19% to 23%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148595"/>
                  </a:ext>
                </a:extLst>
              </a:tr>
              <a:tr h="262128">
                <a:tc rowSpan="5"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Channel Data  </a:t>
                      </a:r>
                    </a:p>
                    <a:p>
                      <a:pPr algn="ctr"/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 Sales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Sales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LY vs Plan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8140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A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66252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B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083465"/>
                  </a:ext>
                </a:extLst>
              </a:tr>
              <a:tr h="262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C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824501"/>
                  </a:ext>
                </a:extLst>
              </a:tr>
              <a:tr h="227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Channel D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52470"/>
                  </a:ext>
                </a:extLst>
              </a:tr>
              <a:tr h="903423">
                <a:tc>
                  <a:txBody>
                    <a:bodyPr/>
                    <a:lstStyle/>
                    <a:p>
                      <a:pPr algn="ctr"/>
                      <a:endParaRPr lang="en-GB" sz="1600" b="1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  <a:p>
                      <a:pPr algn="ctr"/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Lato" panose="020F0502020204030203"/>
                        </a:rPr>
                        <a:t>Initiatives </a:t>
                      </a:r>
                      <a:endParaRPr lang="en-GB" sz="1600" dirty="0">
                        <a:solidFill>
                          <a:schemeClr val="bg1"/>
                        </a:solidFill>
                        <a:latin typeface="Lato" panose="020F0502020204030203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Budgets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Technologies 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Strategic Channel Programs </a:t>
                      </a:r>
                    </a:p>
                    <a:p>
                      <a:pPr algn="ctr"/>
                      <a:endParaRPr lang="en-GB" sz="14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81591"/>
                  </a:ext>
                </a:extLst>
              </a:tr>
              <a:tr h="71883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600" b="1" kern="1200" dirty="0">
                        <a:solidFill>
                          <a:schemeClr val="bg1"/>
                        </a:solidFill>
                        <a:latin typeface="Lato" panose="020F0502020204030203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GB" sz="1600" b="1" kern="1200" dirty="0">
                          <a:solidFill>
                            <a:schemeClr val="bg1"/>
                          </a:solidFill>
                          <a:latin typeface="Lato" panose="020F0502020204030203"/>
                          <a:ea typeface="+mn-ea"/>
                          <a:cs typeface="+mn-cs"/>
                        </a:rPr>
                        <a:t>Teams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400" dirty="0"/>
                        <a:t>Lead team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New Hires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TY Initiatives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3052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611E0B-0240-4776-802D-A27C412AF2E8}"/>
              </a:ext>
            </a:extLst>
          </p:cNvPr>
          <p:cNvSpPr txBox="1"/>
          <p:nvPr/>
        </p:nvSpPr>
        <p:spPr>
          <a:xfrm>
            <a:off x="0" y="0"/>
            <a:ext cx="7050595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</a:t>
            </a:r>
            <a:r>
              <a:rPr lang="en-US" sz="32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distribution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Management Summary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7C2189-A471-405C-86C6-492DFDA0A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8</a:t>
            </a:fld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08B9AE6-2828-41DE-8AF4-E4B393370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D747B94-86E2-0B45-3498-AE81C9CA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049646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6986">
            <a:extLst>
              <a:ext uri="{FF2B5EF4-FFF2-40B4-BE49-F238E27FC236}">
                <a16:creationId xmlns:a16="http://schemas.microsoft.com/office/drawing/2014/main" id="{260206B7-C9EC-4451-9219-7450CD40696E}"/>
              </a:ext>
            </a:extLst>
          </p:cNvPr>
          <p:cNvSpPr/>
          <p:nvPr/>
        </p:nvSpPr>
        <p:spPr>
          <a:xfrm>
            <a:off x="3904824" y="4530416"/>
            <a:ext cx="1440000" cy="144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Develop </a:t>
            </a:r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 </a:t>
            </a:r>
          </a:p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Channel qualification matrix 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algn="ctr" defTabSz="914217"/>
            <a:endParaRPr sz="1200" kern="0" dirty="0">
              <a:solidFill>
                <a:srgbClr val="4C4C4C"/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D3F500-DCF4-4520-8B34-CAD132CE06F7}"/>
              </a:ext>
            </a:extLst>
          </p:cNvPr>
          <p:cNvSpPr txBox="1"/>
          <p:nvPr/>
        </p:nvSpPr>
        <p:spPr>
          <a:xfrm>
            <a:off x="6238551" y="1929612"/>
            <a:ext cx="4611801" cy="528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914217">
              <a:lnSpc>
                <a:spcPts val="1750"/>
              </a:lnSpc>
            </a:pPr>
            <a:r>
              <a:rPr lang="en-US" sz="1100" dirty="0">
                <a:solidFill>
                  <a:srgbClr val="B3B3B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For many small business owners, maintaining positive cash flow and a stable balance sheet can be an ongoing battle that consumes.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2B4E80-A549-4827-B6EB-6DD0B95F9253}"/>
              </a:ext>
            </a:extLst>
          </p:cNvPr>
          <p:cNvSpPr txBox="1"/>
          <p:nvPr/>
        </p:nvSpPr>
        <p:spPr>
          <a:xfrm>
            <a:off x="6238551" y="1606229"/>
            <a:ext cx="239193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14217"/>
            <a:r>
              <a:rPr lang="en-US" sz="1600" b="1" dirty="0">
                <a:solidFill>
                  <a:srgbClr val="4DADB5"/>
                </a:solidFill>
                <a:latin typeface="Poppins" pitchFamily="2" charset="77"/>
                <a:ea typeface="Lato Light" panose="020F0502020204030203" pitchFamily="34" charset="0"/>
                <a:cs typeface="Poppins" pitchFamily="2" charset="77"/>
              </a:rPr>
              <a:t>PRODUCTS AND SERVICES</a:t>
            </a:r>
          </a:p>
        </p:txBody>
      </p:sp>
      <p:sp>
        <p:nvSpPr>
          <p:cNvPr id="39" name="Shape 6980">
            <a:extLst>
              <a:ext uri="{FF2B5EF4-FFF2-40B4-BE49-F238E27FC236}">
                <a16:creationId xmlns:a16="http://schemas.microsoft.com/office/drawing/2014/main" id="{9EC2189D-B7FF-4E8A-BE09-68C340060EC6}"/>
              </a:ext>
            </a:extLst>
          </p:cNvPr>
          <p:cNvSpPr/>
          <p:nvPr/>
        </p:nvSpPr>
        <p:spPr>
          <a:xfrm>
            <a:off x="8149235" y="2859205"/>
            <a:ext cx="1440000" cy="144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>
              <a:defRPr>
                <a:solidFill>
                  <a:srgbClr val="4C4C4C"/>
                </a:solidFill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Set up test market for coverage model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41" name="Shape 6980">
            <a:extLst>
              <a:ext uri="{FF2B5EF4-FFF2-40B4-BE49-F238E27FC236}">
                <a16:creationId xmlns:a16="http://schemas.microsoft.com/office/drawing/2014/main" id="{0A864F70-F56C-4BF0-8654-221E7C8B3C53}"/>
              </a:ext>
            </a:extLst>
          </p:cNvPr>
          <p:cNvSpPr/>
          <p:nvPr/>
        </p:nvSpPr>
        <p:spPr>
          <a:xfrm>
            <a:off x="3915215" y="1217426"/>
            <a:ext cx="1440000" cy="144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>
              <a:defRPr>
                <a:solidFill>
                  <a:srgbClr val="4C4C4C"/>
                </a:solidFill>
              </a:defRPr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 </a:t>
            </a:r>
          </a:p>
          <a:p>
            <a:pPr algn="ctr" defTabSz="914217">
              <a:defRPr>
                <a:solidFill>
                  <a:srgbClr val="4C4C4C"/>
                </a:solidFill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Develop Product </a:t>
            </a:r>
          </a:p>
          <a:p>
            <a:pPr algn="ctr" defTabSz="914217">
              <a:defRPr>
                <a:solidFill>
                  <a:srgbClr val="4C4C4C"/>
                </a:solidFill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&amp; </a:t>
            </a:r>
          </a:p>
          <a:p>
            <a:pPr algn="ctr" defTabSz="914217">
              <a:defRPr>
                <a:solidFill>
                  <a:srgbClr val="4C4C4C"/>
                </a:solidFill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Channel matrix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20C3C71-E1F5-4149-8DB1-9989753E6A31}"/>
              </a:ext>
            </a:extLst>
          </p:cNvPr>
          <p:cNvCxnSpPr>
            <a:cxnSpLocks/>
          </p:cNvCxnSpPr>
          <p:nvPr/>
        </p:nvCxnSpPr>
        <p:spPr>
          <a:xfrm>
            <a:off x="2832248" y="3596191"/>
            <a:ext cx="444637" cy="9783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7DE6C25-8A7D-43E3-A6B0-D1FAA04F26B6}"/>
              </a:ext>
            </a:extLst>
          </p:cNvPr>
          <p:cNvGrpSpPr/>
          <p:nvPr/>
        </p:nvGrpSpPr>
        <p:grpSpPr>
          <a:xfrm>
            <a:off x="3258031" y="1929612"/>
            <a:ext cx="654096" cy="3585069"/>
            <a:chOff x="3126053" y="1929612"/>
            <a:chExt cx="654096" cy="358506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295CAA2-E958-47E1-A6F3-7CAE3F0AB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5944" y="1929612"/>
              <a:ext cx="0" cy="358506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4BFE0F0-4362-4362-93BB-51F7706BE1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6053" y="1944783"/>
              <a:ext cx="654096" cy="732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F7BF01E-215A-4F10-B6DC-935351828929}"/>
                </a:ext>
              </a:extLst>
            </p:cNvPr>
            <p:cNvCxnSpPr>
              <a:cxnSpLocks/>
            </p:cNvCxnSpPr>
            <p:nvPr/>
          </p:nvCxnSpPr>
          <p:spPr>
            <a:xfrm>
              <a:off x="3126053" y="5514680"/>
              <a:ext cx="644669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Shape 6977">
            <a:extLst>
              <a:ext uri="{FF2B5EF4-FFF2-40B4-BE49-F238E27FC236}">
                <a16:creationId xmlns:a16="http://schemas.microsoft.com/office/drawing/2014/main" id="{591AD0EE-0E43-4F36-9BC7-0E7D38A319F9}"/>
              </a:ext>
            </a:extLst>
          </p:cNvPr>
          <p:cNvSpPr/>
          <p:nvPr/>
        </p:nvSpPr>
        <p:spPr>
          <a:xfrm>
            <a:off x="1533653" y="2876191"/>
            <a:ext cx="1440000" cy="144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GB" sz="1200" kern="0" dirty="0">
                <a:solidFill>
                  <a:schemeClr val="bg1"/>
                </a:solidFill>
                <a:latin typeface="Lato Light" panose="020F0502020204030203" pitchFamily="34" charset="0"/>
              </a:rPr>
              <a:t> Develop Channel Universe </a:t>
            </a:r>
            <a:endParaRPr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BD6AC8-3BBF-4DBC-B081-3C61F1666CCB}"/>
              </a:ext>
            </a:extLst>
          </p:cNvPr>
          <p:cNvGrpSpPr/>
          <p:nvPr/>
        </p:nvGrpSpPr>
        <p:grpSpPr>
          <a:xfrm rot="10800000">
            <a:off x="5344824" y="1929413"/>
            <a:ext cx="654096" cy="3585069"/>
            <a:chOff x="3126053" y="1929612"/>
            <a:chExt cx="654096" cy="3585069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83DC6646-2AF2-4D2D-ABA1-A71436B7B3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45944" y="1929612"/>
              <a:ext cx="0" cy="3585069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D826243-8755-404D-8DB6-A6F1D598D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6053" y="1944783"/>
              <a:ext cx="654096" cy="732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300E24C0-59A6-4DAA-A35D-F6ED2E144F36}"/>
                </a:ext>
              </a:extLst>
            </p:cNvPr>
            <p:cNvCxnSpPr>
              <a:cxnSpLocks/>
            </p:cNvCxnSpPr>
            <p:nvPr/>
          </p:nvCxnSpPr>
          <p:spPr>
            <a:xfrm>
              <a:off x="3126053" y="5514680"/>
              <a:ext cx="644669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128E472-BD29-4989-A721-157F5BC4FFD1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5982370" y="3579205"/>
            <a:ext cx="2166865" cy="18554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hape 6980">
            <a:extLst>
              <a:ext uri="{FF2B5EF4-FFF2-40B4-BE49-F238E27FC236}">
                <a16:creationId xmlns:a16="http://schemas.microsoft.com/office/drawing/2014/main" id="{B456891D-3433-4F9A-801E-21942E028E17}"/>
              </a:ext>
            </a:extLst>
          </p:cNvPr>
          <p:cNvSpPr/>
          <p:nvPr/>
        </p:nvSpPr>
        <p:spPr>
          <a:xfrm>
            <a:off x="6392607" y="2876191"/>
            <a:ext cx="1440000" cy="1440000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>
              <a:defRPr>
                <a:solidFill>
                  <a:srgbClr val="4C4C4C"/>
                </a:solidFill>
              </a:defRPr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algn="ctr" defTabSz="914217">
              <a:defRPr>
                <a:solidFill>
                  <a:srgbClr val="4C4C4C"/>
                </a:solidFill>
              </a:defRPr>
            </a:pPr>
            <a:endParaRPr lang="en-GB" sz="12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  <a:p>
            <a:pPr algn="ctr" defTabSz="914217">
              <a:defRPr>
                <a:solidFill>
                  <a:srgbClr val="4C4C4C"/>
                </a:solidFill>
              </a:defRPr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Light" panose="020F0502020204030203" pitchFamily="34" charset="0"/>
              </a:rPr>
              <a:t>Develop Market / Channel  Coverage Model .</a:t>
            </a:r>
          </a:p>
          <a:p>
            <a:pPr algn="ctr" defTabSz="914217">
              <a:defRPr>
                <a:solidFill>
                  <a:srgbClr val="4C4C4C"/>
                </a:solidFill>
              </a:defRPr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ato Light" panose="020F0502020204030203" pitchFamily="34" charset="0"/>
            </a:endParaRPr>
          </a:p>
          <a:p>
            <a:pPr marL="0" marR="0" lvl="0" indent="0" algn="ctr" defTabSz="91421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4C4C4C"/>
                </a:solidFill>
              </a:defRPr>
            </a:pP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Lato Light" panose="020F0502020204030203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47B9D4-BECC-4C08-BCB0-C9914C0D3AE1}"/>
              </a:ext>
            </a:extLst>
          </p:cNvPr>
          <p:cNvSpPr txBox="1"/>
          <p:nvPr/>
        </p:nvSpPr>
        <p:spPr>
          <a:xfrm>
            <a:off x="-1" y="19076"/>
            <a:ext cx="546811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435356">
              <a:defRPr/>
            </a:pPr>
            <a:r>
              <a:rPr lang="en-US" sz="2800" b="1" dirty="0">
                <a:solidFill>
                  <a:srgbClr val="2A4A8B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Channels of distribution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 process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7BA31-312E-444B-B5FB-4784927B2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9</a:t>
            </a:fld>
            <a:endParaRPr lang="en-GB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F7E75E0C-5DDE-494B-B905-9BECAA812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E8F0800-C228-88FF-69B6-5C45B341F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r>
              <a:rPr lang="en-GB" sz="9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06499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4275</TotalTime>
  <Words>4895</Words>
  <Application>Microsoft Office PowerPoint</Application>
  <PresentationFormat>Widescreen</PresentationFormat>
  <Paragraphs>1138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47</vt:i4>
      </vt:variant>
    </vt:vector>
  </HeadingPairs>
  <TitlesOfParts>
    <vt:vector size="69" baseType="lpstr">
      <vt:lpstr>-apple-system</vt:lpstr>
      <vt:lpstr>Arial</vt:lpstr>
      <vt:lpstr>Arial</vt:lpstr>
      <vt:lpstr>Calibri</vt:lpstr>
      <vt:lpstr>Calibri Light</vt:lpstr>
      <vt:lpstr>Inter</vt:lpstr>
      <vt:lpstr>Lato</vt:lpstr>
      <vt:lpstr>Lato Light</vt:lpstr>
      <vt:lpstr>Lato Light</vt:lpstr>
      <vt:lpstr>Open Sans Light</vt:lpstr>
      <vt:lpstr>Oswald</vt:lpstr>
      <vt:lpstr>Plato</vt:lpstr>
      <vt:lpstr>Poppins</vt:lpstr>
      <vt:lpstr>Roboto Light</vt:lpstr>
      <vt:lpstr>Tato</vt:lpstr>
      <vt:lpstr>Zilla Slab</vt:lpstr>
      <vt:lpstr>Office Theme</vt:lpstr>
      <vt:lpstr>1_Office Theme</vt:lpstr>
      <vt:lpstr>5_Office Theme</vt:lpstr>
      <vt:lpstr>6_Office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Raman</cp:lastModifiedBy>
  <cp:revision>177</cp:revision>
  <dcterms:created xsi:type="dcterms:W3CDTF">2020-11-05T09:36:38Z</dcterms:created>
  <dcterms:modified xsi:type="dcterms:W3CDTF">2023-07-07T09:49:21Z</dcterms:modified>
</cp:coreProperties>
</file>