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1" r:id="rId5"/>
    <p:sldMasterId id="2147483706" r:id="rId6"/>
  </p:sldMasterIdLst>
  <p:sldIdLst>
    <p:sldId id="4213" r:id="rId7"/>
    <p:sldId id="4415" r:id="rId8"/>
    <p:sldId id="4412" r:id="rId9"/>
    <p:sldId id="3965" r:id="rId10"/>
    <p:sldId id="3968" r:id="rId11"/>
    <p:sldId id="4256" r:id="rId12"/>
    <p:sldId id="4356" r:id="rId13"/>
    <p:sldId id="4358" r:id="rId14"/>
    <p:sldId id="4355" r:id="rId15"/>
    <p:sldId id="4354" r:id="rId16"/>
    <p:sldId id="4608" r:id="rId17"/>
    <p:sldId id="4579" r:id="rId18"/>
    <p:sldId id="4580" r:id="rId19"/>
    <p:sldId id="4581" r:id="rId20"/>
    <p:sldId id="4582" r:id="rId21"/>
    <p:sldId id="4583" r:id="rId22"/>
    <p:sldId id="4584" r:id="rId23"/>
    <p:sldId id="4585" r:id="rId24"/>
    <p:sldId id="4614" r:id="rId25"/>
    <p:sldId id="4586" r:id="rId26"/>
    <p:sldId id="4588" r:id="rId27"/>
    <p:sldId id="4589" r:id="rId28"/>
    <p:sldId id="3878" r:id="rId29"/>
    <p:sldId id="3874" r:id="rId30"/>
    <p:sldId id="4330" r:id="rId31"/>
    <p:sldId id="4590" r:id="rId32"/>
    <p:sldId id="4604" r:id="rId33"/>
    <p:sldId id="4591" r:id="rId34"/>
    <p:sldId id="4592" r:id="rId35"/>
    <p:sldId id="4593" r:id="rId36"/>
    <p:sldId id="4594" r:id="rId37"/>
    <p:sldId id="4595" r:id="rId38"/>
    <p:sldId id="4597" r:id="rId39"/>
    <p:sldId id="4596" r:id="rId40"/>
    <p:sldId id="4598" r:id="rId41"/>
    <p:sldId id="4610" r:id="rId42"/>
    <p:sldId id="4611" r:id="rId43"/>
    <p:sldId id="4612" r:id="rId44"/>
    <p:sldId id="4600" r:id="rId45"/>
    <p:sldId id="4613" r:id="rId46"/>
    <p:sldId id="4605" r:id="rId47"/>
    <p:sldId id="3316" r:id="rId48"/>
    <p:sldId id="4251" r:id="rId49"/>
    <p:sldId id="4537" r:id="rId50"/>
    <p:sldId id="4538" r:id="rId51"/>
    <p:sldId id="4539" r:id="rId52"/>
    <p:sldId id="4540" r:id="rId53"/>
    <p:sldId id="4252" r:id="rId54"/>
    <p:sldId id="4534" r:id="rId55"/>
    <p:sldId id="4254" r:id="rId56"/>
    <p:sldId id="4535" r:id="rId57"/>
    <p:sldId id="4257" r:id="rId58"/>
    <p:sldId id="4258" r:id="rId59"/>
    <p:sldId id="4259" r:id="rId60"/>
    <p:sldId id="4260" r:id="rId61"/>
    <p:sldId id="4261" r:id="rId62"/>
    <p:sldId id="4262" r:id="rId63"/>
    <p:sldId id="4263" r:id="rId64"/>
    <p:sldId id="4212" r:id="rId65"/>
    <p:sldId id="4216" r:id="rId66"/>
    <p:sldId id="4219" r:id="rId67"/>
    <p:sldId id="4220" r:id="rId68"/>
    <p:sldId id="4222" r:id="rId69"/>
    <p:sldId id="4225" r:id="rId70"/>
    <p:sldId id="4230" r:id="rId71"/>
    <p:sldId id="4232" r:id="rId72"/>
    <p:sldId id="4231" r:id="rId73"/>
    <p:sldId id="4235" r:id="rId74"/>
    <p:sldId id="4253" r:id="rId75"/>
    <p:sldId id="4228" r:id="rId76"/>
    <p:sldId id="4226" r:id="rId77"/>
    <p:sldId id="4229" r:id="rId78"/>
    <p:sldId id="4234" r:id="rId79"/>
    <p:sldId id="4615" r:id="rId80"/>
    <p:sldId id="4616" r:id="rId81"/>
    <p:sldId id="4617" r:id="rId82"/>
    <p:sldId id="4607" r:id="rId83"/>
    <p:sldId id="4609"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277C3-5615-434A-A528-067A3D535B9E}" v="74" dt="2023-12-25T12:13:42.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50" d="100"/>
          <a:sy n="150" d="100"/>
        </p:scale>
        <p:origin x="636" y="256"/>
      </p:cViewPr>
      <p:guideLst/>
    </p:cSldViewPr>
  </p:slideViewPr>
  <p:notesTextViewPr>
    <p:cViewPr>
      <p:scale>
        <a:sx n="1" d="1"/>
        <a:sy n="1" d="1"/>
      </p:scale>
      <p:origin x="0" y="0"/>
    </p:cViewPr>
  </p:notesTextViewPr>
  <p:sorterViewPr>
    <p:cViewPr>
      <p:scale>
        <a:sx n="131" d="100"/>
        <a:sy n="131" d="100"/>
      </p:scale>
      <p:origin x="0" y="-120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microsoft.com/office/2016/11/relationships/changesInfo" Target="changesInfos/changesInfo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microsoft.com/office/2015/10/relationships/revisionInfo" Target="revisionInfo.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D7277C3-5615-434A-A528-067A3D535B9E}"/>
    <pc:docChg chg="undo custSel addSld delSld modSld sldOrd">
      <pc:chgData name="Sudarshan Chakravarthi" userId="9632d19e-631d-46a5-9e9a-d9cc496f17d0" providerId="ADAL" clId="{AD7277C3-5615-434A-A528-067A3D535B9E}" dt="2023-12-25T12:48:13.464" v="8026" actId="1036"/>
      <pc:docMkLst>
        <pc:docMk/>
      </pc:docMkLst>
      <pc:sldChg chg="addSp modSp mod">
        <pc:chgData name="Sudarshan Chakravarthi" userId="9632d19e-631d-46a5-9e9a-d9cc496f17d0" providerId="ADAL" clId="{AD7277C3-5615-434A-A528-067A3D535B9E}" dt="2023-12-23T16:43:02.216" v="898" actId="33524"/>
        <pc:sldMkLst>
          <pc:docMk/>
          <pc:sldMk cId="1512399725" sldId="3878"/>
        </pc:sldMkLst>
        <pc:spChg chg="add mod">
          <ac:chgData name="Sudarshan Chakravarthi" userId="9632d19e-631d-46a5-9e9a-d9cc496f17d0" providerId="ADAL" clId="{AD7277C3-5615-434A-A528-067A3D535B9E}" dt="2023-12-23T16:42:56.197" v="897" actId="1076"/>
          <ac:spMkLst>
            <pc:docMk/>
            <pc:sldMk cId="1512399725" sldId="3878"/>
            <ac:spMk id="2" creationId="{E04BBC1D-EC35-1059-BA71-CDD22F90CB1E}"/>
          </ac:spMkLst>
        </pc:spChg>
        <pc:graphicFrameChg chg="modGraphic">
          <ac:chgData name="Sudarshan Chakravarthi" userId="9632d19e-631d-46a5-9e9a-d9cc496f17d0" providerId="ADAL" clId="{AD7277C3-5615-434A-A528-067A3D535B9E}" dt="2023-12-23T16:43:02.216" v="898" actId="33524"/>
          <ac:graphicFrameMkLst>
            <pc:docMk/>
            <pc:sldMk cId="1512399725" sldId="3878"/>
            <ac:graphicFrameMk id="4" creationId="{C207D49A-AF14-8AC6-FCA3-D731D252A944}"/>
          </ac:graphicFrameMkLst>
        </pc:graphicFrameChg>
      </pc:sldChg>
      <pc:sldChg chg="addSp delSp modSp mod">
        <pc:chgData name="Sudarshan Chakravarthi" userId="9632d19e-631d-46a5-9e9a-d9cc496f17d0" providerId="ADAL" clId="{AD7277C3-5615-434A-A528-067A3D535B9E}" dt="2023-07-07T15:17:01.154" v="22" actId="1076"/>
        <pc:sldMkLst>
          <pc:docMk/>
          <pc:sldMk cId="1805402828" sldId="4213"/>
        </pc:sldMkLst>
        <pc:spChg chg="mod ord">
          <ac:chgData name="Sudarshan Chakravarthi" userId="9632d19e-631d-46a5-9e9a-d9cc496f17d0" providerId="ADAL" clId="{AD7277C3-5615-434A-A528-067A3D535B9E}" dt="2023-07-07T15:17:01.154" v="22" actId="1076"/>
          <ac:spMkLst>
            <pc:docMk/>
            <pc:sldMk cId="1805402828" sldId="4213"/>
            <ac:spMk id="6" creationId="{BD7AA0B0-B891-B97B-6E9D-8856CC601784}"/>
          </ac:spMkLst>
        </pc:spChg>
        <pc:spChg chg="mod">
          <ac:chgData name="Sudarshan Chakravarthi" userId="9632d19e-631d-46a5-9e9a-d9cc496f17d0" providerId="ADAL" clId="{AD7277C3-5615-434A-A528-067A3D535B9E}" dt="2023-07-07T15:17:01.154" v="22" actId="1076"/>
          <ac:spMkLst>
            <pc:docMk/>
            <pc:sldMk cId="1805402828" sldId="4213"/>
            <ac:spMk id="7" creationId="{693BF65E-9573-1BDA-9CE4-E021C94FC7F8}"/>
          </ac:spMkLst>
        </pc:spChg>
        <pc:spChg chg="add mod">
          <ac:chgData name="Sudarshan Chakravarthi" userId="9632d19e-631d-46a5-9e9a-d9cc496f17d0" providerId="ADAL" clId="{AD7277C3-5615-434A-A528-067A3D535B9E}" dt="2023-07-07T15:17:01.154" v="22" actId="1076"/>
          <ac:spMkLst>
            <pc:docMk/>
            <pc:sldMk cId="1805402828" sldId="4213"/>
            <ac:spMk id="9" creationId="{ADE08CAB-FF94-7504-9663-87897CF9C15A}"/>
          </ac:spMkLst>
        </pc:spChg>
        <pc:grpChg chg="add mod">
          <ac:chgData name="Sudarshan Chakravarthi" userId="9632d19e-631d-46a5-9e9a-d9cc496f17d0" providerId="ADAL" clId="{AD7277C3-5615-434A-A528-067A3D535B9E}" dt="2023-07-07T15:17:01.154" v="22" actId="1076"/>
          <ac:grpSpMkLst>
            <pc:docMk/>
            <pc:sldMk cId="1805402828" sldId="4213"/>
            <ac:grpSpMk id="10" creationId="{60A4C5DD-01B8-0662-32B9-12366D78B57D}"/>
          </ac:grpSpMkLst>
        </pc:grpChg>
        <pc:picChg chg="del mod">
          <ac:chgData name="Sudarshan Chakravarthi" userId="9632d19e-631d-46a5-9e9a-d9cc496f17d0" providerId="ADAL" clId="{AD7277C3-5615-434A-A528-067A3D535B9E}" dt="2023-07-07T15:16:49.617" v="20" actId="478"/>
          <ac:picMkLst>
            <pc:docMk/>
            <pc:sldMk cId="1805402828" sldId="4213"/>
            <ac:picMk id="8" creationId="{F9D82CE9-F93B-3196-EA9F-725DAAE988AB}"/>
          </ac:picMkLst>
        </pc:picChg>
        <pc:picChg chg="add mod">
          <ac:chgData name="Sudarshan Chakravarthi" userId="9632d19e-631d-46a5-9e9a-d9cc496f17d0" providerId="ADAL" clId="{AD7277C3-5615-434A-A528-067A3D535B9E}" dt="2023-07-07T15:17:01.154" v="22" actId="1076"/>
          <ac:picMkLst>
            <pc:docMk/>
            <pc:sldMk cId="1805402828" sldId="4213"/>
            <ac:picMk id="1026" creationId="{A7B5B334-856E-AAF4-5600-49BD4A9903FD}"/>
          </ac:picMkLst>
        </pc:picChg>
      </pc:sldChg>
      <pc:sldChg chg="modSp mod">
        <pc:chgData name="Sudarshan Chakravarthi" userId="9632d19e-631d-46a5-9e9a-d9cc496f17d0" providerId="ADAL" clId="{AD7277C3-5615-434A-A528-067A3D535B9E}" dt="2023-12-25T11:25:29.527" v="5115" actId="404"/>
        <pc:sldMkLst>
          <pc:docMk/>
          <pc:sldMk cId="3745045534" sldId="4222"/>
        </pc:sldMkLst>
        <pc:spChg chg="mod">
          <ac:chgData name="Sudarshan Chakravarthi" userId="9632d19e-631d-46a5-9e9a-d9cc496f17d0" providerId="ADAL" clId="{AD7277C3-5615-434A-A528-067A3D535B9E}" dt="2023-12-25T11:25:29.527" v="5115" actId="404"/>
          <ac:spMkLst>
            <pc:docMk/>
            <pc:sldMk cId="3745045534" sldId="4222"/>
            <ac:spMk id="22" creationId="{E6046BBC-7B24-4577-A3B4-8BBF87D848B7}"/>
          </ac:spMkLst>
        </pc:spChg>
        <pc:spChg chg="mod">
          <ac:chgData name="Sudarshan Chakravarthi" userId="9632d19e-631d-46a5-9e9a-d9cc496f17d0" providerId="ADAL" clId="{AD7277C3-5615-434A-A528-067A3D535B9E}" dt="2023-12-25T11:25:29.527" v="5115" actId="404"/>
          <ac:spMkLst>
            <pc:docMk/>
            <pc:sldMk cId="3745045534" sldId="4222"/>
            <ac:spMk id="23" creationId="{FDDC238D-87CF-4F83-B94C-85C83F23D1F7}"/>
          </ac:spMkLst>
        </pc:spChg>
        <pc:spChg chg="mod">
          <ac:chgData name="Sudarshan Chakravarthi" userId="9632d19e-631d-46a5-9e9a-d9cc496f17d0" providerId="ADAL" clId="{AD7277C3-5615-434A-A528-067A3D535B9E}" dt="2023-12-25T11:25:29.527" v="5115" actId="404"/>
          <ac:spMkLst>
            <pc:docMk/>
            <pc:sldMk cId="3745045534" sldId="4222"/>
            <ac:spMk id="24" creationId="{9880015E-B8DB-4F3B-92F0-03C6A1A48337}"/>
          </ac:spMkLst>
        </pc:spChg>
        <pc:spChg chg="mod">
          <ac:chgData name="Sudarshan Chakravarthi" userId="9632d19e-631d-46a5-9e9a-d9cc496f17d0" providerId="ADAL" clId="{AD7277C3-5615-434A-A528-067A3D535B9E}" dt="2023-12-25T11:25:29.527" v="5115" actId="404"/>
          <ac:spMkLst>
            <pc:docMk/>
            <pc:sldMk cId="3745045534" sldId="4222"/>
            <ac:spMk id="26" creationId="{207B3FB2-4483-4454-BC54-8E0DCE392C87}"/>
          </ac:spMkLst>
        </pc:spChg>
      </pc:sldChg>
      <pc:sldChg chg="modSp mod">
        <pc:chgData name="Sudarshan Chakravarthi" userId="9632d19e-631d-46a5-9e9a-d9cc496f17d0" providerId="ADAL" clId="{AD7277C3-5615-434A-A528-067A3D535B9E}" dt="2023-12-25T11:25:42.600" v="5119" actId="404"/>
        <pc:sldMkLst>
          <pc:docMk/>
          <pc:sldMk cId="284487363" sldId="4225"/>
        </pc:sldMkLst>
        <pc:spChg chg="mod">
          <ac:chgData name="Sudarshan Chakravarthi" userId="9632d19e-631d-46a5-9e9a-d9cc496f17d0" providerId="ADAL" clId="{AD7277C3-5615-434A-A528-067A3D535B9E}" dt="2023-12-25T11:25:35.252" v="5117" actId="404"/>
          <ac:spMkLst>
            <pc:docMk/>
            <pc:sldMk cId="284487363" sldId="4225"/>
            <ac:spMk id="22" creationId="{E6046BBC-7B24-4577-A3B4-8BBF87D848B7}"/>
          </ac:spMkLst>
        </pc:spChg>
        <pc:spChg chg="mod">
          <ac:chgData name="Sudarshan Chakravarthi" userId="9632d19e-631d-46a5-9e9a-d9cc496f17d0" providerId="ADAL" clId="{AD7277C3-5615-434A-A528-067A3D535B9E}" dt="2023-12-25T11:25:35.252" v="5117" actId="404"/>
          <ac:spMkLst>
            <pc:docMk/>
            <pc:sldMk cId="284487363" sldId="4225"/>
            <ac:spMk id="23" creationId="{FDDC238D-87CF-4F83-B94C-85C83F23D1F7}"/>
          </ac:spMkLst>
        </pc:spChg>
        <pc:spChg chg="mod">
          <ac:chgData name="Sudarshan Chakravarthi" userId="9632d19e-631d-46a5-9e9a-d9cc496f17d0" providerId="ADAL" clId="{AD7277C3-5615-434A-A528-067A3D535B9E}" dt="2023-12-25T11:25:35.252" v="5117" actId="404"/>
          <ac:spMkLst>
            <pc:docMk/>
            <pc:sldMk cId="284487363" sldId="4225"/>
            <ac:spMk id="24" creationId="{9880015E-B8DB-4F3B-92F0-03C6A1A48337}"/>
          </ac:spMkLst>
        </pc:spChg>
        <pc:spChg chg="mod">
          <ac:chgData name="Sudarshan Chakravarthi" userId="9632d19e-631d-46a5-9e9a-d9cc496f17d0" providerId="ADAL" clId="{AD7277C3-5615-434A-A528-067A3D535B9E}" dt="2023-12-25T11:25:42.600" v="5119" actId="404"/>
          <ac:spMkLst>
            <pc:docMk/>
            <pc:sldMk cId="284487363" sldId="4225"/>
            <ac:spMk id="26" creationId="{207B3FB2-4483-4454-BC54-8E0DCE392C87}"/>
          </ac:spMkLst>
        </pc:spChg>
      </pc:sldChg>
      <pc:sldChg chg="modSp mod">
        <pc:chgData name="Sudarshan Chakravarthi" userId="9632d19e-631d-46a5-9e9a-d9cc496f17d0" providerId="ADAL" clId="{AD7277C3-5615-434A-A528-067A3D535B9E}" dt="2023-12-25T11:25:52.230" v="5123" actId="404"/>
        <pc:sldMkLst>
          <pc:docMk/>
          <pc:sldMk cId="2445627982" sldId="4230"/>
        </pc:sldMkLst>
        <pc:spChg chg="mod">
          <ac:chgData name="Sudarshan Chakravarthi" userId="9632d19e-631d-46a5-9e9a-d9cc496f17d0" providerId="ADAL" clId="{AD7277C3-5615-434A-A528-067A3D535B9E}" dt="2023-12-25T11:25:52.230" v="5123" actId="404"/>
          <ac:spMkLst>
            <pc:docMk/>
            <pc:sldMk cId="2445627982" sldId="4230"/>
            <ac:spMk id="26" creationId="{207B3FB2-4483-4454-BC54-8E0DCE392C87}"/>
          </ac:spMkLst>
        </pc:spChg>
      </pc:sldChg>
      <pc:sldChg chg="modSp mod">
        <pc:chgData name="Sudarshan Chakravarthi" userId="9632d19e-631d-46a5-9e9a-d9cc496f17d0" providerId="ADAL" clId="{AD7277C3-5615-434A-A528-067A3D535B9E}" dt="2023-12-25T11:26:04.873" v="5126" actId="404"/>
        <pc:sldMkLst>
          <pc:docMk/>
          <pc:sldMk cId="310649150" sldId="4231"/>
        </pc:sldMkLst>
        <pc:spChg chg="mod">
          <ac:chgData name="Sudarshan Chakravarthi" userId="9632d19e-631d-46a5-9e9a-d9cc496f17d0" providerId="ADAL" clId="{AD7277C3-5615-434A-A528-067A3D535B9E}" dt="2023-12-25T11:26:04.873" v="5126" actId="404"/>
          <ac:spMkLst>
            <pc:docMk/>
            <pc:sldMk cId="310649150" sldId="4231"/>
            <ac:spMk id="22" creationId="{E6046BBC-7B24-4577-A3B4-8BBF87D848B7}"/>
          </ac:spMkLst>
        </pc:spChg>
      </pc:sldChg>
      <pc:sldChg chg="modSp mod">
        <pc:chgData name="Sudarshan Chakravarthi" userId="9632d19e-631d-46a5-9e9a-d9cc496f17d0" providerId="ADAL" clId="{AD7277C3-5615-434A-A528-067A3D535B9E}" dt="2023-12-25T11:25:59.702" v="5125" actId="404"/>
        <pc:sldMkLst>
          <pc:docMk/>
          <pc:sldMk cId="3808608602" sldId="4232"/>
        </pc:sldMkLst>
        <pc:spChg chg="mod">
          <ac:chgData name="Sudarshan Chakravarthi" userId="9632d19e-631d-46a5-9e9a-d9cc496f17d0" providerId="ADAL" clId="{AD7277C3-5615-434A-A528-067A3D535B9E}" dt="2023-12-25T11:25:59.702" v="5125" actId="404"/>
          <ac:spMkLst>
            <pc:docMk/>
            <pc:sldMk cId="3808608602" sldId="4232"/>
            <ac:spMk id="26" creationId="{207B3FB2-4483-4454-BC54-8E0DCE392C87}"/>
          </ac:spMkLst>
        </pc:spChg>
        <pc:grpChg chg="mod">
          <ac:chgData name="Sudarshan Chakravarthi" userId="9632d19e-631d-46a5-9e9a-d9cc496f17d0" providerId="ADAL" clId="{AD7277C3-5615-434A-A528-067A3D535B9E}" dt="2023-12-25T11:25:55.759" v="5124" actId="1076"/>
          <ac:grpSpMkLst>
            <pc:docMk/>
            <pc:sldMk cId="3808608602" sldId="4232"/>
            <ac:grpSpMk id="2" creationId="{5AD4D3FB-4570-48F5-80CB-DB171FD8A6DB}"/>
          </ac:grpSpMkLst>
        </pc:grpChg>
      </pc:sldChg>
      <pc:sldChg chg="addSp delSp modSp mod">
        <pc:chgData name="Sudarshan Chakravarthi" userId="9632d19e-631d-46a5-9e9a-d9cc496f17d0" providerId="ADAL" clId="{AD7277C3-5615-434A-A528-067A3D535B9E}" dt="2023-12-25T10:58:27.787" v="3648" actId="21"/>
        <pc:sldMkLst>
          <pc:docMk/>
          <pc:sldMk cId="2808061439" sldId="4330"/>
        </pc:sldMkLst>
        <pc:spChg chg="mod">
          <ac:chgData name="Sudarshan Chakravarthi" userId="9632d19e-631d-46a5-9e9a-d9cc496f17d0" providerId="ADAL" clId="{AD7277C3-5615-434A-A528-067A3D535B9E}" dt="2023-12-25T10:57:32.729" v="3641" actId="20577"/>
          <ac:spMkLst>
            <pc:docMk/>
            <pc:sldMk cId="2808061439" sldId="4330"/>
            <ac:spMk id="4" creationId="{13617872-A33F-BEE8-36AF-6162B63E6BD9}"/>
          </ac:spMkLst>
        </pc:spChg>
        <pc:graphicFrameChg chg="modGraphic">
          <ac:chgData name="Sudarshan Chakravarthi" userId="9632d19e-631d-46a5-9e9a-d9cc496f17d0" providerId="ADAL" clId="{AD7277C3-5615-434A-A528-067A3D535B9E}" dt="2023-12-25T10:55:40.733" v="3606" actId="114"/>
          <ac:graphicFrameMkLst>
            <pc:docMk/>
            <pc:sldMk cId="2808061439" sldId="4330"/>
            <ac:graphicFrameMk id="7" creationId="{59FE2F62-2F5A-A6B8-8A26-EF2CB9564C4B}"/>
          </ac:graphicFrameMkLst>
        </pc:graphicFrameChg>
        <pc:graphicFrameChg chg="modGraphic">
          <ac:chgData name="Sudarshan Chakravarthi" userId="9632d19e-631d-46a5-9e9a-d9cc496f17d0" providerId="ADAL" clId="{AD7277C3-5615-434A-A528-067A3D535B9E}" dt="2023-12-25T10:58:13.384" v="3645" actId="6549"/>
          <ac:graphicFrameMkLst>
            <pc:docMk/>
            <pc:sldMk cId="2808061439" sldId="4330"/>
            <ac:graphicFrameMk id="11" creationId="{22ED98A4-83EE-B577-64FB-5CAE320A4CF2}"/>
          </ac:graphicFrameMkLst>
        </pc:graphicFrameChg>
        <pc:graphicFrameChg chg="mod modGraphic">
          <ac:chgData name="Sudarshan Chakravarthi" userId="9632d19e-631d-46a5-9e9a-d9cc496f17d0" providerId="ADAL" clId="{AD7277C3-5615-434A-A528-067A3D535B9E}" dt="2023-12-25T10:58:21.345" v="3646"/>
          <ac:graphicFrameMkLst>
            <pc:docMk/>
            <pc:sldMk cId="2808061439" sldId="4330"/>
            <ac:graphicFrameMk id="13" creationId="{8F3D71B7-B7C2-781C-E2B5-86B99A64D887}"/>
          </ac:graphicFrameMkLst>
        </pc:graphicFrameChg>
        <pc:graphicFrameChg chg="mod modGraphic">
          <ac:chgData name="Sudarshan Chakravarthi" userId="9632d19e-631d-46a5-9e9a-d9cc496f17d0" providerId="ADAL" clId="{AD7277C3-5615-434A-A528-067A3D535B9E}" dt="2023-12-25T10:58:22.786" v="3647"/>
          <ac:graphicFrameMkLst>
            <pc:docMk/>
            <pc:sldMk cId="2808061439" sldId="4330"/>
            <ac:graphicFrameMk id="14" creationId="{957EB46A-03B2-911D-6B8F-1EE927C32A95}"/>
          </ac:graphicFrameMkLst>
        </pc:graphicFrameChg>
        <pc:picChg chg="add del mod">
          <ac:chgData name="Sudarshan Chakravarthi" userId="9632d19e-631d-46a5-9e9a-d9cc496f17d0" providerId="ADAL" clId="{AD7277C3-5615-434A-A528-067A3D535B9E}" dt="2023-12-25T10:58:27.787" v="3648" actId="21"/>
          <ac:picMkLst>
            <pc:docMk/>
            <pc:sldMk cId="2808061439" sldId="4330"/>
            <ac:picMk id="6" creationId="{A4882EDD-AB0F-0712-DB1E-A3CE6E830922}"/>
          </ac:picMkLst>
        </pc:picChg>
      </pc:sldChg>
      <pc:sldChg chg="modSp mod">
        <pc:chgData name="Sudarshan Chakravarthi" userId="9632d19e-631d-46a5-9e9a-d9cc496f17d0" providerId="ADAL" clId="{AD7277C3-5615-434A-A528-067A3D535B9E}" dt="2023-12-25T11:29:03.165" v="5187" actId="6549"/>
        <pc:sldMkLst>
          <pc:docMk/>
          <pc:sldMk cId="499117907" sldId="4356"/>
        </pc:sldMkLst>
        <pc:graphicFrameChg chg="mod modGraphic">
          <ac:chgData name="Sudarshan Chakravarthi" userId="9632d19e-631d-46a5-9e9a-d9cc496f17d0" providerId="ADAL" clId="{AD7277C3-5615-434A-A528-067A3D535B9E}" dt="2023-12-25T11:29:03.165" v="5187" actId="6549"/>
          <ac:graphicFrameMkLst>
            <pc:docMk/>
            <pc:sldMk cId="499117907" sldId="4356"/>
            <ac:graphicFrameMk id="7" creationId="{69CCC913-66C2-E876-7694-90092512E8D5}"/>
          </ac:graphicFrameMkLst>
        </pc:graphicFrameChg>
      </pc:sldChg>
      <pc:sldChg chg="modSp mod">
        <pc:chgData name="Sudarshan Chakravarthi" userId="9632d19e-631d-46a5-9e9a-d9cc496f17d0" providerId="ADAL" clId="{AD7277C3-5615-434A-A528-067A3D535B9E}" dt="2023-08-21T11:59:17.232" v="144" actId="1076"/>
        <pc:sldMkLst>
          <pc:docMk/>
          <pc:sldMk cId="1152931146" sldId="4358"/>
        </pc:sldMkLst>
        <pc:spChg chg="mod">
          <ac:chgData name="Sudarshan Chakravarthi" userId="9632d19e-631d-46a5-9e9a-d9cc496f17d0" providerId="ADAL" clId="{AD7277C3-5615-434A-A528-067A3D535B9E}" dt="2023-08-21T11:58:37.717" v="140" actId="1076"/>
          <ac:spMkLst>
            <pc:docMk/>
            <pc:sldMk cId="1152931146" sldId="4358"/>
            <ac:spMk id="14" creationId="{0DC5A748-DD25-7590-D6C6-86AE431D4DA8}"/>
          </ac:spMkLst>
        </pc:spChg>
        <pc:spChg chg="mod">
          <ac:chgData name="Sudarshan Chakravarthi" userId="9632d19e-631d-46a5-9e9a-d9cc496f17d0" providerId="ADAL" clId="{AD7277C3-5615-434A-A528-067A3D535B9E}" dt="2023-08-21T11:59:17.232" v="144" actId="1076"/>
          <ac:spMkLst>
            <pc:docMk/>
            <pc:sldMk cId="1152931146" sldId="4358"/>
            <ac:spMk id="30" creationId="{C4B1C196-268C-1ACA-E2AA-E5772A3653A8}"/>
          </ac:spMkLst>
        </pc:spChg>
        <pc:spChg chg="mod">
          <ac:chgData name="Sudarshan Chakravarthi" userId="9632d19e-631d-46a5-9e9a-d9cc496f17d0" providerId="ADAL" clId="{AD7277C3-5615-434A-A528-067A3D535B9E}" dt="2023-08-21T11:59:07.389" v="143" actId="6549"/>
          <ac:spMkLst>
            <pc:docMk/>
            <pc:sldMk cId="1152931146" sldId="4358"/>
            <ac:spMk id="31" creationId="{38C2EE7F-853A-8D6A-71E2-EDD9F3982E9B}"/>
          </ac:spMkLst>
        </pc:spChg>
      </pc:sldChg>
      <pc:sldChg chg="modSp mod">
        <pc:chgData name="Sudarshan Chakravarthi" userId="9632d19e-631d-46a5-9e9a-d9cc496f17d0" providerId="ADAL" clId="{AD7277C3-5615-434A-A528-067A3D535B9E}" dt="2023-12-25T10:32:55.744" v="2570" actId="20577"/>
        <pc:sldMkLst>
          <pc:docMk/>
          <pc:sldMk cId="2539246940" sldId="4579"/>
        </pc:sldMkLst>
        <pc:graphicFrameChg chg="modGraphic">
          <ac:chgData name="Sudarshan Chakravarthi" userId="9632d19e-631d-46a5-9e9a-d9cc496f17d0" providerId="ADAL" clId="{AD7277C3-5615-434A-A528-067A3D535B9E}" dt="2023-12-25T10:32:55.744" v="2570" actId="20577"/>
          <ac:graphicFrameMkLst>
            <pc:docMk/>
            <pc:sldMk cId="2539246940" sldId="4579"/>
            <ac:graphicFrameMk id="5" creationId="{44F2C7DE-16E2-BFF7-1B2F-85794C3A6AEF}"/>
          </ac:graphicFrameMkLst>
        </pc:graphicFrameChg>
      </pc:sldChg>
      <pc:sldChg chg="modSp mod">
        <pc:chgData name="Sudarshan Chakravarthi" userId="9632d19e-631d-46a5-9e9a-d9cc496f17d0" providerId="ADAL" clId="{AD7277C3-5615-434A-A528-067A3D535B9E}" dt="2023-12-25T10:41:37.450" v="2905" actId="20577"/>
        <pc:sldMkLst>
          <pc:docMk/>
          <pc:sldMk cId="4094098374" sldId="4581"/>
        </pc:sldMkLst>
        <pc:spChg chg="mod">
          <ac:chgData name="Sudarshan Chakravarthi" userId="9632d19e-631d-46a5-9e9a-d9cc496f17d0" providerId="ADAL" clId="{AD7277C3-5615-434A-A528-067A3D535B9E}" dt="2023-12-23T15:03:01.209" v="151"/>
          <ac:spMkLst>
            <pc:docMk/>
            <pc:sldMk cId="4094098374" sldId="4581"/>
            <ac:spMk id="2" creationId="{EA43AF00-BD5A-D419-DFE6-073B2A669DD5}"/>
          </ac:spMkLst>
        </pc:spChg>
        <pc:spChg chg="mod">
          <ac:chgData name="Sudarshan Chakravarthi" userId="9632d19e-631d-46a5-9e9a-d9cc496f17d0" providerId="ADAL" clId="{AD7277C3-5615-434A-A528-067A3D535B9E}" dt="2023-12-25T10:41:37.450" v="2905" actId="20577"/>
          <ac:spMkLst>
            <pc:docMk/>
            <pc:sldMk cId="4094098374" sldId="4581"/>
            <ac:spMk id="7" creationId="{E7054A66-440C-8443-512A-362F471E1719}"/>
          </ac:spMkLst>
        </pc:spChg>
        <pc:graphicFrameChg chg="mod modGraphic">
          <ac:chgData name="Sudarshan Chakravarthi" userId="9632d19e-631d-46a5-9e9a-d9cc496f17d0" providerId="ADAL" clId="{AD7277C3-5615-434A-A528-067A3D535B9E}" dt="2023-12-25T10:39:57.348" v="2780" actId="20577"/>
          <ac:graphicFrameMkLst>
            <pc:docMk/>
            <pc:sldMk cId="4094098374" sldId="4581"/>
            <ac:graphicFrameMk id="5" creationId="{44F2C7DE-16E2-BFF7-1B2F-85794C3A6AEF}"/>
          </ac:graphicFrameMkLst>
        </pc:graphicFrameChg>
      </pc:sldChg>
      <pc:sldChg chg="modSp mod">
        <pc:chgData name="Sudarshan Chakravarthi" userId="9632d19e-631d-46a5-9e9a-d9cc496f17d0" providerId="ADAL" clId="{AD7277C3-5615-434A-A528-067A3D535B9E}" dt="2023-12-25T10:42:27.655" v="2920" actId="114"/>
        <pc:sldMkLst>
          <pc:docMk/>
          <pc:sldMk cId="3395766857" sldId="4582"/>
        </pc:sldMkLst>
        <pc:spChg chg="mod">
          <ac:chgData name="Sudarshan Chakravarthi" userId="9632d19e-631d-46a5-9e9a-d9cc496f17d0" providerId="ADAL" clId="{AD7277C3-5615-434A-A528-067A3D535B9E}" dt="2023-12-25T10:42:00.319" v="2909" actId="20577"/>
          <ac:spMkLst>
            <pc:docMk/>
            <pc:sldMk cId="3395766857" sldId="4582"/>
            <ac:spMk id="7" creationId="{E7054A66-440C-8443-512A-362F471E1719}"/>
          </ac:spMkLst>
        </pc:spChg>
        <pc:graphicFrameChg chg="modGraphic">
          <ac:chgData name="Sudarshan Chakravarthi" userId="9632d19e-631d-46a5-9e9a-d9cc496f17d0" providerId="ADAL" clId="{AD7277C3-5615-434A-A528-067A3D535B9E}" dt="2023-12-25T10:42:27.655" v="2920" actId="114"/>
          <ac:graphicFrameMkLst>
            <pc:docMk/>
            <pc:sldMk cId="3395766857" sldId="4582"/>
            <ac:graphicFrameMk id="5" creationId="{44F2C7DE-16E2-BFF7-1B2F-85794C3A6AEF}"/>
          </ac:graphicFrameMkLst>
        </pc:graphicFrameChg>
      </pc:sldChg>
      <pc:sldChg chg="addSp modSp mod">
        <pc:chgData name="Sudarshan Chakravarthi" userId="9632d19e-631d-46a5-9e9a-d9cc496f17d0" providerId="ADAL" clId="{AD7277C3-5615-434A-A528-067A3D535B9E}" dt="2023-12-25T10:44:27.633" v="3065" actId="404"/>
        <pc:sldMkLst>
          <pc:docMk/>
          <pc:sldMk cId="1497718699" sldId="4584"/>
        </pc:sldMkLst>
        <pc:spChg chg="add mod">
          <ac:chgData name="Sudarshan Chakravarthi" userId="9632d19e-631d-46a5-9e9a-d9cc496f17d0" providerId="ADAL" clId="{AD7277C3-5615-434A-A528-067A3D535B9E}" dt="2023-12-25T10:44:08.882" v="3064" actId="6549"/>
          <ac:spMkLst>
            <pc:docMk/>
            <pc:sldMk cId="1497718699" sldId="4584"/>
            <ac:spMk id="2" creationId="{3A0EF831-E53E-E795-507D-5BEF31F2187A}"/>
          </ac:spMkLst>
        </pc:spChg>
        <pc:graphicFrameChg chg="modGraphic">
          <ac:chgData name="Sudarshan Chakravarthi" userId="9632d19e-631d-46a5-9e9a-d9cc496f17d0" providerId="ADAL" clId="{AD7277C3-5615-434A-A528-067A3D535B9E}" dt="2023-12-25T10:44:27.633" v="3065" actId="404"/>
          <ac:graphicFrameMkLst>
            <pc:docMk/>
            <pc:sldMk cId="1497718699" sldId="4584"/>
            <ac:graphicFrameMk id="6" creationId="{CE688429-C1A8-1E8A-E7C7-8A7BC0F38E49}"/>
          </ac:graphicFrameMkLst>
        </pc:graphicFrameChg>
      </pc:sldChg>
      <pc:sldChg chg="addSp modSp mod">
        <pc:chgData name="Sudarshan Chakravarthi" userId="9632d19e-631d-46a5-9e9a-d9cc496f17d0" providerId="ADAL" clId="{AD7277C3-5615-434A-A528-067A3D535B9E}" dt="2023-12-23T15:10:24.363" v="699" actId="20577"/>
        <pc:sldMkLst>
          <pc:docMk/>
          <pc:sldMk cId="333191078" sldId="4585"/>
        </pc:sldMkLst>
        <pc:spChg chg="add mod">
          <ac:chgData name="Sudarshan Chakravarthi" userId="9632d19e-631d-46a5-9e9a-d9cc496f17d0" providerId="ADAL" clId="{AD7277C3-5615-434A-A528-067A3D535B9E}" dt="2023-12-23T15:10:24.363" v="699" actId="20577"/>
          <ac:spMkLst>
            <pc:docMk/>
            <pc:sldMk cId="333191078" sldId="4585"/>
            <ac:spMk id="2" creationId="{B749CC15-39D3-F54D-D2A4-79865536D518}"/>
          </ac:spMkLst>
        </pc:spChg>
        <pc:graphicFrameChg chg="mod modGraphic">
          <ac:chgData name="Sudarshan Chakravarthi" userId="9632d19e-631d-46a5-9e9a-d9cc496f17d0" providerId="ADAL" clId="{AD7277C3-5615-434A-A528-067A3D535B9E}" dt="2023-12-23T15:09:33.299" v="648" actId="1076"/>
          <ac:graphicFrameMkLst>
            <pc:docMk/>
            <pc:sldMk cId="333191078" sldId="4585"/>
            <ac:graphicFrameMk id="6" creationId="{13E82A81-41DB-3DFD-7AA9-A63B94CF7EA4}"/>
          </ac:graphicFrameMkLst>
        </pc:graphicFrameChg>
      </pc:sldChg>
      <pc:sldChg chg="addSp modSp mod">
        <pc:chgData name="Sudarshan Chakravarthi" userId="9632d19e-631d-46a5-9e9a-d9cc496f17d0" providerId="ADAL" clId="{AD7277C3-5615-434A-A528-067A3D535B9E}" dt="2023-12-23T15:11:03.147" v="713"/>
        <pc:sldMkLst>
          <pc:docMk/>
          <pc:sldMk cId="1236313053" sldId="4586"/>
        </pc:sldMkLst>
        <pc:spChg chg="add mod">
          <ac:chgData name="Sudarshan Chakravarthi" userId="9632d19e-631d-46a5-9e9a-d9cc496f17d0" providerId="ADAL" clId="{AD7277C3-5615-434A-A528-067A3D535B9E}" dt="2023-12-23T15:10:54.613" v="707" actId="1076"/>
          <ac:spMkLst>
            <pc:docMk/>
            <pc:sldMk cId="1236313053" sldId="4586"/>
            <ac:spMk id="2" creationId="{EFBF7191-54EF-3350-E24F-97B38BAAF67E}"/>
          </ac:spMkLst>
        </pc:spChg>
        <pc:graphicFrameChg chg="mod modGraphic">
          <ac:chgData name="Sudarshan Chakravarthi" userId="9632d19e-631d-46a5-9e9a-d9cc496f17d0" providerId="ADAL" clId="{AD7277C3-5615-434A-A528-067A3D535B9E}" dt="2023-12-23T15:11:03.147" v="713"/>
          <ac:graphicFrameMkLst>
            <pc:docMk/>
            <pc:sldMk cId="1236313053" sldId="4586"/>
            <ac:graphicFrameMk id="6" creationId="{341381D2-16A7-39E7-0943-74D3E04D7329}"/>
          </ac:graphicFrameMkLst>
        </pc:graphicFrameChg>
      </pc:sldChg>
      <pc:sldChg chg="addSp modSp mod">
        <pc:chgData name="Sudarshan Chakravarthi" userId="9632d19e-631d-46a5-9e9a-d9cc496f17d0" providerId="ADAL" clId="{AD7277C3-5615-434A-A528-067A3D535B9E}" dt="2023-12-25T10:54:04.219" v="3600" actId="1076"/>
        <pc:sldMkLst>
          <pc:docMk/>
          <pc:sldMk cId="3504199262" sldId="4588"/>
        </pc:sldMkLst>
        <pc:spChg chg="add mod">
          <ac:chgData name="Sudarshan Chakravarthi" userId="9632d19e-631d-46a5-9e9a-d9cc496f17d0" providerId="ADAL" clId="{AD7277C3-5615-434A-A528-067A3D535B9E}" dt="2023-12-25T10:47:12.627" v="3292" actId="313"/>
          <ac:spMkLst>
            <pc:docMk/>
            <pc:sldMk cId="3504199262" sldId="4588"/>
            <ac:spMk id="2" creationId="{587A9147-97BD-D579-D72F-AA393C1022AB}"/>
          </ac:spMkLst>
        </pc:spChg>
        <pc:graphicFrameChg chg="mod modGraphic">
          <ac:chgData name="Sudarshan Chakravarthi" userId="9632d19e-631d-46a5-9e9a-d9cc496f17d0" providerId="ADAL" clId="{AD7277C3-5615-434A-A528-067A3D535B9E}" dt="2023-12-25T10:46:39.435" v="3290" actId="1076"/>
          <ac:graphicFrameMkLst>
            <pc:docMk/>
            <pc:sldMk cId="3504199262" sldId="4588"/>
            <ac:graphicFrameMk id="6" creationId="{341381D2-16A7-39E7-0943-74D3E04D7329}"/>
          </ac:graphicFrameMkLst>
        </pc:graphicFrameChg>
        <pc:graphicFrameChg chg="add mod modGraphic">
          <ac:chgData name="Sudarshan Chakravarthi" userId="9632d19e-631d-46a5-9e9a-d9cc496f17d0" providerId="ADAL" clId="{AD7277C3-5615-434A-A528-067A3D535B9E}" dt="2023-12-25T10:54:04.219" v="3600" actId="1076"/>
          <ac:graphicFrameMkLst>
            <pc:docMk/>
            <pc:sldMk cId="3504199262" sldId="4588"/>
            <ac:graphicFrameMk id="7" creationId="{8D536876-A1D5-99D2-AE76-E2FC731075B9}"/>
          </ac:graphicFrameMkLst>
        </pc:graphicFrameChg>
      </pc:sldChg>
      <pc:sldChg chg="delSp mod">
        <pc:chgData name="Sudarshan Chakravarthi" userId="9632d19e-631d-46a5-9e9a-d9cc496f17d0" providerId="ADAL" clId="{AD7277C3-5615-434A-A528-067A3D535B9E}" dt="2023-12-25T10:54:40.687" v="3601" actId="21"/>
        <pc:sldMkLst>
          <pc:docMk/>
          <pc:sldMk cId="879330796" sldId="4589"/>
        </pc:sldMkLst>
        <pc:picChg chg="del">
          <ac:chgData name="Sudarshan Chakravarthi" userId="9632d19e-631d-46a5-9e9a-d9cc496f17d0" providerId="ADAL" clId="{AD7277C3-5615-434A-A528-067A3D535B9E}" dt="2023-12-25T10:54:40.687" v="3601" actId="21"/>
          <ac:picMkLst>
            <pc:docMk/>
            <pc:sldMk cId="879330796" sldId="4589"/>
            <ac:picMk id="7" creationId="{4040FC96-8DB7-0414-1375-C79F0B4F1F14}"/>
          </ac:picMkLst>
        </pc:picChg>
      </pc:sldChg>
      <pc:sldChg chg="addSp delSp modSp mod">
        <pc:chgData name="Sudarshan Chakravarthi" userId="9632d19e-631d-46a5-9e9a-d9cc496f17d0" providerId="ADAL" clId="{AD7277C3-5615-434A-A528-067A3D535B9E}" dt="2023-12-25T11:30:22.010" v="5196" actId="1076"/>
        <pc:sldMkLst>
          <pc:docMk/>
          <pc:sldMk cId="28880552" sldId="4590"/>
        </pc:sldMkLst>
        <pc:spChg chg="mod">
          <ac:chgData name="Sudarshan Chakravarthi" userId="9632d19e-631d-46a5-9e9a-d9cc496f17d0" providerId="ADAL" clId="{AD7277C3-5615-434A-A528-067A3D535B9E}" dt="2023-12-25T11:30:22.010" v="5196" actId="1076"/>
          <ac:spMkLst>
            <pc:docMk/>
            <pc:sldMk cId="28880552" sldId="4590"/>
            <ac:spMk id="3" creationId="{92DFE87A-94FB-E25C-82CB-55B9F5576796}"/>
          </ac:spMkLst>
        </pc:spChg>
        <pc:graphicFrameChg chg="add mod">
          <ac:chgData name="Sudarshan Chakravarthi" userId="9632d19e-631d-46a5-9e9a-d9cc496f17d0" providerId="ADAL" clId="{AD7277C3-5615-434A-A528-067A3D535B9E}" dt="2023-12-25T11:30:17.863" v="5195" actId="1076"/>
          <ac:graphicFrameMkLst>
            <pc:docMk/>
            <pc:sldMk cId="28880552" sldId="4590"/>
            <ac:graphicFrameMk id="4" creationId="{18F7DD28-C518-4AC2-2593-4D729D4822D3}"/>
          </ac:graphicFrameMkLst>
        </pc:graphicFrameChg>
        <pc:picChg chg="add del mod">
          <ac:chgData name="Sudarshan Chakravarthi" userId="9632d19e-631d-46a5-9e9a-d9cc496f17d0" providerId="ADAL" clId="{AD7277C3-5615-434A-A528-067A3D535B9E}" dt="2023-12-25T11:01:07.673" v="3669" actId="478"/>
          <ac:picMkLst>
            <pc:docMk/>
            <pc:sldMk cId="28880552" sldId="4590"/>
            <ac:picMk id="2" creationId="{0C089E37-0FD4-C9A0-B1D1-C77EEF82464B}"/>
          </ac:picMkLst>
        </pc:picChg>
      </pc:sldChg>
      <pc:sldChg chg="addSp delSp modSp mod">
        <pc:chgData name="Sudarshan Chakravarthi" userId="9632d19e-631d-46a5-9e9a-d9cc496f17d0" providerId="ADAL" clId="{AD7277C3-5615-434A-A528-067A3D535B9E}" dt="2023-12-25T11:30:53.241" v="5228" actId="1076"/>
        <pc:sldMkLst>
          <pc:docMk/>
          <pc:sldMk cId="845703025" sldId="4594"/>
        </pc:sldMkLst>
        <pc:spChg chg="mod">
          <ac:chgData name="Sudarshan Chakravarthi" userId="9632d19e-631d-46a5-9e9a-d9cc496f17d0" providerId="ADAL" clId="{AD7277C3-5615-434A-A528-067A3D535B9E}" dt="2023-12-25T11:30:53.241" v="5228" actId="1076"/>
          <ac:spMkLst>
            <pc:docMk/>
            <pc:sldMk cId="845703025" sldId="4594"/>
            <ac:spMk id="2" creationId="{641F97B1-E6B0-BAD4-66A2-5483036D109F}"/>
          </ac:spMkLst>
        </pc:spChg>
        <pc:graphicFrameChg chg="add mod">
          <ac:chgData name="Sudarshan Chakravarthi" userId="9632d19e-631d-46a5-9e9a-d9cc496f17d0" providerId="ADAL" clId="{AD7277C3-5615-434A-A528-067A3D535B9E}" dt="2023-12-25T11:30:40.251" v="5199" actId="1076"/>
          <ac:graphicFrameMkLst>
            <pc:docMk/>
            <pc:sldMk cId="845703025" sldId="4594"/>
            <ac:graphicFrameMk id="4" creationId="{66A03E0E-EF44-0D81-6FCF-C54635097BDB}"/>
          </ac:graphicFrameMkLst>
        </pc:graphicFrameChg>
        <pc:picChg chg="del">
          <ac:chgData name="Sudarshan Chakravarthi" userId="9632d19e-631d-46a5-9e9a-d9cc496f17d0" providerId="ADAL" clId="{AD7277C3-5615-434A-A528-067A3D535B9E}" dt="2023-12-25T11:30:32.541" v="5197" actId="478"/>
          <ac:picMkLst>
            <pc:docMk/>
            <pc:sldMk cId="845703025" sldId="4594"/>
            <ac:picMk id="3" creationId="{395840DC-61CB-6F96-B6FB-A27679A9F06F}"/>
          </ac:picMkLst>
        </pc:picChg>
      </pc:sldChg>
      <pc:sldChg chg="ord">
        <pc:chgData name="Sudarshan Chakravarthi" userId="9632d19e-631d-46a5-9e9a-d9cc496f17d0" providerId="ADAL" clId="{AD7277C3-5615-434A-A528-067A3D535B9E}" dt="2023-07-07T15:21:13.582" v="71"/>
        <pc:sldMkLst>
          <pc:docMk/>
          <pc:sldMk cId="3812540057" sldId="4596"/>
        </pc:sldMkLst>
      </pc:sldChg>
      <pc:sldChg chg="modSp mod ord">
        <pc:chgData name="Sudarshan Chakravarthi" userId="9632d19e-631d-46a5-9e9a-d9cc496f17d0" providerId="ADAL" clId="{AD7277C3-5615-434A-A528-067A3D535B9E}" dt="2023-12-23T16:44:59.502" v="900" actId="14100"/>
        <pc:sldMkLst>
          <pc:docMk/>
          <pc:sldMk cId="3595854153" sldId="4597"/>
        </pc:sldMkLst>
        <pc:picChg chg="mod">
          <ac:chgData name="Sudarshan Chakravarthi" userId="9632d19e-631d-46a5-9e9a-d9cc496f17d0" providerId="ADAL" clId="{AD7277C3-5615-434A-A528-067A3D535B9E}" dt="2023-12-23T16:44:59.502" v="900" actId="14100"/>
          <ac:picMkLst>
            <pc:docMk/>
            <pc:sldMk cId="3595854153" sldId="4597"/>
            <ac:picMk id="4" creationId="{C6AC45CA-DD80-AD70-ADBB-E6EF04686B62}"/>
          </ac:picMkLst>
        </pc:picChg>
      </pc:sldChg>
      <pc:sldChg chg="modSp mod ord">
        <pc:chgData name="Sudarshan Chakravarthi" userId="9632d19e-631d-46a5-9e9a-d9cc496f17d0" providerId="ADAL" clId="{AD7277C3-5615-434A-A528-067A3D535B9E}" dt="2023-07-07T15:22:38.761" v="134" actId="1076"/>
        <pc:sldMkLst>
          <pc:docMk/>
          <pc:sldMk cId="1604135182" sldId="4598"/>
        </pc:sldMkLst>
        <pc:spChg chg="mod">
          <ac:chgData name="Sudarshan Chakravarthi" userId="9632d19e-631d-46a5-9e9a-d9cc496f17d0" providerId="ADAL" clId="{AD7277C3-5615-434A-A528-067A3D535B9E}" dt="2023-07-07T15:22:31.424" v="133" actId="1076"/>
          <ac:spMkLst>
            <pc:docMk/>
            <pc:sldMk cId="1604135182" sldId="4598"/>
            <ac:spMk id="4" creationId="{B29125D2-C4F0-7DF5-4CD0-3826DAE50FC3}"/>
          </ac:spMkLst>
        </pc:spChg>
        <pc:picChg chg="mod">
          <ac:chgData name="Sudarshan Chakravarthi" userId="9632d19e-631d-46a5-9e9a-d9cc496f17d0" providerId="ADAL" clId="{AD7277C3-5615-434A-A528-067A3D535B9E}" dt="2023-07-07T15:22:38.761" v="134" actId="1076"/>
          <ac:picMkLst>
            <pc:docMk/>
            <pc:sldMk cId="1604135182" sldId="4598"/>
            <ac:picMk id="5122" creationId="{66A56E70-0DE1-4E58-07DE-05D3054E89F2}"/>
          </ac:picMkLst>
        </pc:picChg>
      </pc:sldChg>
      <pc:sldChg chg="del">
        <pc:chgData name="Sudarshan Chakravarthi" userId="9632d19e-631d-46a5-9e9a-d9cc496f17d0" providerId="ADAL" clId="{AD7277C3-5615-434A-A528-067A3D535B9E}" dt="2023-07-07T15:17:37.381" v="25" actId="47"/>
        <pc:sldMkLst>
          <pc:docMk/>
          <pc:sldMk cId="900395016" sldId="4599"/>
        </pc:sldMkLst>
      </pc:sldChg>
      <pc:sldChg chg="addSp delSp modSp mod">
        <pc:chgData name="Sudarshan Chakravarthi" userId="9632d19e-631d-46a5-9e9a-d9cc496f17d0" providerId="ADAL" clId="{AD7277C3-5615-434A-A528-067A3D535B9E}" dt="2023-12-25T11:31:29.912" v="5256" actId="1076"/>
        <pc:sldMkLst>
          <pc:docMk/>
          <pc:sldMk cId="4113552061" sldId="4600"/>
        </pc:sldMkLst>
        <pc:spChg chg="mod">
          <ac:chgData name="Sudarshan Chakravarthi" userId="9632d19e-631d-46a5-9e9a-d9cc496f17d0" providerId="ADAL" clId="{AD7277C3-5615-434A-A528-067A3D535B9E}" dt="2023-12-25T11:31:29.912" v="5256" actId="1076"/>
          <ac:spMkLst>
            <pc:docMk/>
            <pc:sldMk cId="4113552061" sldId="4600"/>
            <ac:spMk id="3" creationId="{9374F001-FFD3-BC29-F928-2438D3530DC3}"/>
          </ac:spMkLst>
        </pc:spChg>
        <pc:graphicFrameChg chg="add mod">
          <ac:chgData name="Sudarshan Chakravarthi" userId="9632d19e-631d-46a5-9e9a-d9cc496f17d0" providerId="ADAL" clId="{AD7277C3-5615-434A-A528-067A3D535B9E}" dt="2023-12-25T11:31:11.828" v="5231" actId="1076"/>
          <ac:graphicFrameMkLst>
            <pc:docMk/>
            <pc:sldMk cId="4113552061" sldId="4600"/>
            <ac:graphicFrameMk id="4" creationId="{CCCE719E-2CDF-2DD1-59C7-EB18206FC1CC}"/>
          </ac:graphicFrameMkLst>
        </pc:graphicFrameChg>
        <pc:picChg chg="del mod">
          <ac:chgData name="Sudarshan Chakravarthi" userId="9632d19e-631d-46a5-9e9a-d9cc496f17d0" providerId="ADAL" clId="{AD7277C3-5615-434A-A528-067A3D535B9E}" dt="2023-12-25T11:31:06.465" v="5229" actId="478"/>
          <ac:picMkLst>
            <pc:docMk/>
            <pc:sldMk cId="4113552061" sldId="4600"/>
            <ac:picMk id="2" creationId="{BB822CEC-910C-B8AB-17FD-563A06081A65}"/>
          </ac:picMkLst>
        </pc:picChg>
      </pc:sldChg>
      <pc:sldChg chg="delSp mod">
        <pc:chgData name="Sudarshan Chakravarthi" userId="9632d19e-631d-46a5-9e9a-d9cc496f17d0" providerId="ADAL" clId="{AD7277C3-5615-434A-A528-067A3D535B9E}" dt="2023-12-25T11:32:29.401" v="5258" actId="478"/>
        <pc:sldMkLst>
          <pc:docMk/>
          <pc:sldMk cId="699131560" sldId="4605"/>
        </pc:sldMkLst>
        <pc:picChg chg="del">
          <ac:chgData name="Sudarshan Chakravarthi" userId="9632d19e-631d-46a5-9e9a-d9cc496f17d0" providerId="ADAL" clId="{AD7277C3-5615-434A-A528-067A3D535B9E}" dt="2023-12-25T11:32:29.401" v="5258" actId="478"/>
          <ac:picMkLst>
            <pc:docMk/>
            <pc:sldMk cId="699131560" sldId="4605"/>
            <ac:picMk id="2" creationId="{BB822CEC-910C-B8AB-17FD-563A06081A65}"/>
          </ac:picMkLst>
        </pc:picChg>
      </pc:sldChg>
      <pc:sldChg chg="del">
        <pc:chgData name="Sudarshan Chakravarthi" userId="9632d19e-631d-46a5-9e9a-d9cc496f17d0" providerId="ADAL" clId="{AD7277C3-5615-434A-A528-067A3D535B9E}" dt="2023-07-07T15:17:28.143" v="24" actId="47"/>
        <pc:sldMkLst>
          <pc:docMk/>
          <pc:sldMk cId="1737316441" sldId="4606"/>
        </pc:sldMkLst>
      </pc:sldChg>
      <pc:sldChg chg="addSp modSp mod">
        <pc:chgData name="Sudarshan Chakravarthi" userId="9632d19e-631d-46a5-9e9a-d9cc496f17d0" providerId="ADAL" clId="{AD7277C3-5615-434A-A528-067A3D535B9E}" dt="2023-12-25T11:29:32.276" v="5190" actId="1076"/>
        <pc:sldMkLst>
          <pc:docMk/>
          <pc:sldMk cId="175481642" sldId="4608"/>
        </pc:sldMkLst>
        <pc:spChg chg="add mod">
          <ac:chgData name="Sudarshan Chakravarthi" userId="9632d19e-631d-46a5-9e9a-d9cc496f17d0" providerId="ADAL" clId="{AD7277C3-5615-434A-A528-067A3D535B9E}" dt="2023-12-25T11:29:32.276" v="5190" actId="1076"/>
          <ac:spMkLst>
            <pc:docMk/>
            <pc:sldMk cId="175481642" sldId="4608"/>
            <ac:spMk id="2" creationId="{7D792864-CCAC-691D-E85B-6D74A5809D9E}"/>
          </ac:spMkLst>
        </pc:spChg>
        <pc:graphicFrameChg chg="add mod">
          <ac:chgData name="Sudarshan Chakravarthi" userId="9632d19e-631d-46a5-9e9a-d9cc496f17d0" providerId="ADAL" clId="{AD7277C3-5615-434A-A528-067A3D535B9E}" dt="2023-12-25T11:29:26.517" v="5189" actId="1076"/>
          <ac:graphicFrameMkLst>
            <pc:docMk/>
            <pc:sldMk cId="175481642" sldId="4608"/>
            <ac:graphicFrameMk id="3" creationId="{4FEB15DD-FF58-C40E-A275-6EC2913748FA}"/>
          </ac:graphicFrameMkLst>
        </pc:graphicFrameChg>
      </pc:sldChg>
      <pc:sldChg chg="add">
        <pc:chgData name="Sudarshan Chakravarthi" userId="9632d19e-631d-46a5-9e9a-d9cc496f17d0" providerId="ADAL" clId="{AD7277C3-5615-434A-A528-067A3D535B9E}" dt="2023-07-07T15:17:25.438" v="23"/>
        <pc:sldMkLst>
          <pc:docMk/>
          <pc:sldMk cId="1727357190" sldId="4609"/>
        </pc:sldMkLst>
      </pc:sldChg>
      <pc:sldChg chg="addSp delSp modSp new mod ord">
        <pc:chgData name="Sudarshan Chakravarthi" userId="9632d19e-631d-46a5-9e9a-d9cc496f17d0" providerId="ADAL" clId="{AD7277C3-5615-434A-A528-067A3D535B9E}" dt="2023-12-23T16:50:18.936" v="976" actId="122"/>
        <pc:sldMkLst>
          <pc:docMk/>
          <pc:sldMk cId="759525055" sldId="4610"/>
        </pc:sldMkLst>
        <pc:spChg chg="add mod">
          <ac:chgData name="Sudarshan Chakravarthi" userId="9632d19e-631d-46a5-9e9a-d9cc496f17d0" providerId="ADAL" clId="{AD7277C3-5615-434A-A528-067A3D535B9E}" dt="2023-07-07T15:21:33.986" v="93" actId="20577"/>
          <ac:spMkLst>
            <pc:docMk/>
            <pc:sldMk cId="759525055" sldId="4610"/>
            <ac:spMk id="2" creationId="{BD528109-0718-3BFA-5435-9020E3999ECD}"/>
          </ac:spMkLst>
        </pc:spChg>
        <pc:spChg chg="add mod">
          <ac:chgData name="Sudarshan Chakravarthi" userId="9632d19e-631d-46a5-9e9a-d9cc496f17d0" providerId="ADAL" clId="{AD7277C3-5615-434A-A528-067A3D535B9E}" dt="2023-12-23T16:50:08.389" v="975" actId="12"/>
          <ac:spMkLst>
            <pc:docMk/>
            <pc:sldMk cId="759525055" sldId="4610"/>
            <ac:spMk id="6" creationId="{86D8FA94-2A6D-345D-B6EA-7BDC92D14077}"/>
          </ac:spMkLst>
        </pc:spChg>
        <pc:graphicFrameChg chg="add mod modGraphic">
          <ac:chgData name="Sudarshan Chakravarthi" userId="9632d19e-631d-46a5-9e9a-d9cc496f17d0" providerId="ADAL" clId="{AD7277C3-5615-434A-A528-067A3D535B9E}" dt="2023-12-23T16:50:18.936" v="976" actId="122"/>
          <ac:graphicFrameMkLst>
            <pc:docMk/>
            <pc:sldMk cId="759525055" sldId="4610"/>
            <ac:graphicFrameMk id="4" creationId="{53B330C3-782C-FA59-AE7A-AD12430D187C}"/>
          </ac:graphicFrameMkLst>
        </pc:graphicFrameChg>
        <pc:picChg chg="add del mod">
          <ac:chgData name="Sudarshan Chakravarthi" userId="9632d19e-631d-46a5-9e9a-d9cc496f17d0" providerId="ADAL" clId="{AD7277C3-5615-434A-A528-067A3D535B9E}" dt="2023-12-23T16:49:22.193" v="966" actId="478"/>
          <ac:picMkLst>
            <pc:docMk/>
            <pc:sldMk cId="759525055" sldId="4610"/>
            <ac:picMk id="3" creationId="{004DA145-B122-4063-167D-72A609F5055E}"/>
          </ac:picMkLst>
        </pc:picChg>
      </pc:sldChg>
      <pc:sldChg chg="addSp delSp modSp new mod ord">
        <pc:chgData name="Sudarshan Chakravarthi" userId="9632d19e-631d-46a5-9e9a-d9cc496f17d0" providerId="ADAL" clId="{AD7277C3-5615-434A-A528-067A3D535B9E}" dt="2023-12-23T16:58:49.870" v="1439" actId="33524"/>
        <pc:sldMkLst>
          <pc:docMk/>
          <pc:sldMk cId="1767944863" sldId="4611"/>
        </pc:sldMkLst>
        <pc:spChg chg="add mod">
          <ac:chgData name="Sudarshan Chakravarthi" userId="9632d19e-631d-46a5-9e9a-d9cc496f17d0" providerId="ADAL" clId="{AD7277C3-5615-434A-A528-067A3D535B9E}" dt="2023-07-07T15:21:49.470" v="104" actId="6549"/>
          <ac:spMkLst>
            <pc:docMk/>
            <pc:sldMk cId="1767944863" sldId="4611"/>
            <ac:spMk id="2" creationId="{69DDEAE5-8936-32A8-CC29-5033BE3F2752}"/>
          </ac:spMkLst>
        </pc:spChg>
        <pc:spChg chg="add mod">
          <ac:chgData name="Sudarshan Chakravarthi" userId="9632d19e-631d-46a5-9e9a-d9cc496f17d0" providerId="ADAL" clId="{AD7277C3-5615-434A-A528-067A3D535B9E}" dt="2023-12-23T16:57:25.466" v="1255" actId="1076"/>
          <ac:spMkLst>
            <pc:docMk/>
            <pc:sldMk cId="1767944863" sldId="4611"/>
            <ac:spMk id="5" creationId="{05B7ACDD-1D79-A518-19D8-F75DD2CC50A7}"/>
          </ac:spMkLst>
        </pc:spChg>
        <pc:spChg chg="add mod">
          <ac:chgData name="Sudarshan Chakravarthi" userId="9632d19e-631d-46a5-9e9a-d9cc496f17d0" providerId="ADAL" clId="{AD7277C3-5615-434A-A528-067A3D535B9E}" dt="2023-12-23T16:58:49.870" v="1439" actId="33524"/>
          <ac:spMkLst>
            <pc:docMk/>
            <pc:sldMk cId="1767944863" sldId="4611"/>
            <ac:spMk id="6" creationId="{E0196387-5D18-C37A-CF7F-ACAD4AA88504}"/>
          </ac:spMkLst>
        </pc:spChg>
        <pc:graphicFrameChg chg="add mod modGraphic">
          <ac:chgData name="Sudarshan Chakravarthi" userId="9632d19e-631d-46a5-9e9a-d9cc496f17d0" providerId="ADAL" clId="{AD7277C3-5615-434A-A528-067A3D535B9E}" dt="2023-12-23T16:57:22.204" v="1254" actId="1076"/>
          <ac:graphicFrameMkLst>
            <pc:docMk/>
            <pc:sldMk cId="1767944863" sldId="4611"/>
            <ac:graphicFrameMk id="4" creationId="{2EAF1F15-CCCE-E87E-C4BB-A99F9E4988D9}"/>
          </ac:graphicFrameMkLst>
        </pc:graphicFrameChg>
        <pc:picChg chg="add del mod">
          <ac:chgData name="Sudarshan Chakravarthi" userId="9632d19e-631d-46a5-9e9a-d9cc496f17d0" providerId="ADAL" clId="{AD7277C3-5615-434A-A528-067A3D535B9E}" dt="2023-12-23T16:51:37.270" v="1037" actId="478"/>
          <ac:picMkLst>
            <pc:docMk/>
            <pc:sldMk cId="1767944863" sldId="4611"/>
            <ac:picMk id="3" creationId="{E50E70D2-0FB4-3171-03C3-7CC410DDEAE8}"/>
          </ac:picMkLst>
        </pc:picChg>
      </pc:sldChg>
      <pc:sldChg chg="addSp delSp modSp new mod ord">
        <pc:chgData name="Sudarshan Chakravarthi" userId="9632d19e-631d-46a5-9e9a-d9cc496f17d0" providerId="ADAL" clId="{AD7277C3-5615-434A-A528-067A3D535B9E}" dt="2023-12-23T17:10:11.097" v="2563" actId="1076"/>
        <pc:sldMkLst>
          <pc:docMk/>
          <pc:sldMk cId="200074726" sldId="4612"/>
        </pc:sldMkLst>
        <pc:spChg chg="add mod">
          <ac:chgData name="Sudarshan Chakravarthi" userId="9632d19e-631d-46a5-9e9a-d9cc496f17d0" providerId="ADAL" clId="{AD7277C3-5615-434A-A528-067A3D535B9E}" dt="2023-07-07T15:22:04.095" v="129" actId="20577"/>
          <ac:spMkLst>
            <pc:docMk/>
            <pc:sldMk cId="200074726" sldId="4612"/>
            <ac:spMk id="2" creationId="{C1D3B646-7CFF-AC41-DE4E-9384A427EFA7}"/>
          </ac:spMkLst>
        </pc:spChg>
        <pc:spChg chg="add mod">
          <ac:chgData name="Sudarshan Chakravarthi" userId="9632d19e-631d-46a5-9e9a-d9cc496f17d0" providerId="ADAL" clId="{AD7277C3-5615-434A-A528-067A3D535B9E}" dt="2023-12-23T17:05:07.995" v="2179" actId="114"/>
          <ac:spMkLst>
            <pc:docMk/>
            <pc:sldMk cId="200074726" sldId="4612"/>
            <ac:spMk id="5" creationId="{352D2C73-3730-89AE-79A5-4B89DD46EC7E}"/>
          </ac:spMkLst>
        </pc:spChg>
        <pc:spChg chg="add mod">
          <ac:chgData name="Sudarshan Chakravarthi" userId="9632d19e-631d-46a5-9e9a-d9cc496f17d0" providerId="ADAL" clId="{AD7277C3-5615-434A-A528-067A3D535B9E}" dt="2023-12-23T17:10:11.097" v="2563" actId="1076"/>
          <ac:spMkLst>
            <pc:docMk/>
            <pc:sldMk cId="200074726" sldId="4612"/>
            <ac:spMk id="6" creationId="{0CC1AC84-DA33-7BCA-4B75-1DA6837B3467}"/>
          </ac:spMkLst>
        </pc:spChg>
        <pc:spChg chg="add mod">
          <ac:chgData name="Sudarshan Chakravarthi" userId="9632d19e-631d-46a5-9e9a-d9cc496f17d0" providerId="ADAL" clId="{AD7277C3-5615-434A-A528-067A3D535B9E}" dt="2023-12-23T17:10:06.404" v="2561" actId="14100"/>
          <ac:spMkLst>
            <pc:docMk/>
            <pc:sldMk cId="200074726" sldId="4612"/>
            <ac:spMk id="7" creationId="{AAED53DF-6B5D-5790-8C8C-B7CB9C91B24D}"/>
          </ac:spMkLst>
        </pc:spChg>
        <pc:graphicFrameChg chg="add mod modGraphic">
          <ac:chgData name="Sudarshan Chakravarthi" userId="9632d19e-631d-46a5-9e9a-d9cc496f17d0" providerId="ADAL" clId="{AD7277C3-5615-434A-A528-067A3D535B9E}" dt="2023-12-23T17:05:29.882" v="2217" actId="20577"/>
          <ac:graphicFrameMkLst>
            <pc:docMk/>
            <pc:sldMk cId="200074726" sldId="4612"/>
            <ac:graphicFrameMk id="4" creationId="{F1E9E4D5-383C-188E-C5A8-E88711FA21BF}"/>
          </ac:graphicFrameMkLst>
        </pc:graphicFrameChg>
        <pc:picChg chg="add del mod">
          <ac:chgData name="Sudarshan Chakravarthi" userId="9632d19e-631d-46a5-9e9a-d9cc496f17d0" providerId="ADAL" clId="{AD7277C3-5615-434A-A528-067A3D535B9E}" dt="2023-12-23T17:05:10.390" v="2180" actId="478"/>
          <ac:picMkLst>
            <pc:docMk/>
            <pc:sldMk cId="200074726" sldId="4612"/>
            <ac:picMk id="3" creationId="{C9393124-9587-4928-1C79-4AF8984F936B}"/>
          </ac:picMkLst>
        </pc:picChg>
      </pc:sldChg>
      <pc:sldChg chg="addSp delSp modSp new mod">
        <pc:chgData name="Sudarshan Chakravarthi" userId="9632d19e-631d-46a5-9e9a-d9cc496f17d0" providerId="ADAL" clId="{AD7277C3-5615-434A-A528-067A3D535B9E}" dt="2023-12-25T11:32:26.093" v="5257" actId="478"/>
        <pc:sldMkLst>
          <pc:docMk/>
          <pc:sldMk cId="457243618" sldId="4613"/>
        </pc:sldMkLst>
        <pc:spChg chg="add mod">
          <ac:chgData name="Sudarshan Chakravarthi" userId="9632d19e-631d-46a5-9e9a-d9cc496f17d0" providerId="ADAL" clId="{AD7277C3-5615-434A-A528-067A3D535B9E}" dt="2023-07-07T15:20:20.061" v="64" actId="6549"/>
          <ac:spMkLst>
            <pc:docMk/>
            <pc:sldMk cId="457243618" sldId="4613"/>
            <ac:spMk id="2" creationId="{CA39193F-696B-E69C-E93A-AB06F607D210}"/>
          </ac:spMkLst>
        </pc:spChg>
        <pc:spChg chg="add mod">
          <ac:chgData name="Sudarshan Chakravarthi" userId="9632d19e-631d-46a5-9e9a-d9cc496f17d0" providerId="ADAL" clId="{AD7277C3-5615-434A-A528-067A3D535B9E}" dt="2023-12-25T11:22:42.637" v="5112" actId="14100"/>
          <ac:spMkLst>
            <pc:docMk/>
            <pc:sldMk cId="457243618" sldId="4613"/>
            <ac:spMk id="5" creationId="{1984F04B-0CA4-C0A0-9EB6-000254984034}"/>
          </ac:spMkLst>
        </pc:spChg>
        <pc:graphicFrameChg chg="add mod modGraphic">
          <ac:chgData name="Sudarshan Chakravarthi" userId="9632d19e-631d-46a5-9e9a-d9cc496f17d0" providerId="ADAL" clId="{AD7277C3-5615-434A-A528-067A3D535B9E}" dt="2023-12-25T11:22:34.700" v="5110"/>
          <ac:graphicFrameMkLst>
            <pc:docMk/>
            <pc:sldMk cId="457243618" sldId="4613"/>
            <ac:graphicFrameMk id="4" creationId="{4C8C1D5E-CCED-1E5C-3832-85DE8FA3B60A}"/>
          </ac:graphicFrameMkLst>
        </pc:graphicFrameChg>
        <pc:picChg chg="add del mod ord">
          <ac:chgData name="Sudarshan Chakravarthi" userId="9632d19e-631d-46a5-9e9a-d9cc496f17d0" providerId="ADAL" clId="{AD7277C3-5615-434A-A528-067A3D535B9E}" dt="2023-12-25T11:32:26.093" v="5257" actId="478"/>
          <ac:picMkLst>
            <pc:docMk/>
            <pc:sldMk cId="457243618" sldId="4613"/>
            <ac:picMk id="3" creationId="{D13960F7-3BFD-5085-48E2-9594F733E802}"/>
          </ac:picMkLst>
        </pc:picChg>
      </pc:sldChg>
      <pc:sldChg chg="addSp modSp add mod">
        <pc:chgData name="Sudarshan Chakravarthi" userId="9632d19e-631d-46a5-9e9a-d9cc496f17d0" providerId="ADAL" clId="{AD7277C3-5615-434A-A528-067A3D535B9E}" dt="2023-12-25T11:30:03.597" v="5193" actId="1076"/>
        <pc:sldMkLst>
          <pc:docMk/>
          <pc:sldMk cId="292467196" sldId="4614"/>
        </pc:sldMkLst>
        <pc:spChg chg="mod">
          <ac:chgData name="Sudarshan Chakravarthi" userId="9632d19e-631d-46a5-9e9a-d9cc496f17d0" providerId="ADAL" clId="{AD7277C3-5615-434A-A528-067A3D535B9E}" dt="2023-12-25T11:30:03.597" v="5193" actId="1076"/>
          <ac:spMkLst>
            <pc:docMk/>
            <pc:sldMk cId="292467196" sldId="4614"/>
            <ac:spMk id="2" creationId="{7D792864-CCAC-691D-E85B-6D74A5809D9E}"/>
          </ac:spMkLst>
        </pc:spChg>
        <pc:graphicFrameChg chg="add mod">
          <ac:chgData name="Sudarshan Chakravarthi" userId="9632d19e-631d-46a5-9e9a-d9cc496f17d0" providerId="ADAL" clId="{AD7277C3-5615-434A-A528-067A3D535B9E}" dt="2023-12-25T11:29:59.966" v="5192" actId="1076"/>
          <ac:graphicFrameMkLst>
            <pc:docMk/>
            <pc:sldMk cId="292467196" sldId="4614"/>
            <ac:graphicFrameMk id="3" creationId="{D6672977-34BA-87ED-B643-5CCBF0EE739F}"/>
          </ac:graphicFrameMkLst>
        </pc:graphicFrameChg>
      </pc:sldChg>
      <pc:sldChg chg="addSp delSp modSp add mod">
        <pc:chgData name="Sudarshan Chakravarthi" userId="9632d19e-631d-46a5-9e9a-d9cc496f17d0" providerId="ADAL" clId="{AD7277C3-5615-434A-A528-067A3D535B9E}" dt="2023-12-25T11:33:22.286" v="5282" actId="478"/>
        <pc:sldMkLst>
          <pc:docMk/>
          <pc:sldMk cId="835895053" sldId="4615"/>
        </pc:sldMkLst>
        <pc:spChg chg="mod">
          <ac:chgData name="Sudarshan Chakravarthi" userId="9632d19e-631d-46a5-9e9a-d9cc496f17d0" providerId="ADAL" clId="{AD7277C3-5615-434A-A528-067A3D535B9E}" dt="2023-12-25T11:32:54.972" v="5278" actId="20577"/>
          <ac:spMkLst>
            <pc:docMk/>
            <pc:sldMk cId="835895053" sldId="4615"/>
            <ac:spMk id="3" creationId="{9374F001-FFD3-BC29-F928-2438D3530DC3}"/>
          </ac:spMkLst>
        </pc:spChg>
        <pc:spChg chg="add mod">
          <ac:chgData name="Sudarshan Chakravarthi" userId="9632d19e-631d-46a5-9e9a-d9cc496f17d0" providerId="ADAL" clId="{AD7277C3-5615-434A-A528-067A3D535B9E}" dt="2023-12-25T11:33:20.318" v="5281" actId="6549"/>
          <ac:spMkLst>
            <pc:docMk/>
            <pc:sldMk cId="835895053" sldId="4615"/>
            <ac:spMk id="5" creationId="{EC9155F1-2562-03B1-B32E-C233255E5062}"/>
          </ac:spMkLst>
        </pc:spChg>
        <pc:spChg chg="add mod">
          <ac:chgData name="Sudarshan Chakravarthi" userId="9632d19e-631d-46a5-9e9a-d9cc496f17d0" providerId="ADAL" clId="{AD7277C3-5615-434A-A528-067A3D535B9E}" dt="2023-12-25T11:33:13.820" v="5280"/>
          <ac:spMkLst>
            <pc:docMk/>
            <pc:sldMk cId="835895053" sldId="4615"/>
            <ac:spMk id="6" creationId="{B8525215-8F3A-8636-DD23-715864738042}"/>
          </ac:spMkLst>
        </pc:spChg>
        <pc:picChg chg="add del mod">
          <ac:chgData name="Sudarshan Chakravarthi" userId="9632d19e-631d-46a5-9e9a-d9cc496f17d0" providerId="ADAL" clId="{AD7277C3-5615-434A-A528-067A3D535B9E}" dt="2023-12-25T11:33:22.286" v="5282" actId="478"/>
          <ac:picMkLst>
            <pc:docMk/>
            <pc:sldMk cId="835895053" sldId="4615"/>
            <ac:picMk id="2" creationId="{F90A833D-14CA-A6A1-7CD5-F4C294A4C358}"/>
          </ac:picMkLst>
        </pc:picChg>
      </pc:sldChg>
      <pc:sldChg chg="addSp modSp new mod">
        <pc:chgData name="Sudarshan Chakravarthi" userId="9632d19e-631d-46a5-9e9a-d9cc496f17d0" providerId="ADAL" clId="{AD7277C3-5615-434A-A528-067A3D535B9E}" dt="2023-12-25T12:13:25.992" v="7978" actId="1076"/>
        <pc:sldMkLst>
          <pc:docMk/>
          <pc:sldMk cId="402078865" sldId="4616"/>
        </pc:sldMkLst>
        <pc:spChg chg="add mod">
          <ac:chgData name="Sudarshan Chakravarthi" userId="9632d19e-631d-46a5-9e9a-d9cc496f17d0" providerId="ADAL" clId="{AD7277C3-5615-434A-A528-067A3D535B9E}" dt="2023-12-25T12:09:33.215" v="7845" actId="20577"/>
          <ac:spMkLst>
            <pc:docMk/>
            <pc:sldMk cId="402078865" sldId="4616"/>
            <ac:spMk id="3" creationId="{DB43095B-41E4-8EE4-349D-C60111299327}"/>
          </ac:spMkLst>
        </pc:spChg>
        <pc:spChg chg="add mod">
          <ac:chgData name="Sudarshan Chakravarthi" userId="9632d19e-631d-46a5-9e9a-d9cc496f17d0" providerId="ADAL" clId="{AD7277C3-5615-434A-A528-067A3D535B9E}" dt="2023-12-25T11:33:26.526" v="5283"/>
          <ac:spMkLst>
            <pc:docMk/>
            <pc:sldMk cId="402078865" sldId="4616"/>
            <ac:spMk id="4" creationId="{0487E37D-4F67-F252-83CB-BDE3563DED2B}"/>
          </ac:spMkLst>
        </pc:spChg>
        <pc:spChg chg="add mod ord">
          <ac:chgData name="Sudarshan Chakravarthi" userId="9632d19e-631d-46a5-9e9a-d9cc496f17d0" providerId="ADAL" clId="{AD7277C3-5615-434A-A528-067A3D535B9E}" dt="2023-12-25T12:12:50.792" v="7967" actId="1076"/>
          <ac:spMkLst>
            <pc:docMk/>
            <pc:sldMk cId="402078865" sldId="4616"/>
            <ac:spMk id="5" creationId="{2E9DBE41-FC48-E24C-E6F0-93DA11E8A33A}"/>
          </ac:spMkLst>
        </pc:spChg>
        <pc:picChg chg="add mod">
          <ac:chgData name="Sudarshan Chakravarthi" userId="9632d19e-631d-46a5-9e9a-d9cc496f17d0" providerId="ADAL" clId="{AD7277C3-5615-434A-A528-067A3D535B9E}" dt="2023-12-25T11:33:26.526" v="5283"/>
          <ac:picMkLst>
            <pc:docMk/>
            <pc:sldMk cId="402078865" sldId="4616"/>
            <ac:picMk id="2" creationId="{77D07F80-6653-217E-7808-5A81A16EEF02}"/>
          </ac:picMkLst>
        </pc:picChg>
        <pc:picChg chg="add mod">
          <ac:chgData name="Sudarshan Chakravarthi" userId="9632d19e-631d-46a5-9e9a-d9cc496f17d0" providerId="ADAL" clId="{AD7277C3-5615-434A-A528-067A3D535B9E}" dt="2023-12-25T12:12:59.769" v="7970" actId="1076"/>
          <ac:picMkLst>
            <pc:docMk/>
            <pc:sldMk cId="402078865" sldId="4616"/>
            <ac:picMk id="7" creationId="{FF52D212-A6C1-6FE7-5C23-FF7529E64CB6}"/>
          </ac:picMkLst>
        </pc:picChg>
        <pc:picChg chg="add mod">
          <ac:chgData name="Sudarshan Chakravarthi" userId="9632d19e-631d-46a5-9e9a-d9cc496f17d0" providerId="ADAL" clId="{AD7277C3-5615-434A-A528-067A3D535B9E}" dt="2023-12-25T12:12:55.616" v="7969" actId="1076"/>
          <ac:picMkLst>
            <pc:docMk/>
            <pc:sldMk cId="402078865" sldId="4616"/>
            <ac:picMk id="9" creationId="{25B54E45-368C-903C-6E83-E798C7B96E00}"/>
          </ac:picMkLst>
        </pc:picChg>
        <pc:picChg chg="add mod">
          <ac:chgData name="Sudarshan Chakravarthi" userId="9632d19e-631d-46a5-9e9a-d9cc496f17d0" providerId="ADAL" clId="{AD7277C3-5615-434A-A528-067A3D535B9E}" dt="2023-12-25T12:13:17.029" v="7975" actId="1076"/>
          <ac:picMkLst>
            <pc:docMk/>
            <pc:sldMk cId="402078865" sldId="4616"/>
            <ac:picMk id="11" creationId="{9A593CEB-7CDD-35FB-1C5F-8658BEED9192}"/>
          </ac:picMkLst>
        </pc:picChg>
        <pc:picChg chg="add mod">
          <ac:chgData name="Sudarshan Chakravarthi" userId="9632d19e-631d-46a5-9e9a-d9cc496f17d0" providerId="ADAL" clId="{AD7277C3-5615-434A-A528-067A3D535B9E}" dt="2023-12-25T12:13:04.517" v="7972" actId="1076"/>
          <ac:picMkLst>
            <pc:docMk/>
            <pc:sldMk cId="402078865" sldId="4616"/>
            <ac:picMk id="13" creationId="{24AE5B88-8205-D571-88C6-CBB3C91A3FEB}"/>
          </ac:picMkLst>
        </pc:picChg>
        <pc:picChg chg="add mod">
          <ac:chgData name="Sudarshan Chakravarthi" userId="9632d19e-631d-46a5-9e9a-d9cc496f17d0" providerId="ADAL" clId="{AD7277C3-5615-434A-A528-067A3D535B9E}" dt="2023-12-25T12:13:07.766" v="7973" actId="1076"/>
          <ac:picMkLst>
            <pc:docMk/>
            <pc:sldMk cId="402078865" sldId="4616"/>
            <ac:picMk id="15" creationId="{C5B4DD1C-D32F-3D9D-B947-083B234FBD10}"/>
          </ac:picMkLst>
        </pc:picChg>
        <pc:picChg chg="add mod">
          <ac:chgData name="Sudarshan Chakravarthi" userId="9632d19e-631d-46a5-9e9a-d9cc496f17d0" providerId="ADAL" clId="{AD7277C3-5615-434A-A528-067A3D535B9E}" dt="2023-12-25T12:13:25.992" v="7978" actId="1076"/>
          <ac:picMkLst>
            <pc:docMk/>
            <pc:sldMk cId="402078865" sldId="4616"/>
            <ac:picMk id="1026" creationId="{5954C22E-B4D5-4F3A-7470-B86F37B414AF}"/>
          </ac:picMkLst>
        </pc:picChg>
      </pc:sldChg>
      <pc:sldChg chg="addSp modSp new mod">
        <pc:chgData name="Sudarshan Chakravarthi" userId="9632d19e-631d-46a5-9e9a-d9cc496f17d0" providerId="ADAL" clId="{AD7277C3-5615-434A-A528-067A3D535B9E}" dt="2023-12-25T12:48:13.464" v="8026" actId="1036"/>
        <pc:sldMkLst>
          <pc:docMk/>
          <pc:sldMk cId="3068829829" sldId="4617"/>
        </pc:sldMkLst>
        <pc:spChg chg="add mod">
          <ac:chgData name="Sudarshan Chakravarthi" userId="9632d19e-631d-46a5-9e9a-d9cc496f17d0" providerId="ADAL" clId="{AD7277C3-5615-434A-A528-067A3D535B9E}" dt="2023-12-25T12:48:13.464" v="8026" actId="1036"/>
          <ac:spMkLst>
            <pc:docMk/>
            <pc:sldMk cId="3068829829" sldId="4617"/>
            <ac:spMk id="2" creationId="{AA43227C-05AE-094A-1ABC-90277CD8F89B}"/>
          </ac:spMkLst>
        </pc:spChg>
      </pc:sldChg>
    </pc:docChg>
  </pc:docChgLst>
  <pc:docChgLst>
    <pc:chgData name="Sudarshan Chakravarthi" userId="9632d19e-631d-46a5-9e9a-d9cc496f17d0" providerId="ADAL" clId="{63A24096-72D8-4649-90F9-8C7852F0D588}"/>
    <pc:docChg chg="custSel addSld delSld modSld">
      <pc:chgData name="Sudarshan Chakravarthi" userId="9632d19e-631d-46a5-9e9a-d9cc496f17d0" providerId="ADAL" clId="{63A24096-72D8-4649-90F9-8C7852F0D588}" dt="2023-03-22T16:59:00.267" v="235" actId="680"/>
      <pc:docMkLst>
        <pc:docMk/>
      </pc:docMkLst>
      <pc:sldChg chg="delSp del mod">
        <pc:chgData name="Sudarshan Chakravarthi" userId="9632d19e-631d-46a5-9e9a-d9cc496f17d0" providerId="ADAL" clId="{63A24096-72D8-4649-90F9-8C7852F0D588}" dt="2023-03-22T13:11:03.075" v="31" actId="47"/>
        <pc:sldMkLst>
          <pc:docMk/>
          <pc:sldMk cId="270614423" sldId="256"/>
        </pc:sldMkLst>
        <pc:spChg chg="del">
          <ac:chgData name="Sudarshan Chakravarthi" userId="9632d19e-631d-46a5-9e9a-d9cc496f17d0" providerId="ADAL" clId="{63A24096-72D8-4649-90F9-8C7852F0D588}" dt="2023-03-22T13:03:56.510" v="0" actId="478"/>
          <ac:spMkLst>
            <pc:docMk/>
            <pc:sldMk cId="270614423" sldId="256"/>
            <ac:spMk id="2" creationId="{9710AA17-8DFA-B323-55B0-755514EB3A8A}"/>
          </ac:spMkLst>
        </pc:spChg>
        <pc:spChg chg="del">
          <ac:chgData name="Sudarshan Chakravarthi" userId="9632d19e-631d-46a5-9e9a-d9cc496f17d0" providerId="ADAL" clId="{63A24096-72D8-4649-90F9-8C7852F0D588}" dt="2023-03-22T13:03:56.510" v="0" actId="478"/>
          <ac:spMkLst>
            <pc:docMk/>
            <pc:sldMk cId="270614423" sldId="256"/>
            <ac:spMk id="3" creationId="{DA413D65-D672-A18D-122C-89927C3CE59B}"/>
          </ac:spMkLst>
        </pc:spChg>
      </pc:sldChg>
      <pc:sldChg chg="add del">
        <pc:chgData name="Sudarshan Chakravarthi" userId="9632d19e-631d-46a5-9e9a-d9cc496f17d0" providerId="ADAL" clId="{63A24096-72D8-4649-90F9-8C7852F0D588}" dt="2023-03-22T13:06:03.247" v="4"/>
        <pc:sldMkLst>
          <pc:docMk/>
          <pc:sldMk cId="1257219027" sldId="3316"/>
        </pc:sldMkLst>
      </pc:sldChg>
      <pc:sldChg chg="add del">
        <pc:chgData name="Sudarshan Chakravarthi" userId="9632d19e-631d-46a5-9e9a-d9cc496f17d0" providerId="ADAL" clId="{63A24096-72D8-4649-90F9-8C7852F0D588}" dt="2023-03-22T13:06:03.247" v="4"/>
        <pc:sldMkLst>
          <pc:docMk/>
          <pc:sldMk cId="4227603708" sldId="3874"/>
        </pc:sldMkLst>
      </pc:sldChg>
      <pc:sldChg chg="add del">
        <pc:chgData name="Sudarshan Chakravarthi" userId="9632d19e-631d-46a5-9e9a-d9cc496f17d0" providerId="ADAL" clId="{63A24096-72D8-4649-90F9-8C7852F0D588}" dt="2023-03-22T13:06:03.247" v="4"/>
        <pc:sldMkLst>
          <pc:docMk/>
          <pc:sldMk cId="1512399725" sldId="3878"/>
        </pc:sldMkLst>
      </pc:sldChg>
      <pc:sldChg chg="add del">
        <pc:chgData name="Sudarshan Chakravarthi" userId="9632d19e-631d-46a5-9e9a-d9cc496f17d0" providerId="ADAL" clId="{63A24096-72D8-4649-90F9-8C7852F0D588}" dt="2023-03-22T13:10:06.640" v="8"/>
        <pc:sldMkLst>
          <pc:docMk/>
          <pc:sldMk cId="3097043110" sldId="3965"/>
        </pc:sldMkLst>
      </pc:sldChg>
      <pc:sldChg chg="add del">
        <pc:chgData name="Sudarshan Chakravarthi" userId="9632d19e-631d-46a5-9e9a-d9cc496f17d0" providerId="ADAL" clId="{63A24096-72D8-4649-90F9-8C7852F0D588}" dt="2023-03-22T13:10:06.640" v="8"/>
        <pc:sldMkLst>
          <pc:docMk/>
          <pc:sldMk cId="4149201057" sldId="3968"/>
        </pc:sldMkLst>
      </pc:sldChg>
      <pc:sldChg chg="add del">
        <pc:chgData name="Sudarshan Chakravarthi" userId="9632d19e-631d-46a5-9e9a-d9cc496f17d0" providerId="ADAL" clId="{63A24096-72D8-4649-90F9-8C7852F0D588}" dt="2023-03-22T13:06:03.247" v="4"/>
        <pc:sldMkLst>
          <pc:docMk/>
          <pc:sldMk cId="2058101268" sldId="4212"/>
        </pc:sldMkLst>
      </pc:sldChg>
      <pc:sldChg chg="modSp add del mod">
        <pc:chgData name="Sudarshan Chakravarthi" userId="9632d19e-631d-46a5-9e9a-d9cc496f17d0" providerId="ADAL" clId="{63A24096-72D8-4649-90F9-8C7852F0D588}" dt="2023-03-22T13:10:25.442" v="26" actId="14100"/>
        <pc:sldMkLst>
          <pc:docMk/>
          <pc:sldMk cId="1805402828" sldId="4213"/>
        </pc:sldMkLst>
        <pc:spChg chg="mod">
          <ac:chgData name="Sudarshan Chakravarthi" userId="9632d19e-631d-46a5-9e9a-d9cc496f17d0" providerId="ADAL" clId="{63A24096-72D8-4649-90F9-8C7852F0D588}" dt="2023-03-22T13:10:11.094" v="13" actId="6549"/>
          <ac:spMkLst>
            <pc:docMk/>
            <pc:sldMk cId="1805402828" sldId="4213"/>
            <ac:spMk id="6" creationId="{BD7AA0B0-B891-B97B-6E9D-8856CC601784}"/>
          </ac:spMkLst>
        </pc:spChg>
        <pc:spChg chg="mod">
          <ac:chgData name="Sudarshan Chakravarthi" userId="9632d19e-631d-46a5-9e9a-d9cc496f17d0" providerId="ADAL" clId="{63A24096-72D8-4649-90F9-8C7852F0D588}" dt="2023-03-22T13:10:25.442" v="26" actId="14100"/>
          <ac:spMkLst>
            <pc:docMk/>
            <pc:sldMk cId="1805402828" sldId="4213"/>
            <ac:spMk id="15" creationId="{50709A3E-8602-46AD-B797-5EAFDCDBDC85}"/>
          </ac:spMkLst>
        </pc:spChg>
      </pc:sldChg>
      <pc:sldChg chg="add del">
        <pc:chgData name="Sudarshan Chakravarthi" userId="9632d19e-631d-46a5-9e9a-d9cc496f17d0" providerId="ADAL" clId="{63A24096-72D8-4649-90F9-8C7852F0D588}" dt="2023-03-22T13:06:03.247" v="4"/>
        <pc:sldMkLst>
          <pc:docMk/>
          <pc:sldMk cId="155766468" sldId="4216"/>
        </pc:sldMkLst>
      </pc:sldChg>
      <pc:sldChg chg="add del">
        <pc:chgData name="Sudarshan Chakravarthi" userId="9632d19e-631d-46a5-9e9a-d9cc496f17d0" providerId="ADAL" clId="{63A24096-72D8-4649-90F9-8C7852F0D588}" dt="2023-03-22T13:06:03.247" v="4"/>
        <pc:sldMkLst>
          <pc:docMk/>
          <pc:sldMk cId="3470099226" sldId="4219"/>
        </pc:sldMkLst>
      </pc:sldChg>
      <pc:sldChg chg="add del">
        <pc:chgData name="Sudarshan Chakravarthi" userId="9632d19e-631d-46a5-9e9a-d9cc496f17d0" providerId="ADAL" clId="{63A24096-72D8-4649-90F9-8C7852F0D588}" dt="2023-03-22T13:06:03.247" v="4"/>
        <pc:sldMkLst>
          <pc:docMk/>
          <pc:sldMk cId="1495713330" sldId="4220"/>
        </pc:sldMkLst>
      </pc:sldChg>
      <pc:sldChg chg="add del">
        <pc:chgData name="Sudarshan Chakravarthi" userId="9632d19e-631d-46a5-9e9a-d9cc496f17d0" providerId="ADAL" clId="{63A24096-72D8-4649-90F9-8C7852F0D588}" dt="2023-03-22T13:06:03.247" v="4"/>
        <pc:sldMkLst>
          <pc:docMk/>
          <pc:sldMk cId="3745045534" sldId="4222"/>
        </pc:sldMkLst>
      </pc:sldChg>
      <pc:sldChg chg="add del">
        <pc:chgData name="Sudarshan Chakravarthi" userId="9632d19e-631d-46a5-9e9a-d9cc496f17d0" providerId="ADAL" clId="{63A24096-72D8-4649-90F9-8C7852F0D588}" dt="2023-03-22T13:06:03.247" v="4"/>
        <pc:sldMkLst>
          <pc:docMk/>
          <pc:sldMk cId="284487363" sldId="4225"/>
        </pc:sldMkLst>
      </pc:sldChg>
      <pc:sldChg chg="add del">
        <pc:chgData name="Sudarshan Chakravarthi" userId="9632d19e-631d-46a5-9e9a-d9cc496f17d0" providerId="ADAL" clId="{63A24096-72D8-4649-90F9-8C7852F0D588}" dt="2023-03-22T13:06:03.247" v="4"/>
        <pc:sldMkLst>
          <pc:docMk/>
          <pc:sldMk cId="1777480401" sldId="4226"/>
        </pc:sldMkLst>
      </pc:sldChg>
      <pc:sldChg chg="add del">
        <pc:chgData name="Sudarshan Chakravarthi" userId="9632d19e-631d-46a5-9e9a-d9cc496f17d0" providerId="ADAL" clId="{63A24096-72D8-4649-90F9-8C7852F0D588}" dt="2023-03-22T13:06:03.247" v="4"/>
        <pc:sldMkLst>
          <pc:docMk/>
          <pc:sldMk cId="78392423" sldId="4228"/>
        </pc:sldMkLst>
      </pc:sldChg>
      <pc:sldChg chg="add del">
        <pc:chgData name="Sudarshan Chakravarthi" userId="9632d19e-631d-46a5-9e9a-d9cc496f17d0" providerId="ADAL" clId="{63A24096-72D8-4649-90F9-8C7852F0D588}" dt="2023-03-22T13:06:03.247" v="4"/>
        <pc:sldMkLst>
          <pc:docMk/>
          <pc:sldMk cId="3509716165" sldId="4229"/>
        </pc:sldMkLst>
      </pc:sldChg>
      <pc:sldChg chg="add del">
        <pc:chgData name="Sudarshan Chakravarthi" userId="9632d19e-631d-46a5-9e9a-d9cc496f17d0" providerId="ADAL" clId="{63A24096-72D8-4649-90F9-8C7852F0D588}" dt="2023-03-22T13:06:03.247" v="4"/>
        <pc:sldMkLst>
          <pc:docMk/>
          <pc:sldMk cId="2445627982" sldId="4230"/>
        </pc:sldMkLst>
      </pc:sldChg>
      <pc:sldChg chg="add del">
        <pc:chgData name="Sudarshan Chakravarthi" userId="9632d19e-631d-46a5-9e9a-d9cc496f17d0" providerId="ADAL" clId="{63A24096-72D8-4649-90F9-8C7852F0D588}" dt="2023-03-22T13:06:03.247" v="4"/>
        <pc:sldMkLst>
          <pc:docMk/>
          <pc:sldMk cId="310649150" sldId="4231"/>
        </pc:sldMkLst>
      </pc:sldChg>
      <pc:sldChg chg="add del">
        <pc:chgData name="Sudarshan Chakravarthi" userId="9632d19e-631d-46a5-9e9a-d9cc496f17d0" providerId="ADAL" clId="{63A24096-72D8-4649-90F9-8C7852F0D588}" dt="2023-03-22T13:06:03.247" v="4"/>
        <pc:sldMkLst>
          <pc:docMk/>
          <pc:sldMk cId="3808608602" sldId="4232"/>
        </pc:sldMkLst>
      </pc:sldChg>
      <pc:sldChg chg="add del">
        <pc:chgData name="Sudarshan Chakravarthi" userId="9632d19e-631d-46a5-9e9a-d9cc496f17d0" providerId="ADAL" clId="{63A24096-72D8-4649-90F9-8C7852F0D588}" dt="2023-03-22T13:06:03.247" v="4"/>
        <pc:sldMkLst>
          <pc:docMk/>
          <pc:sldMk cId="2824421007" sldId="4234"/>
        </pc:sldMkLst>
      </pc:sldChg>
      <pc:sldChg chg="add del">
        <pc:chgData name="Sudarshan Chakravarthi" userId="9632d19e-631d-46a5-9e9a-d9cc496f17d0" providerId="ADAL" clId="{63A24096-72D8-4649-90F9-8C7852F0D588}" dt="2023-03-22T13:06:03.247" v="4"/>
        <pc:sldMkLst>
          <pc:docMk/>
          <pc:sldMk cId="3871821696" sldId="4235"/>
        </pc:sldMkLst>
      </pc:sldChg>
      <pc:sldChg chg="add del">
        <pc:chgData name="Sudarshan Chakravarthi" userId="9632d19e-631d-46a5-9e9a-d9cc496f17d0" providerId="ADAL" clId="{63A24096-72D8-4649-90F9-8C7852F0D588}" dt="2023-03-22T13:06:03.247" v="4"/>
        <pc:sldMkLst>
          <pc:docMk/>
          <pc:sldMk cId="1659392497" sldId="4251"/>
        </pc:sldMkLst>
      </pc:sldChg>
      <pc:sldChg chg="add del">
        <pc:chgData name="Sudarshan Chakravarthi" userId="9632d19e-631d-46a5-9e9a-d9cc496f17d0" providerId="ADAL" clId="{63A24096-72D8-4649-90F9-8C7852F0D588}" dt="2023-03-22T13:06:03.247" v="4"/>
        <pc:sldMkLst>
          <pc:docMk/>
          <pc:sldMk cId="4231832348" sldId="4252"/>
        </pc:sldMkLst>
      </pc:sldChg>
      <pc:sldChg chg="add del">
        <pc:chgData name="Sudarshan Chakravarthi" userId="9632d19e-631d-46a5-9e9a-d9cc496f17d0" providerId="ADAL" clId="{63A24096-72D8-4649-90F9-8C7852F0D588}" dt="2023-03-22T13:06:03.247" v="4"/>
        <pc:sldMkLst>
          <pc:docMk/>
          <pc:sldMk cId="1268061230" sldId="4253"/>
        </pc:sldMkLst>
      </pc:sldChg>
      <pc:sldChg chg="add del">
        <pc:chgData name="Sudarshan Chakravarthi" userId="9632d19e-631d-46a5-9e9a-d9cc496f17d0" providerId="ADAL" clId="{63A24096-72D8-4649-90F9-8C7852F0D588}" dt="2023-03-22T13:06:03.247" v="4"/>
        <pc:sldMkLst>
          <pc:docMk/>
          <pc:sldMk cId="2822205349" sldId="4254"/>
        </pc:sldMkLst>
      </pc:sldChg>
      <pc:sldChg chg="addSp delSp modSp add del mod">
        <pc:chgData name="Sudarshan Chakravarthi" userId="9632d19e-631d-46a5-9e9a-d9cc496f17d0" providerId="ADAL" clId="{63A24096-72D8-4649-90F9-8C7852F0D588}" dt="2023-03-22T13:18:43.135" v="155" actId="478"/>
        <pc:sldMkLst>
          <pc:docMk/>
          <pc:sldMk cId="3803699210" sldId="4256"/>
        </pc:sldMkLst>
        <pc:spChg chg="add del mod">
          <ac:chgData name="Sudarshan Chakravarthi" userId="9632d19e-631d-46a5-9e9a-d9cc496f17d0" providerId="ADAL" clId="{63A24096-72D8-4649-90F9-8C7852F0D588}" dt="2023-03-22T13:18:43.135" v="155" actId="478"/>
          <ac:spMkLst>
            <pc:docMk/>
            <pc:sldMk cId="3803699210" sldId="4256"/>
            <ac:spMk id="4" creationId="{0BFCBD5E-164F-2B90-1C90-7A12CB0D45E0}"/>
          </ac:spMkLst>
        </pc:spChg>
        <pc:spChg chg="mod">
          <ac:chgData name="Sudarshan Chakravarthi" userId="9632d19e-631d-46a5-9e9a-d9cc496f17d0" providerId="ADAL" clId="{63A24096-72D8-4649-90F9-8C7852F0D588}" dt="2023-03-22T13:17:53.827" v="135" actId="21"/>
          <ac:spMkLst>
            <pc:docMk/>
            <pc:sldMk cId="3803699210" sldId="4256"/>
            <ac:spMk id="8" creationId="{1DF92EE4-D980-C071-05F3-C8033AEBB183}"/>
          </ac:spMkLst>
        </pc:spChg>
        <pc:spChg chg="mod">
          <ac:chgData name="Sudarshan Chakravarthi" userId="9632d19e-631d-46a5-9e9a-d9cc496f17d0" providerId="ADAL" clId="{63A24096-72D8-4649-90F9-8C7852F0D588}" dt="2023-03-22T13:18:18.282" v="152" actId="20577"/>
          <ac:spMkLst>
            <pc:docMk/>
            <pc:sldMk cId="3803699210" sldId="4256"/>
            <ac:spMk id="24" creationId="{F3CD965C-7947-FBBB-C5F0-7806EE3D0488}"/>
          </ac:spMkLst>
        </pc:spChg>
      </pc:sldChg>
      <pc:sldChg chg="add del">
        <pc:chgData name="Sudarshan Chakravarthi" userId="9632d19e-631d-46a5-9e9a-d9cc496f17d0" providerId="ADAL" clId="{63A24096-72D8-4649-90F9-8C7852F0D588}" dt="2023-03-22T13:06:03.247" v="4"/>
        <pc:sldMkLst>
          <pc:docMk/>
          <pc:sldMk cId="2888892022" sldId="4257"/>
        </pc:sldMkLst>
      </pc:sldChg>
      <pc:sldChg chg="add del">
        <pc:chgData name="Sudarshan Chakravarthi" userId="9632d19e-631d-46a5-9e9a-d9cc496f17d0" providerId="ADAL" clId="{63A24096-72D8-4649-90F9-8C7852F0D588}" dt="2023-03-22T13:06:03.247" v="4"/>
        <pc:sldMkLst>
          <pc:docMk/>
          <pc:sldMk cId="3694093292" sldId="4258"/>
        </pc:sldMkLst>
      </pc:sldChg>
      <pc:sldChg chg="add del">
        <pc:chgData name="Sudarshan Chakravarthi" userId="9632d19e-631d-46a5-9e9a-d9cc496f17d0" providerId="ADAL" clId="{63A24096-72D8-4649-90F9-8C7852F0D588}" dt="2023-03-22T13:06:03.247" v="4"/>
        <pc:sldMkLst>
          <pc:docMk/>
          <pc:sldMk cId="2924667156" sldId="4259"/>
        </pc:sldMkLst>
      </pc:sldChg>
      <pc:sldChg chg="add del">
        <pc:chgData name="Sudarshan Chakravarthi" userId="9632d19e-631d-46a5-9e9a-d9cc496f17d0" providerId="ADAL" clId="{63A24096-72D8-4649-90F9-8C7852F0D588}" dt="2023-03-22T13:06:03.247" v="4"/>
        <pc:sldMkLst>
          <pc:docMk/>
          <pc:sldMk cId="741184367" sldId="4260"/>
        </pc:sldMkLst>
      </pc:sldChg>
      <pc:sldChg chg="add del">
        <pc:chgData name="Sudarshan Chakravarthi" userId="9632d19e-631d-46a5-9e9a-d9cc496f17d0" providerId="ADAL" clId="{63A24096-72D8-4649-90F9-8C7852F0D588}" dt="2023-03-22T13:06:03.247" v="4"/>
        <pc:sldMkLst>
          <pc:docMk/>
          <pc:sldMk cId="3330381785" sldId="4261"/>
        </pc:sldMkLst>
      </pc:sldChg>
      <pc:sldChg chg="add del">
        <pc:chgData name="Sudarshan Chakravarthi" userId="9632d19e-631d-46a5-9e9a-d9cc496f17d0" providerId="ADAL" clId="{63A24096-72D8-4649-90F9-8C7852F0D588}" dt="2023-03-22T13:06:03.247" v="4"/>
        <pc:sldMkLst>
          <pc:docMk/>
          <pc:sldMk cId="3747872997" sldId="4262"/>
        </pc:sldMkLst>
      </pc:sldChg>
      <pc:sldChg chg="add del">
        <pc:chgData name="Sudarshan Chakravarthi" userId="9632d19e-631d-46a5-9e9a-d9cc496f17d0" providerId="ADAL" clId="{63A24096-72D8-4649-90F9-8C7852F0D588}" dt="2023-03-22T13:06:03.247" v="4"/>
        <pc:sldMkLst>
          <pc:docMk/>
          <pc:sldMk cId="2870269982" sldId="4263"/>
        </pc:sldMkLst>
      </pc:sldChg>
      <pc:sldChg chg="add del">
        <pc:chgData name="Sudarshan Chakravarthi" userId="9632d19e-631d-46a5-9e9a-d9cc496f17d0" providerId="ADAL" clId="{63A24096-72D8-4649-90F9-8C7852F0D588}" dt="2023-03-22T13:06:03.247" v="4"/>
        <pc:sldMkLst>
          <pc:docMk/>
          <pc:sldMk cId="2808061439" sldId="4330"/>
        </pc:sldMkLst>
      </pc:sldChg>
      <pc:sldChg chg="modSp add del mod">
        <pc:chgData name="Sudarshan Chakravarthi" userId="9632d19e-631d-46a5-9e9a-d9cc496f17d0" providerId="ADAL" clId="{63A24096-72D8-4649-90F9-8C7852F0D588}" dt="2023-03-22T16:58:35.159" v="234" actId="1076"/>
        <pc:sldMkLst>
          <pc:docMk/>
          <pc:sldMk cId="1842291741" sldId="4354"/>
        </pc:sldMkLst>
        <pc:spChg chg="mod">
          <ac:chgData name="Sudarshan Chakravarthi" userId="9632d19e-631d-46a5-9e9a-d9cc496f17d0" providerId="ADAL" clId="{63A24096-72D8-4649-90F9-8C7852F0D588}" dt="2023-03-22T16:58:35.159" v="234" actId="1076"/>
          <ac:spMkLst>
            <pc:docMk/>
            <pc:sldMk cId="1842291741" sldId="4354"/>
            <ac:spMk id="5" creationId="{96C486B8-B2CE-D2AA-37DD-44943C227CB9}"/>
          </ac:spMkLst>
        </pc:spChg>
        <pc:spChg chg="mod">
          <ac:chgData name="Sudarshan Chakravarthi" userId="9632d19e-631d-46a5-9e9a-d9cc496f17d0" providerId="ADAL" clId="{63A24096-72D8-4649-90F9-8C7852F0D588}" dt="2023-03-22T16:58:27.044" v="233" actId="313"/>
          <ac:spMkLst>
            <pc:docMk/>
            <pc:sldMk cId="1842291741" sldId="4354"/>
            <ac:spMk id="7" creationId="{8D473A24-9D53-69C5-594B-FFCB2675807C}"/>
          </ac:spMkLst>
        </pc:spChg>
        <pc:spChg chg="mod">
          <ac:chgData name="Sudarshan Chakravarthi" userId="9632d19e-631d-46a5-9e9a-d9cc496f17d0" providerId="ADAL" clId="{63A24096-72D8-4649-90F9-8C7852F0D588}" dt="2023-03-22T16:57:15.218" v="218" actId="6549"/>
          <ac:spMkLst>
            <pc:docMk/>
            <pc:sldMk cId="1842291741" sldId="4354"/>
            <ac:spMk id="13" creationId="{EB8403E3-9F6E-6DAE-FF2A-FB39B822F373}"/>
          </ac:spMkLst>
        </pc:spChg>
        <pc:spChg chg="mod">
          <ac:chgData name="Sudarshan Chakravarthi" userId="9632d19e-631d-46a5-9e9a-d9cc496f17d0" providerId="ADAL" clId="{63A24096-72D8-4649-90F9-8C7852F0D588}" dt="2023-03-22T16:58:21.547" v="231" actId="1076"/>
          <ac:spMkLst>
            <pc:docMk/>
            <pc:sldMk cId="1842291741" sldId="4354"/>
            <ac:spMk id="15" creationId="{87ADC6EB-3B40-053C-45A9-D9760476D82E}"/>
          </ac:spMkLst>
        </pc:spChg>
        <pc:grpChg chg="mod">
          <ac:chgData name="Sudarshan Chakravarthi" userId="9632d19e-631d-46a5-9e9a-d9cc496f17d0" providerId="ADAL" clId="{63A24096-72D8-4649-90F9-8C7852F0D588}" dt="2023-03-22T16:58:21.547" v="231" actId="1076"/>
          <ac:grpSpMkLst>
            <pc:docMk/>
            <pc:sldMk cId="1842291741" sldId="4354"/>
            <ac:grpSpMk id="14" creationId="{A91651E6-A016-7A43-B88C-F503B5651CCC}"/>
          </ac:grpSpMkLst>
        </pc:grpChg>
        <pc:graphicFrameChg chg="mod">
          <ac:chgData name="Sudarshan Chakravarthi" userId="9632d19e-631d-46a5-9e9a-d9cc496f17d0" providerId="ADAL" clId="{63A24096-72D8-4649-90F9-8C7852F0D588}" dt="2023-03-22T16:58:21.547" v="231" actId="1076"/>
          <ac:graphicFrameMkLst>
            <pc:docMk/>
            <pc:sldMk cId="1842291741" sldId="4354"/>
            <ac:graphicFrameMk id="2" creationId="{1C748390-8EDC-0FF6-AAE4-CA63992F4EEB}"/>
          </ac:graphicFrameMkLst>
        </pc:graphicFrameChg>
      </pc:sldChg>
      <pc:sldChg chg="modSp add del mod">
        <pc:chgData name="Sudarshan Chakravarthi" userId="9632d19e-631d-46a5-9e9a-d9cc496f17d0" providerId="ADAL" clId="{63A24096-72D8-4649-90F9-8C7852F0D588}" dt="2023-03-22T16:56:27.802" v="213" actId="6549"/>
        <pc:sldMkLst>
          <pc:docMk/>
          <pc:sldMk cId="1919023873" sldId="4355"/>
        </pc:sldMkLst>
        <pc:spChg chg="mod">
          <ac:chgData name="Sudarshan Chakravarthi" userId="9632d19e-631d-46a5-9e9a-d9cc496f17d0" providerId="ADAL" clId="{63A24096-72D8-4649-90F9-8C7852F0D588}" dt="2023-03-22T16:56:27.802" v="213" actId="6549"/>
          <ac:spMkLst>
            <pc:docMk/>
            <pc:sldMk cId="1919023873" sldId="4355"/>
            <ac:spMk id="8" creationId="{D2BEED8B-A81F-5001-5FF3-FF3BAC24D8EB}"/>
          </ac:spMkLst>
        </pc:spChg>
      </pc:sldChg>
      <pc:sldChg chg="modSp add">
        <pc:chgData name="Sudarshan Chakravarthi" userId="9632d19e-631d-46a5-9e9a-d9cc496f17d0" providerId="ADAL" clId="{63A24096-72D8-4649-90F9-8C7852F0D588}" dt="2023-03-22T13:06:42.816" v="5" actId="16037"/>
        <pc:sldMkLst>
          <pc:docMk/>
          <pc:sldMk cId="499117907" sldId="4356"/>
        </pc:sldMkLst>
        <pc:graphicFrameChg chg="mod">
          <ac:chgData name="Sudarshan Chakravarthi" userId="9632d19e-631d-46a5-9e9a-d9cc496f17d0" providerId="ADAL" clId="{63A24096-72D8-4649-90F9-8C7852F0D588}" dt="2023-03-22T13:06:42.816" v="5" actId="16037"/>
          <ac:graphicFrameMkLst>
            <pc:docMk/>
            <pc:sldMk cId="499117907" sldId="4356"/>
            <ac:graphicFrameMk id="7" creationId="{69CCC913-66C2-E876-7694-90092512E8D5}"/>
          </ac:graphicFrameMkLst>
        </pc:graphicFrameChg>
      </pc:sldChg>
      <pc:sldChg chg="delSp modSp add del mod">
        <pc:chgData name="Sudarshan Chakravarthi" userId="9632d19e-631d-46a5-9e9a-d9cc496f17d0" providerId="ADAL" clId="{63A24096-72D8-4649-90F9-8C7852F0D588}" dt="2023-03-22T16:56:17.101" v="202" actId="478"/>
        <pc:sldMkLst>
          <pc:docMk/>
          <pc:sldMk cId="1152931146" sldId="4358"/>
        </pc:sldMkLst>
        <pc:spChg chg="del">
          <ac:chgData name="Sudarshan Chakravarthi" userId="9632d19e-631d-46a5-9e9a-d9cc496f17d0" providerId="ADAL" clId="{63A24096-72D8-4649-90F9-8C7852F0D588}" dt="2023-03-22T16:56:17.101" v="202" actId="478"/>
          <ac:spMkLst>
            <pc:docMk/>
            <pc:sldMk cId="1152931146" sldId="4358"/>
            <ac:spMk id="2" creationId="{324C8B06-D7EE-8365-D450-4568E9DE783D}"/>
          </ac:spMkLst>
        </pc:spChg>
        <pc:spChg chg="mod">
          <ac:chgData name="Sudarshan Chakravarthi" userId="9632d19e-631d-46a5-9e9a-d9cc496f17d0" providerId="ADAL" clId="{63A24096-72D8-4649-90F9-8C7852F0D588}" dt="2023-03-22T16:54:54.493" v="157" actId="1076"/>
          <ac:spMkLst>
            <pc:docMk/>
            <pc:sldMk cId="1152931146" sldId="4358"/>
            <ac:spMk id="3" creationId="{8B1DE42F-235C-6247-9833-609774BAE32D}"/>
          </ac:spMkLst>
        </pc:spChg>
        <pc:spChg chg="mod">
          <ac:chgData name="Sudarshan Chakravarthi" userId="9632d19e-631d-46a5-9e9a-d9cc496f17d0" providerId="ADAL" clId="{63A24096-72D8-4649-90F9-8C7852F0D588}" dt="2023-03-22T16:55:51.938" v="201" actId="6549"/>
          <ac:spMkLst>
            <pc:docMk/>
            <pc:sldMk cId="1152931146" sldId="4358"/>
            <ac:spMk id="6" creationId="{D5B63F72-B9D1-63CC-4A40-32263F862A05}"/>
          </ac:spMkLst>
        </pc:spChg>
      </pc:sldChg>
      <pc:sldChg chg="add del">
        <pc:chgData name="Sudarshan Chakravarthi" userId="9632d19e-631d-46a5-9e9a-d9cc496f17d0" providerId="ADAL" clId="{63A24096-72D8-4649-90F9-8C7852F0D588}" dt="2023-03-22T13:10:06.640" v="8"/>
        <pc:sldMkLst>
          <pc:docMk/>
          <pc:sldMk cId="2434400758" sldId="4412"/>
        </pc:sldMkLst>
      </pc:sldChg>
      <pc:sldChg chg="add del">
        <pc:chgData name="Sudarshan Chakravarthi" userId="9632d19e-631d-46a5-9e9a-d9cc496f17d0" providerId="ADAL" clId="{63A24096-72D8-4649-90F9-8C7852F0D588}" dt="2023-03-22T13:10:06.640" v="8"/>
        <pc:sldMkLst>
          <pc:docMk/>
          <pc:sldMk cId="4025944570" sldId="4415"/>
        </pc:sldMkLst>
      </pc:sldChg>
      <pc:sldChg chg="add del">
        <pc:chgData name="Sudarshan Chakravarthi" userId="9632d19e-631d-46a5-9e9a-d9cc496f17d0" providerId="ADAL" clId="{63A24096-72D8-4649-90F9-8C7852F0D588}" dt="2023-03-22T13:06:03.247" v="4"/>
        <pc:sldMkLst>
          <pc:docMk/>
          <pc:sldMk cId="2953145738" sldId="4534"/>
        </pc:sldMkLst>
      </pc:sldChg>
      <pc:sldChg chg="add del">
        <pc:chgData name="Sudarshan Chakravarthi" userId="9632d19e-631d-46a5-9e9a-d9cc496f17d0" providerId="ADAL" clId="{63A24096-72D8-4649-90F9-8C7852F0D588}" dt="2023-03-22T13:06:03.247" v="4"/>
        <pc:sldMkLst>
          <pc:docMk/>
          <pc:sldMk cId="1652919126" sldId="4535"/>
        </pc:sldMkLst>
      </pc:sldChg>
      <pc:sldChg chg="add del">
        <pc:chgData name="Sudarshan Chakravarthi" userId="9632d19e-631d-46a5-9e9a-d9cc496f17d0" providerId="ADAL" clId="{63A24096-72D8-4649-90F9-8C7852F0D588}" dt="2023-03-22T13:06:03.247" v="4"/>
        <pc:sldMkLst>
          <pc:docMk/>
          <pc:sldMk cId="3831848483" sldId="4537"/>
        </pc:sldMkLst>
      </pc:sldChg>
      <pc:sldChg chg="add del">
        <pc:chgData name="Sudarshan Chakravarthi" userId="9632d19e-631d-46a5-9e9a-d9cc496f17d0" providerId="ADAL" clId="{63A24096-72D8-4649-90F9-8C7852F0D588}" dt="2023-03-22T13:06:03.247" v="4"/>
        <pc:sldMkLst>
          <pc:docMk/>
          <pc:sldMk cId="4216718422" sldId="4538"/>
        </pc:sldMkLst>
      </pc:sldChg>
      <pc:sldChg chg="add del">
        <pc:chgData name="Sudarshan Chakravarthi" userId="9632d19e-631d-46a5-9e9a-d9cc496f17d0" providerId="ADAL" clId="{63A24096-72D8-4649-90F9-8C7852F0D588}" dt="2023-03-22T13:06:03.247" v="4"/>
        <pc:sldMkLst>
          <pc:docMk/>
          <pc:sldMk cId="327809402" sldId="4539"/>
        </pc:sldMkLst>
      </pc:sldChg>
      <pc:sldChg chg="add del">
        <pc:chgData name="Sudarshan Chakravarthi" userId="9632d19e-631d-46a5-9e9a-d9cc496f17d0" providerId="ADAL" clId="{63A24096-72D8-4649-90F9-8C7852F0D588}" dt="2023-03-22T13:06:03.247" v="4"/>
        <pc:sldMkLst>
          <pc:docMk/>
          <pc:sldMk cId="3515747087" sldId="4540"/>
        </pc:sldMkLst>
      </pc:sldChg>
      <pc:sldChg chg="add del">
        <pc:chgData name="Sudarshan Chakravarthi" userId="9632d19e-631d-46a5-9e9a-d9cc496f17d0" providerId="ADAL" clId="{63A24096-72D8-4649-90F9-8C7852F0D588}" dt="2023-03-22T13:06:03.247" v="4"/>
        <pc:sldMkLst>
          <pc:docMk/>
          <pc:sldMk cId="2539246940" sldId="4579"/>
        </pc:sldMkLst>
      </pc:sldChg>
      <pc:sldChg chg="add del">
        <pc:chgData name="Sudarshan Chakravarthi" userId="9632d19e-631d-46a5-9e9a-d9cc496f17d0" providerId="ADAL" clId="{63A24096-72D8-4649-90F9-8C7852F0D588}" dt="2023-03-22T13:06:03.247" v="4"/>
        <pc:sldMkLst>
          <pc:docMk/>
          <pc:sldMk cId="2448431349" sldId="4580"/>
        </pc:sldMkLst>
      </pc:sldChg>
      <pc:sldChg chg="add del">
        <pc:chgData name="Sudarshan Chakravarthi" userId="9632d19e-631d-46a5-9e9a-d9cc496f17d0" providerId="ADAL" clId="{63A24096-72D8-4649-90F9-8C7852F0D588}" dt="2023-03-22T13:06:03.247" v="4"/>
        <pc:sldMkLst>
          <pc:docMk/>
          <pc:sldMk cId="4094098374" sldId="4581"/>
        </pc:sldMkLst>
      </pc:sldChg>
      <pc:sldChg chg="add del">
        <pc:chgData name="Sudarshan Chakravarthi" userId="9632d19e-631d-46a5-9e9a-d9cc496f17d0" providerId="ADAL" clId="{63A24096-72D8-4649-90F9-8C7852F0D588}" dt="2023-03-22T13:06:03.247" v="4"/>
        <pc:sldMkLst>
          <pc:docMk/>
          <pc:sldMk cId="3395766857" sldId="4582"/>
        </pc:sldMkLst>
      </pc:sldChg>
      <pc:sldChg chg="add del">
        <pc:chgData name="Sudarshan Chakravarthi" userId="9632d19e-631d-46a5-9e9a-d9cc496f17d0" providerId="ADAL" clId="{63A24096-72D8-4649-90F9-8C7852F0D588}" dt="2023-03-22T13:06:03.247" v="4"/>
        <pc:sldMkLst>
          <pc:docMk/>
          <pc:sldMk cId="367061939" sldId="4583"/>
        </pc:sldMkLst>
      </pc:sldChg>
      <pc:sldChg chg="add del">
        <pc:chgData name="Sudarshan Chakravarthi" userId="9632d19e-631d-46a5-9e9a-d9cc496f17d0" providerId="ADAL" clId="{63A24096-72D8-4649-90F9-8C7852F0D588}" dt="2023-03-22T13:06:03.247" v="4"/>
        <pc:sldMkLst>
          <pc:docMk/>
          <pc:sldMk cId="1497718699" sldId="4584"/>
        </pc:sldMkLst>
      </pc:sldChg>
      <pc:sldChg chg="add del">
        <pc:chgData name="Sudarshan Chakravarthi" userId="9632d19e-631d-46a5-9e9a-d9cc496f17d0" providerId="ADAL" clId="{63A24096-72D8-4649-90F9-8C7852F0D588}" dt="2023-03-22T13:06:03.247" v="4"/>
        <pc:sldMkLst>
          <pc:docMk/>
          <pc:sldMk cId="333191078" sldId="4585"/>
        </pc:sldMkLst>
      </pc:sldChg>
      <pc:sldChg chg="add del">
        <pc:chgData name="Sudarshan Chakravarthi" userId="9632d19e-631d-46a5-9e9a-d9cc496f17d0" providerId="ADAL" clId="{63A24096-72D8-4649-90F9-8C7852F0D588}" dt="2023-03-22T13:06:03.247" v="4"/>
        <pc:sldMkLst>
          <pc:docMk/>
          <pc:sldMk cId="1236313053" sldId="4586"/>
        </pc:sldMkLst>
      </pc:sldChg>
      <pc:sldChg chg="add del">
        <pc:chgData name="Sudarshan Chakravarthi" userId="9632d19e-631d-46a5-9e9a-d9cc496f17d0" providerId="ADAL" clId="{63A24096-72D8-4649-90F9-8C7852F0D588}" dt="2023-03-22T13:06:03.247" v="4"/>
        <pc:sldMkLst>
          <pc:docMk/>
          <pc:sldMk cId="3504199262" sldId="4588"/>
        </pc:sldMkLst>
      </pc:sldChg>
      <pc:sldChg chg="add del">
        <pc:chgData name="Sudarshan Chakravarthi" userId="9632d19e-631d-46a5-9e9a-d9cc496f17d0" providerId="ADAL" clId="{63A24096-72D8-4649-90F9-8C7852F0D588}" dt="2023-03-22T13:06:03.247" v="4"/>
        <pc:sldMkLst>
          <pc:docMk/>
          <pc:sldMk cId="879330796" sldId="4589"/>
        </pc:sldMkLst>
      </pc:sldChg>
      <pc:sldChg chg="add del">
        <pc:chgData name="Sudarshan Chakravarthi" userId="9632d19e-631d-46a5-9e9a-d9cc496f17d0" providerId="ADAL" clId="{63A24096-72D8-4649-90F9-8C7852F0D588}" dt="2023-03-22T13:06:03.247" v="4"/>
        <pc:sldMkLst>
          <pc:docMk/>
          <pc:sldMk cId="28880552" sldId="4590"/>
        </pc:sldMkLst>
      </pc:sldChg>
      <pc:sldChg chg="add del">
        <pc:chgData name="Sudarshan Chakravarthi" userId="9632d19e-631d-46a5-9e9a-d9cc496f17d0" providerId="ADAL" clId="{63A24096-72D8-4649-90F9-8C7852F0D588}" dt="2023-03-22T13:06:03.247" v="4"/>
        <pc:sldMkLst>
          <pc:docMk/>
          <pc:sldMk cId="1583129599" sldId="4591"/>
        </pc:sldMkLst>
      </pc:sldChg>
      <pc:sldChg chg="add del">
        <pc:chgData name="Sudarshan Chakravarthi" userId="9632d19e-631d-46a5-9e9a-d9cc496f17d0" providerId="ADAL" clId="{63A24096-72D8-4649-90F9-8C7852F0D588}" dt="2023-03-22T13:06:03.247" v="4"/>
        <pc:sldMkLst>
          <pc:docMk/>
          <pc:sldMk cId="3049326982" sldId="4592"/>
        </pc:sldMkLst>
      </pc:sldChg>
      <pc:sldChg chg="add del">
        <pc:chgData name="Sudarshan Chakravarthi" userId="9632d19e-631d-46a5-9e9a-d9cc496f17d0" providerId="ADAL" clId="{63A24096-72D8-4649-90F9-8C7852F0D588}" dt="2023-03-22T13:06:03.247" v="4"/>
        <pc:sldMkLst>
          <pc:docMk/>
          <pc:sldMk cId="1258704324" sldId="4593"/>
        </pc:sldMkLst>
      </pc:sldChg>
      <pc:sldChg chg="add del">
        <pc:chgData name="Sudarshan Chakravarthi" userId="9632d19e-631d-46a5-9e9a-d9cc496f17d0" providerId="ADAL" clId="{63A24096-72D8-4649-90F9-8C7852F0D588}" dt="2023-03-22T13:06:03.247" v="4"/>
        <pc:sldMkLst>
          <pc:docMk/>
          <pc:sldMk cId="845703025" sldId="4594"/>
        </pc:sldMkLst>
      </pc:sldChg>
      <pc:sldChg chg="add del">
        <pc:chgData name="Sudarshan Chakravarthi" userId="9632d19e-631d-46a5-9e9a-d9cc496f17d0" providerId="ADAL" clId="{63A24096-72D8-4649-90F9-8C7852F0D588}" dt="2023-03-22T13:06:03.247" v="4"/>
        <pc:sldMkLst>
          <pc:docMk/>
          <pc:sldMk cId="1982301847" sldId="4595"/>
        </pc:sldMkLst>
      </pc:sldChg>
      <pc:sldChg chg="add del">
        <pc:chgData name="Sudarshan Chakravarthi" userId="9632d19e-631d-46a5-9e9a-d9cc496f17d0" providerId="ADAL" clId="{63A24096-72D8-4649-90F9-8C7852F0D588}" dt="2023-03-22T13:06:03.247" v="4"/>
        <pc:sldMkLst>
          <pc:docMk/>
          <pc:sldMk cId="3812540057" sldId="4596"/>
        </pc:sldMkLst>
      </pc:sldChg>
      <pc:sldChg chg="add del">
        <pc:chgData name="Sudarshan Chakravarthi" userId="9632d19e-631d-46a5-9e9a-d9cc496f17d0" providerId="ADAL" clId="{63A24096-72D8-4649-90F9-8C7852F0D588}" dt="2023-03-22T13:06:03.247" v="4"/>
        <pc:sldMkLst>
          <pc:docMk/>
          <pc:sldMk cId="3595854153" sldId="4597"/>
        </pc:sldMkLst>
      </pc:sldChg>
      <pc:sldChg chg="add del">
        <pc:chgData name="Sudarshan Chakravarthi" userId="9632d19e-631d-46a5-9e9a-d9cc496f17d0" providerId="ADAL" clId="{63A24096-72D8-4649-90F9-8C7852F0D588}" dt="2023-03-22T13:06:03.247" v="4"/>
        <pc:sldMkLst>
          <pc:docMk/>
          <pc:sldMk cId="1604135182" sldId="4598"/>
        </pc:sldMkLst>
      </pc:sldChg>
      <pc:sldChg chg="add del">
        <pc:chgData name="Sudarshan Chakravarthi" userId="9632d19e-631d-46a5-9e9a-d9cc496f17d0" providerId="ADAL" clId="{63A24096-72D8-4649-90F9-8C7852F0D588}" dt="2023-03-22T13:06:03.247" v="4"/>
        <pc:sldMkLst>
          <pc:docMk/>
          <pc:sldMk cId="900395016" sldId="4599"/>
        </pc:sldMkLst>
      </pc:sldChg>
      <pc:sldChg chg="add del">
        <pc:chgData name="Sudarshan Chakravarthi" userId="9632d19e-631d-46a5-9e9a-d9cc496f17d0" providerId="ADAL" clId="{63A24096-72D8-4649-90F9-8C7852F0D588}" dt="2023-03-22T13:06:03.247" v="4"/>
        <pc:sldMkLst>
          <pc:docMk/>
          <pc:sldMk cId="4113552061" sldId="4600"/>
        </pc:sldMkLst>
      </pc:sldChg>
      <pc:sldChg chg="add del">
        <pc:chgData name="Sudarshan Chakravarthi" userId="9632d19e-631d-46a5-9e9a-d9cc496f17d0" providerId="ADAL" clId="{63A24096-72D8-4649-90F9-8C7852F0D588}" dt="2023-03-22T13:06:03.247" v="4"/>
        <pc:sldMkLst>
          <pc:docMk/>
          <pc:sldMk cId="1885984092" sldId="4604"/>
        </pc:sldMkLst>
      </pc:sldChg>
      <pc:sldChg chg="add del">
        <pc:chgData name="Sudarshan Chakravarthi" userId="9632d19e-631d-46a5-9e9a-d9cc496f17d0" providerId="ADAL" clId="{63A24096-72D8-4649-90F9-8C7852F0D588}" dt="2023-03-22T13:06:03.247" v="4"/>
        <pc:sldMkLst>
          <pc:docMk/>
          <pc:sldMk cId="699131560" sldId="4605"/>
        </pc:sldMkLst>
      </pc:sldChg>
      <pc:sldChg chg="add del">
        <pc:chgData name="Sudarshan Chakravarthi" userId="9632d19e-631d-46a5-9e9a-d9cc496f17d0" providerId="ADAL" clId="{63A24096-72D8-4649-90F9-8C7852F0D588}" dt="2023-03-22T13:10:41.049" v="28"/>
        <pc:sldMkLst>
          <pc:docMk/>
          <pc:sldMk cId="212742237" sldId="4606"/>
        </pc:sldMkLst>
      </pc:sldChg>
      <pc:sldChg chg="add">
        <pc:chgData name="Sudarshan Chakravarthi" userId="9632d19e-631d-46a5-9e9a-d9cc496f17d0" providerId="ADAL" clId="{63A24096-72D8-4649-90F9-8C7852F0D588}" dt="2023-03-22T13:10:41.065" v="29"/>
        <pc:sldMkLst>
          <pc:docMk/>
          <pc:sldMk cId="1737316441" sldId="4606"/>
        </pc:sldMkLst>
      </pc:sldChg>
      <pc:sldChg chg="add">
        <pc:chgData name="Sudarshan Chakravarthi" userId="9632d19e-631d-46a5-9e9a-d9cc496f17d0" providerId="ADAL" clId="{63A24096-72D8-4649-90F9-8C7852F0D588}" dt="2023-03-22T13:10:53.838" v="30"/>
        <pc:sldMkLst>
          <pc:docMk/>
          <pc:sldMk cId="3025515907" sldId="4607"/>
        </pc:sldMkLst>
      </pc:sldChg>
      <pc:sldChg chg="new">
        <pc:chgData name="Sudarshan Chakravarthi" userId="9632d19e-631d-46a5-9e9a-d9cc496f17d0" providerId="ADAL" clId="{63A24096-72D8-4649-90F9-8C7852F0D588}" dt="2023-03-22T16:59:00.267" v="235" actId="680"/>
        <pc:sldMkLst>
          <pc:docMk/>
          <pc:sldMk cId="175481642" sldId="46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A20EF-AA45-4333-A669-B0E8D2F56772}" type="doc">
      <dgm:prSet loTypeId="urn:microsoft.com/office/officeart/2005/8/layout/pyramid1" loCatId="pyramid" qsTypeId="urn:microsoft.com/office/officeart/2005/8/quickstyle/simple1" qsCatId="simple" csTypeId="urn:microsoft.com/office/officeart/2005/8/colors/accent1_2" csCatId="accent1" phldr="1"/>
      <dgm:spPr/>
    </dgm:pt>
    <dgm:pt modelId="{119B55A2-0EC5-4521-A1B3-32ED3EBD61DC}">
      <dgm:prSet phldrT="[Text]" custT="1"/>
      <dgm:spPr>
        <a:solidFill>
          <a:schemeClr val="accent5">
            <a:lumMod val="75000"/>
          </a:schemeClr>
        </a:solidFill>
        <a:ln>
          <a:solidFill>
            <a:schemeClr val="tx1"/>
          </a:solidFill>
        </a:ln>
      </dgm:spPr>
      <dgm:t>
        <a:bodyPr/>
        <a:lstStyle/>
        <a:p>
          <a:r>
            <a:rPr lang="en-US" sz="800" b="1" dirty="0">
              <a:latin typeface="Calibri" pitchFamily="34" charset="0"/>
              <a:cs typeface="Calibri" pitchFamily="34" charset="0"/>
            </a:rPr>
            <a:t>-</a:t>
          </a:r>
        </a:p>
      </dgm:t>
    </dgm:pt>
    <dgm:pt modelId="{04DAEF53-EB6E-48E7-9347-4A8D122D5BC7}" type="parTrans" cxnId="{598AA2BB-2F91-47D9-B809-9B4FDB15588E}">
      <dgm:prSet/>
      <dgm:spPr/>
      <dgm:t>
        <a:bodyPr/>
        <a:lstStyle/>
        <a:p>
          <a:endParaRPr lang="en-US" sz="800" b="1">
            <a:latin typeface="Calibri" pitchFamily="34" charset="0"/>
            <a:cs typeface="Calibri" pitchFamily="34" charset="0"/>
          </a:endParaRPr>
        </a:p>
      </dgm:t>
    </dgm:pt>
    <dgm:pt modelId="{E7D9BC32-7095-4435-8698-DE0848D58B8D}" type="sibTrans" cxnId="{598AA2BB-2F91-47D9-B809-9B4FDB15588E}">
      <dgm:prSet/>
      <dgm:spPr/>
      <dgm:t>
        <a:bodyPr/>
        <a:lstStyle/>
        <a:p>
          <a:endParaRPr lang="en-US" sz="800" b="1">
            <a:latin typeface="Calibri" pitchFamily="34" charset="0"/>
            <a:cs typeface="Calibri" pitchFamily="34" charset="0"/>
          </a:endParaRPr>
        </a:p>
      </dgm:t>
    </dgm:pt>
    <dgm:pt modelId="{01D2A54F-33A8-4A02-AD1D-1553F8AC1063}">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8995C0E7-3D4E-4A27-BDFD-FD056338D789}" type="parTrans" cxnId="{A61AA3FC-88F4-4BB0-89D8-558BD5A4877F}">
      <dgm:prSet/>
      <dgm:spPr/>
      <dgm:t>
        <a:bodyPr/>
        <a:lstStyle/>
        <a:p>
          <a:endParaRPr lang="en-US" sz="800" b="1">
            <a:latin typeface="Calibri" pitchFamily="34" charset="0"/>
            <a:cs typeface="Calibri" pitchFamily="34" charset="0"/>
          </a:endParaRPr>
        </a:p>
      </dgm:t>
    </dgm:pt>
    <dgm:pt modelId="{F6F2B98A-D189-44CB-AD87-5A6B5D8FB047}" type="sibTrans" cxnId="{A61AA3FC-88F4-4BB0-89D8-558BD5A4877F}">
      <dgm:prSet/>
      <dgm:spPr/>
      <dgm:t>
        <a:bodyPr/>
        <a:lstStyle/>
        <a:p>
          <a:endParaRPr lang="en-US" sz="800" b="1">
            <a:latin typeface="Calibri" pitchFamily="34" charset="0"/>
            <a:cs typeface="Calibri" pitchFamily="34" charset="0"/>
          </a:endParaRPr>
        </a:p>
      </dgm:t>
    </dgm:pt>
    <dgm:pt modelId="{DA13AB80-2BB4-48B4-8079-AD06BAC88F74}">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3FCCB308-9D14-437D-89D7-94934A9A49D7}" type="parTrans" cxnId="{EA1961D9-5D5B-435D-A414-A78562663072}">
      <dgm:prSet/>
      <dgm:spPr/>
      <dgm:t>
        <a:bodyPr/>
        <a:lstStyle/>
        <a:p>
          <a:endParaRPr lang="en-US" sz="800" b="1">
            <a:latin typeface="Calibri" pitchFamily="34" charset="0"/>
            <a:cs typeface="Calibri" pitchFamily="34" charset="0"/>
          </a:endParaRPr>
        </a:p>
      </dgm:t>
    </dgm:pt>
    <dgm:pt modelId="{A85BC32B-BA54-4914-A50B-BBE388AD358A}" type="sibTrans" cxnId="{EA1961D9-5D5B-435D-A414-A78562663072}">
      <dgm:prSet/>
      <dgm:spPr/>
      <dgm:t>
        <a:bodyPr/>
        <a:lstStyle/>
        <a:p>
          <a:endParaRPr lang="en-US" sz="800" b="1">
            <a:latin typeface="Calibri" pitchFamily="34" charset="0"/>
            <a:cs typeface="Calibri" pitchFamily="34" charset="0"/>
          </a:endParaRPr>
        </a:p>
      </dgm:t>
    </dgm:pt>
    <dgm:pt modelId="{AAC0D9AE-F9EC-49DC-B138-6D6A9E4EF769}" type="pres">
      <dgm:prSet presAssocID="{A07A20EF-AA45-4333-A669-B0E8D2F56772}" presName="Name0" presStyleCnt="0">
        <dgm:presLayoutVars>
          <dgm:dir/>
          <dgm:animLvl val="lvl"/>
          <dgm:resizeHandles val="exact"/>
        </dgm:presLayoutVars>
      </dgm:prSet>
      <dgm:spPr/>
    </dgm:pt>
    <dgm:pt modelId="{21945518-E8E7-46C2-AF1D-54F05CBDF258}" type="pres">
      <dgm:prSet presAssocID="{119B55A2-0EC5-4521-A1B3-32ED3EBD61DC}" presName="Name8" presStyleCnt="0"/>
      <dgm:spPr/>
    </dgm:pt>
    <dgm:pt modelId="{5D59FF34-9F6B-4E47-BC81-ED7280DAF031}" type="pres">
      <dgm:prSet presAssocID="{119B55A2-0EC5-4521-A1B3-32ED3EBD61DC}" presName="level" presStyleLbl="node1" presStyleIdx="0" presStyleCnt="3">
        <dgm:presLayoutVars>
          <dgm:chMax val="1"/>
          <dgm:bulletEnabled val="1"/>
        </dgm:presLayoutVars>
      </dgm:prSet>
      <dgm:spPr/>
    </dgm:pt>
    <dgm:pt modelId="{6A3453D0-F490-4A90-AF28-DA247A1F60D2}" type="pres">
      <dgm:prSet presAssocID="{119B55A2-0EC5-4521-A1B3-32ED3EBD61DC}" presName="levelTx" presStyleLbl="revTx" presStyleIdx="0" presStyleCnt="0">
        <dgm:presLayoutVars>
          <dgm:chMax val="1"/>
          <dgm:bulletEnabled val="1"/>
        </dgm:presLayoutVars>
      </dgm:prSet>
      <dgm:spPr/>
    </dgm:pt>
    <dgm:pt modelId="{AF90D4EC-2558-411D-8C2E-38929BE87C40}" type="pres">
      <dgm:prSet presAssocID="{01D2A54F-33A8-4A02-AD1D-1553F8AC1063}" presName="Name8" presStyleCnt="0"/>
      <dgm:spPr/>
    </dgm:pt>
    <dgm:pt modelId="{230BBEA4-2BE2-4BA5-9365-A99A540F3750}" type="pres">
      <dgm:prSet presAssocID="{01D2A54F-33A8-4A02-AD1D-1553F8AC1063}" presName="level" presStyleLbl="node1" presStyleIdx="1" presStyleCnt="3">
        <dgm:presLayoutVars>
          <dgm:chMax val="1"/>
          <dgm:bulletEnabled val="1"/>
        </dgm:presLayoutVars>
      </dgm:prSet>
      <dgm:spPr/>
    </dgm:pt>
    <dgm:pt modelId="{961BDEA7-C30B-4288-B445-67183EB41BBA}" type="pres">
      <dgm:prSet presAssocID="{01D2A54F-33A8-4A02-AD1D-1553F8AC1063}" presName="levelTx" presStyleLbl="revTx" presStyleIdx="0" presStyleCnt="0">
        <dgm:presLayoutVars>
          <dgm:chMax val="1"/>
          <dgm:bulletEnabled val="1"/>
        </dgm:presLayoutVars>
      </dgm:prSet>
      <dgm:spPr/>
    </dgm:pt>
    <dgm:pt modelId="{636809AD-4A70-45DA-B114-4FFF8F64090A}" type="pres">
      <dgm:prSet presAssocID="{DA13AB80-2BB4-48B4-8079-AD06BAC88F74}" presName="Name8" presStyleCnt="0"/>
      <dgm:spPr/>
    </dgm:pt>
    <dgm:pt modelId="{88E92CEF-410A-4229-9DF3-34E4FB8F0E9F}" type="pres">
      <dgm:prSet presAssocID="{DA13AB80-2BB4-48B4-8079-AD06BAC88F74}" presName="level" presStyleLbl="node1" presStyleIdx="2" presStyleCnt="3">
        <dgm:presLayoutVars>
          <dgm:chMax val="1"/>
          <dgm:bulletEnabled val="1"/>
        </dgm:presLayoutVars>
      </dgm:prSet>
      <dgm:spPr/>
    </dgm:pt>
    <dgm:pt modelId="{D369A8B3-F081-411B-8DE3-1BC1B3C09BBC}" type="pres">
      <dgm:prSet presAssocID="{DA13AB80-2BB4-48B4-8079-AD06BAC88F74}" presName="levelTx" presStyleLbl="revTx" presStyleIdx="0" presStyleCnt="0">
        <dgm:presLayoutVars>
          <dgm:chMax val="1"/>
          <dgm:bulletEnabled val="1"/>
        </dgm:presLayoutVars>
      </dgm:prSet>
      <dgm:spPr/>
    </dgm:pt>
  </dgm:ptLst>
  <dgm:cxnLst>
    <dgm:cxn modelId="{2CFE9030-821F-4AAC-8D36-B883282AEBFD}" type="presOf" srcId="{01D2A54F-33A8-4A02-AD1D-1553F8AC1063}" destId="{230BBEA4-2BE2-4BA5-9365-A99A540F3750}" srcOrd="0" destOrd="0" presId="urn:microsoft.com/office/officeart/2005/8/layout/pyramid1"/>
    <dgm:cxn modelId="{521D533C-8025-4364-9DD2-5C04E0AA109A}" type="presOf" srcId="{A07A20EF-AA45-4333-A669-B0E8D2F56772}" destId="{AAC0D9AE-F9EC-49DC-B138-6D6A9E4EF769}" srcOrd="0" destOrd="0" presId="urn:microsoft.com/office/officeart/2005/8/layout/pyramid1"/>
    <dgm:cxn modelId="{E506D467-4C77-45DB-8326-714A4BFF5488}" type="presOf" srcId="{DA13AB80-2BB4-48B4-8079-AD06BAC88F74}" destId="{D369A8B3-F081-411B-8DE3-1BC1B3C09BBC}" srcOrd="1" destOrd="0" presId="urn:microsoft.com/office/officeart/2005/8/layout/pyramid1"/>
    <dgm:cxn modelId="{81B254A2-0AFD-46F8-999D-AD6E51EF3E1A}" type="presOf" srcId="{119B55A2-0EC5-4521-A1B3-32ED3EBD61DC}" destId="{6A3453D0-F490-4A90-AF28-DA247A1F60D2}" srcOrd="1" destOrd="0" presId="urn:microsoft.com/office/officeart/2005/8/layout/pyramid1"/>
    <dgm:cxn modelId="{598AA2BB-2F91-47D9-B809-9B4FDB15588E}" srcId="{A07A20EF-AA45-4333-A669-B0E8D2F56772}" destId="{119B55A2-0EC5-4521-A1B3-32ED3EBD61DC}" srcOrd="0" destOrd="0" parTransId="{04DAEF53-EB6E-48E7-9347-4A8D122D5BC7}" sibTransId="{E7D9BC32-7095-4435-8698-DE0848D58B8D}"/>
    <dgm:cxn modelId="{476337C3-274B-40FE-994D-1032F0E03932}" type="presOf" srcId="{119B55A2-0EC5-4521-A1B3-32ED3EBD61DC}" destId="{5D59FF34-9F6B-4E47-BC81-ED7280DAF031}" srcOrd="0" destOrd="0" presId="urn:microsoft.com/office/officeart/2005/8/layout/pyramid1"/>
    <dgm:cxn modelId="{07A194CB-F24F-4843-8784-AD2887629C57}" type="presOf" srcId="{01D2A54F-33A8-4A02-AD1D-1553F8AC1063}" destId="{961BDEA7-C30B-4288-B445-67183EB41BBA}" srcOrd="1" destOrd="0" presId="urn:microsoft.com/office/officeart/2005/8/layout/pyramid1"/>
    <dgm:cxn modelId="{EA1961D9-5D5B-435D-A414-A78562663072}" srcId="{A07A20EF-AA45-4333-A669-B0E8D2F56772}" destId="{DA13AB80-2BB4-48B4-8079-AD06BAC88F74}" srcOrd="2" destOrd="0" parTransId="{3FCCB308-9D14-437D-89D7-94934A9A49D7}" sibTransId="{A85BC32B-BA54-4914-A50B-BBE388AD358A}"/>
    <dgm:cxn modelId="{A61AA3FC-88F4-4BB0-89D8-558BD5A4877F}" srcId="{A07A20EF-AA45-4333-A669-B0E8D2F56772}" destId="{01D2A54F-33A8-4A02-AD1D-1553F8AC1063}" srcOrd="1" destOrd="0" parTransId="{8995C0E7-3D4E-4A27-BDFD-FD056338D789}" sibTransId="{F6F2B98A-D189-44CB-AD87-5A6B5D8FB047}"/>
    <dgm:cxn modelId="{69831BFD-2FD0-456C-B962-389C8234C401}" type="presOf" srcId="{DA13AB80-2BB4-48B4-8079-AD06BAC88F74}" destId="{88E92CEF-410A-4229-9DF3-34E4FB8F0E9F}" srcOrd="0" destOrd="0" presId="urn:microsoft.com/office/officeart/2005/8/layout/pyramid1"/>
    <dgm:cxn modelId="{140C1342-F680-4017-99FF-9B4EA54A1064}" type="presParOf" srcId="{AAC0D9AE-F9EC-49DC-B138-6D6A9E4EF769}" destId="{21945518-E8E7-46C2-AF1D-54F05CBDF258}" srcOrd="0" destOrd="0" presId="urn:microsoft.com/office/officeart/2005/8/layout/pyramid1"/>
    <dgm:cxn modelId="{99F281ED-C47F-40B3-8B40-D46C2AE7FF55}" type="presParOf" srcId="{21945518-E8E7-46C2-AF1D-54F05CBDF258}" destId="{5D59FF34-9F6B-4E47-BC81-ED7280DAF031}" srcOrd="0" destOrd="0" presId="urn:microsoft.com/office/officeart/2005/8/layout/pyramid1"/>
    <dgm:cxn modelId="{4924F13A-A65C-449A-B8C8-C6C759474C33}" type="presParOf" srcId="{21945518-E8E7-46C2-AF1D-54F05CBDF258}" destId="{6A3453D0-F490-4A90-AF28-DA247A1F60D2}" srcOrd="1" destOrd="0" presId="urn:microsoft.com/office/officeart/2005/8/layout/pyramid1"/>
    <dgm:cxn modelId="{B16A0C36-20FA-4954-A0AE-4ED6B00D4D03}" type="presParOf" srcId="{AAC0D9AE-F9EC-49DC-B138-6D6A9E4EF769}" destId="{AF90D4EC-2558-411D-8C2E-38929BE87C40}" srcOrd="1" destOrd="0" presId="urn:microsoft.com/office/officeart/2005/8/layout/pyramid1"/>
    <dgm:cxn modelId="{E2391D69-3EA1-4C75-8BA9-4C19975082C8}" type="presParOf" srcId="{AF90D4EC-2558-411D-8C2E-38929BE87C40}" destId="{230BBEA4-2BE2-4BA5-9365-A99A540F3750}" srcOrd="0" destOrd="0" presId="urn:microsoft.com/office/officeart/2005/8/layout/pyramid1"/>
    <dgm:cxn modelId="{48609494-A8B8-4341-90B1-22FE0525EDB8}" type="presParOf" srcId="{AF90D4EC-2558-411D-8C2E-38929BE87C40}" destId="{961BDEA7-C30B-4288-B445-67183EB41BBA}" srcOrd="1" destOrd="0" presId="urn:microsoft.com/office/officeart/2005/8/layout/pyramid1"/>
    <dgm:cxn modelId="{89A179DF-1A63-49CE-8653-6063E14FC83F}" type="presParOf" srcId="{AAC0D9AE-F9EC-49DC-B138-6D6A9E4EF769}" destId="{636809AD-4A70-45DA-B114-4FFF8F64090A}" srcOrd="2" destOrd="0" presId="urn:microsoft.com/office/officeart/2005/8/layout/pyramid1"/>
    <dgm:cxn modelId="{58C2E1C7-68A0-4078-A650-9C5667A89752}" type="presParOf" srcId="{636809AD-4A70-45DA-B114-4FFF8F64090A}" destId="{88E92CEF-410A-4229-9DF3-34E4FB8F0E9F}" srcOrd="0" destOrd="0" presId="urn:microsoft.com/office/officeart/2005/8/layout/pyramid1"/>
    <dgm:cxn modelId="{D7055543-73D2-4DD4-9D5E-BB8A2DB6AD02}" type="presParOf" srcId="{636809AD-4A70-45DA-B114-4FFF8F64090A}" destId="{D369A8B3-F081-411B-8DE3-1BC1B3C09BBC}"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9FF34-9F6B-4E47-BC81-ED7280DAF031}">
      <dsp:nvSpPr>
        <dsp:cNvPr id="0" name=""/>
        <dsp:cNvSpPr/>
      </dsp:nvSpPr>
      <dsp:spPr>
        <a:xfrm>
          <a:off x="81775" y="0"/>
          <a:ext cx="81775" cy="66907"/>
        </a:xfrm>
        <a:prstGeom prst="trapezoid">
          <a:avLst>
            <a:gd name="adj" fmla="val 61111"/>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81775" y="0"/>
        <a:ext cx="81775" cy="66907"/>
      </dsp:txXfrm>
    </dsp:sp>
    <dsp:sp modelId="{230BBEA4-2BE2-4BA5-9365-A99A540F3750}">
      <dsp:nvSpPr>
        <dsp:cNvPr id="0" name=""/>
        <dsp:cNvSpPr/>
      </dsp:nvSpPr>
      <dsp:spPr>
        <a:xfrm>
          <a:off x="40887" y="66907"/>
          <a:ext cx="163550"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69509" y="66907"/>
        <a:ext cx="106307" cy="66907"/>
      </dsp:txXfrm>
    </dsp:sp>
    <dsp:sp modelId="{88E92CEF-410A-4229-9DF3-34E4FB8F0E9F}">
      <dsp:nvSpPr>
        <dsp:cNvPr id="0" name=""/>
        <dsp:cNvSpPr/>
      </dsp:nvSpPr>
      <dsp:spPr>
        <a:xfrm>
          <a:off x="0" y="133814"/>
          <a:ext cx="245326"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42932" y="133814"/>
        <a:ext cx="159461" cy="669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2T12:11:58.250"/>
    </inkml:context>
    <inkml:brush xml:id="br0">
      <inkml:brushProperty name="width" value="0.05" units="cm"/>
      <inkml:brushProperty name="height" value="0.05" units="cm"/>
      <inkml:brushProperty name="color" value="#333333"/>
    </inkml:brush>
  </inkml:definitions>
  <inkml:trace contextRef="#ctx0" brushRef="#br0">0 4056 24575,'20'-2'0,"0"-1"0,-1 0 0,1-2 0,-1 0 0,23-10 0,1 0 0,31-12 0,0-4 0,82-48 0,13-5 0,159-70 0,-300 139 0,0-2 0,-1-1 0,30-27 0,4-2 0,9 2 0,-47 31 0,-1-1 0,0 0 0,29-28 0,100-89 0,-99 90 0,80-84 0,-46 36 0,28-33 0,-44 37 0,56-75 0,-5 6 0,-23 30 0,168-252 0,-149 231 0,-77 100 0,51-77 0,-15 13 0,5 2 0,4 5 0,155-146 0,147-92 0,-242 237 0,-55 41 0,-22 13 0,2 4 0,2 3 0,2 2 0,1 5 0,2 2 0,111-32 0,-159 58 0,80-23 0,0 5 0,183-20 0,-133 34 0,250-10 0,-206 20 0,272 6 0,-428 0 0,-1 2 0,74 20 0,91 39 0,-75-22 0,-37-14 0,398 135 0,-470-153 0,-1 2 0,0 1 0,-1 0 0,0 2 0,-1 1 0,31 29 0,243 180 0,-76-64 0,-98-59 0,66 51 0,54 6 0,103 90 0,-306-218 0,45 45 0,-47-40 0,47 33 0,-64-54 0,19 12 0,-2 2 0,55 53 0,28 30 0,-71-69 0,41 35 0,75 72 0,158 164 0,-218-208 0,41 36 0,19-17 0,5 4 0,-145-108 0,0-2 0,2 0 0,39 20 0,99 40 0,-137-66 0,255 85 0,-240-85 0,-5-2 0,23 8 0,74 13 0,218 36 0,-242-52 0,23 5 0,-101-17 0,0-1 0,0-1 0,45-2 0,34 1 0,-11 8 0,-35-1 0,0-4 0,0-2 0,128-12 0,-170 4 0,0 0 0,0-2 0,0-1 0,-1-1 0,0-2 0,-1 0 0,0-1 0,-1-1 0,0-2 0,26-21 0,16-12 0,2 3 0,75-38 0,-17 12 0,5-2 0,-65 38 0,95-67 0,-127 73 0,-2-2 0,0 0 0,-3-2 0,0-1 0,-2-2 0,34-62 0,-36 64 0,1 0 0,36-37 0,-28 35 0,31-47 0,39-60 0,46-72 0,-24 32 0,-36 55 0,17-9 0,-21 30 0,240-321 0,34 28 0,-272 303 0,-57 60 0,51-46 0,15-7 0,-52 45 0,74-55 0,-25 39 0,197-94 0,-216 118 0,-43 24 0,0 2 0,1 1 0,62-11 0,-23 5 0,16-2 0,1 3 0,134-4 0,180 19 0,-175 3 0,-101 4 0,0 5 0,160 37 0,-95-14 0,438 98 0,-415-65 0,-76-22 0,287 97 0,-215-62 0,-73-26 0,385 170 0,-454-194 0,244 140 0,-103-68 0,-149-77 0,-1 3 0,82 52 0,32 47 0,99 65 0,103 71 0,-256-176 0,-55-42 0,-2 3 0,68 69 0,-85-74 0,99 72 0,-90-76 0,72 69 0,-117-97 0,1 0 0,-2 0 0,0 1 0,12 22 0,-14-21 0,2-1 0,0 1 0,0-2 0,18 20 0,15 11 0,-1 2 0,35 49 0,26 29 0,34 32 106,-90-108-841,58 78-1,-96-114-6090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FAD2-9C60-7461-8A7D-9741E76D24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03B5A0-61FF-43CD-F28E-0B8D0E2E2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DA8640-634E-0DA6-FBF0-1F5AF7B5F002}"/>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BCD74935-0554-9F81-A3A8-A370ADE85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B3B24B-6355-1F27-F70B-A101C078E8FC}"/>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423716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858B-7176-A8E0-2061-00E21C68BD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8AEA54-72A1-8858-EA35-30B592E97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E5857-71C0-392B-E20C-E9EAFF93CD5A}"/>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CA0FD85F-6CFF-7B4D-3373-B75A4548B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E6416-4A0E-42CD-3B3D-47D6205EC460}"/>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128920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35A2E-29D7-35CE-BA50-5B38EF3F7D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815F4-217D-46BB-307B-5A01BB7100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AA948D-CB53-F230-886B-88203D4E1345}"/>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15D08879-CD36-BC8C-AC3E-985786477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D3719-35EA-65D8-EBBF-5C5FF8806020}"/>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09215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5809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56583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7994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1232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16957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8465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154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236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8C1C-21B2-9838-2E61-1B1E067169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73C731-350A-1FD3-2AB8-5B6971BA2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6F4A4-826B-4764-C964-909B4FFE46CC}"/>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351E5BCE-0ECA-BF20-A0CB-24085268C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8EE2E-63E5-023D-52D2-453861F570AA}"/>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06220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7571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28283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73324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516834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51780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115475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43178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85541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0096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4009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E781-E817-E1B0-9FDD-120D5F5B0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5A09F-BC36-D410-D214-17C402D87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B2431-9B1C-71DD-EFFA-C01B05A99BD3}"/>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4CD5E2C0-6AFC-D87E-79BC-6B8CD676E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21D8AE-90DF-EB6B-9B9C-68BF64B49472}"/>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403301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5180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4674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9175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445826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260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25/12/2023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07347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104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85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77FB066-C497-3447-AFBC-355A0B2950FD}"/>
              </a:ext>
            </a:extLst>
          </p:cNvPr>
          <p:cNvSpPr>
            <a:spLocks noGrp="1"/>
          </p:cNvSpPr>
          <p:nvPr>
            <p:ph type="pic" sz="quarter" idx="10"/>
          </p:nvPr>
        </p:nvSpPr>
        <p:spPr>
          <a:xfrm>
            <a:off x="891614"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6" name="Picture Placeholder 14">
            <a:extLst>
              <a:ext uri="{FF2B5EF4-FFF2-40B4-BE49-F238E27FC236}">
                <a16:creationId xmlns:a16="http://schemas.microsoft.com/office/drawing/2014/main" id="{E8691FDF-DF05-0244-9389-84535F62087E}"/>
              </a:ext>
            </a:extLst>
          </p:cNvPr>
          <p:cNvSpPr>
            <a:spLocks noGrp="1"/>
          </p:cNvSpPr>
          <p:nvPr>
            <p:ph type="pic" sz="quarter" idx="11"/>
          </p:nvPr>
        </p:nvSpPr>
        <p:spPr>
          <a:xfrm>
            <a:off x="3568363"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7" name="Picture Placeholder 14">
            <a:extLst>
              <a:ext uri="{FF2B5EF4-FFF2-40B4-BE49-F238E27FC236}">
                <a16:creationId xmlns:a16="http://schemas.microsoft.com/office/drawing/2014/main" id="{0228ACD1-B509-8246-98F4-2E2EAFBB2332}"/>
              </a:ext>
            </a:extLst>
          </p:cNvPr>
          <p:cNvSpPr>
            <a:spLocks noGrp="1"/>
          </p:cNvSpPr>
          <p:nvPr>
            <p:ph type="pic" sz="quarter" idx="12"/>
          </p:nvPr>
        </p:nvSpPr>
        <p:spPr>
          <a:xfrm>
            <a:off x="6245108"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8" name="Picture Placeholder 14">
            <a:extLst>
              <a:ext uri="{FF2B5EF4-FFF2-40B4-BE49-F238E27FC236}">
                <a16:creationId xmlns:a16="http://schemas.microsoft.com/office/drawing/2014/main" id="{B2EA797C-D871-6640-B9E3-1714389672BA}"/>
              </a:ext>
            </a:extLst>
          </p:cNvPr>
          <p:cNvSpPr>
            <a:spLocks noGrp="1"/>
          </p:cNvSpPr>
          <p:nvPr>
            <p:ph type="pic" sz="quarter" idx="13"/>
          </p:nvPr>
        </p:nvSpPr>
        <p:spPr>
          <a:xfrm>
            <a:off x="8905809"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9" name="Picture Placeholder 14">
            <a:extLst>
              <a:ext uri="{FF2B5EF4-FFF2-40B4-BE49-F238E27FC236}">
                <a16:creationId xmlns:a16="http://schemas.microsoft.com/office/drawing/2014/main" id="{64D4B74A-6E38-6A49-BD5E-8E78B96F4656}"/>
              </a:ext>
            </a:extLst>
          </p:cNvPr>
          <p:cNvSpPr>
            <a:spLocks noGrp="1"/>
          </p:cNvSpPr>
          <p:nvPr>
            <p:ph type="pic" sz="quarter" idx="14"/>
          </p:nvPr>
        </p:nvSpPr>
        <p:spPr>
          <a:xfrm>
            <a:off x="107479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0" name="Picture Placeholder 14">
            <a:extLst>
              <a:ext uri="{FF2B5EF4-FFF2-40B4-BE49-F238E27FC236}">
                <a16:creationId xmlns:a16="http://schemas.microsoft.com/office/drawing/2014/main" id="{16A09D8D-A7BA-104A-9BE1-074748E80DBA}"/>
              </a:ext>
            </a:extLst>
          </p:cNvPr>
          <p:cNvSpPr>
            <a:spLocks noGrp="1"/>
          </p:cNvSpPr>
          <p:nvPr>
            <p:ph type="pic" sz="quarter" idx="15"/>
          </p:nvPr>
        </p:nvSpPr>
        <p:spPr>
          <a:xfrm>
            <a:off x="107479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1" name="Picture Placeholder 14">
            <a:extLst>
              <a:ext uri="{FF2B5EF4-FFF2-40B4-BE49-F238E27FC236}">
                <a16:creationId xmlns:a16="http://schemas.microsoft.com/office/drawing/2014/main" id="{0B0F68C6-12B4-4546-B3A5-36451D33CF2E}"/>
              </a:ext>
            </a:extLst>
          </p:cNvPr>
          <p:cNvSpPr>
            <a:spLocks noGrp="1"/>
          </p:cNvSpPr>
          <p:nvPr>
            <p:ph type="pic" sz="quarter" idx="16"/>
          </p:nvPr>
        </p:nvSpPr>
        <p:spPr>
          <a:xfrm>
            <a:off x="3751788"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2" name="Picture Placeholder 14">
            <a:extLst>
              <a:ext uri="{FF2B5EF4-FFF2-40B4-BE49-F238E27FC236}">
                <a16:creationId xmlns:a16="http://schemas.microsoft.com/office/drawing/2014/main" id="{0C9DE70E-897C-154C-9827-196F1ED27C94}"/>
              </a:ext>
            </a:extLst>
          </p:cNvPr>
          <p:cNvSpPr>
            <a:spLocks noGrp="1"/>
          </p:cNvSpPr>
          <p:nvPr>
            <p:ph type="pic" sz="quarter" idx="17"/>
          </p:nvPr>
        </p:nvSpPr>
        <p:spPr>
          <a:xfrm>
            <a:off x="3751788"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3" name="Picture Placeholder 14">
            <a:extLst>
              <a:ext uri="{FF2B5EF4-FFF2-40B4-BE49-F238E27FC236}">
                <a16:creationId xmlns:a16="http://schemas.microsoft.com/office/drawing/2014/main" id="{7924C9AA-3FB8-C748-9EF0-11EF66BD8BFA}"/>
              </a:ext>
            </a:extLst>
          </p:cNvPr>
          <p:cNvSpPr>
            <a:spLocks noGrp="1"/>
          </p:cNvSpPr>
          <p:nvPr>
            <p:ph type="pic" sz="quarter" idx="18"/>
          </p:nvPr>
        </p:nvSpPr>
        <p:spPr>
          <a:xfrm>
            <a:off x="642051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4" name="Picture Placeholder 14">
            <a:extLst>
              <a:ext uri="{FF2B5EF4-FFF2-40B4-BE49-F238E27FC236}">
                <a16:creationId xmlns:a16="http://schemas.microsoft.com/office/drawing/2014/main" id="{0EB6B7DF-AE3F-6A41-8BF0-00084486263F}"/>
              </a:ext>
            </a:extLst>
          </p:cNvPr>
          <p:cNvSpPr>
            <a:spLocks noGrp="1"/>
          </p:cNvSpPr>
          <p:nvPr>
            <p:ph type="pic" sz="quarter" idx="19"/>
          </p:nvPr>
        </p:nvSpPr>
        <p:spPr>
          <a:xfrm>
            <a:off x="642051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5" name="Picture Placeholder 14">
            <a:extLst>
              <a:ext uri="{FF2B5EF4-FFF2-40B4-BE49-F238E27FC236}">
                <a16:creationId xmlns:a16="http://schemas.microsoft.com/office/drawing/2014/main" id="{6EB9483B-E659-FC43-B20A-43E4143BFA02}"/>
              </a:ext>
            </a:extLst>
          </p:cNvPr>
          <p:cNvSpPr>
            <a:spLocks noGrp="1"/>
          </p:cNvSpPr>
          <p:nvPr>
            <p:ph type="pic" sz="quarter" idx="20"/>
          </p:nvPr>
        </p:nvSpPr>
        <p:spPr>
          <a:xfrm>
            <a:off x="9089239"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6" name="Picture Placeholder 14">
            <a:extLst>
              <a:ext uri="{FF2B5EF4-FFF2-40B4-BE49-F238E27FC236}">
                <a16:creationId xmlns:a16="http://schemas.microsoft.com/office/drawing/2014/main" id="{437E2DCB-0482-A244-851A-4226926BBD32}"/>
              </a:ext>
            </a:extLst>
          </p:cNvPr>
          <p:cNvSpPr>
            <a:spLocks noGrp="1"/>
          </p:cNvSpPr>
          <p:nvPr>
            <p:ph type="pic" sz="quarter" idx="21"/>
          </p:nvPr>
        </p:nvSpPr>
        <p:spPr>
          <a:xfrm>
            <a:off x="9089239"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Tree>
    <p:extLst>
      <p:ext uri="{BB962C8B-B14F-4D97-AF65-F5344CB8AC3E}">
        <p14:creationId xmlns:p14="http://schemas.microsoft.com/office/powerpoint/2010/main" val="35013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2856123" y="3083170"/>
            <a:ext cx="1125628" cy="1148275"/>
          </a:xfrm>
          <a:custGeom>
            <a:avLst/>
            <a:gdLst>
              <a:gd name="connsiteX0" fmla="*/ 0 w 962789"/>
              <a:gd name="connsiteY0" fmla="*/ 0 h 982160"/>
              <a:gd name="connsiteX1" fmla="*/ 962789 w 962789"/>
              <a:gd name="connsiteY1" fmla="*/ 0 h 982160"/>
              <a:gd name="connsiteX2" fmla="*/ 962789 w 962789"/>
              <a:gd name="connsiteY2" fmla="*/ 982160 h 982160"/>
              <a:gd name="connsiteX3" fmla="*/ 0 w 962789"/>
              <a:gd name="connsiteY3" fmla="*/ 982160 h 982160"/>
            </a:gdLst>
            <a:ahLst/>
            <a:cxnLst>
              <a:cxn ang="0">
                <a:pos x="connsiteX0" y="connsiteY0"/>
              </a:cxn>
              <a:cxn ang="0">
                <a:pos x="connsiteX1" y="connsiteY1"/>
              </a:cxn>
              <a:cxn ang="0">
                <a:pos x="connsiteX2" y="connsiteY2"/>
              </a:cxn>
              <a:cxn ang="0">
                <a:pos x="connsiteX3" y="connsiteY3"/>
              </a:cxn>
            </a:cxnLst>
            <a:rect l="l" t="t" r="r" b="b"/>
            <a:pathLst>
              <a:path w="962789" h="982160">
                <a:moveTo>
                  <a:pt x="0" y="0"/>
                </a:moveTo>
                <a:lnTo>
                  <a:pt x="962789" y="0"/>
                </a:lnTo>
                <a:lnTo>
                  <a:pt x="962789" y="982160"/>
                </a:lnTo>
                <a:lnTo>
                  <a:pt x="0" y="982160"/>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6" name="Picture Placeholder 25"/>
          <p:cNvSpPr>
            <a:spLocks noGrp="1"/>
          </p:cNvSpPr>
          <p:nvPr>
            <p:ph type="pic" sz="quarter" idx="11"/>
          </p:nvPr>
        </p:nvSpPr>
        <p:spPr>
          <a:xfrm>
            <a:off x="2010445" y="4828470"/>
            <a:ext cx="1154906" cy="1154906"/>
          </a:xfrm>
          <a:custGeom>
            <a:avLst/>
            <a:gdLst>
              <a:gd name="connsiteX0" fmla="*/ 0 w 987831"/>
              <a:gd name="connsiteY0" fmla="*/ 0 h 987831"/>
              <a:gd name="connsiteX1" fmla="*/ 987831 w 987831"/>
              <a:gd name="connsiteY1" fmla="*/ 0 h 987831"/>
              <a:gd name="connsiteX2" fmla="*/ 987831 w 987831"/>
              <a:gd name="connsiteY2" fmla="*/ 987831 h 987831"/>
              <a:gd name="connsiteX3" fmla="*/ 0 w 987831"/>
              <a:gd name="connsiteY3" fmla="*/ 987831 h 987831"/>
            </a:gdLst>
            <a:ahLst/>
            <a:cxnLst>
              <a:cxn ang="0">
                <a:pos x="connsiteX0" y="connsiteY0"/>
              </a:cxn>
              <a:cxn ang="0">
                <a:pos x="connsiteX1" y="connsiteY1"/>
              </a:cxn>
              <a:cxn ang="0">
                <a:pos x="connsiteX2" y="connsiteY2"/>
              </a:cxn>
              <a:cxn ang="0">
                <a:pos x="connsiteX3" y="connsiteY3"/>
              </a:cxn>
            </a:cxnLst>
            <a:rect l="l" t="t" r="r" b="b"/>
            <a:pathLst>
              <a:path w="987831" h="987831">
                <a:moveTo>
                  <a:pt x="0" y="0"/>
                </a:moveTo>
                <a:lnTo>
                  <a:pt x="987831" y="0"/>
                </a:lnTo>
                <a:lnTo>
                  <a:pt x="987831" y="987831"/>
                </a:lnTo>
                <a:lnTo>
                  <a:pt x="0" y="987831"/>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8" name="Picture Placeholder 27"/>
          <p:cNvSpPr>
            <a:spLocks noGrp="1"/>
          </p:cNvSpPr>
          <p:nvPr>
            <p:ph type="pic" sz="quarter" idx="12"/>
          </p:nvPr>
        </p:nvSpPr>
        <p:spPr>
          <a:xfrm>
            <a:off x="3756939" y="4837569"/>
            <a:ext cx="1155105" cy="1155105"/>
          </a:xfrm>
          <a:custGeom>
            <a:avLst/>
            <a:gdLst>
              <a:gd name="connsiteX0" fmla="*/ 0 w 988002"/>
              <a:gd name="connsiteY0" fmla="*/ 0 h 988002"/>
              <a:gd name="connsiteX1" fmla="*/ 988002 w 988002"/>
              <a:gd name="connsiteY1" fmla="*/ 0 h 988002"/>
              <a:gd name="connsiteX2" fmla="*/ 988002 w 988002"/>
              <a:gd name="connsiteY2" fmla="*/ 988002 h 988002"/>
              <a:gd name="connsiteX3" fmla="*/ 0 w 988002"/>
              <a:gd name="connsiteY3" fmla="*/ 988002 h 988002"/>
            </a:gdLst>
            <a:ahLst/>
            <a:cxnLst>
              <a:cxn ang="0">
                <a:pos x="connsiteX0" y="connsiteY0"/>
              </a:cxn>
              <a:cxn ang="0">
                <a:pos x="connsiteX1" y="connsiteY1"/>
              </a:cxn>
              <a:cxn ang="0">
                <a:pos x="connsiteX2" y="connsiteY2"/>
              </a:cxn>
              <a:cxn ang="0">
                <a:pos x="connsiteX3" y="connsiteY3"/>
              </a:cxn>
            </a:cxnLst>
            <a:rect l="l" t="t" r="r" b="b"/>
            <a:pathLst>
              <a:path w="988002" h="988002">
                <a:moveTo>
                  <a:pt x="0" y="0"/>
                </a:moveTo>
                <a:lnTo>
                  <a:pt x="988002" y="0"/>
                </a:lnTo>
                <a:lnTo>
                  <a:pt x="988002" y="988002"/>
                </a:lnTo>
                <a:lnTo>
                  <a:pt x="0" y="98800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7" name="Picture Placeholder 26"/>
          <p:cNvSpPr>
            <a:spLocks noGrp="1"/>
          </p:cNvSpPr>
          <p:nvPr>
            <p:ph type="pic" sz="quarter" idx="13"/>
          </p:nvPr>
        </p:nvSpPr>
        <p:spPr>
          <a:xfrm>
            <a:off x="4678305" y="3094320"/>
            <a:ext cx="1172342" cy="1139158"/>
          </a:xfrm>
          <a:custGeom>
            <a:avLst/>
            <a:gdLst>
              <a:gd name="connsiteX0" fmla="*/ 0 w 1002745"/>
              <a:gd name="connsiteY0" fmla="*/ 0 h 974362"/>
              <a:gd name="connsiteX1" fmla="*/ 1002745 w 1002745"/>
              <a:gd name="connsiteY1" fmla="*/ 0 h 974362"/>
              <a:gd name="connsiteX2" fmla="*/ 1002745 w 1002745"/>
              <a:gd name="connsiteY2" fmla="*/ 974362 h 974362"/>
              <a:gd name="connsiteX3" fmla="*/ 0 w 1002745"/>
              <a:gd name="connsiteY3" fmla="*/ 974362 h 974362"/>
            </a:gdLst>
            <a:ahLst/>
            <a:cxnLst>
              <a:cxn ang="0">
                <a:pos x="connsiteX0" y="connsiteY0"/>
              </a:cxn>
              <a:cxn ang="0">
                <a:pos x="connsiteX1" y="connsiteY1"/>
              </a:cxn>
              <a:cxn ang="0">
                <a:pos x="connsiteX2" y="connsiteY2"/>
              </a:cxn>
              <a:cxn ang="0">
                <a:pos x="connsiteX3" y="connsiteY3"/>
              </a:cxn>
            </a:cxnLst>
            <a:rect l="l" t="t" r="r" b="b"/>
            <a:pathLst>
              <a:path w="1002745" h="974362">
                <a:moveTo>
                  <a:pt x="0" y="0"/>
                </a:moveTo>
                <a:lnTo>
                  <a:pt x="1002745" y="0"/>
                </a:lnTo>
                <a:lnTo>
                  <a:pt x="1002745" y="974362"/>
                </a:lnTo>
                <a:lnTo>
                  <a:pt x="0" y="97436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4" name="Picture Placeholder 23"/>
          <p:cNvSpPr>
            <a:spLocks noGrp="1"/>
          </p:cNvSpPr>
          <p:nvPr>
            <p:ph type="pic" sz="quarter" idx="14"/>
          </p:nvPr>
        </p:nvSpPr>
        <p:spPr>
          <a:xfrm>
            <a:off x="5528478" y="1358536"/>
            <a:ext cx="1147424" cy="1147424"/>
          </a:xfrm>
          <a:custGeom>
            <a:avLst/>
            <a:gdLst>
              <a:gd name="connsiteX0" fmla="*/ 0 w 981432"/>
              <a:gd name="connsiteY0" fmla="*/ 0 h 981432"/>
              <a:gd name="connsiteX1" fmla="*/ 981432 w 981432"/>
              <a:gd name="connsiteY1" fmla="*/ 0 h 981432"/>
              <a:gd name="connsiteX2" fmla="*/ 981432 w 981432"/>
              <a:gd name="connsiteY2" fmla="*/ 981432 h 981432"/>
              <a:gd name="connsiteX3" fmla="*/ 0 w 981432"/>
              <a:gd name="connsiteY3" fmla="*/ 981432 h 981432"/>
            </a:gdLst>
            <a:ahLst/>
            <a:cxnLst>
              <a:cxn ang="0">
                <a:pos x="connsiteX0" y="connsiteY0"/>
              </a:cxn>
              <a:cxn ang="0">
                <a:pos x="connsiteX1" y="connsiteY1"/>
              </a:cxn>
              <a:cxn ang="0">
                <a:pos x="connsiteX2" y="connsiteY2"/>
              </a:cxn>
              <a:cxn ang="0">
                <a:pos x="connsiteX3" y="connsiteY3"/>
              </a:cxn>
            </a:cxnLst>
            <a:rect l="l" t="t" r="r" b="b"/>
            <a:pathLst>
              <a:path w="981432" h="981432">
                <a:moveTo>
                  <a:pt x="0" y="0"/>
                </a:moveTo>
                <a:lnTo>
                  <a:pt x="981432" y="0"/>
                </a:lnTo>
                <a:lnTo>
                  <a:pt x="981432" y="981432"/>
                </a:lnTo>
                <a:lnTo>
                  <a:pt x="0" y="98143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1" name="Picture Placeholder 30"/>
          <p:cNvSpPr>
            <a:spLocks noGrp="1"/>
          </p:cNvSpPr>
          <p:nvPr>
            <p:ph type="pic" sz="quarter" idx="15"/>
          </p:nvPr>
        </p:nvSpPr>
        <p:spPr>
          <a:xfrm>
            <a:off x="8182650" y="3086524"/>
            <a:ext cx="1153227" cy="1148274"/>
          </a:xfrm>
          <a:custGeom>
            <a:avLst/>
            <a:gdLst>
              <a:gd name="connsiteX0" fmla="*/ 0 w 986396"/>
              <a:gd name="connsiteY0" fmla="*/ 0 h 982159"/>
              <a:gd name="connsiteX1" fmla="*/ 986396 w 986396"/>
              <a:gd name="connsiteY1" fmla="*/ 0 h 982159"/>
              <a:gd name="connsiteX2" fmla="*/ 986396 w 986396"/>
              <a:gd name="connsiteY2" fmla="*/ 982159 h 982159"/>
              <a:gd name="connsiteX3" fmla="*/ 0 w 986396"/>
              <a:gd name="connsiteY3" fmla="*/ 982159 h 982159"/>
            </a:gdLst>
            <a:ahLst/>
            <a:cxnLst>
              <a:cxn ang="0">
                <a:pos x="connsiteX0" y="connsiteY0"/>
              </a:cxn>
              <a:cxn ang="0">
                <a:pos x="connsiteX1" y="connsiteY1"/>
              </a:cxn>
              <a:cxn ang="0">
                <a:pos x="connsiteX2" y="connsiteY2"/>
              </a:cxn>
              <a:cxn ang="0">
                <a:pos x="connsiteX3" y="connsiteY3"/>
              </a:cxn>
            </a:cxnLst>
            <a:rect l="l" t="t" r="r" b="b"/>
            <a:pathLst>
              <a:path w="986396" h="982159">
                <a:moveTo>
                  <a:pt x="0" y="0"/>
                </a:moveTo>
                <a:lnTo>
                  <a:pt x="986396" y="0"/>
                </a:lnTo>
                <a:lnTo>
                  <a:pt x="986396" y="982159"/>
                </a:lnTo>
                <a:lnTo>
                  <a:pt x="0" y="98215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2" name="Picture Placeholder 31"/>
          <p:cNvSpPr>
            <a:spLocks noGrp="1"/>
          </p:cNvSpPr>
          <p:nvPr>
            <p:ph type="pic" sz="quarter" idx="16"/>
          </p:nvPr>
        </p:nvSpPr>
        <p:spPr>
          <a:xfrm>
            <a:off x="9039540" y="4844063"/>
            <a:ext cx="1148232" cy="1148232"/>
          </a:xfrm>
          <a:custGeom>
            <a:avLst/>
            <a:gdLst>
              <a:gd name="connsiteX0" fmla="*/ 0 w 982123"/>
              <a:gd name="connsiteY0" fmla="*/ 0 h 982123"/>
              <a:gd name="connsiteX1" fmla="*/ 982123 w 982123"/>
              <a:gd name="connsiteY1" fmla="*/ 0 h 982123"/>
              <a:gd name="connsiteX2" fmla="*/ 982123 w 982123"/>
              <a:gd name="connsiteY2" fmla="*/ 982123 h 982123"/>
              <a:gd name="connsiteX3" fmla="*/ 0 w 982123"/>
              <a:gd name="connsiteY3" fmla="*/ 982123 h 982123"/>
            </a:gdLst>
            <a:ahLst/>
            <a:cxnLst>
              <a:cxn ang="0">
                <a:pos x="connsiteX0" y="connsiteY0"/>
              </a:cxn>
              <a:cxn ang="0">
                <a:pos x="connsiteX1" y="connsiteY1"/>
              </a:cxn>
              <a:cxn ang="0">
                <a:pos x="connsiteX2" y="connsiteY2"/>
              </a:cxn>
              <a:cxn ang="0">
                <a:pos x="connsiteX3" y="connsiteY3"/>
              </a:cxn>
            </a:cxnLst>
            <a:rect l="l" t="t" r="r" b="b"/>
            <a:pathLst>
              <a:path w="982123" h="982123">
                <a:moveTo>
                  <a:pt x="0" y="0"/>
                </a:moveTo>
                <a:lnTo>
                  <a:pt x="982123" y="0"/>
                </a:lnTo>
                <a:lnTo>
                  <a:pt x="982123" y="982123"/>
                </a:lnTo>
                <a:lnTo>
                  <a:pt x="0" y="982123"/>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0" name="Picture Placeholder 29"/>
          <p:cNvSpPr>
            <a:spLocks noGrp="1"/>
          </p:cNvSpPr>
          <p:nvPr>
            <p:ph type="pic" sz="quarter" idx="17"/>
          </p:nvPr>
        </p:nvSpPr>
        <p:spPr>
          <a:xfrm>
            <a:off x="7279957" y="4842716"/>
            <a:ext cx="1141541" cy="1133368"/>
          </a:xfrm>
          <a:custGeom>
            <a:avLst/>
            <a:gdLst>
              <a:gd name="connsiteX0" fmla="*/ 0 w 976400"/>
              <a:gd name="connsiteY0" fmla="*/ 0 h 969409"/>
              <a:gd name="connsiteX1" fmla="*/ 976400 w 976400"/>
              <a:gd name="connsiteY1" fmla="*/ 0 h 969409"/>
              <a:gd name="connsiteX2" fmla="*/ 976400 w 976400"/>
              <a:gd name="connsiteY2" fmla="*/ 969409 h 969409"/>
              <a:gd name="connsiteX3" fmla="*/ 0 w 976400"/>
              <a:gd name="connsiteY3" fmla="*/ 969409 h 969409"/>
            </a:gdLst>
            <a:ahLst/>
            <a:cxnLst>
              <a:cxn ang="0">
                <a:pos x="connsiteX0" y="connsiteY0"/>
              </a:cxn>
              <a:cxn ang="0">
                <a:pos x="connsiteX1" y="connsiteY1"/>
              </a:cxn>
              <a:cxn ang="0">
                <a:pos x="connsiteX2" y="connsiteY2"/>
              </a:cxn>
              <a:cxn ang="0">
                <a:pos x="connsiteX3" y="connsiteY3"/>
              </a:cxn>
            </a:cxnLst>
            <a:rect l="l" t="t" r="r" b="b"/>
            <a:pathLst>
              <a:path w="976400" h="969409">
                <a:moveTo>
                  <a:pt x="0" y="0"/>
                </a:moveTo>
                <a:lnTo>
                  <a:pt x="976400" y="0"/>
                </a:lnTo>
                <a:lnTo>
                  <a:pt x="976400" y="969409"/>
                </a:lnTo>
                <a:lnTo>
                  <a:pt x="0" y="96940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9" name="Picture Placeholder 28"/>
          <p:cNvSpPr>
            <a:spLocks noGrp="1"/>
          </p:cNvSpPr>
          <p:nvPr>
            <p:ph type="pic" sz="quarter" idx="18"/>
          </p:nvPr>
        </p:nvSpPr>
        <p:spPr>
          <a:xfrm>
            <a:off x="6341354" y="3106344"/>
            <a:ext cx="1139158" cy="1125102"/>
          </a:xfrm>
          <a:custGeom>
            <a:avLst/>
            <a:gdLst>
              <a:gd name="connsiteX0" fmla="*/ 0 w 974361"/>
              <a:gd name="connsiteY0" fmla="*/ 0 h 962339"/>
              <a:gd name="connsiteX1" fmla="*/ 974361 w 974361"/>
              <a:gd name="connsiteY1" fmla="*/ 0 h 962339"/>
              <a:gd name="connsiteX2" fmla="*/ 974361 w 974361"/>
              <a:gd name="connsiteY2" fmla="*/ 962339 h 962339"/>
              <a:gd name="connsiteX3" fmla="*/ 0 w 974361"/>
              <a:gd name="connsiteY3" fmla="*/ 962339 h 962339"/>
            </a:gdLst>
            <a:ahLst/>
            <a:cxnLst>
              <a:cxn ang="0">
                <a:pos x="connsiteX0" y="connsiteY0"/>
              </a:cxn>
              <a:cxn ang="0">
                <a:pos x="connsiteX1" y="connsiteY1"/>
              </a:cxn>
              <a:cxn ang="0">
                <a:pos x="connsiteX2" y="connsiteY2"/>
              </a:cxn>
              <a:cxn ang="0">
                <a:pos x="connsiteX3" y="connsiteY3"/>
              </a:cxn>
            </a:cxnLst>
            <a:rect l="l" t="t" r="r" b="b"/>
            <a:pathLst>
              <a:path w="974361" h="962339">
                <a:moveTo>
                  <a:pt x="0" y="0"/>
                </a:moveTo>
                <a:lnTo>
                  <a:pt x="974361" y="0"/>
                </a:lnTo>
                <a:lnTo>
                  <a:pt x="974361" y="962339"/>
                </a:lnTo>
                <a:lnTo>
                  <a:pt x="0" y="96233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Tree>
    <p:extLst>
      <p:ext uri="{BB962C8B-B14F-4D97-AF65-F5344CB8AC3E}">
        <p14:creationId xmlns:p14="http://schemas.microsoft.com/office/powerpoint/2010/main" val="28868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5146-B8C7-A3CA-9273-F7F92C6EB2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4685D3-B364-72BE-F5CB-A040498E1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CD31BE-969F-0E6C-5B72-8B804B37C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C9A0E4-BA8E-1E9B-8A86-5CAFACFDDF66}"/>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6" name="Footer Placeholder 5">
            <a:extLst>
              <a:ext uri="{FF2B5EF4-FFF2-40B4-BE49-F238E27FC236}">
                <a16:creationId xmlns:a16="http://schemas.microsoft.com/office/drawing/2014/main" id="{A330AC57-CCF2-DD08-5655-27FD9A6D6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CCABF-2B0C-A939-0590-5AC3263F524F}"/>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228005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5199284" y="1322465"/>
            <a:ext cx="1793432" cy="1793432"/>
          </a:xfrm>
          <a:custGeom>
            <a:avLst/>
            <a:gdLst>
              <a:gd name="connsiteX0" fmla="*/ 896716 w 1793432"/>
              <a:gd name="connsiteY0" fmla="*/ 0 h 1793432"/>
              <a:gd name="connsiteX1" fmla="*/ 1793432 w 1793432"/>
              <a:gd name="connsiteY1" fmla="*/ 896716 h 1793432"/>
              <a:gd name="connsiteX2" fmla="*/ 896716 w 1793432"/>
              <a:gd name="connsiteY2" fmla="*/ 1793432 h 1793432"/>
              <a:gd name="connsiteX3" fmla="*/ 0 w 1793432"/>
              <a:gd name="connsiteY3" fmla="*/ 896716 h 1793432"/>
              <a:gd name="connsiteX4" fmla="*/ 896716 w 1793432"/>
              <a:gd name="connsiteY4" fmla="*/ 0 h 179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432" h="1793432">
                <a:moveTo>
                  <a:pt x="896716" y="0"/>
                </a:moveTo>
                <a:cubicBezTo>
                  <a:pt x="1391959" y="0"/>
                  <a:pt x="1793432" y="401473"/>
                  <a:pt x="1793432" y="896716"/>
                </a:cubicBezTo>
                <a:cubicBezTo>
                  <a:pt x="1793432" y="1391959"/>
                  <a:pt x="1391959" y="1793432"/>
                  <a:pt x="896716" y="1793432"/>
                </a:cubicBezTo>
                <a:cubicBezTo>
                  <a:pt x="401473" y="1793432"/>
                  <a:pt x="0" y="1391959"/>
                  <a:pt x="0" y="896716"/>
                </a:cubicBezTo>
                <a:cubicBezTo>
                  <a:pt x="0" y="401473"/>
                  <a:pt x="401473" y="0"/>
                  <a:pt x="896716"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4" name="Picture Placeholder 43"/>
          <p:cNvSpPr>
            <a:spLocks noGrp="1"/>
          </p:cNvSpPr>
          <p:nvPr>
            <p:ph type="pic" sz="quarter" idx="11"/>
          </p:nvPr>
        </p:nvSpPr>
        <p:spPr>
          <a:xfrm>
            <a:off x="1946608" y="2347583"/>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3" name="Picture Placeholder 42"/>
          <p:cNvSpPr>
            <a:spLocks noGrp="1"/>
          </p:cNvSpPr>
          <p:nvPr>
            <p:ph type="pic" sz="quarter" idx="12"/>
          </p:nvPr>
        </p:nvSpPr>
        <p:spPr>
          <a:xfrm>
            <a:off x="3686621" y="234221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2" name="Picture Placeholder 41"/>
          <p:cNvSpPr>
            <a:spLocks noGrp="1"/>
          </p:cNvSpPr>
          <p:nvPr>
            <p:ph type="pic" sz="quarter" idx="13"/>
          </p:nvPr>
        </p:nvSpPr>
        <p:spPr>
          <a:xfrm>
            <a:off x="705872" y="4609878"/>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1" name="Picture Placeholder 40"/>
          <p:cNvSpPr>
            <a:spLocks noGrp="1"/>
          </p:cNvSpPr>
          <p:nvPr>
            <p:ph type="pic" sz="quarter" idx="14"/>
          </p:nvPr>
        </p:nvSpPr>
        <p:spPr>
          <a:xfrm>
            <a:off x="2042501" y="4629466"/>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0" name="Picture Placeholder 39"/>
          <p:cNvSpPr>
            <a:spLocks noGrp="1"/>
          </p:cNvSpPr>
          <p:nvPr>
            <p:ph type="pic" sz="quarter" idx="15"/>
          </p:nvPr>
        </p:nvSpPr>
        <p:spPr>
          <a:xfrm>
            <a:off x="3379130" y="463191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9" name="Picture Placeholder 38"/>
          <p:cNvSpPr>
            <a:spLocks noGrp="1"/>
          </p:cNvSpPr>
          <p:nvPr>
            <p:ph type="pic" sz="quarter" idx="16"/>
          </p:nvPr>
        </p:nvSpPr>
        <p:spPr>
          <a:xfrm>
            <a:off x="5530008" y="4073236"/>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8" name="Picture Placeholder 37"/>
          <p:cNvSpPr>
            <a:spLocks noGrp="1"/>
          </p:cNvSpPr>
          <p:nvPr>
            <p:ph type="pic" sz="quarter" idx="17"/>
          </p:nvPr>
        </p:nvSpPr>
        <p:spPr>
          <a:xfrm>
            <a:off x="7780050" y="4595541"/>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7" name="Picture Placeholder 36"/>
          <p:cNvSpPr>
            <a:spLocks noGrp="1"/>
          </p:cNvSpPr>
          <p:nvPr>
            <p:ph type="pic" sz="quarter" idx="18"/>
          </p:nvPr>
        </p:nvSpPr>
        <p:spPr>
          <a:xfrm>
            <a:off x="9143962" y="461512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6" name="Picture Placeholder 35"/>
          <p:cNvSpPr>
            <a:spLocks noGrp="1"/>
          </p:cNvSpPr>
          <p:nvPr>
            <p:ph type="pic" sz="quarter" idx="19"/>
          </p:nvPr>
        </p:nvSpPr>
        <p:spPr>
          <a:xfrm>
            <a:off x="10464395" y="4633672"/>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5" name="Picture Placeholder 34"/>
          <p:cNvSpPr>
            <a:spLocks noGrp="1"/>
          </p:cNvSpPr>
          <p:nvPr>
            <p:ph type="pic" sz="quarter" idx="20"/>
          </p:nvPr>
        </p:nvSpPr>
        <p:spPr>
          <a:xfrm>
            <a:off x="9122899" y="235001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4" name="Picture Placeholder 33"/>
          <p:cNvSpPr>
            <a:spLocks noGrp="1"/>
          </p:cNvSpPr>
          <p:nvPr>
            <p:ph type="pic" sz="quarter" idx="21"/>
          </p:nvPr>
        </p:nvSpPr>
        <p:spPr>
          <a:xfrm>
            <a:off x="7382886" y="2355385"/>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79831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25/12/2023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68273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25/12/2023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2630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25/12/2023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1526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25/12/2023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9161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25/12/2023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4456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25/12/2023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53302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25/12/2023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686870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25/12/2023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62618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25/12/2023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97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A1E2-9643-D53E-71C2-78B0CD39BA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5B5A6D-8A43-5792-8C5F-0F4A0653F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621E4E-6957-C677-DD25-D4652C90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9B6EA-AA09-9806-61D0-15A0C58DA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A817D-9D34-EE8A-B89E-477AE12BE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F3994E-1CC1-2695-97BA-F1696F22A132}"/>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8" name="Footer Placeholder 7">
            <a:extLst>
              <a:ext uri="{FF2B5EF4-FFF2-40B4-BE49-F238E27FC236}">
                <a16:creationId xmlns:a16="http://schemas.microsoft.com/office/drawing/2014/main" id="{EDFEEE7F-3A3F-73EB-CD22-E7FBBEDF95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AA0F16-9B74-C7B6-84F1-288E619A6DE2}"/>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607242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25/12/2023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3777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25/12/2023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4124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25/12/2023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05405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25/12/2023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73777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25/12/2023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6589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694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91448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13467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20685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0565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033D-3C30-D257-DD95-BB7567277C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F4299-5F2C-D2B1-6071-0D23A9708564}"/>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4" name="Footer Placeholder 3">
            <a:extLst>
              <a:ext uri="{FF2B5EF4-FFF2-40B4-BE49-F238E27FC236}">
                <a16:creationId xmlns:a16="http://schemas.microsoft.com/office/drawing/2014/main" id="{8EDA6B2A-7685-89D4-DEDC-73DCBE6947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D9FB21-37EF-8897-6600-A27590CB01EE}"/>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244366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31989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29461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155133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50448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99602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676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0F92C-4CA8-A00F-4C24-2FF88F4BF644}"/>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3" name="Footer Placeholder 2">
            <a:extLst>
              <a:ext uri="{FF2B5EF4-FFF2-40B4-BE49-F238E27FC236}">
                <a16:creationId xmlns:a16="http://schemas.microsoft.com/office/drawing/2014/main" id="{D54CC445-2105-58C3-99AD-9EF91BFBD6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9DAA97-8F07-8C48-7F08-E79C1F0D3C9D}"/>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177083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658E-D396-06C3-8E9F-45848D842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BE7016-A5F2-3694-8D48-075D05763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F4A2E0-8FE3-F32F-3AC1-EB115085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7ACDE-BF59-DE47-D6CD-6FC85F43B552}"/>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6" name="Footer Placeholder 5">
            <a:extLst>
              <a:ext uri="{FF2B5EF4-FFF2-40B4-BE49-F238E27FC236}">
                <a16:creationId xmlns:a16="http://schemas.microsoft.com/office/drawing/2014/main" id="{A6F71C77-AD6E-8D98-4517-9AE6BEB523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E91622-9071-B9A7-10DD-6D3EAB121DB4}"/>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5788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DD83-D6E6-68CD-17EB-E8F6C19C7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54ABB9-BF22-D4EC-29AA-8CB401F0C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04D5A-7813-E54F-219D-FD3DC0316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5A2DE-502F-7063-6FAF-16CD1ED24507}"/>
              </a:ext>
            </a:extLst>
          </p:cNvPr>
          <p:cNvSpPr>
            <a:spLocks noGrp="1"/>
          </p:cNvSpPr>
          <p:nvPr>
            <p:ph type="dt" sz="half" idx="10"/>
          </p:nvPr>
        </p:nvSpPr>
        <p:spPr/>
        <p:txBody>
          <a:bodyPr/>
          <a:lstStyle/>
          <a:p>
            <a:fld id="{E0E77212-FEB2-4966-BEAF-9AC2950C345D}" type="datetimeFigureOut">
              <a:rPr lang="en-GB" smtClean="0"/>
              <a:t>25/12/2023</a:t>
            </a:fld>
            <a:endParaRPr lang="en-GB"/>
          </a:p>
        </p:txBody>
      </p:sp>
      <p:sp>
        <p:nvSpPr>
          <p:cNvPr id="6" name="Footer Placeholder 5">
            <a:extLst>
              <a:ext uri="{FF2B5EF4-FFF2-40B4-BE49-F238E27FC236}">
                <a16:creationId xmlns:a16="http://schemas.microsoft.com/office/drawing/2014/main" id="{CFD41AEC-7F5F-6B08-0385-D454B42E10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6F9DF1-E22B-DD85-FD78-37F4A6AE58F9}"/>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234912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53C6D-456B-7B16-EF97-BB4E0CD38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58192-86BA-19E3-98CA-242B51933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0599A9-767F-2446-5C65-7BF403485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77212-FEB2-4966-BEAF-9AC2950C345D}" type="datetimeFigureOut">
              <a:rPr lang="en-GB" smtClean="0"/>
              <a:t>25/12/2023</a:t>
            </a:fld>
            <a:endParaRPr lang="en-GB"/>
          </a:p>
        </p:txBody>
      </p:sp>
      <p:sp>
        <p:nvSpPr>
          <p:cNvPr id="5" name="Footer Placeholder 4">
            <a:extLst>
              <a:ext uri="{FF2B5EF4-FFF2-40B4-BE49-F238E27FC236}">
                <a16:creationId xmlns:a16="http://schemas.microsoft.com/office/drawing/2014/main" id="{DA7A0860-7747-87A6-92E0-0255C79FC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092EA5-25E6-9C82-148A-AF5749390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B9FD-B342-49D7-8DE4-155C16E449A0}" type="slidenum">
              <a:rPr lang="en-GB" smtClean="0"/>
              <a:t>‹#›</a:t>
            </a:fld>
            <a:endParaRPr lang="en-GB"/>
          </a:p>
        </p:txBody>
      </p:sp>
    </p:spTree>
    <p:extLst>
      <p:ext uri="{BB962C8B-B14F-4D97-AF65-F5344CB8AC3E}">
        <p14:creationId xmlns:p14="http://schemas.microsoft.com/office/powerpoint/2010/main" val="138398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25/12/2023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309833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3873164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1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774" y="37455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2014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25/12/2023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00056978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41747880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4.emf"/><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slideLayout" Target="../slideLayouts/slideLayout7.xml"/><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18.xml"/><Relationship Id="rId6" Type="http://schemas.microsoft.com/office/2007/relationships/hdphoto" Target="../media/hdphoto6.wdp"/><Relationship Id="rId5" Type="http://schemas.openxmlformats.org/officeDocument/2006/relationships/image" Target="../media/image34.png"/><Relationship Id="rId10" Type="http://schemas.microsoft.com/office/2007/relationships/hdphoto" Target="../media/hdphoto8.wdp"/><Relationship Id="rId4" Type="http://schemas.openxmlformats.org/officeDocument/2006/relationships/image" Target="../media/image33.jpeg"/><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s://corporatefinanceinstitute.com/resources/knowledge/accounting/cost-of-goods-manufactured-cogm/" TargetMode="External"/><Relationship Id="rId2" Type="http://schemas.openxmlformats.org/officeDocument/2006/relationships/image" Target="../media/image1.png"/><Relationship Id="rId1" Type="http://schemas.openxmlformats.org/officeDocument/2006/relationships/slideLayout" Target="../slideLayouts/slideLayout36.xml"/><Relationship Id="rId4" Type="http://schemas.openxmlformats.org/officeDocument/2006/relationships/hyperlink" Target="https://corporatefinanceinstitute.com/resources/knowledge/accounting/gross-profit/"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8.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Plans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10" name="Group 9">
            <a:extLst>
              <a:ext uri="{FF2B5EF4-FFF2-40B4-BE49-F238E27FC236}">
                <a16:creationId xmlns:a16="http://schemas.microsoft.com/office/drawing/2014/main" id="{60A4C5DD-01B8-0662-32B9-12366D78B57D}"/>
              </a:ext>
            </a:extLst>
          </p:cNvPr>
          <p:cNvGrpSpPr/>
          <p:nvPr/>
        </p:nvGrpSpPr>
        <p:grpSpPr>
          <a:xfrm>
            <a:off x="6720341" y="2359285"/>
            <a:ext cx="4623902" cy="1584927"/>
            <a:chOff x="6438987" y="2499961"/>
            <a:chExt cx="4623902" cy="1584927"/>
          </a:xfrm>
        </p:grpSpPr>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1026" name="Picture 2" descr="SCM banner web icon vector illustration concept for Supply Chain Management with icon of management, analysis, logistic, ttm, plan, distribution, procurement, and profit&#10;                        ">
              <a:extLst>
                <a:ext uri="{FF2B5EF4-FFF2-40B4-BE49-F238E27FC236}">
                  <a16:creationId xmlns:a16="http://schemas.microsoft.com/office/drawing/2014/main" id="{A7B5B334-856E-AAF4-5600-49BD4A990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250" y="2826525"/>
              <a:ext cx="4210272" cy="1258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E08CAB-FF94-7504-9663-87897CF9C15A}"/>
                </a:ext>
              </a:extLst>
            </p:cNvPr>
            <p:cNvSpPr/>
            <p:nvPr/>
          </p:nvSpPr>
          <p:spPr>
            <a:xfrm>
              <a:off x="6638192" y="2809142"/>
              <a:ext cx="4198327" cy="5802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D7AA0B0-B891-B97B-6E9D-8856CC601784}"/>
                </a:ext>
              </a:extLst>
            </p:cNvPr>
            <p:cNvSpPr txBox="1"/>
            <p:nvPr/>
          </p:nvSpPr>
          <p:spPr>
            <a:xfrm>
              <a:off x="6438987" y="3022911"/>
              <a:ext cx="4605628" cy="400110"/>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n-ea"/>
                  <a:cs typeface="Poppins" panose="00000500000000000000" pitchFamily="2" charset="0"/>
                </a:rPr>
                <a:t>Trade Marketing Plans </a:t>
              </a: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C486B8-B2CE-D2AA-37DD-44943C227CB9}"/>
              </a:ext>
            </a:extLst>
          </p:cNvPr>
          <p:cNvSpPr txBox="1"/>
          <p:nvPr/>
        </p:nvSpPr>
        <p:spPr>
          <a:xfrm>
            <a:off x="3123119" y="1410063"/>
            <a:ext cx="4385677" cy="646331"/>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An objective is what you want to achieve.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A strategy is how you plan to achieve your objectives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Tactics are a series of steps engaged in to deliver the strategy  </a:t>
            </a:r>
          </a:p>
        </p:txBody>
      </p:sp>
      <p:sp>
        <p:nvSpPr>
          <p:cNvPr id="7" name="TextBox 6">
            <a:extLst>
              <a:ext uri="{FF2B5EF4-FFF2-40B4-BE49-F238E27FC236}">
                <a16:creationId xmlns:a16="http://schemas.microsoft.com/office/drawing/2014/main" id="{8D473A24-9D53-69C5-594B-FFCB2675807C}"/>
              </a:ext>
            </a:extLst>
          </p:cNvPr>
          <p:cNvSpPr txBox="1"/>
          <p:nvPr/>
        </p:nvSpPr>
        <p:spPr>
          <a:xfrm>
            <a:off x="355851" y="2464991"/>
            <a:ext cx="7411736" cy="29700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There can be objectives and strategies for varying levels in trade marketing.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Overall Trade marketing objectives are brand driven and resultant in shelf offtake and market share gains in general versus identified competition, its important this aligns with the business and corporate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Tactically for example, there can be branding objectives , category presence, POS, Display , Consumer engagement, displays, consumer contacts, volume offtake, market share improvement etc , all of which are framed differently and come one level below in the tactical engagement part, and strategies and pricing objectives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However, the important point to remember about trade marketing objectives is that they are about products and markets. Common sense will confirm that it is only by selling something to someone that the company’s financial goals can be achieved, and that advertising, pricing, service levels, are the means (or tactics) by which we might succeed in doing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Objectives should be capable of measurement, Directional terms such as “maximize”, “minimize”, “penetrate”, “increase”, etc. are only acceptable if quantitative measurement can be attached to them. Measurement should be in terms of some, or all, of the following: sales volume, sales value, market share, profit, and percentage penetration of outlets (e.g. to have 25% of all retail outlets stocking our product by year 2).</a:t>
            </a:r>
            <a:endParaRPr kumimoji="0" lang="en-GB" sz="1100" b="0" i="1" u="none" strike="noStrike" kern="1200" cap="none" spc="0" normalizeH="0" baseline="0" noProof="0" dirty="0">
              <a:ln>
                <a:noFill/>
              </a:ln>
              <a:solidFill>
                <a:prstClr val="black"/>
              </a:solidFill>
              <a:effectLst/>
              <a:uLnTx/>
              <a:uFillTx/>
              <a:latin typeface="Lato Light"/>
              <a:ea typeface="+mn-ea"/>
              <a:cs typeface="+mn-cs"/>
            </a:endParaRPr>
          </a:p>
        </p:txBody>
      </p:sp>
      <p:sp>
        <p:nvSpPr>
          <p:cNvPr id="10" name="TextBox 9">
            <a:extLst>
              <a:ext uri="{FF2B5EF4-FFF2-40B4-BE49-F238E27FC236}">
                <a16:creationId xmlns:a16="http://schemas.microsoft.com/office/drawing/2014/main" id="{24171ED8-85ED-FAB6-E804-379BDC8D5724}"/>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Planning Process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Objectives</a:t>
            </a:r>
          </a:p>
        </p:txBody>
      </p:sp>
      <p:pic>
        <p:nvPicPr>
          <p:cNvPr id="11" name="Picture 10" descr="Logo&#10;&#10;Description automatically generated">
            <a:extLst>
              <a:ext uri="{FF2B5EF4-FFF2-40B4-BE49-F238E27FC236}">
                <a16:creationId xmlns:a16="http://schemas.microsoft.com/office/drawing/2014/main" id="{382AE890-2BCD-4370-E2C0-958CAE0EF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32206FFF-CC99-9BD6-BC9A-4DBD9F67BEB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15" name="TextBox 14">
            <a:extLst>
              <a:ext uri="{FF2B5EF4-FFF2-40B4-BE49-F238E27FC236}">
                <a16:creationId xmlns:a16="http://schemas.microsoft.com/office/drawing/2014/main" id="{87ADC6EB-3B40-053C-45A9-D9760476D82E}"/>
              </a:ext>
            </a:extLst>
          </p:cNvPr>
          <p:cNvSpPr txBox="1"/>
          <p:nvPr/>
        </p:nvSpPr>
        <p:spPr>
          <a:xfrm>
            <a:off x="7742552" y="3384495"/>
            <a:ext cx="3522467" cy="400110"/>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Lato Light"/>
                <a:ea typeface="+mn-ea"/>
                <a:cs typeface="+mn-cs"/>
              </a:rPr>
              <a:t>The elements of Trade Marketing are reflected in the below matrix requiring a prioritized manner of application </a:t>
            </a:r>
          </a:p>
        </p:txBody>
      </p:sp>
      <p:graphicFrame>
        <p:nvGraphicFramePr>
          <p:cNvPr id="2" name="Table 9">
            <a:extLst>
              <a:ext uri="{FF2B5EF4-FFF2-40B4-BE49-F238E27FC236}">
                <a16:creationId xmlns:a16="http://schemas.microsoft.com/office/drawing/2014/main" id="{1C748390-8EDC-0FF6-AAE4-CA63992F4EEB}"/>
              </a:ext>
            </a:extLst>
          </p:cNvPr>
          <p:cNvGraphicFramePr>
            <a:graphicFrameLocks noGrp="1"/>
          </p:cNvGraphicFramePr>
          <p:nvPr>
            <p:extLst>
              <p:ext uri="{D42A27DB-BD31-4B8C-83A1-F6EECF244321}">
                <p14:modId xmlns:p14="http://schemas.microsoft.com/office/powerpoint/2010/main" val="3536264314"/>
              </p:ext>
            </p:extLst>
          </p:nvPr>
        </p:nvGraphicFramePr>
        <p:xfrm>
          <a:off x="7760569" y="3842280"/>
          <a:ext cx="3504450" cy="756747"/>
        </p:xfrm>
        <a:graphic>
          <a:graphicData uri="http://schemas.openxmlformats.org/drawingml/2006/table">
            <a:tbl>
              <a:tblPr firstRow="1" bandRow="1">
                <a:tableStyleId>{5C22544A-7EE6-4342-B048-85BDC9FD1C3A}</a:tableStyleId>
              </a:tblPr>
              <a:tblGrid>
                <a:gridCol w="1168150">
                  <a:extLst>
                    <a:ext uri="{9D8B030D-6E8A-4147-A177-3AD203B41FA5}">
                      <a16:colId xmlns:a16="http://schemas.microsoft.com/office/drawing/2014/main" val="2372632144"/>
                    </a:ext>
                  </a:extLst>
                </a:gridCol>
                <a:gridCol w="1168150">
                  <a:extLst>
                    <a:ext uri="{9D8B030D-6E8A-4147-A177-3AD203B41FA5}">
                      <a16:colId xmlns:a16="http://schemas.microsoft.com/office/drawing/2014/main" val="3703410802"/>
                    </a:ext>
                  </a:extLst>
                </a:gridCol>
                <a:gridCol w="1168150">
                  <a:extLst>
                    <a:ext uri="{9D8B030D-6E8A-4147-A177-3AD203B41FA5}">
                      <a16:colId xmlns:a16="http://schemas.microsoft.com/office/drawing/2014/main" val="4207425327"/>
                    </a:ext>
                  </a:extLst>
                </a:gridCol>
              </a:tblGrid>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Markets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21184923"/>
                  </a:ext>
                </a:extLst>
              </a:tr>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Portfolio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Budgets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86939959"/>
                  </a:ext>
                </a:extLst>
              </a:tr>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Timeframe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4289503"/>
                  </a:ext>
                </a:extLst>
              </a:tr>
            </a:tbl>
          </a:graphicData>
        </a:graphic>
      </p:graphicFrame>
      <p:grpSp>
        <p:nvGrpSpPr>
          <p:cNvPr id="14" name="Group 13">
            <a:extLst>
              <a:ext uri="{FF2B5EF4-FFF2-40B4-BE49-F238E27FC236}">
                <a16:creationId xmlns:a16="http://schemas.microsoft.com/office/drawing/2014/main" id="{A91651E6-A016-7A43-B88C-F503B5651CCC}"/>
              </a:ext>
            </a:extLst>
          </p:cNvPr>
          <p:cNvGrpSpPr/>
          <p:nvPr/>
        </p:nvGrpSpPr>
        <p:grpSpPr>
          <a:xfrm>
            <a:off x="7783091" y="2164099"/>
            <a:ext cx="3315263" cy="1218731"/>
            <a:chOff x="4891815" y="3010933"/>
            <a:chExt cx="3315263" cy="1218731"/>
          </a:xfrm>
        </p:grpSpPr>
        <p:pic>
          <p:nvPicPr>
            <p:cNvPr id="8" name="Picture 7">
              <a:extLst>
                <a:ext uri="{FF2B5EF4-FFF2-40B4-BE49-F238E27FC236}">
                  <a16:creationId xmlns:a16="http://schemas.microsoft.com/office/drawing/2014/main" id="{3B1A3E79-DB55-4481-613B-9778440A3816}"/>
                </a:ext>
              </a:extLst>
            </p:cNvPr>
            <p:cNvPicPr>
              <a:picLocks noChangeAspect="1"/>
            </p:cNvPicPr>
            <p:nvPr/>
          </p:nvPicPr>
          <p:blipFill rotWithShape="1">
            <a:blip r:embed="rId3"/>
            <a:srcRect b="11470"/>
            <a:stretch/>
          </p:blipFill>
          <p:spPr>
            <a:xfrm>
              <a:off x="4891815" y="3112632"/>
              <a:ext cx="3315263" cy="1117032"/>
            </a:xfrm>
            <a:prstGeom prst="rect">
              <a:avLst/>
            </a:prstGeom>
          </p:spPr>
        </p:pic>
        <p:sp>
          <p:nvSpPr>
            <p:cNvPr id="9" name="Rectangle 8">
              <a:extLst>
                <a:ext uri="{FF2B5EF4-FFF2-40B4-BE49-F238E27FC236}">
                  <a16:creationId xmlns:a16="http://schemas.microsoft.com/office/drawing/2014/main" id="{0DCEA23F-A204-2EE7-89E4-9D9F4783A618}"/>
                </a:ext>
              </a:extLst>
            </p:cNvPr>
            <p:cNvSpPr/>
            <p:nvPr/>
          </p:nvSpPr>
          <p:spPr>
            <a:xfrm>
              <a:off x="5544958" y="3274723"/>
              <a:ext cx="193240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3" name="TextBox 12">
              <a:extLst>
                <a:ext uri="{FF2B5EF4-FFF2-40B4-BE49-F238E27FC236}">
                  <a16:creationId xmlns:a16="http://schemas.microsoft.com/office/drawing/2014/main" id="{EB8403E3-9F6E-6DAE-FF2A-FB39B822F373}"/>
                </a:ext>
              </a:extLst>
            </p:cNvPr>
            <p:cNvSpPr txBox="1"/>
            <p:nvPr/>
          </p:nvSpPr>
          <p:spPr>
            <a:xfrm>
              <a:off x="5331889" y="3010933"/>
              <a:ext cx="2424746" cy="646331"/>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Trade Marketing Plans </a:t>
              </a:r>
            </a:p>
          </p:txBody>
        </p:sp>
      </p:grpSp>
    </p:spTree>
    <p:extLst>
      <p:ext uri="{BB962C8B-B14F-4D97-AF65-F5344CB8AC3E}">
        <p14:creationId xmlns:p14="http://schemas.microsoft.com/office/powerpoint/2010/main" val="184229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92864-CCAC-691D-E85B-6D74A5809D9E}"/>
              </a:ext>
            </a:extLst>
          </p:cNvPr>
          <p:cNvSpPr txBox="1"/>
          <p:nvPr/>
        </p:nvSpPr>
        <p:spPr>
          <a:xfrm>
            <a:off x="1430303"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Summary</a:t>
            </a:r>
          </a:p>
        </p:txBody>
      </p:sp>
      <p:graphicFrame>
        <p:nvGraphicFramePr>
          <p:cNvPr id="3" name="Table 5">
            <a:extLst>
              <a:ext uri="{FF2B5EF4-FFF2-40B4-BE49-F238E27FC236}">
                <a16:creationId xmlns:a16="http://schemas.microsoft.com/office/drawing/2014/main" id="{4FEB15DD-FF58-C40E-A275-6EC2913748FA}"/>
              </a:ext>
            </a:extLst>
          </p:cNvPr>
          <p:cNvGraphicFramePr>
            <a:graphicFrameLocks noGrp="1"/>
          </p:cNvGraphicFramePr>
          <p:nvPr>
            <p:extLst>
              <p:ext uri="{D42A27DB-BD31-4B8C-83A1-F6EECF244321}">
                <p14:modId xmlns:p14="http://schemas.microsoft.com/office/powerpoint/2010/main" val="3481322588"/>
              </p:ext>
            </p:extLst>
          </p:nvPr>
        </p:nvGraphicFramePr>
        <p:xfrm>
          <a:off x="7352161" y="92982"/>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17548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 Objectives</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extLst>
              <p:ext uri="{D42A27DB-BD31-4B8C-83A1-F6EECF244321}">
                <p14:modId xmlns:p14="http://schemas.microsoft.com/office/powerpoint/2010/main" val="1690559825"/>
              </p:ext>
            </p:extLst>
          </p:nvPr>
        </p:nvGraphicFramePr>
        <p:xfrm>
          <a:off x="824812" y="1770243"/>
          <a:ext cx="10251591" cy="3165840"/>
        </p:xfrm>
        <a:graphic>
          <a:graphicData uri="http://schemas.openxmlformats.org/drawingml/2006/table">
            <a:tbl>
              <a:tblPr firstRow="1" bandRow="1">
                <a:tableStyleId>{5C22544A-7EE6-4342-B048-85BDC9FD1C3A}</a:tableStyleId>
              </a:tblPr>
              <a:tblGrid>
                <a:gridCol w="2931886">
                  <a:extLst>
                    <a:ext uri="{9D8B030D-6E8A-4147-A177-3AD203B41FA5}">
                      <a16:colId xmlns:a16="http://schemas.microsoft.com/office/drawing/2014/main" val="1207560090"/>
                    </a:ext>
                  </a:extLst>
                </a:gridCol>
                <a:gridCol w="2193909">
                  <a:extLst>
                    <a:ext uri="{9D8B030D-6E8A-4147-A177-3AD203B41FA5}">
                      <a16:colId xmlns:a16="http://schemas.microsoft.com/office/drawing/2014/main" val="4118078510"/>
                    </a:ext>
                  </a:extLst>
                </a:gridCol>
                <a:gridCol w="2562898">
                  <a:extLst>
                    <a:ext uri="{9D8B030D-6E8A-4147-A177-3AD203B41FA5}">
                      <a16:colId xmlns:a16="http://schemas.microsoft.com/office/drawing/2014/main" val="3107985587"/>
                    </a:ext>
                  </a:extLst>
                </a:gridCol>
                <a:gridCol w="2562898">
                  <a:extLst>
                    <a:ext uri="{9D8B030D-6E8A-4147-A177-3AD203B41FA5}">
                      <a16:colId xmlns:a16="http://schemas.microsoft.com/office/drawing/2014/main" val="364046904"/>
                    </a:ext>
                  </a:extLst>
                </a:gridCol>
              </a:tblGrid>
              <a:tr h="342770">
                <a:tc>
                  <a:txBody>
                    <a:bodyPr/>
                    <a:lstStyle/>
                    <a:p>
                      <a:r>
                        <a:rPr lang="en-GB" dirty="0"/>
                        <a:t>Business</a:t>
                      </a:r>
                    </a:p>
                  </a:txBody>
                  <a:tcPr/>
                </a:tc>
                <a:tc>
                  <a:txBody>
                    <a:bodyPr/>
                    <a:lstStyle/>
                    <a:p>
                      <a:r>
                        <a:rPr lang="en-GB" dirty="0"/>
                        <a:t>XX</a:t>
                      </a:r>
                    </a:p>
                  </a:txBody>
                  <a:tcPr/>
                </a:tc>
                <a:tc>
                  <a:txBody>
                    <a:bodyPr/>
                    <a:lstStyle/>
                    <a:p>
                      <a:r>
                        <a:rPr lang="en-GB" dirty="0"/>
                        <a:t>Market</a:t>
                      </a:r>
                    </a:p>
                  </a:txBody>
                  <a:tcPr/>
                </a:tc>
                <a:tc>
                  <a:txBody>
                    <a:bodyPr/>
                    <a:lstStyle/>
                    <a:p>
                      <a:r>
                        <a:rPr lang="en-GB" dirty="0"/>
                        <a:t>AA</a:t>
                      </a:r>
                    </a:p>
                  </a:txBody>
                  <a:tcPr/>
                </a:tc>
                <a:extLst>
                  <a:ext uri="{0D108BD9-81ED-4DB2-BD59-A6C34878D82A}">
                    <a16:rowId xmlns:a16="http://schemas.microsoft.com/office/drawing/2014/main" val="385497981"/>
                  </a:ext>
                </a:extLst>
              </a:tr>
              <a:tr h="360000">
                <a:tc>
                  <a:txBody>
                    <a:bodyPr/>
                    <a:lstStyle/>
                    <a:p>
                      <a:r>
                        <a:rPr lang="en-GB" sz="1200" dirty="0"/>
                        <a:t>Brand </a:t>
                      </a:r>
                    </a:p>
                  </a:txBody>
                  <a:tcPr>
                    <a:solidFill>
                      <a:schemeClr val="bg1">
                        <a:lumMod val="95000"/>
                      </a:schemeClr>
                    </a:solidFill>
                  </a:tcPr>
                </a:tc>
                <a:tc>
                  <a:txBody>
                    <a:bodyPr/>
                    <a:lstStyle/>
                    <a:p>
                      <a:r>
                        <a:rPr lang="en-GB" sz="1200" dirty="0"/>
                        <a:t>YY</a:t>
                      </a:r>
                    </a:p>
                  </a:txBody>
                  <a:tcPr>
                    <a:solidFill>
                      <a:schemeClr val="bg1">
                        <a:lumMod val="95000"/>
                      </a:schemeClr>
                    </a:solidFill>
                  </a:tcPr>
                </a:tc>
                <a:tc>
                  <a:txBody>
                    <a:bodyPr/>
                    <a:lstStyle/>
                    <a:p>
                      <a:r>
                        <a:rPr lang="en-GB" sz="1200" dirty="0"/>
                        <a:t>Area</a:t>
                      </a:r>
                    </a:p>
                  </a:txBody>
                  <a:tcPr>
                    <a:solidFill>
                      <a:schemeClr val="bg1">
                        <a:lumMod val="95000"/>
                      </a:schemeClr>
                    </a:solidFill>
                  </a:tcPr>
                </a:tc>
                <a:tc>
                  <a:txBody>
                    <a:bodyPr/>
                    <a:lstStyle/>
                    <a:p>
                      <a:r>
                        <a:rPr lang="en-GB" sz="1200" dirty="0"/>
                        <a:t>ZZ</a:t>
                      </a:r>
                    </a:p>
                  </a:txBody>
                  <a:tcPr>
                    <a:solidFill>
                      <a:schemeClr val="bg1">
                        <a:lumMod val="95000"/>
                      </a:schemeClr>
                    </a:solidFill>
                  </a:tcPr>
                </a:tc>
                <a:extLst>
                  <a:ext uri="{0D108BD9-81ED-4DB2-BD59-A6C34878D82A}">
                    <a16:rowId xmlns:a16="http://schemas.microsoft.com/office/drawing/2014/main" val="1612073081"/>
                  </a:ext>
                </a:extLst>
              </a:tr>
              <a:tr h="360000">
                <a:tc>
                  <a:txBody>
                    <a:bodyPr/>
                    <a:lstStyle/>
                    <a:p>
                      <a:r>
                        <a:rPr lang="en-GB" sz="1200" dirty="0"/>
                        <a:t>Objective </a:t>
                      </a:r>
                    </a:p>
                  </a:txBody>
                  <a:tcPr>
                    <a:solidFill>
                      <a:schemeClr val="bg1">
                        <a:lumMod val="95000"/>
                      </a:schemeClr>
                    </a:solidFill>
                  </a:tcPr>
                </a:tc>
                <a:tc gridSpan="3">
                  <a:txBody>
                    <a:bodyPr/>
                    <a:lstStyle/>
                    <a:p>
                      <a:r>
                        <a:rPr lang="en-GB" sz="1200" dirty="0"/>
                        <a:t>To Increase the brand market share of brand XX from 3.2 % to 5 % in Walmart , Mississauga , by conducting a consumer promotion of Buy 2 Get 1 free in the 300ML size along with POS placements and in store promotion during the period of Jan 1 to Jan 30, 20XX  </a:t>
                      </a:r>
                    </a:p>
                  </a:txBody>
                  <a:tcPr>
                    <a:solidFill>
                      <a:schemeClr val="bg1">
                        <a:lumMod val="95000"/>
                      </a:schemeClr>
                    </a:solidFill>
                  </a:tcPr>
                </a:tc>
                <a:tc hMerge="1">
                  <a:txBody>
                    <a:bodyPr/>
                    <a:lstStyle/>
                    <a:p>
                      <a:endParaRPr lang="en-GB" dirty="0"/>
                    </a:p>
                  </a:txBody>
                  <a:tcPr>
                    <a:solidFill>
                      <a:schemeClr val="bg1">
                        <a:lumMod val="85000"/>
                      </a:schemeClr>
                    </a:solidFill>
                  </a:tcPr>
                </a:tc>
                <a:tc hMerge="1">
                  <a:txBody>
                    <a:bodyPr/>
                    <a:lstStyle/>
                    <a:p>
                      <a:endParaRPr lang="en-GB" dirty="0"/>
                    </a:p>
                  </a:txBody>
                  <a:tcPr>
                    <a:solidFill>
                      <a:schemeClr val="bg1">
                        <a:lumMod val="85000"/>
                      </a:schemeClr>
                    </a:solidFill>
                  </a:tcPr>
                </a:tc>
                <a:extLst>
                  <a:ext uri="{0D108BD9-81ED-4DB2-BD59-A6C34878D82A}">
                    <a16:rowId xmlns:a16="http://schemas.microsoft.com/office/drawing/2014/main" val="1871633017"/>
                  </a:ext>
                </a:extLst>
              </a:tr>
              <a:tr h="360000">
                <a:tc>
                  <a:txBody>
                    <a:bodyPr/>
                    <a:lstStyle/>
                    <a:p>
                      <a:r>
                        <a:rPr lang="en-GB" sz="1200" dirty="0"/>
                        <a:t>Objective </a:t>
                      </a:r>
                    </a:p>
                  </a:txBody>
                  <a:tcPr>
                    <a:solidFill>
                      <a:schemeClr val="bg1">
                        <a:lumMod val="95000"/>
                      </a:schemeClr>
                    </a:solidFill>
                  </a:tcPr>
                </a:tc>
                <a:tc>
                  <a:txBody>
                    <a:bodyPr/>
                    <a:lstStyle/>
                    <a:p>
                      <a:r>
                        <a:rPr lang="en-GB" sz="1200" dirty="0"/>
                        <a:t>3.2 % </a:t>
                      </a:r>
                    </a:p>
                  </a:txBody>
                  <a:tcPr>
                    <a:solidFill>
                      <a:schemeClr val="bg1">
                        <a:lumMod val="95000"/>
                      </a:schemeClr>
                    </a:solidFill>
                  </a:tcPr>
                </a:tc>
                <a:tc>
                  <a:txBody>
                    <a:bodyPr/>
                    <a:lstStyle/>
                    <a:p>
                      <a:r>
                        <a:rPr lang="en-GB" sz="1200" dirty="0"/>
                        <a:t>5%</a:t>
                      </a:r>
                    </a:p>
                  </a:txBody>
                  <a:tcPr>
                    <a:solidFill>
                      <a:schemeClr val="bg1">
                        <a:lumMod val="95000"/>
                      </a:schemeClr>
                    </a:solidFill>
                  </a:tcPr>
                </a:tc>
                <a:tc>
                  <a:txBody>
                    <a:bodyPr/>
                    <a:lstStyle/>
                    <a:p>
                      <a:r>
                        <a:rPr lang="en-GB" sz="1200" dirty="0"/>
                        <a:t>Gain of 1.8%</a:t>
                      </a:r>
                    </a:p>
                  </a:txBody>
                  <a:tcPr>
                    <a:solidFill>
                      <a:schemeClr val="bg1">
                        <a:lumMod val="95000"/>
                      </a:schemeClr>
                    </a:solidFill>
                  </a:tcPr>
                </a:tc>
                <a:extLst>
                  <a:ext uri="{0D108BD9-81ED-4DB2-BD59-A6C34878D82A}">
                    <a16:rowId xmlns:a16="http://schemas.microsoft.com/office/drawing/2014/main" val="4246901403"/>
                  </a:ext>
                </a:extLst>
              </a:tr>
              <a:tr h="360000">
                <a:tc>
                  <a:txBody>
                    <a:bodyPr/>
                    <a:lstStyle/>
                    <a:p>
                      <a:r>
                        <a:rPr lang="en-GB" sz="1200" dirty="0"/>
                        <a:t>Review Date 15 Feb</a:t>
                      </a:r>
                    </a:p>
                  </a:txBody>
                  <a:tcPr>
                    <a:solidFill>
                      <a:schemeClr val="bg1">
                        <a:lumMod val="95000"/>
                      </a:schemeClr>
                    </a:solidFill>
                  </a:tcPr>
                </a:tc>
                <a:tc>
                  <a:txBody>
                    <a:bodyPr/>
                    <a:lstStyle/>
                    <a:p>
                      <a:r>
                        <a:rPr lang="en-GB" sz="1200" dirty="0"/>
                        <a:t>Name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60000">
                <a:tc>
                  <a:txBody>
                    <a:bodyPr/>
                    <a:lstStyle/>
                    <a:p>
                      <a:r>
                        <a:rPr lang="en-GB" sz="1200" dirty="0"/>
                        <a:t>Initiator 1</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60000">
                <a:tc>
                  <a:txBody>
                    <a:bodyPr/>
                    <a:lstStyle/>
                    <a:p>
                      <a:r>
                        <a:rPr lang="en-GB" sz="1200" dirty="0"/>
                        <a:t>Reviewer 2</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60000">
                <a:tc>
                  <a:txBody>
                    <a:bodyPr/>
                    <a:lstStyle/>
                    <a:p>
                      <a:r>
                        <a:rPr lang="en-GB" sz="1200" dirty="0"/>
                        <a:t>Reviewer 3</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6" name="TextBox 5">
            <a:extLst>
              <a:ext uri="{FF2B5EF4-FFF2-40B4-BE49-F238E27FC236}">
                <a16:creationId xmlns:a16="http://schemas.microsoft.com/office/drawing/2014/main" id="{DA05382B-42A6-C3B1-D063-9A2B212AAF84}"/>
              </a:ext>
            </a:extLst>
          </p:cNvPr>
          <p:cNvSpPr txBox="1"/>
          <p:nvPr/>
        </p:nvSpPr>
        <p:spPr>
          <a:xfrm>
            <a:off x="9585434" y="4229663"/>
            <a:ext cx="1905376" cy="138499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a:ea typeface="+mn-ea"/>
                <a:cs typeface="+mn-cs"/>
              </a:rPr>
              <a:t>Objectives should be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Specific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Measurable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Actionable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Relevant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Timebound </a:t>
            </a:r>
          </a:p>
        </p:txBody>
      </p:sp>
    </p:spTree>
    <p:extLst>
      <p:ext uri="{BB962C8B-B14F-4D97-AF65-F5344CB8AC3E}">
        <p14:creationId xmlns:p14="http://schemas.microsoft.com/office/powerpoint/2010/main" val="253924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Specifics</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nvGraphicFramePr>
        <p:xfrm>
          <a:off x="689679" y="1702677"/>
          <a:ext cx="10251591" cy="2776768"/>
        </p:xfrm>
        <a:graphic>
          <a:graphicData uri="http://schemas.openxmlformats.org/drawingml/2006/table">
            <a:tbl>
              <a:tblPr firstRow="1" bandRow="1">
                <a:tableStyleId>{5C22544A-7EE6-4342-B048-85BDC9FD1C3A}</a:tableStyleId>
              </a:tblPr>
              <a:tblGrid>
                <a:gridCol w="2931886">
                  <a:extLst>
                    <a:ext uri="{9D8B030D-6E8A-4147-A177-3AD203B41FA5}">
                      <a16:colId xmlns:a16="http://schemas.microsoft.com/office/drawing/2014/main" val="1207560090"/>
                    </a:ext>
                  </a:extLst>
                </a:gridCol>
                <a:gridCol w="2391854">
                  <a:extLst>
                    <a:ext uri="{9D8B030D-6E8A-4147-A177-3AD203B41FA5}">
                      <a16:colId xmlns:a16="http://schemas.microsoft.com/office/drawing/2014/main" val="4118078510"/>
                    </a:ext>
                  </a:extLst>
                </a:gridCol>
                <a:gridCol w="2364953">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60993">
                <a:tc>
                  <a:txBody>
                    <a:bodyPr/>
                    <a:lstStyle/>
                    <a:p>
                      <a:r>
                        <a:rPr lang="en-GB" dirty="0"/>
                        <a:t>Overview </a:t>
                      </a:r>
                    </a:p>
                  </a:txBody>
                  <a:tcPr/>
                </a:tc>
                <a:tc>
                  <a:txBody>
                    <a:bodyPr/>
                    <a:lstStyle/>
                    <a:p>
                      <a:r>
                        <a:rPr lang="en-GB" dirty="0"/>
                        <a:t>Data</a:t>
                      </a:r>
                    </a:p>
                  </a:txBody>
                  <a:tcPr/>
                </a:tc>
                <a:tc>
                  <a:txBody>
                    <a:bodyPr/>
                    <a:lstStyle/>
                    <a:p>
                      <a:r>
                        <a:rPr lang="en-GB" dirty="0"/>
                        <a:t>Commentary</a:t>
                      </a:r>
                    </a:p>
                  </a:txBody>
                  <a:tcPr/>
                </a:tc>
                <a:tc>
                  <a:txBody>
                    <a:bodyPr/>
                    <a:lstStyle/>
                    <a:p>
                      <a:r>
                        <a:rPr lang="en-GB" dirty="0"/>
                        <a:t>Basic Analysis</a:t>
                      </a:r>
                    </a:p>
                  </a:txBody>
                  <a:tcPr/>
                </a:tc>
                <a:extLst>
                  <a:ext uri="{0D108BD9-81ED-4DB2-BD59-A6C34878D82A}">
                    <a16:rowId xmlns:a16="http://schemas.microsoft.com/office/drawing/2014/main" val="385497981"/>
                  </a:ext>
                </a:extLst>
              </a:tr>
              <a:tr h="301376">
                <a:tc>
                  <a:txBody>
                    <a:bodyPr/>
                    <a:lstStyle/>
                    <a:p>
                      <a:r>
                        <a:rPr lang="en-GB" sz="1200" dirty="0"/>
                        <a:t>Business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01376">
                <a:tc>
                  <a:txBody>
                    <a:bodyPr/>
                    <a:lstStyle/>
                    <a:p>
                      <a:r>
                        <a:rPr lang="en-GB" sz="1200" dirty="0"/>
                        <a:t>Brand  </a:t>
                      </a:r>
                    </a:p>
                  </a:txBody>
                  <a:tcPr>
                    <a:solidFill>
                      <a:schemeClr val="bg1">
                        <a:lumMod val="95000"/>
                      </a:schemeClr>
                    </a:solidFill>
                  </a:tcPr>
                </a:tc>
                <a:tc>
                  <a:txBody>
                    <a:bodyPr/>
                    <a:lstStyle/>
                    <a:p>
                      <a:r>
                        <a:rPr lang="en-GB" sz="1200" dirty="0"/>
                        <a:t>Market Size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Competitive analysis</a:t>
                      </a:r>
                    </a:p>
                  </a:txBody>
                  <a:tcPr>
                    <a:solidFill>
                      <a:schemeClr val="bg1">
                        <a:lumMod val="95000"/>
                      </a:schemeClr>
                    </a:solidFill>
                  </a:tcPr>
                </a:tc>
                <a:tc>
                  <a:txBody>
                    <a:bodyPr/>
                    <a:lstStyle/>
                    <a:p>
                      <a:r>
                        <a:rPr lang="en-GB" sz="1200" dirty="0"/>
                        <a:t>Strengths</a:t>
                      </a:r>
                    </a:p>
                  </a:txBody>
                  <a:tcPr>
                    <a:solidFill>
                      <a:schemeClr val="bg1">
                        <a:lumMod val="95000"/>
                      </a:schemeClr>
                    </a:solidFill>
                  </a:tcPr>
                </a:tc>
                <a:extLst>
                  <a:ext uri="{0D108BD9-81ED-4DB2-BD59-A6C34878D82A}">
                    <a16:rowId xmlns:a16="http://schemas.microsoft.com/office/drawing/2014/main" val="1612073081"/>
                  </a:ext>
                </a:extLst>
              </a:tr>
              <a:tr h="30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Market value </a:t>
                      </a:r>
                    </a:p>
                  </a:txBody>
                  <a:tcPr>
                    <a:solidFill>
                      <a:schemeClr val="bg1">
                        <a:lumMod val="95000"/>
                      </a:schemeClr>
                    </a:solidFill>
                  </a:tcPr>
                </a:tc>
                <a:tc>
                  <a:txBody>
                    <a:bodyPr/>
                    <a:lstStyle/>
                    <a:p>
                      <a:r>
                        <a:rPr lang="en-GB" sz="1200" dirty="0"/>
                        <a:t>Brand reviews</a:t>
                      </a:r>
                    </a:p>
                  </a:txBody>
                  <a:tcPr>
                    <a:solidFill>
                      <a:schemeClr val="bg1">
                        <a:lumMod val="95000"/>
                      </a:schemeClr>
                    </a:solidFill>
                  </a:tcPr>
                </a:tc>
                <a:tc>
                  <a:txBody>
                    <a:bodyPr/>
                    <a:lstStyle/>
                    <a:p>
                      <a:r>
                        <a:rPr lang="en-GB" sz="1200" dirty="0"/>
                        <a:t>Weaknesses </a:t>
                      </a:r>
                    </a:p>
                  </a:txBody>
                  <a:tcPr>
                    <a:solidFill>
                      <a:schemeClr val="bg1">
                        <a:lumMod val="95000"/>
                      </a:schemeClr>
                    </a:solidFill>
                  </a:tcPr>
                </a:tc>
                <a:extLst>
                  <a:ext uri="{0D108BD9-81ED-4DB2-BD59-A6C34878D82A}">
                    <a16:rowId xmlns:a16="http://schemas.microsoft.com/office/drawing/2014/main" val="118123027"/>
                  </a:ext>
                </a:extLst>
              </a:tr>
              <a:tr h="301376">
                <a:tc>
                  <a:txBody>
                    <a:bodyPr/>
                    <a:lstStyle/>
                    <a:p>
                      <a:r>
                        <a:rPr lang="en-GB" sz="1200" dirty="0"/>
                        <a:t>Account / Customers</a:t>
                      </a:r>
                    </a:p>
                  </a:txBody>
                  <a:tcPr>
                    <a:solidFill>
                      <a:schemeClr val="bg1">
                        <a:lumMod val="95000"/>
                      </a:schemeClr>
                    </a:solidFill>
                  </a:tcPr>
                </a:tc>
                <a:tc>
                  <a:txBody>
                    <a:bodyPr/>
                    <a:lstStyle/>
                    <a:p>
                      <a:r>
                        <a:rPr lang="en-GB" sz="1200" dirty="0"/>
                        <a:t>Brand Shares Volume</a:t>
                      </a:r>
                    </a:p>
                  </a:txBody>
                  <a:tcPr>
                    <a:solidFill>
                      <a:schemeClr val="bg1">
                        <a:lumMod val="95000"/>
                      </a:schemeClr>
                    </a:solidFill>
                  </a:tcPr>
                </a:tc>
                <a:tc>
                  <a:txBody>
                    <a:bodyPr/>
                    <a:lstStyle/>
                    <a:p>
                      <a:r>
                        <a:rPr lang="en-GB" sz="1200" dirty="0"/>
                        <a:t>Channel reviews </a:t>
                      </a:r>
                    </a:p>
                  </a:txBody>
                  <a:tcPr>
                    <a:solidFill>
                      <a:schemeClr val="bg1">
                        <a:lumMod val="95000"/>
                      </a:schemeClr>
                    </a:solidFill>
                  </a:tcPr>
                </a:tc>
                <a:tc>
                  <a:txBody>
                    <a:bodyPr/>
                    <a:lstStyle/>
                    <a:p>
                      <a:r>
                        <a:rPr lang="en-GB" sz="1200" dirty="0"/>
                        <a:t>Opportunities </a:t>
                      </a:r>
                    </a:p>
                  </a:txBody>
                  <a:tcPr>
                    <a:solidFill>
                      <a:schemeClr val="bg1">
                        <a:lumMod val="95000"/>
                      </a:schemeClr>
                    </a:solidFill>
                  </a:tcPr>
                </a:tc>
                <a:extLst>
                  <a:ext uri="{0D108BD9-81ED-4DB2-BD59-A6C34878D82A}">
                    <a16:rowId xmlns:a16="http://schemas.microsoft.com/office/drawing/2014/main" val="4246901403"/>
                  </a:ext>
                </a:extLst>
              </a:tr>
              <a:tr h="301376">
                <a:tc>
                  <a:txBody>
                    <a:bodyPr/>
                    <a:lstStyle/>
                    <a:p>
                      <a:r>
                        <a:rPr lang="en-GB" sz="1200" dirty="0"/>
                        <a:t>Competing brands </a:t>
                      </a:r>
                    </a:p>
                  </a:txBody>
                  <a:tcPr>
                    <a:solidFill>
                      <a:schemeClr val="bg1">
                        <a:lumMod val="95000"/>
                      </a:schemeClr>
                    </a:solidFill>
                  </a:tcPr>
                </a:tc>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r>
                        <a:rPr lang="en-GB" sz="1200" dirty="0"/>
                        <a:t>Threats</a:t>
                      </a:r>
                    </a:p>
                  </a:txBody>
                  <a:tcPr>
                    <a:solidFill>
                      <a:schemeClr val="bg1">
                        <a:lumMod val="95000"/>
                      </a:schemeClr>
                    </a:solidFill>
                  </a:tcPr>
                </a:tc>
                <a:extLst>
                  <a:ext uri="{0D108BD9-81ED-4DB2-BD59-A6C34878D82A}">
                    <a16:rowId xmlns:a16="http://schemas.microsoft.com/office/drawing/2014/main" val="1086604594"/>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53143" y="4968390"/>
            <a:ext cx="843229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above pertains to useful information on one sheet as the idea of trade marketing is to review one category and brand at a time , including conflicting brands and categories into one analysis will not serve any clear purpose. </a:t>
            </a:r>
          </a:p>
        </p:txBody>
      </p:sp>
    </p:spTree>
    <p:extLst>
      <p:ext uri="{BB962C8B-B14F-4D97-AF65-F5344CB8AC3E}">
        <p14:creationId xmlns:p14="http://schemas.microsoft.com/office/powerpoint/2010/main" val="244843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extLst>
              <p:ext uri="{D42A27DB-BD31-4B8C-83A1-F6EECF244321}">
                <p14:modId xmlns:p14="http://schemas.microsoft.com/office/powerpoint/2010/main" val="932982134"/>
              </p:ext>
            </p:extLst>
          </p:nvPr>
        </p:nvGraphicFramePr>
        <p:xfrm>
          <a:off x="662652" y="1360339"/>
          <a:ext cx="10251591" cy="3861206"/>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r>
                        <a:rPr lang="en-GB" sz="1600" dirty="0"/>
                        <a:t>Business</a:t>
                      </a:r>
                    </a:p>
                  </a:txBody>
                  <a:tcPr/>
                </a:tc>
                <a:tc>
                  <a:txBody>
                    <a:bodyPr/>
                    <a:lstStyle/>
                    <a:p>
                      <a:endParaRPr lang="en-GB" sz="1600" dirty="0"/>
                    </a:p>
                  </a:txBody>
                  <a:tcPr/>
                </a:tc>
                <a:tc>
                  <a:txBody>
                    <a:bodyPr/>
                    <a:lstStyle/>
                    <a:p>
                      <a:r>
                        <a:rPr lang="en-GB" sz="1600" dirty="0"/>
                        <a:t>Country – Canada </a:t>
                      </a:r>
                    </a:p>
                  </a:txBody>
                  <a:tcPr/>
                </a:tc>
                <a:tc>
                  <a:txBody>
                    <a:bodyPr/>
                    <a:lstStyle/>
                    <a:p>
                      <a:r>
                        <a:rPr lang="en-GB" sz="1600" dirty="0"/>
                        <a:t>City - Vancouver</a:t>
                      </a:r>
                    </a:p>
                  </a:txBody>
                  <a:tcPr/>
                </a:tc>
                <a:extLst>
                  <a:ext uri="{0D108BD9-81ED-4DB2-BD59-A6C34878D82A}">
                    <a16:rowId xmlns:a16="http://schemas.microsoft.com/office/drawing/2014/main" val="81982691"/>
                  </a:ext>
                </a:extLst>
              </a:tr>
              <a:tr h="297206">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bg1"/>
                          </a:solidFill>
                        </a:rPr>
                        <a:t>Account – Farm Fresh </a:t>
                      </a:r>
                      <a:endParaRPr lang="en-GB" sz="1200" dirty="0"/>
                    </a:p>
                  </a:txBody>
                  <a:tcPr>
                    <a:solidFill>
                      <a:schemeClr val="accent1"/>
                    </a:solidFill>
                  </a:tcPr>
                </a:tc>
                <a:tc>
                  <a:txBody>
                    <a:bodyPr/>
                    <a:lstStyle/>
                    <a:p>
                      <a:r>
                        <a:rPr lang="en-GB" sz="1200" i="1" dirty="0">
                          <a:solidFill>
                            <a:schemeClr val="bg1"/>
                          </a:solidFill>
                        </a:rPr>
                        <a:t>Category – Batteries </a:t>
                      </a:r>
                    </a:p>
                  </a:txBody>
                  <a:tcPr>
                    <a:solidFill>
                      <a:schemeClr val="accent1"/>
                    </a:solidFill>
                  </a:tcPr>
                </a:tc>
                <a:extLst>
                  <a:ext uri="{0D108BD9-81ED-4DB2-BD59-A6C34878D82A}">
                    <a16:rowId xmlns:a16="http://schemas.microsoft.com/office/drawing/2014/main" val="522195604"/>
                  </a:ext>
                </a:extLst>
              </a:tr>
              <a:tr h="297206">
                <a:tc>
                  <a:txBody>
                    <a:bodyPr/>
                    <a:lstStyle/>
                    <a:p>
                      <a:pPr algn="ctr"/>
                      <a:r>
                        <a:rPr lang="en-GB" sz="1200" b="1" dirty="0">
                          <a:solidFill>
                            <a:schemeClr val="bg1"/>
                          </a:solidFill>
                        </a:rPr>
                        <a:t>Overview</a:t>
                      </a:r>
                    </a:p>
                  </a:txBody>
                  <a:tcPr>
                    <a:solidFill>
                      <a:schemeClr val="accent1"/>
                    </a:solidFill>
                  </a:tcPr>
                </a:tc>
                <a:tc>
                  <a:txBody>
                    <a:bodyPr/>
                    <a:lstStyle/>
                    <a:p>
                      <a:pPr algn="ctr"/>
                      <a:r>
                        <a:rPr lang="en-GB" sz="1200" b="1" dirty="0">
                          <a:solidFill>
                            <a:schemeClr val="bg1"/>
                          </a:solidFill>
                        </a:rPr>
                        <a:t>Alkaline</a:t>
                      </a:r>
                    </a:p>
                  </a:txBody>
                  <a:tcPr>
                    <a:solidFill>
                      <a:schemeClr val="accent1"/>
                    </a:solidFill>
                  </a:tcPr>
                </a:tc>
                <a:tc>
                  <a:txBody>
                    <a:bodyPr/>
                    <a:lstStyle/>
                    <a:p>
                      <a:pPr algn="ctr"/>
                      <a:r>
                        <a:rPr lang="en-GB" sz="1200" b="1" dirty="0">
                          <a:solidFill>
                            <a:schemeClr val="bg1"/>
                          </a:solidFill>
                        </a:rPr>
                        <a:t>Lithium Iron </a:t>
                      </a:r>
                    </a:p>
                  </a:txBody>
                  <a:tcPr>
                    <a:solidFill>
                      <a:schemeClr val="accent1"/>
                    </a:solidFill>
                  </a:tcPr>
                </a:tc>
                <a:tc>
                  <a:txBody>
                    <a:bodyPr/>
                    <a:lstStyle/>
                    <a:p>
                      <a:pPr algn="ctr"/>
                      <a:r>
                        <a:rPr lang="en-GB" sz="1200" b="1" dirty="0">
                          <a:solidFill>
                            <a:schemeClr val="bg1"/>
                          </a:solidFill>
                        </a:rPr>
                        <a:t>Total </a:t>
                      </a:r>
                    </a:p>
                  </a:txBody>
                  <a:tcPr>
                    <a:solidFill>
                      <a:schemeClr val="accent1"/>
                    </a:solidFill>
                  </a:tcPr>
                </a:tc>
                <a:extLst>
                  <a:ext uri="{0D108BD9-81ED-4DB2-BD59-A6C34878D82A}">
                    <a16:rowId xmlns:a16="http://schemas.microsoft.com/office/drawing/2014/main" val="385497981"/>
                  </a:ext>
                </a:extLst>
              </a:tr>
              <a:tr h="321544">
                <a:tc>
                  <a:txBody>
                    <a:bodyPr/>
                    <a:lstStyle/>
                    <a:p>
                      <a:r>
                        <a:rPr lang="en-GB" sz="1200" dirty="0"/>
                        <a:t>Category size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dirty="0"/>
                        <a:t>Competing Brands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 segmentation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r>
                        <a:rPr lang="en-GB" sz="1200" dirty="0"/>
                        <a:t>Dominant Channels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dirty="0"/>
                        <a:t>Support channels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r>
                        <a:rPr lang="en-GB" sz="1200" dirty="0"/>
                        <a:t>Category size in units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r>
                        <a:rPr lang="en-GB" sz="1200" dirty="0"/>
                        <a:t>Category size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44134" y="5486400"/>
            <a:ext cx="1018001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Comment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Retail audit companies and some other research companies generally provide the above data on request which is based on retail POS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09409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extLst>
              <p:ext uri="{D42A27DB-BD31-4B8C-83A1-F6EECF244321}">
                <p14:modId xmlns:p14="http://schemas.microsoft.com/office/powerpoint/2010/main" val="2995374865"/>
              </p:ext>
            </p:extLst>
          </p:nvPr>
        </p:nvGraphicFramePr>
        <p:xfrm>
          <a:off x="725714" y="1054038"/>
          <a:ext cx="10251591" cy="4431280"/>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pPr algn="ctr"/>
                      <a:r>
                        <a:rPr lang="en-GB" sz="1400" dirty="0">
                          <a:solidFill>
                            <a:schemeClr val="bg1"/>
                          </a:solidFill>
                        </a:rPr>
                        <a:t>Business</a:t>
                      </a:r>
                    </a:p>
                  </a:txBody>
                  <a:tcPr/>
                </a:tc>
                <a:tc>
                  <a:txBody>
                    <a:bodyPr/>
                    <a:lstStyle/>
                    <a:p>
                      <a:pPr algn="ctr"/>
                      <a:r>
                        <a:rPr lang="en-GB" sz="1400" dirty="0">
                          <a:solidFill>
                            <a:schemeClr val="bg1"/>
                          </a:solidFill>
                        </a:rPr>
                        <a:t>Country </a:t>
                      </a:r>
                    </a:p>
                  </a:txBody>
                  <a:tcPr/>
                </a:tc>
                <a:tc>
                  <a:txBody>
                    <a:bodyPr/>
                    <a:lstStyle/>
                    <a:p>
                      <a:pPr algn="ctr"/>
                      <a:r>
                        <a:rPr lang="en-GB" sz="1400" dirty="0">
                          <a:solidFill>
                            <a:schemeClr val="bg1"/>
                          </a:solidFill>
                        </a:rPr>
                        <a:t>State </a:t>
                      </a:r>
                    </a:p>
                  </a:txBody>
                  <a:tcPr/>
                </a:tc>
                <a:tc>
                  <a:txBody>
                    <a:bodyPr/>
                    <a:lstStyle/>
                    <a:p>
                      <a:pPr algn="ctr"/>
                      <a:r>
                        <a:rPr lang="en-GB" sz="1400" dirty="0">
                          <a:solidFill>
                            <a:schemeClr val="bg1"/>
                          </a:solidFill>
                        </a:rPr>
                        <a:t>City </a:t>
                      </a:r>
                    </a:p>
                  </a:txBody>
                  <a:tcPr/>
                </a:tc>
                <a:extLst>
                  <a:ext uri="{0D108BD9-81ED-4DB2-BD59-A6C34878D82A}">
                    <a16:rowId xmlns:a16="http://schemas.microsoft.com/office/drawing/2014/main" val="81982691"/>
                  </a:ext>
                </a:extLst>
              </a:tr>
              <a:tr h="297206">
                <a:tc>
                  <a:txBody>
                    <a:bodyPr/>
                    <a:lstStyle/>
                    <a:p>
                      <a:r>
                        <a:rPr lang="en-GB" sz="1200" dirty="0"/>
                        <a:t>Customer</a:t>
                      </a:r>
                    </a:p>
                  </a:txBody>
                  <a:tcPr>
                    <a:solidFill>
                      <a:schemeClr val="bg1">
                        <a:lumMod val="95000"/>
                      </a:schemeClr>
                    </a:solidFill>
                  </a:tcPr>
                </a:tc>
                <a:tc>
                  <a:txBody>
                    <a:bodyPr/>
                    <a:lstStyle/>
                    <a:p>
                      <a:r>
                        <a:rPr lang="en-GB" sz="1100" i="1" dirty="0"/>
                        <a:t>Pentagon Enterprises LLC , Vancouver</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a:t>
                      </a:r>
                    </a:p>
                  </a:txBody>
                  <a:tcPr>
                    <a:solidFill>
                      <a:schemeClr val="bg1">
                        <a:lumMod val="95000"/>
                      </a:schemeClr>
                    </a:solidFill>
                  </a:tcPr>
                </a:tc>
                <a:tc>
                  <a:txBody>
                    <a:bodyPr/>
                    <a:lstStyle/>
                    <a:p>
                      <a:r>
                        <a:rPr lang="en-GB" sz="1100" i="1" dirty="0"/>
                        <a:t>Batteries and Chargers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816221093"/>
                  </a:ext>
                </a:extLst>
              </a:tr>
              <a:tr h="297206">
                <a:tc>
                  <a:txBody>
                    <a:bodyPr/>
                    <a:lstStyle/>
                    <a:p>
                      <a:r>
                        <a:rPr lang="en-GB" sz="1200" dirty="0"/>
                        <a:t>Brand </a:t>
                      </a:r>
                    </a:p>
                  </a:txBody>
                  <a:tcPr>
                    <a:solidFill>
                      <a:schemeClr val="bg1">
                        <a:lumMod val="95000"/>
                      </a:schemeClr>
                    </a:solidFill>
                  </a:tcPr>
                </a:tc>
                <a:tc>
                  <a:txBody>
                    <a:bodyPr/>
                    <a:lstStyle/>
                    <a:p>
                      <a:pPr algn="l"/>
                      <a:r>
                        <a:rPr lang="en-GB" sz="1100" i="1" dirty="0">
                          <a:solidFill>
                            <a:schemeClr val="tx1"/>
                          </a:solidFill>
                        </a:rPr>
                        <a:t>Cider Batteries</a:t>
                      </a:r>
                    </a:p>
                  </a:txBody>
                  <a:tcPr>
                    <a:solidFill>
                      <a:schemeClr val="bg1">
                        <a:lumMod val="95000"/>
                      </a:schemeClr>
                    </a:solidFill>
                  </a:tcPr>
                </a:tc>
                <a:tc>
                  <a:txBody>
                    <a:bodyPr/>
                    <a:lstStyle/>
                    <a:p>
                      <a:pPr algn="ctr"/>
                      <a:endParaRPr lang="en-GB" sz="1200" dirty="0">
                        <a:solidFill>
                          <a:schemeClr val="tx1"/>
                        </a:solidFill>
                      </a:endParaRPr>
                    </a:p>
                  </a:txBody>
                  <a:tcPr>
                    <a:solidFill>
                      <a:schemeClr val="bg1">
                        <a:lumMod val="95000"/>
                      </a:schemeClr>
                    </a:solidFill>
                  </a:tcPr>
                </a:tc>
                <a:tc>
                  <a:txBody>
                    <a:bodyPr/>
                    <a:lstStyle/>
                    <a:p>
                      <a:pPr algn="ct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val="1130243688"/>
                  </a:ext>
                </a:extLst>
              </a:tr>
              <a:tr h="297206">
                <a:tc>
                  <a:txBody>
                    <a:bodyPr/>
                    <a:lstStyle/>
                    <a:p>
                      <a:endParaRPr lang="en-GB" sz="1200" dirty="0"/>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257414145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 size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569Mn$</a:t>
                      </a:r>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dirty="0"/>
                        <a:t>Customer Size / Turnover </a:t>
                      </a:r>
                    </a:p>
                  </a:txBody>
                  <a:tcPr>
                    <a:solidFill>
                      <a:schemeClr val="bg1">
                        <a:lumMod val="95000"/>
                      </a:schemeClr>
                    </a:solidFill>
                  </a:tcPr>
                </a:tc>
                <a:tc>
                  <a:txBody>
                    <a:bodyPr/>
                    <a:lstStyle/>
                    <a:p>
                      <a:r>
                        <a:rPr lang="en-GB" sz="1200" dirty="0"/>
                        <a:t>35.00 Mn $</a:t>
                      </a:r>
                    </a:p>
                  </a:txBody>
                  <a:tcPr>
                    <a:solidFill>
                      <a:schemeClr val="bg1">
                        <a:lumMod val="95000"/>
                      </a:schemeClr>
                    </a:solidFill>
                  </a:tcPr>
                </a:tc>
                <a:tc>
                  <a:txBody>
                    <a:bodyPr/>
                    <a:lstStyle/>
                    <a:p>
                      <a:r>
                        <a:rPr lang="en-GB" sz="1200" dirty="0"/>
                        <a:t>36.9mn$</a:t>
                      </a:r>
                    </a:p>
                  </a:txBody>
                  <a:tcPr>
                    <a:solidFill>
                      <a:schemeClr val="bg1">
                        <a:lumMod val="95000"/>
                      </a:schemeClr>
                    </a:solidFill>
                  </a:tcPr>
                </a:tc>
                <a:tc>
                  <a:txBody>
                    <a:bodyPr/>
                    <a:lstStyle/>
                    <a:p>
                      <a:r>
                        <a:rPr lang="en-GB" sz="1200" dirty="0"/>
                        <a:t>39.1 Mn $ ( Est ) </a:t>
                      </a: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dirty="0"/>
                        <a:t>Competing Brands </a:t>
                      </a:r>
                    </a:p>
                  </a:txBody>
                  <a:tcPr>
                    <a:solidFill>
                      <a:schemeClr val="bg1">
                        <a:lumMod val="95000"/>
                      </a:schemeClr>
                    </a:solidFill>
                  </a:tcPr>
                </a:tc>
                <a:tc>
                  <a:txBody>
                    <a:bodyPr/>
                    <a:lstStyle/>
                    <a:p>
                      <a:r>
                        <a:rPr lang="en-GB" sz="1200" dirty="0"/>
                        <a:t>None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Competing brand XX</a:t>
                      </a:r>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r>
                        <a:rPr lang="en-GB" sz="1200" dirty="0"/>
                        <a:t>Dominant Channels </a:t>
                      </a:r>
                    </a:p>
                  </a:txBody>
                  <a:tcPr>
                    <a:solidFill>
                      <a:schemeClr val="bg1">
                        <a:lumMod val="95000"/>
                      </a:schemeClr>
                    </a:solidFill>
                  </a:tcPr>
                </a:tc>
                <a:tc>
                  <a:txBody>
                    <a:bodyPr/>
                    <a:lstStyle/>
                    <a:p>
                      <a:r>
                        <a:rPr lang="en-GB" sz="1200" dirty="0"/>
                        <a:t>Garages &amp; Dealerships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dirty="0"/>
                        <a:t>Support channels </a:t>
                      </a:r>
                    </a:p>
                  </a:txBody>
                  <a:tcPr>
                    <a:solidFill>
                      <a:schemeClr val="bg1">
                        <a:lumMod val="95000"/>
                      </a:schemeClr>
                    </a:solidFill>
                  </a:tcPr>
                </a:tc>
                <a:tc>
                  <a:txBody>
                    <a:bodyPr/>
                    <a:lstStyle/>
                    <a:p>
                      <a:r>
                        <a:rPr lang="en-GB" sz="1200" dirty="0"/>
                        <a:t>DIY</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r>
                        <a:rPr lang="en-GB" sz="1200" dirty="0"/>
                        <a:t>Category size in units</a:t>
                      </a:r>
                    </a:p>
                  </a:txBody>
                  <a:tcPr>
                    <a:solidFill>
                      <a:schemeClr val="bg1">
                        <a:lumMod val="95000"/>
                      </a:schemeClr>
                    </a:solidFill>
                  </a:tcPr>
                </a:tc>
                <a:tc>
                  <a:txBody>
                    <a:bodyPr/>
                    <a:lstStyle/>
                    <a:p>
                      <a:r>
                        <a:rPr lang="en-GB" sz="1200" dirty="0"/>
                        <a:t>75,000</a:t>
                      </a:r>
                    </a:p>
                  </a:txBody>
                  <a:tcPr>
                    <a:solidFill>
                      <a:schemeClr val="bg1">
                        <a:lumMod val="95000"/>
                      </a:schemeClr>
                    </a:solidFill>
                  </a:tcPr>
                </a:tc>
                <a:tc>
                  <a:txBody>
                    <a:bodyPr/>
                    <a:lstStyle/>
                    <a:p>
                      <a:r>
                        <a:rPr lang="en-GB" sz="1200" dirty="0"/>
                        <a:t>82500</a:t>
                      </a:r>
                    </a:p>
                  </a:txBody>
                  <a:tcPr>
                    <a:solidFill>
                      <a:schemeClr val="bg1">
                        <a:lumMod val="95000"/>
                      </a:schemeClr>
                    </a:solidFill>
                  </a:tcPr>
                </a:tc>
                <a:tc>
                  <a:txBody>
                    <a:bodyPr/>
                    <a:lstStyle/>
                    <a:p>
                      <a:r>
                        <a:rPr lang="en-GB" sz="1200" dirty="0"/>
                        <a:t>90150 Est</a:t>
                      </a:r>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r>
                        <a:rPr lang="en-GB" sz="1200" dirty="0"/>
                        <a:t>Category size in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529Mn$</a:t>
                      </a:r>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t>Brand shares in $</a:t>
                      </a:r>
                    </a:p>
                  </a:txBody>
                  <a:tcPr>
                    <a:solidFill>
                      <a:schemeClr val="bg1">
                        <a:lumMod val="95000"/>
                      </a:schemeClr>
                    </a:solidFill>
                  </a:tcPr>
                </a:tc>
                <a:tc>
                  <a:txBody>
                    <a:bodyPr/>
                    <a:lstStyle/>
                    <a:p>
                      <a:r>
                        <a:rPr lang="en-GB" sz="1200" dirty="0"/>
                        <a:t>7.6%</a:t>
                      </a:r>
                    </a:p>
                  </a:txBody>
                  <a:tcPr>
                    <a:solidFill>
                      <a:schemeClr val="bg1">
                        <a:lumMod val="95000"/>
                      </a:schemeClr>
                    </a:solidFill>
                  </a:tcPr>
                </a:tc>
                <a:tc>
                  <a:txBody>
                    <a:bodyPr/>
                    <a:lstStyle/>
                    <a:p>
                      <a:r>
                        <a:rPr lang="en-GB" sz="1200" dirty="0"/>
                        <a:t>7.20 %</a:t>
                      </a:r>
                    </a:p>
                  </a:txBody>
                  <a:tcPr>
                    <a:solidFill>
                      <a:schemeClr val="bg1">
                        <a:lumMod val="95000"/>
                      </a:schemeClr>
                    </a:solidFill>
                  </a:tcPr>
                </a:tc>
                <a:tc>
                  <a:txBody>
                    <a:bodyPr/>
                    <a:lstStyle/>
                    <a:p>
                      <a:r>
                        <a:rPr lang="en-GB" sz="1200" dirty="0"/>
                        <a:t>7.39%</a:t>
                      </a:r>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75665" y="5833241"/>
            <a:ext cx="1018001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Lato Light"/>
                <a:ea typeface="+mn-ea"/>
                <a:cs typeface="+mn-cs"/>
              </a:rPr>
              <a:t>The data above is mainly pertinent to Trade marketing requirements as a basic format  , this is not to be mistaken as a key account template or set of information for the purposes of the exercise .</a:t>
            </a:r>
          </a:p>
        </p:txBody>
      </p:sp>
    </p:spTree>
    <p:extLst>
      <p:ext uri="{BB962C8B-B14F-4D97-AF65-F5344CB8AC3E}">
        <p14:creationId xmlns:p14="http://schemas.microsoft.com/office/powerpoint/2010/main" val="339576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B200361E-6F21-9967-676D-C70490A5372F}"/>
              </a:ext>
            </a:extLst>
          </p:cNvPr>
          <p:cNvGraphicFramePr>
            <a:graphicFrameLocks noGrp="1"/>
          </p:cNvGraphicFramePr>
          <p:nvPr/>
        </p:nvGraphicFramePr>
        <p:xfrm>
          <a:off x="1216106" y="939233"/>
          <a:ext cx="10251591" cy="5493264"/>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r>
                        <a:rPr lang="en-GB" dirty="0"/>
                        <a:t>Business</a:t>
                      </a:r>
                    </a:p>
                  </a:txBody>
                  <a:tcPr/>
                </a:tc>
                <a:tc>
                  <a:txBody>
                    <a:bodyPr/>
                    <a:lstStyle/>
                    <a:p>
                      <a:r>
                        <a:rPr lang="en-GB" dirty="0"/>
                        <a:t>XX</a:t>
                      </a:r>
                    </a:p>
                  </a:txBody>
                  <a:tcPr/>
                </a:tc>
                <a:tc>
                  <a:txBody>
                    <a:bodyPr/>
                    <a:lstStyle/>
                    <a:p>
                      <a:r>
                        <a:rPr lang="en-GB" dirty="0"/>
                        <a:t>Market</a:t>
                      </a:r>
                    </a:p>
                  </a:txBody>
                  <a:tcPr/>
                </a:tc>
                <a:tc>
                  <a:txBody>
                    <a:bodyPr/>
                    <a:lstStyle/>
                    <a:p>
                      <a:r>
                        <a:rPr lang="en-GB" dirty="0"/>
                        <a:t>AA</a:t>
                      </a:r>
                    </a:p>
                  </a:txBody>
                  <a:tcPr/>
                </a:tc>
                <a:extLst>
                  <a:ext uri="{0D108BD9-81ED-4DB2-BD59-A6C34878D82A}">
                    <a16:rowId xmlns:a16="http://schemas.microsoft.com/office/drawing/2014/main" val="81982691"/>
                  </a:ext>
                </a:extLst>
              </a:tr>
              <a:tr h="297206">
                <a:tc>
                  <a:txBody>
                    <a:bodyPr/>
                    <a:lstStyle/>
                    <a:p>
                      <a:r>
                        <a:rPr lang="en-GB" sz="1200" b="1" dirty="0"/>
                        <a:t>Category </a:t>
                      </a:r>
                    </a:p>
                  </a:txBody>
                  <a:tcPr>
                    <a:solidFill>
                      <a:schemeClr val="bg1">
                        <a:lumMod val="95000"/>
                      </a:schemeClr>
                    </a:solidFill>
                  </a:tcPr>
                </a:tc>
                <a:tc>
                  <a:txBody>
                    <a:bodyPr/>
                    <a:lstStyle/>
                    <a:p>
                      <a:r>
                        <a:rPr lang="en-GB" sz="1200" dirty="0"/>
                        <a:t>Batteries and Chargers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b="1" dirty="0"/>
                        <a:t>Category size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529Mn$</a:t>
                      </a: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b="1" dirty="0"/>
                        <a:t>Competing Brands </a:t>
                      </a:r>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16120730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17.2%</a:t>
                      </a:r>
                    </a:p>
                  </a:txBody>
                  <a:tcPr>
                    <a:solidFill>
                      <a:schemeClr val="bg1">
                        <a:lumMod val="95000"/>
                      </a:schemeClr>
                    </a:solidFill>
                  </a:tcPr>
                </a:tc>
                <a:tc>
                  <a:txBody>
                    <a:bodyPr/>
                    <a:lstStyle/>
                    <a:p>
                      <a:r>
                        <a:rPr lang="en-GB" sz="1200" dirty="0"/>
                        <a:t>17.4%</a:t>
                      </a:r>
                    </a:p>
                  </a:txBody>
                  <a:tcPr>
                    <a:solidFill>
                      <a:schemeClr val="bg1">
                        <a:lumMod val="95000"/>
                      </a:schemeClr>
                    </a:solidFill>
                  </a:tcPr>
                </a:tc>
                <a:tc>
                  <a:txBody>
                    <a:bodyPr/>
                    <a:lstStyle/>
                    <a:p>
                      <a:r>
                        <a:rPr lang="en-GB" sz="1200" dirty="0"/>
                        <a:t>18.9%</a:t>
                      </a:r>
                    </a:p>
                  </a:txBody>
                  <a:tcPr>
                    <a:solidFill>
                      <a:schemeClr val="bg1">
                        <a:lumMod val="95000"/>
                      </a:schemeClr>
                    </a:solidFill>
                  </a:tcPr>
                </a:tc>
                <a:extLst>
                  <a:ext uri="{0D108BD9-81ED-4DB2-BD59-A6C34878D82A}">
                    <a16:rowId xmlns:a16="http://schemas.microsoft.com/office/drawing/2014/main" val="2202087105"/>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B</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9.5%</a:t>
                      </a:r>
                    </a:p>
                  </a:txBody>
                  <a:tcPr>
                    <a:solidFill>
                      <a:schemeClr val="bg1">
                        <a:lumMod val="95000"/>
                      </a:schemeClr>
                    </a:solidFill>
                  </a:tcPr>
                </a:tc>
                <a:tc>
                  <a:txBody>
                    <a:bodyPr/>
                    <a:lstStyle/>
                    <a:p>
                      <a:r>
                        <a:rPr lang="en-GB" sz="1200" dirty="0"/>
                        <a:t>10.5%</a:t>
                      </a:r>
                    </a:p>
                  </a:txBody>
                  <a:tcPr>
                    <a:solidFill>
                      <a:schemeClr val="bg1">
                        <a:lumMod val="95000"/>
                      </a:schemeClr>
                    </a:solidFill>
                  </a:tcPr>
                </a:tc>
                <a:tc>
                  <a:txBody>
                    <a:bodyPr/>
                    <a:lstStyle/>
                    <a:p>
                      <a:r>
                        <a:rPr lang="en-GB" sz="1200" dirty="0"/>
                        <a:t>12%</a:t>
                      </a:r>
                    </a:p>
                  </a:txBody>
                  <a:tcPr>
                    <a:solidFill>
                      <a:schemeClr val="bg1">
                        <a:lumMod val="95000"/>
                      </a:schemeClr>
                    </a:solidFill>
                  </a:tcPr>
                </a:tc>
                <a:extLst>
                  <a:ext uri="{0D108BD9-81ED-4DB2-BD59-A6C34878D82A}">
                    <a16:rowId xmlns:a16="http://schemas.microsoft.com/office/drawing/2014/main" val="871715920"/>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C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24%</a:t>
                      </a:r>
                    </a:p>
                  </a:txBody>
                  <a:tcPr>
                    <a:solidFill>
                      <a:schemeClr val="bg1">
                        <a:lumMod val="95000"/>
                      </a:schemeClr>
                    </a:solidFill>
                  </a:tcPr>
                </a:tc>
                <a:tc>
                  <a:txBody>
                    <a:bodyPr/>
                    <a:lstStyle/>
                    <a:p>
                      <a:r>
                        <a:rPr lang="en-GB" sz="1200" dirty="0"/>
                        <a:t>18%</a:t>
                      </a:r>
                    </a:p>
                  </a:txBody>
                  <a:tcPr>
                    <a:solidFill>
                      <a:schemeClr val="bg1">
                        <a:lumMod val="95000"/>
                      </a:schemeClr>
                    </a:solidFill>
                  </a:tcPr>
                </a:tc>
                <a:tc>
                  <a:txBody>
                    <a:bodyPr/>
                    <a:lstStyle/>
                    <a:p>
                      <a:r>
                        <a:rPr lang="en-GB" sz="1200" dirty="0"/>
                        <a:t>16%</a:t>
                      </a:r>
                    </a:p>
                  </a:txBody>
                  <a:tcPr>
                    <a:solidFill>
                      <a:schemeClr val="bg1">
                        <a:lumMod val="95000"/>
                      </a:schemeClr>
                    </a:solidFill>
                  </a:tcPr>
                </a:tc>
                <a:extLst>
                  <a:ext uri="{0D108BD9-81ED-4DB2-BD59-A6C34878D82A}">
                    <a16:rowId xmlns:a16="http://schemas.microsoft.com/office/drawing/2014/main" val="571825475"/>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Channel segmentation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Garages</a:t>
                      </a:r>
                    </a:p>
                  </a:txBody>
                  <a:tcPr>
                    <a:solidFill>
                      <a:schemeClr val="bg1">
                        <a:lumMod val="95000"/>
                      </a:schemeClr>
                    </a:solidFill>
                  </a:tcPr>
                </a:tc>
                <a:tc>
                  <a:txBody>
                    <a:bodyPr/>
                    <a:lstStyle/>
                    <a:p>
                      <a:r>
                        <a:rPr lang="en-GB" sz="1200" dirty="0"/>
                        <a:t>38%</a:t>
                      </a:r>
                    </a:p>
                  </a:txBody>
                  <a:tcPr>
                    <a:solidFill>
                      <a:schemeClr val="bg1">
                        <a:lumMod val="95000"/>
                      </a:schemeClr>
                    </a:solidFill>
                  </a:tcPr>
                </a:tc>
                <a:tc>
                  <a:txBody>
                    <a:bodyPr/>
                    <a:lstStyle/>
                    <a:p>
                      <a:r>
                        <a:rPr lang="en-GB" sz="1200" dirty="0"/>
                        <a:t>40%</a:t>
                      </a:r>
                    </a:p>
                  </a:txBody>
                  <a:tcPr>
                    <a:solidFill>
                      <a:schemeClr val="bg1">
                        <a:lumMod val="95000"/>
                      </a:schemeClr>
                    </a:solidFill>
                  </a:tcPr>
                </a:tc>
                <a:tc>
                  <a:txBody>
                    <a:bodyPr/>
                    <a:lstStyle/>
                    <a:p>
                      <a:r>
                        <a:rPr lang="en-GB" sz="1200" dirty="0"/>
                        <a:t>41%</a:t>
                      </a:r>
                    </a:p>
                  </a:txBody>
                  <a:tcPr>
                    <a:solidFill>
                      <a:schemeClr val="bg1">
                        <a:lumMod val="95000"/>
                      </a:schemeClr>
                    </a:solidFill>
                  </a:tcPr>
                </a:tc>
                <a:extLst>
                  <a:ext uri="{0D108BD9-81ED-4DB2-BD59-A6C34878D82A}">
                    <a16:rowId xmlns:a16="http://schemas.microsoft.com/office/drawing/2014/main" val="387940043"/>
                  </a:ext>
                </a:extLst>
              </a:tr>
              <a:tr h="321544">
                <a:tc>
                  <a:txBody>
                    <a:bodyPr/>
                    <a:lstStyle/>
                    <a:p>
                      <a:pPr algn="r"/>
                      <a:r>
                        <a:rPr lang="en-GB" sz="1200" b="1" dirty="0"/>
                        <a:t>DIY</a:t>
                      </a:r>
                    </a:p>
                  </a:txBody>
                  <a:tcPr>
                    <a:solidFill>
                      <a:schemeClr val="bg1">
                        <a:lumMod val="95000"/>
                      </a:schemeClr>
                    </a:solidFill>
                  </a:tcPr>
                </a:tc>
                <a:tc>
                  <a:txBody>
                    <a:bodyPr/>
                    <a:lstStyle/>
                    <a:p>
                      <a:r>
                        <a:rPr lang="en-GB" sz="1200" dirty="0"/>
                        <a:t>25%</a:t>
                      </a:r>
                    </a:p>
                  </a:txBody>
                  <a:tcPr>
                    <a:solidFill>
                      <a:schemeClr val="bg1">
                        <a:lumMod val="95000"/>
                      </a:schemeClr>
                    </a:solidFill>
                  </a:tcPr>
                </a:tc>
                <a:tc>
                  <a:txBody>
                    <a:bodyPr/>
                    <a:lstStyle/>
                    <a:p>
                      <a:r>
                        <a:rPr lang="en-GB" sz="1200" dirty="0"/>
                        <a:t>24%</a:t>
                      </a:r>
                    </a:p>
                  </a:txBody>
                  <a:tcPr>
                    <a:solidFill>
                      <a:schemeClr val="bg1">
                        <a:lumMod val="95000"/>
                      </a:schemeClr>
                    </a:solidFill>
                  </a:tcPr>
                </a:tc>
                <a:tc>
                  <a:txBody>
                    <a:bodyPr/>
                    <a:lstStyle/>
                    <a:p>
                      <a:r>
                        <a:rPr lang="en-GB" sz="1200" dirty="0"/>
                        <a:t>23%</a:t>
                      </a:r>
                    </a:p>
                  </a:txBody>
                  <a:tcPr>
                    <a:solidFill>
                      <a:schemeClr val="bg1">
                        <a:lumMod val="95000"/>
                      </a:schemeClr>
                    </a:solidFill>
                  </a:tcPr>
                </a:tc>
                <a:extLst>
                  <a:ext uri="{0D108BD9-81ED-4DB2-BD59-A6C34878D82A}">
                    <a16:rowId xmlns:a16="http://schemas.microsoft.com/office/drawing/2014/main" val="152720991"/>
                  </a:ext>
                </a:extLst>
              </a:tr>
              <a:tr h="321544">
                <a:tc>
                  <a:txBody>
                    <a:bodyPr/>
                    <a:lstStyle/>
                    <a:p>
                      <a:pPr algn="r"/>
                      <a:r>
                        <a:rPr lang="en-GB" sz="1200" b="1" dirty="0"/>
                        <a:t>Auto Dealerships </a:t>
                      </a:r>
                    </a:p>
                  </a:txBody>
                  <a:tcPr>
                    <a:solidFill>
                      <a:schemeClr val="bg1">
                        <a:lumMod val="95000"/>
                      </a:schemeClr>
                    </a:solidFill>
                  </a:tcPr>
                </a:tc>
                <a:tc>
                  <a:txBody>
                    <a:bodyPr/>
                    <a:lstStyle/>
                    <a:p>
                      <a:r>
                        <a:rPr lang="en-GB" sz="1200" dirty="0"/>
                        <a:t>22%</a:t>
                      </a:r>
                    </a:p>
                  </a:txBody>
                  <a:tcPr>
                    <a:solidFill>
                      <a:schemeClr val="bg1">
                        <a:lumMod val="95000"/>
                      </a:schemeClr>
                    </a:solidFill>
                  </a:tcPr>
                </a:tc>
                <a:tc>
                  <a:txBody>
                    <a:bodyPr/>
                    <a:lstStyle/>
                    <a:p>
                      <a:r>
                        <a:rPr lang="en-GB" sz="1200" dirty="0"/>
                        <a:t>19%</a:t>
                      </a:r>
                    </a:p>
                  </a:txBody>
                  <a:tcPr>
                    <a:solidFill>
                      <a:schemeClr val="bg1">
                        <a:lumMod val="95000"/>
                      </a:schemeClr>
                    </a:solidFill>
                  </a:tcPr>
                </a:tc>
                <a:tc>
                  <a:txBody>
                    <a:bodyPr/>
                    <a:lstStyle/>
                    <a:p>
                      <a:r>
                        <a:rPr lang="en-GB" sz="1200" dirty="0"/>
                        <a:t>17%</a:t>
                      </a:r>
                    </a:p>
                  </a:txBody>
                  <a:tcPr>
                    <a:solidFill>
                      <a:schemeClr val="bg1">
                        <a:lumMod val="95000"/>
                      </a:schemeClr>
                    </a:solidFill>
                  </a:tcPr>
                </a:tc>
                <a:extLst>
                  <a:ext uri="{0D108BD9-81ED-4DB2-BD59-A6C34878D82A}">
                    <a16:rowId xmlns:a16="http://schemas.microsoft.com/office/drawing/2014/main" val="3338590621"/>
                  </a:ext>
                </a:extLst>
              </a:tr>
              <a:tr h="321544">
                <a:tc>
                  <a:txBody>
                    <a:bodyPr/>
                    <a:lstStyle/>
                    <a:p>
                      <a:pPr algn="r"/>
                      <a:r>
                        <a:rPr lang="en-GB" sz="1200" b="1" dirty="0"/>
                        <a:t>Electric Shops </a:t>
                      </a:r>
                    </a:p>
                  </a:txBody>
                  <a:tcPr>
                    <a:solidFill>
                      <a:schemeClr val="bg1">
                        <a:lumMod val="95000"/>
                      </a:schemeClr>
                    </a:solidFill>
                  </a:tcPr>
                </a:tc>
                <a:tc>
                  <a:txBody>
                    <a:bodyPr/>
                    <a:lstStyle/>
                    <a:p>
                      <a:r>
                        <a:rPr lang="en-GB" sz="1200" dirty="0"/>
                        <a:t>15%</a:t>
                      </a:r>
                    </a:p>
                  </a:txBody>
                  <a:tcPr>
                    <a:solidFill>
                      <a:schemeClr val="bg1">
                        <a:lumMod val="95000"/>
                      </a:schemeClr>
                    </a:solidFill>
                  </a:tcPr>
                </a:tc>
                <a:tc>
                  <a:txBody>
                    <a:bodyPr/>
                    <a:lstStyle/>
                    <a:p>
                      <a:r>
                        <a:rPr lang="en-GB" sz="1200" dirty="0"/>
                        <a:t>17%</a:t>
                      </a:r>
                    </a:p>
                  </a:txBody>
                  <a:tcPr>
                    <a:solidFill>
                      <a:schemeClr val="bg1">
                        <a:lumMod val="95000"/>
                      </a:schemeClr>
                    </a:solidFill>
                  </a:tcPr>
                </a:tc>
                <a:tc>
                  <a:txBody>
                    <a:bodyPr/>
                    <a:lstStyle/>
                    <a:p>
                      <a:r>
                        <a:rPr lang="en-GB" sz="1200" dirty="0"/>
                        <a:t>19%</a:t>
                      </a:r>
                    </a:p>
                  </a:txBody>
                  <a:tcPr>
                    <a:solidFill>
                      <a:schemeClr val="bg1">
                        <a:lumMod val="95000"/>
                      </a:schemeClr>
                    </a:solidFill>
                  </a:tcPr>
                </a:tc>
                <a:extLst>
                  <a:ext uri="{0D108BD9-81ED-4DB2-BD59-A6C34878D82A}">
                    <a16:rowId xmlns:a16="http://schemas.microsoft.com/office/drawing/2014/main" val="4292982655"/>
                  </a:ext>
                </a:extLst>
              </a:tr>
              <a:tr h="321544">
                <a:tc>
                  <a:txBody>
                    <a:bodyPr/>
                    <a:lstStyle/>
                    <a:p>
                      <a:endParaRPr lang="en-GB" sz="1200" b="1"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b="1"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A</a:t>
                      </a:r>
                    </a:p>
                  </a:txBody>
                  <a:tcPr>
                    <a:solidFill>
                      <a:schemeClr val="bg1">
                        <a:lumMod val="95000"/>
                      </a:schemeClr>
                    </a:solidFill>
                  </a:tcPr>
                </a:tc>
                <a:tc>
                  <a:txBody>
                    <a:bodyPr/>
                    <a:lstStyle/>
                    <a:p>
                      <a:r>
                        <a:rPr lang="en-GB" sz="1200" dirty="0"/>
                        <a:t>23%</a:t>
                      </a:r>
                    </a:p>
                  </a:txBody>
                  <a:tcPr>
                    <a:solidFill>
                      <a:schemeClr val="bg1">
                        <a:lumMod val="95000"/>
                      </a:schemeClr>
                    </a:solidFill>
                  </a:tcPr>
                </a:tc>
                <a:tc>
                  <a:txBody>
                    <a:bodyPr/>
                    <a:lstStyle/>
                    <a:p>
                      <a:r>
                        <a:rPr lang="en-GB" sz="1200" dirty="0"/>
                        <a:t>25%</a:t>
                      </a:r>
                    </a:p>
                  </a:txBody>
                  <a:tcPr>
                    <a:solidFill>
                      <a:schemeClr val="bg1">
                        <a:lumMod val="95000"/>
                      </a:schemeClr>
                    </a:solidFill>
                  </a:tcPr>
                </a:tc>
                <a:tc>
                  <a:txBody>
                    <a:bodyPr/>
                    <a:lstStyle/>
                    <a:p>
                      <a:r>
                        <a:rPr lang="en-GB" sz="1200" dirty="0"/>
                        <a:t>27%</a:t>
                      </a:r>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B</a:t>
                      </a:r>
                    </a:p>
                  </a:txBody>
                  <a:tcPr>
                    <a:solidFill>
                      <a:schemeClr val="bg1">
                        <a:lumMod val="95000"/>
                      </a:schemeClr>
                    </a:solidFill>
                  </a:tcPr>
                </a:tc>
                <a:tc>
                  <a:txBody>
                    <a:bodyPr/>
                    <a:lstStyle/>
                    <a:p>
                      <a:r>
                        <a:rPr lang="en-GB" sz="1200" dirty="0"/>
                        <a:t>19%</a:t>
                      </a:r>
                    </a:p>
                  </a:txBody>
                  <a:tcPr>
                    <a:solidFill>
                      <a:schemeClr val="bg1">
                        <a:lumMod val="95000"/>
                      </a:schemeClr>
                    </a:solidFill>
                  </a:tcPr>
                </a:tc>
                <a:tc>
                  <a:txBody>
                    <a:bodyPr/>
                    <a:lstStyle/>
                    <a:p>
                      <a:r>
                        <a:rPr lang="en-GB" sz="1200" dirty="0"/>
                        <a:t>20%</a:t>
                      </a:r>
                    </a:p>
                  </a:txBody>
                  <a:tcPr>
                    <a:solidFill>
                      <a:schemeClr val="bg1">
                        <a:lumMod val="95000"/>
                      </a:schemeClr>
                    </a:solidFill>
                  </a:tcPr>
                </a:tc>
                <a:tc>
                  <a:txBody>
                    <a:bodyPr/>
                    <a:lstStyle/>
                    <a:p>
                      <a:r>
                        <a:rPr lang="en-GB" sz="1200" dirty="0"/>
                        <a:t>18%</a:t>
                      </a:r>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C </a:t>
                      </a:r>
                    </a:p>
                  </a:txBody>
                  <a:tcPr>
                    <a:solidFill>
                      <a:schemeClr val="bg1">
                        <a:lumMod val="95000"/>
                      </a:schemeClr>
                    </a:solidFill>
                  </a:tcPr>
                </a:tc>
                <a:tc>
                  <a:txBody>
                    <a:bodyPr/>
                    <a:lstStyle/>
                    <a:p>
                      <a:r>
                        <a:rPr lang="en-GB" sz="1200" dirty="0"/>
                        <a:t>16%</a:t>
                      </a:r>
                    </a:p>
                  </a:txBody>
                  <a:tcPr>
                    <a:solidFill>
                      <a:schemeClr val="bg1">
                        <a:lumMod val="95000"/>
                      </a:schemeClr>
                    </a:solidFill>
                  </a:tcPr>
                </a:tc>
                <a:tc>
                  <a:txBody>
                    <a:bodyPr/>
                    <a:lstStyle/>
                    <a:p>
                      <a:r>
                        <a:rPr lang="en-GB" sz="1200" dirty="0"/>
                        <a:t>17%</a:t>
                      </a:r>
                    </a:p>
                  </a:txBody>
                  <a:tcPr>
                    <a:solidFill>
                      <a:schemeClr val="bg1">
                        <a:lumMod val="95000"/>
                      </a:schemeClr>
                    </a:solidFill>
                  </a:tcPr>
                </a:tc>
                <a:tc>
                  <a:txBody>
                    <a:bodyPr/>
                    <a:lstStyle/>
                    <a:p>
                      <a:r>
                        <a:rPr lang="en-GB" sz="1200" dirty="0"/>
                        <a:t>17%</a:t>
                      </a:r>
                    </a:p>
                  </a:txBody>
                  <a:tcPr>
                    <a:solidFill>
                      <a:schemeClr val="bg1">
                        <a:lumMod val="95000"/>
                      </a:schemeClr>
                    </a:solidFill>
                  </a:tcPr>
                </a:tc>
                <a:extLst>
                  <a:ext uri="{0D108BD9-81ED-4DB2-BD59-A6C34878D82A}">
                    <a16:rowId xmlns:a16="http://schemas.microsoft.com/office/drawing/2014/main" val="1452815385"/>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5283760" y="4882746"/>
            <a:ext cx="5701071" cy="29083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data above is mainly pertinent to Trade marketing requirements as a basic</a:t>
            </a:r>
          </a:p>
        </p:txBody>
      </p:sp>
    </p:spTree>
    <p:extLst>
      <p:ext uri="{BB962C8B-B14F-4D97-AF65-F5344CB8AC3E}">
        <p14:creationId xmlns:p14="http://schemas.microsoft.com/office/powerpoint/2010/main" val="36706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DAC30-365D-2AA0-86B1-81B499F77B92}"/>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Opportunities identified </a:t>
            </a:r>
          </a:p>
        </p:txBody>
      </p:sp>
      <p:pic>
        <p:nvPicPr>
          <p:cNvPr id="4" name="Picture 3" descr="Logo&#10;&#10;Description automatically generated">
            <a:extLst>
              <a:ext uri="{FF2B5EF4-FFF2-40B4-BE49-F238E27FC236}">
                <a16:creationId xmlns:a16="http://schemas.microsoft.com/office/drawing/2014/main" id="{D942C356-FACC-0CBC-7272-3911F653F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7EA9C3A5-CBB4-9CBA-294C-E4383FE3ABD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CE688429-C1A8-1E8A-E7C7-8A7BC0F38E49}"/>
              </a:ext>
            </a:extLst>
          </p:cNvPr>
          <p:cNvGraphicFramePr>
            <a:graphicFrameLocks noGrp="1"/>
          </p:cNvGraphicFramePr>
          <p:nvPr>
            <p:extLst>
              <p:ext uri="{D42A27DB-BD31-4B8C-83A1-F6EECF244321}">
                <p14:modId xmlns:p14="http://schemas.microsoft.com/office/powerpoint/2010/main" val="4060127526"/>
              </p:ext>
            </p:extLst>
          </p:nvPr>
        </p:nvGraphicFramePr>
        <p:xfrm>
          <a:off x="1216106" y="939233"/>
          <a:ext cx="10251591" cy="5041966"/>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1697751">
                  <a:extLst>
                    <a:ext uri="{9D8B030D-6E8A-4147-A177-3AD203B41FA5}">
                      <a16:colId xmlns:a16="http://schemas.microsoft.com/office/drawing/2014/main" val="4118078510"/>
                    </a:ext>
                  </a:extLst>
                </a:gridCol>
                <a:gridCol w="1859622">
                  <a:extLst>
                    <a:ext uri="{9D8B030D-6E8A-4147-A177-3AD203B41FA5}">
                      <a16:colId xmlns:a16="http://schemas.microsoft.com/office/drawing/2014/main" val="2559892957"/>
                    </a:ext>
                  </a:extLst>
                </a:gridCol>
                <a:gridCol w="1973507">
                  <a:extLst>
                    <a:ext uri="{9D8B030D-6E8A-4147-A177-3AD203B41FA5}">
                      <a16:colId xmlns:a16="http://schemas.microsoft.com/office/drawing/2014/main" val="364046904"/>
                    </a:ext>
                  </a:extLst>
                </a:gridCol>
                <a:gridCol w="1973507">
                  <a:extLst>
                    <a:ext uri="{9D8B030D-6E8A-4147-A177-3AD203B41FA5}">
                      <a16:colId xmlns:a16="http://schemas.microsoft.com/office/drawing/2014/main" val="2006399868"/>
                    </a:ext>
                  </a:extLst>
                </a:gridCol>
              </a:tblGrid>
              <a:tr h="363136">
                <a:tc>
                  <a:txBody>
                    <a:bodyPr/>
                    <a:lstStyle/>
                    <a:p>
                      <a:r>
                        <a:rPr lang="en-GB" sz="1600" dirty="0"/>
                        <a:t>Business</a:t>
                      </a:r>
                    </a:p>
                  </a:txBody>
                  <a:tcPr/>
                </a:tc>
                <a:tc>
                  <a:txBody>
                    <a:bodyPr/>
                    <a:lstStyle/>
                    <a:p>
                      <a:pPr algn="ctr"/>
                      <a:r>
                        <a:rPr lang="en-GB" sz="1600" dirty="0"/>
                        <a:t>Brand </a:t>
                      </a:r>
                    </a:p>
                  </a:txBody>
                  <a:tcPr/>
                </a:tc>
                <a:tc>
                  <a:txBody>
                    <a:bodyPr/>
                    <a:lstStyle/>
                    <a:p>
                      <a:pPr algn="ctr"/>
                      <a:r>
                        <a:rPr lang="en-GB" sz="1600" dirty="0"/>
                        <a:t>Channel </a:t>
                      </a:r>
                    </a:p>
                  </a:txBody>
                  <a:tcPr/>
                </a:tc>
                <a:tc>
                  <a:txBody>
                    <a:bodyPr/>
                    <a:lstStyle/>
                    <a:p>
                      <a:pPr algn="ctr"/>
                      <a:r>
                        <a:rPr lang="en-GB" sz="1600" dirty="0"/>
                        <a:t>Category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Customer </a:t>
                      </a:r>
                    </a:p>
                  </a:txBody>
                  <a:tcPr/>
                </a:tc>
                <a:extLst>
                  <a:ext uri="{0D108BD9-81ED-4DB2-BD59-A6C34878D82A}">
                    <a16:rowId xmlns:a16="http://schemas.microsoft.com/office/drawing/2014/main" val="81982691"/>
                  </a:ext>
                </a:extLst>
              </a:tr>
              <a:tr h="272352">
                <a:tc>
                  <a:txBody>
                    <a:bodyPr/>
                    <a:lstStyle/>
                    <a:p>
                      <a:pPr algn="l"/>
                      <a:r>
                        <a:rPr lang="en-GB" sz="1000" b="1" dirty="0"/>
                        <a:t>Brand Share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293634">
                <a:tc>
                  <a:txBody>
                    <a:bodyPr/>
                    <a:lstStyle/>
                    <a:p>
                      <a:pPr algn="l"/>
                      <a:r>
                        <a:rPr lang="en-GB" sz="1000" b="1" dirty="0"/>
                        <a:t>Distribution Gaps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293634">
                <a:tc>
                  <a:txBody>
                    <a:bodyPr/>
                    <a:lstStyle/>
                    <a:p>
                      <a:pPr algn="l"/>
                      <a:r>
                        <a:rPr lang="en-GB" sz="1000" b="1" dirty="0"/>
                        <a:t>Pricing</a:t>
                      </a: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612073081"/>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Volume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02087105"/>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Store Branding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871715920"/>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Category Branding</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571825475"/>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POS Placement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8123027"/>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Check out placement </a:t>
                      </a: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7940043"/>
                  </a:ext>
                </a:extLst>
              </a:tr>
              <a:tr h="293634">
                <a:tc>
                  <a:txBody>
                    <a:bodyPr/>
                    <a:lstStyle/>
                    <a:p>
                      <a:pPr algn="l"/>
                      <a:r>
                        <a:rPr lang="en-GB" sz="1000" b="1" dirty="0"/>
                        <a:t>Shelf Share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52720991"/>
                  </a:ext>
                </a:extLst>
              </a:tr>
              <a:tr h="293634">
                <a:tc>
                  <a:txBody>
                    <a:bodyPr/>
                    <a:lstStyle/>
                    <a:p>
                      <a:pPr algn="l"/>
                      <a:r>
                        <a:rPr lang="en-GB" sz="1000" b="1" dirty="0"/>
                        <a:t>Category relaying</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338590621"/>
                  </a:ext>
                </a:extLst>
              </a:tr>
              <a:tr h="293634">
                <a:tc>
                  <a:txBody>
                    <a:bodyPr/>
                    <a:lstStyle/>
                    <a:p>
                      <a:pPr algn="l"/>
                      <a:r>
                        <a:rPr lang="en-GB" sz="1000" b="1" dirty="0"/>
                        <a:t>Branding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92982655"/>
                  </a:ext>
                </a:extLst>
              </a:tr>
              <a:tr h="293634">
                <a:tc>
                  <a:txBody>
                    <a:bodyPr/>
                    <a:lstStyle/>
                    <a:p>
                      <a:pPr algn="l"/>
                      <a:r>
                        <a:rPr lang="en-GB" sz="1000" b="1" dirty="0"/>
                        <a:t>Communication engagement</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293634">
                <a:tc>
                  <a:txBody>
                    <a:bodyPr/>
                    <a:lstStyle/>
                    <a:p>
                      <a:pPr algn="l"/>
                      <a:r>
                        <a:rPr lang="en-GB" sz="1000" b="1" dirty="0"/>
                        <a:t>Consumer Promotions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Trade Promotions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Sampling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293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Direct Mail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452815385"/>
                  </a:ext>
                </a:extLst>
              </a:tr>
            </a:tbl>
          </a:graphicData>
        </a:graphic>
      </p:graphicFrame>
      <p:sp>
        <p:nvSpPr>
          <p:cNvPr id="2" name="TextBox 1">
            <a:extLst>
              <a:ext uri="{FF2B5EF4-FFF2-40B4-BE49-F238E27FC236}">
                <a16:creationId xmlns:a16="http://schemas.microsoft.com/office/drawing/2014/main" id="{3A0EF831-E53E-E795-507D-5BEF31F2187A}"/>
              </a:ext>
            </a:extLst>
          </p:cNvPr>
          <p:cNvSpPr txBox="1"/>
          <p:nvPr/>
        </p:nvSpPr>
        <p:spPr>
          <a:xfrm>
            <a:off x="1308847" y="6087035"/>
            <a:ext cx="10219765" cy="461665"/>
          </a:xfrm>
          <a:prstGeom prst="rect">
            <a:avLst/>
          </a:prstGeom>
          <a:solidFill>
            <a:schemeClr val="accent5">
              <a:lumMod val="40000"/>
              <a:lumOff val="60000"/>
            </a:schemeClr>
          </a:solidFill>
        </p:spPr>
        <p:txBody>
          <a:bodyPr wrap="square" rtlCol="0">
            <a:spAutoFit/>
          </a:bodyPr>
          <a:lstStyle/>
          <a:p>
            <a:r>
              <a:rPr lang="en-GB" sz="800" b="1" dirty="0"/>
              <a:t>Guiding comments </a:t>
            </a:r>
            <a:r>
              <a:rPr lang="en-GB" sz="800" dirty="0"/>
              <a:t>:  </a:t>
            </a:r>
          </a:p>
          <a:p>
            <a:r>
              <a:rPr lang="en-GB" sz="800" i="1" dirty="0"/>
              <a:t>Opportunities can be identified from any of the 4 vertical columns , the idea is to widen the possible areas for later selection </a:t>
            </a:r>
          </a:p>
          <a:p>
            <a:r>
              <a:rPr lang="en-GB" sz="800" i="1" dirty="0"/>
              <a:t>Add comments here that will provide a high-level support to your key opportunities not otherwise covered in the data above for high level engagement </a:t>
            </a:r>
          </a:p>
        </p:txBody>
      </p:sp>
    </p:spTree>
    <p:extLst>
      <p:ext uri="{BB962C8B-B14F-4D97-AF65-F5344CB8AC3E}">
        <p14:creationId xmlns:p14="http://schemas.microsoft.com/office/powerpoint/2010/main" val="1497718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3C712-8031-85AA-038E-542F9062980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Priority Categories &amp; Brands  </a:t>
            </a:r>
          </a:p>
        </p:txBody>
      </p:sp>
      <p:pic>
        <p:nvPicPr>
          <p:cNvPr id="4" name="Picture 3" descr="Logo&#10;&#10;Description automatically generated">
            <a:extLst>
              <a:ext uri="{FF2B5EF4-FFF2-40B4-BE49-F238E27FC236}">
                <a16:creationId xmlns:a16="http://schemas.microsoft.com/office/drawing/2014/main" id="{B5538767-7AF6-FAB4-F176-2CF4196E6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3B6777B-1426-7B0D-3F67-848E0A9026E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13E82A81-41DB-3DFD-7AA9-A63B94CF7EA4}"/>
              </a:ext>
            </a:extLst>
          </p:cNvPr>
          <p:cNvGraphicFramePr>
            <a:graphicFrameLocks noGrp="1"/>
          </p:cNvGraphicFramePr>
          <p:nvPr>
            <p:extLst>
              <p:ext uri="{D42A27DB-BD31-4B8C-83A1-F6EECF244321}">
                <p14:modId xmlns:p14="http://schemas.microsoft.com/office/powerpoint/2010/main" val="1616102185"/>
              </p:ext>
            </p:extLst>
          </p:nvPr>
        </p:nvGraphicFramePr>
        <p:xfrm>
          <a:off x="1126459" y="948198"/>
          <a:ext cx="10075193" cy="5004005"/>
        </p:xfrm>
        <a:graphic>
          <a:graphicData uri="http://schemas.openxmlformats.org/drawingml/2006/table">
            <a:tbl>
              <a:tblPr firstRow="1" bandRow="1">
                <a:tableStyleId>{5C22544A-7EE6-4342-B048-85BDC9FD1C3A}</a:tableStyleId>
              </a:tblPr>
              <a:tblGrid>
                <a:gridCol w="2122995">
                  <a:extLst>
                    <a:ext uri="{9D8B030D-6E8A-4147-A177-3AD203B41FA5}">
                      <a16:colId xmlns:a16="http://schemas.microsoft.com/office/drawing/2014/main" val="1207560090"/>
                    </a:ext>
                  </a:extLst>
                </a:gridCol>
                <a:gridCol w="1797978">
                  <a:extLst>
                    <a:ext uri="{9D8B030D-6E8A-4147-A177-3AD203B41FA5}">
                      <a16:colId xmlns:a16="http://schemas.microsoft.com/office/drawing/2014/main" val="4118078510"/>
                    </a:ext>
                  </a:extLst>
                </a:gridCol>
                <a:gridCol w="6154220">
                  <a:extLst>
                    <a:ext uri="{9D8B030D-6E8A-4147-A177-3AD203B41FA5}">
                      <a16:colId xmlns:a16="http://schemas.microsoft.com/office/drawing/2014/main" val="3939790868"/>
                    </a:ext>
                  </a:extLst>
                </a:gridCol>
              </a:tblGrid>
              <a:tr h="368202">
                <a:tc>
                  <a:txBody>
                    <a:bodyPr/>
                    <a:lstStyle/>
                    <a:p>
                      <a:r>
                        <a:rPr lang="en-GB" dirty="0"/>
                        <a:t>Priorities </a:t>
                      </a:r>
                    </a:p>
                  </a:txBody>
                  <a:tcPr/>
                </a:tc>
                <a:tc>
                  <a:txBody>
                    <a:bodyPr/>
                    <a:lstStyle/>
                    <a:p>
                      <a:pPr algn="ctr"/>
                      <a:r>
                        <a:rPr lang="en-GB" dirty="0"/>
                        <a:t>Priority Level  </a:t>
                      </a:r>
                    </a:p>
                  </a:txBody>
                  <a:tcPr/>
                </a:tc>
                <a:tc>
                  <a:txBody>
                    <a:bodyPr/>
                    <a:lstStyle/>
                    <a:p>
                      <a:pPr algn="ctr"/>
                      <a:r>
                        <a:rPr lang="en-GB" dirty="0"/>
                        <a:t>Comments </a:t>
                      </a:r>
                    </a:p>
                  </a:txBody>
                  <a:tcPr/>
                </a:tc>
                <a:extLst>
                  <a:ext uri="{0D108BD9-81ED-4DB2-BD59-A6C34878D82A}">
                    <a16:rowId xmlns:a16="http://schemas.microsoft.com/office/drawing/2014/main" val="81982691"/>
                  </a:ext>
                </a:extLst>
              </a:tr>
              <a:tr h="287109">
                <a:tc>
                  <a:txBody>
                    <a:bodyPr/>
                    <a:lstStyle/>
                    <a:p>
                      <a:pPr algn="l"/>
                      <a:r>
                        <a:rPr lang="en-GB" sz="1000" b="1" dirty="0"/>
                        <a:t>Brand </a:t>
                      </a:r>
                    </a:p>
                  </a:txBody>
                  <a:tcPr>
                    <a:solidFill>
                      <a:schemeClr val="bg1">
                        <a:lumMod val="95000"/>
                      </a:schemeClr>
                    </a:solidFill>
                  </a:tcPr>
                </a:tc>
                <a:tc>
                  <a:txBody>
                    <a:bodyPr/>
                    <a:lstStyle/>
                    <a:p>
                      <a:pPr algn="l"/>
                      <a:endParaRPr lang="en-GB" sz="10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10621">
                <a:tc>
                  <a:txBody>
                    <a:bodyPr/>
                    <a:lstStyle/>
                    <a:p>
                      <a:pPr algn="r"/>
                      <a:r>
                        <a:rPr lang="en-GB" sz="1000" b="1" dirty="0"/>
                        <a:t>Brand A</a:t>
                      </a:r>
                    </a:p>
                  </a:txBody>
                  <a:tcPr>
                    <a:solidFill>
                      <a:schemeClr val="bg1">
                        <a:lumMod val="95000"/>
                      </a:schemeClr>
                    </a:solidFill>
                  </a:tcPr>
                </a:tc>
                <a:tc>
                  <a:txBody>
                    <a:bodyPr/>
                    <a:lstStyle/>
                    <a:p>
                      <a:pPr algn="l"/>
                      <a:r>
                        <a:rPr lang="en-GB" sz="1000" dirty="0">
                          <a:solidFill>
                            <a:schemeClr val="bg1"/>
                          </a:solidFill>
                        </a:rPr>
                        <a:t>Drive Brand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10621">
                <a:tc>
                  <a:txBody>
                    <a:bodyPr/>
                    <a:lstStyle/>
                    <a:p>
                      <a:pPr algn="r"/>
                      <a:r>
                        <a:rPr lang="en-GB" sz="1000" b="1" dirty="0"/>
                        <a:t>Brand B </a:t>
                      </a:r>
                    </a:p>
                  </a:txBody>
                  <a:tcPr>
                    <a:solidFill>
                      <a:schemeClr val="bg1">
                        <a:lumMod val="95000"/>
                      </a:schemeClr>
                    </a:solidFill>
                  </a:tcPr>
                </a:tc>
                <a:tc>
                  <a:txBody>
                    <a:bodyPr/>
                    <a:lstStyle/>
                    <a:p>
                      <a:pPr marL="0" algn="l" defTabSz="914400" rtl="0" eaLnBrk="1" latinLnBrk="0" hangingPunct="1"/>
                      <a:r>
                        <a:rPr lang="en-GB" sz="1000" kern="1200" dirty="0">
                          <a:solidFill>
                            <a:schemeClr val="dk1"/>
                          </a:solidFill>
                          <a:latin typeface="+mn-lt"/>
                          <a:ea typeface="+mn-ea"/>
                          <a:cs typeface="+mn-cs"/>
                        </a:rPr>
                        <a:t>Support Brand </a:t>
                      </a:r>
                    </a:p>
                  </a:txBody>
                  <a:tcPr>
                    <a:solidFill>
                      <a:schemeClr val="accent3"/>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612073081"/>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Brand C</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Maintain Brand </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02087105"/>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Brand 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Maintain Brand </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871715920"/>
                  </a:ext>
                </a:extLst>
              </a:tr>
              <a:tr h="310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Segment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571825475"/>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Segment 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Expand Segment </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8123027"/>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Segment B</a:t>
                      </a:r>
                    </a:p>
                  </a:txBody>
                  <a:tcPr>
                    <a:solidFill>
                      <a:schemeClr val="bg1">
                        <a:lumMod val="95000"/>
                      </a:schemeClr>
                    </a:solidFill>
                  </a:tcPr>
                </a:tc>
                <a:tc>
                  <a:txBody>
                    <a:bodyPr/>
                    <a:lstStyle/>
                    <a:p>
                      <a:pPr marL="0" algn="l" defTabSz="914400" rtl="0" eaLnBrk="1" latinLnBrk="0" hangingPunct="1"/>
                      <a:r>
                        <a:rPr lang="en-GB" sz="1000" kern="1200" dirty="0">
                          <a:solidFill>
                            <a:schemeClr val="dk1"/>
                          </a:solidFill>
                          <a:latin typeface="+mn-lt"/>
                          <a:ea typeface="+mn-ea"/>
                          <a:cs typeface="+mn-cs"/>
                        </a:rPr>
                        <a:t>Consolidate Segment </a:t>
                      </a:r>
                    </a:p>
                  </a:txBody>
                  <a:tcPr>
                    <a:solidFill>
                      <a:schemeClr val="accent3"/>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7940043"/>
                  </a:ext>
                </a:extLst>
              </a:tr>
              <a:tr h="310621">
                <a:tc>
                  <a:txBody>
                    <a:bodyPr/>
                    <a:lstStyle/>
                    <a:p>
                      <a:pPr algn="r"/>
                      <a:r>
                        <a:rPr lang="en-GB" sz="1000" b="1" dirty="0"/>
                        <a:t>Segment C</a:t>
                      </a:r>
                    </a:p>
                  </a:txBody>
                  <a:tcPr>
                    <a:solidFill>
                      <a:schemeClr val="bg1">
                        <a:lumMod val="95000"/>
                      </a:schemeClr>
                    </a:solidFill>
                  </a:tcPr>
                </a:tc>
                <a:tc>
                  <a:txBody>
                    <a:bodyPr/>
                    <a:lstStyle/>
                    <a:p>
                      <a:pPr algn="l"/>
                      <a:r>
                        <a:rPr lang="en-GB" sz="1000" dirty="0"/>
                        <a:t>Maintain Segment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52720991"/>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Segment D </a:t>
                      </a:r>
                    </a:p>
                  </a:txBody>
                  <a:tcPr>
                    <a:solidFill>
                      <a:schemeClr val="bg1">
                        <a:lumMod val="95000"/>
                      </a:schemeClr>
                    </a:solidFill>
                  </a:tcPr>
                </a:tc>
                <a:tc>
                  <a:txBody>
                    <a:bodyPr/>
                    <a:lstStyle/>
                    <a:p>
                      <a:pPr algn="l"/>
                      <a:r>
                        <a:rPr lang="en-GB" sz="1000" dirty="0"/>
                        <a:t>Maintain Segment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338590621"/>
                  </a:ext>
                </a:extLst>
              </a:tr>
              <a:tr h="310621">
                <a:tc>
                  <a:txBody>
                    <a:bodyPr/>
                    <a:lstStyle/>
                    <a:p>
                      <a:pPr algn="l"/>
                      <a:r>
                        <a:rPr lang="en-GB" sz="1000" b="1" dirty="0"/>
                        <a:t>Categories</a:t>
                      </a:r>
                    </a:p>
                  </a:txBody>
                  <a:tcPr>
                    <a:solidFill>
                      <a:schemeClr val="bg1">
                        <a:lumMod val="95000"/>
                      </a:schemeClr>
                    </a:solidFill>
                  </a:tcPr>
                </a:tc>
                <a:tc>
                  <a:txBody>
                    <a:bodyPr/>
                    <a:lstStyle/>
                    <a:p>
                      <a:pPr algn="l"/>
                      <a:endParaRPr lang="en-GB" sz="10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92982655"/>
                  </a:ext>
                </a:extLst>
              </a:tr>
              <a:tr h="310621">
                <a:tc>
                  <a:txBody>
                    <a:bodyPr/>
                    <a:lstStyle/>
                    <a:p>
                      <a:pPr algn="r"/>
                      <a:r>
                        <a:rPr lang="en-GB" sz="1000" b="1" dirty="0"/>
                        <a:t>Category A</a:t>
                      </a:r>
                    </a:p>
                  </a:txBody>
                  <a:tcPr>
                    <a:solidFill>
                      <a:schemeClr val="bg1">
                        <a:lumMod val="95000"/>
                      </a:schemeClr>
                    </a:solidFill>
                  </a:tcPr>
                </a:tc>
                <a:tc>
                  <a:txBody>
                    <a:bodyPr/>
                    <a:lstStyle/>
                    <a:p>
                      <a:pPr algn="l"/>
                      <a:r>
                        <a:rPr lang="en-GB" sz="1000" dirty="0"/>
                        <a:t>Focus Category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10621">
                <a:tc>
                  <a:txBody>
                    <a:bodyPr/>
                    <a:lstStyle/>
                    <a:p>
                      <a:pPr algn="r"/>
                      <a:r>
                        <a:rPr lang="en-GB" sz="1000" b="1" dirty="0"/>
                        <a:t>Category B</a:t>
                      </a:r>
                    </a:p>
                  </a:txBody>
                  <a:tcPr>
                    <a:solidFill>
                      <a:schemeClr val="bg1">
                        <a:lumMod val="95000"/>
                      </a:schemeClr>
                    </a:solidFill>
                  </a:tcPr>
                </a:tc>
                <a:tc>
                  <a:txBody>
                    <a:bodyPr/>
                    <a:lstStyle/>
                    <a:p>
                      <a:pPr algn="l"/>
                      <a:r>
                        <a:rPr lang="en-GB" sz="1000" dirty="0"/>
                        <a:t>Focus Category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Category C</a:t>
                      </a:r>
                    </a:p>
                  </a:txBody>
                  <a:tcPr>
                    <a:solidFill>
                      <a:schemeClr val="bg1">
                        <a:lumMod val="95000"/>
                      </a:schemeClr>
                    </a:solidFill>
                  </a:tcPr>
                </a:tc>
                <a:tc>
                  <a:txBody>
                    <a:bodyPr/>
                    <a:lstStyle/>
                    <a:p>
                      <a:pPr algn="l"/>
                      <a:r>
                        <a:rPr lang="en-GB" sz="1000" dirty="0"/>
                        <a:t>Support Category </a:t>
                      </a:r>
                    </a:p>
                  </a:txBody>
                  <a:tcPr>
                    <a:solidFill>
                      <a:schemeClr val="accent3"/>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106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Category D</a:t>
                      </a:r>
                    </a:p>
                  </a:txBody>
                  <a:tcPr>
                    <a:solidFill>
                      <a:schemeClr val="bg1">
                        <a:lumMod val="95000"/>
                      </a:schemeClr>
                    </a:solidFill>
                  </a:tcPr>
                </a:tc>
                <a:tc>
                  <a:txBody>
                    <a:bodyPr/>
                    <a:lstStyle/>
                    <a:p>
                      <a:pPr algn="l"/>
                      <a:r>
                        <a:rPr lang="en-GB" sz="1000" dirty="0"/>
                        <a:t>Maintain |category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bl>
          </a:graphicData>
        </a:graphic>
      </p:graphicFrame>
      <p:sp>
        <p:nvSpPr>
          <p:cNvPr id="2" name="TextBox 1">
            <a:extLst>
              <a:ext uri="{FF2B5EF4-FFF2-40B4-BE49-F238E27FC236}">
                <a16:creationId xmlns:a16="http://schemas.microsoft.com/office/drawing/2014/main" id="{B749CC15-39D3-F54D-D2A4-79865536D518}"/>
              </a:ext>
            </a:extLst>
          </p:cNvPr>
          <p:cNvSpPr txBox="1"/>
          <p:nvPr/>
        </p:nvSpPr>
        <p:spPr>
          <a:xfrm>
            <a:off x="1308847" y="6087035"/>
            <a:ext cx="10219765" cy="215444"/>
          </a:xfrm>
          <a:prstGeom prst="rect">
            <a:avLst/>
          </a:prstGeom>
          <a:solidFill>
            <a:schemeClr val="accent5">
              <a:lumMod val="40000"/>
              <a:lumOff val="60000"/>
            </a:schemeClr>
          </a:solidFill>
        </p:spPr>
        <p:txBody>
          <a:bodyPr wrap="square" rtlCol="0">
            <a:spAutoFit/>
          </a:bodyPr>
          <a:lstStyle/>
          <a:p>
            <a:r>
              <a:rPr lang="en-GB" sz="800" b="1" dirty="0"/>
              <a:t>Guiding comments </a:t>
            </a:r>
            <a:r>
              <a:rPr lang="en-GB" sz="800" dirty="0"/>
              <a:t>:  </a:t>
            </a:r>
            <a:r>
              <a:rPr lang="en-GB" sz="800" i="1" dirty="0"/>
              <a:t>Add comments here that will provide a high-level support to your key opportunities , break them down to guide stakeholder engagement.</a:t>
            </a:r>
          </a:p>
        </p:txBody>
      </p:sp>
    </p:spTree>
    <p:extLst>
      <p:ext uri="{BB962C8B-B14F-4D97-AF65-F5344CB8AC3E}">
        <p14:creationId xmlns:p14="http://schemas.microsoft.com/office/powerpoint/2010/main" val="33319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92864-CCAC-691D-E85B-6D74A5809D9E}"/>
              </a:ext>
            </a:extLst>
          </p:cNvPr>
          <p:cNvSpPr txBox="1"/>
          <p:nvPr/>
        </p:nvSpPr>
        <p:spPr>
          <a:xfrm>
            <a:off x="1570003" y="29655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Analysis</a:t>
            </a:r>
          </a:p>
        </p:txBody>
      </p:sp>
      <p:graphicFrame>
        <p:nvGraphicFramePr>
          <p:cNvPr id="3" name="Table 5">
            <a:extLst>
              <a:ext uri="{FF2B5EF4-FFF2-40B4-BE49-F238E27FC236}">
                <a16:creationId xmlns:a16="http://schemas.microsoft.com/office/drawing/2014/main" id="{D6672977-34BA-87ED-B643-5CCBF0EE739F}"/>
              </a:ext>
            </a:extLst>
          </p:cNvPr>
          <p:cNvGraphicFramePr>
            <a:graphicFrameLocks noGrp="1"/>
          </p:cNvGraphicFramePr>
          <p:nvPr>
            <p:extLst>
              <p:ext uri="{D42A27DB-BD31-4B8C-83A1-F6EECF244321}">
                <p14:modId xmlns:p14="http://schemas.microsoft.com/office/powerpoint/2010/main" val="435452738"/>
              </p:ext>
            </p:extLst>
          </p:nvPr>
        </p:nvGraphicFramePr>
        <p:xfrm>
          <a:off x="7356394" y="92982"/>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29246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&amp; Channel Sizing </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extLst>
              <p:ext uri="{D42A27DB-BD31-4B8C-83A1-F6EECF244321}">
                <p14:modId xmlns:p14="http://schemas.microsoft.com/office/powerpoint/2010/main" val="1489089591"/>
              </p:ext>
            </p:extLst>
          </p:nvPr>
        </p:nvGraphicFramePr>
        <p:xfrm>
          <a:off x="725714" y="1054038"/>
          <a:ext cx="10251591" cy="4320001"/>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63533">
                <a:tc>
                  <a:txBody>
                    <a:bodyPr/>
                    <a:lstStyle/>
                    <a:p>
                      <a:pPr algn="ctr"/>
                      <a:r>
                        <a:rPr lang="en-GB" sz="1400" dirty="0">
                          <a:solidFill>
                            <a:schemeClr val="bg1"/>
                          </a:solidFill>
                        </a:rPr>
                        <a:t>Market </a:t>
                      </a:r>
                    </a:p>
                  </a:txBody>
                  <a:tcPr/>
                </a:tc>
                <a:tc>
                  <a:txBody>
                    <a:bodyPr/>
                    <a:lstStyle/>
                    <a:p>
                      <a:pPr algn="ctr"/>
                      <a:r>
                        <a:rPr lang="en-GB" sz="1400" dirty="0">
                          <a:solidFill>
                            <a:schemeClr val="bg1"/>
                          </a:solidFill>
                        </a:rPr>
                        <a:t>Category </a:t>
                      </a:r>
                    </a:p>
                  </a:txBody>
                  <a:tcPr/>
                </a:tc>
                <a:tc>
                  <a:txBody>
                    <a:bodyPr/>
                    <a:lstStyle/>
                    <a:p>
                      <a:pPr algn="ctr"/>
                      <a:r>
                        <a:rPr lang="en-GB" sz="1400" dirty="0">
                          <a:solidFill>
                            <a:schemeClr val="bg1"/>
                          </a:solidFill>
                        </a:rPr>
                        <a:t>Subcategory </a:t>
                      </a:r>
                    </a:p>
                  </a:txBody>
                  <a:tcPr/>
                </a:tc>
                <a:tc>
                  <a:txBody>
                    <a:bodyPr/>
                    <a:lstStyle/>
                    <a:p>
                      <a:pPr algn="ctr"/>
                      <a:r>
                        <a:rPr lang="en-GB" sz="1400" dirty="0">
                          <a:solidFill>
                            <a:schemeClr val="bg1"/>
                          </a:solidFill>
                        </a:rPr>
                        <a:t>Last Year </a:t>
                      </a:r>
                    </a:p>
                  </a:txBody>
                  <a:tcPr/>
                </a:tc>
                <a:extLst>
                  <a:ext uri="{0D108BD9-81ED-4DB2-BD59-A6C34878D82A}">
                    <a16:rowId xmlns:a16="http://schemas.microsoft.com/office/drawing/2014/main" val="81982691"/>
                  </a:ext>
                </a:extLst>
              </a:tr>
              <a:tr h="8692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Business Comments</a:t>
                      </a:r>
                    </a:p>
                  </a:txBody>
                  <a:tcPr>
                    <a:solidFill>
                      <a:schemeClr val="bg1">
                        <a:lumMod val="95000"/>
                      </a:schemeClr>
                    </a:solidFill>
                  </a:tcPr>
                </a:tc>
                <a:tc>
                  <a:txBody>
                    <a:bodyPr/>
                    <a:lstStyle/>
                    <a:p>
                      <a:r>
                        <a:rPr lang="en-GB" sz="1000" i="1" dirty="0"/>
                        <a:t>Cover high level indicator comments to align your audience here at a category level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Cover high level indicator comments to align your audience here at a subcategory level </a:t>
                      </a:r>
                    </a:p>
                    <a:p>
                      <a:endParaRPr lang="en-GB" sz="1000" i="1" dirty="0"/>
                    </a:p>
                  </a:txBody>
                  <a:tcPr>
                    <a:solidFill>
                      <a:schemeClr val="bg1">
                        <a:lumMod val="95000"/>
                      </a:schemeClr>
                    </a:solidFill>
                  </a:tcPr>
                </a:tc>
                <a:tc>
                  <a:txBody>
                    <a:bodyPr/>
                    <a:lstStyle/>
                    <a:p>
                      <a:r>
                        <a:rPr lang="en-GB" sz="1000" i="1" dirty="0"/>
                        <a:t>Cover any comments relevant to the last year performance for your audience here  </a:t>
                      </a:r>
                    </a:p>
                  </a:txBody>
                  <a:tcPr>
                    <a:solidFill>
                      <a:schemeClr val="bg1">
                        <a:lumMod val="95000"/>
                      </a:schemeClr>
                    </a:solidFill>
                  </a:tcPr>
                </a:tc>
                <a:extLst>
                  <a:ext uri="{0D108BD9-81ED-4DB2-BD59-A6C34878D82A}">
                    <a16:rowId xmlns:a16="http://schemas.microsoft.com/office/drawing/2014/main" val="3073184419"/>
                  </a:ext>
                </a:extLst>
              </a:tr>
              <a:tr h="289741">
                <a:tc>
                  <a:txBody>
                    <a:bodyPr/>
                    <a:lstStyle/>
                    <a:p>
                      <a:endParaRPr lang="en-GB" sz="1200" dirty="0"/>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2574141459"/>
                  </a:ext>
                </a:extLst>
              </a:tr>
              <a:tr h="289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Category size </a:t>
                      </a:r>
                    </a:p>
                  </a:txBody>
                  <a:tcPr>
                    <a:solidFill>
                      <a:schemeClr val="bg1">
                        <a:lumMod val="95000"/>
                      </a:schemeClr>
                    </a:solidFill>
                  </a:tcPr>
                </a:tc>
                <a:tc>
                  <a:txBody>
                    <a:bodyPr/>
                    <a:lstStyle/>
                    <a:p>
                      <a:r>
                        <a:rPr lang="en-GB" sz="1000" dirty="0"/>
                        <a:t>459 mn $</a:t>
                      </a:r>
                    </a:p>
                  </a:txBody>
                  <a:tcPr>
                    <a:solidFill>
                      <a:schemeClr val="bg1">
                        <a:lumMod val="95000"/>
                      </a:schemeClr>
                    </a:solidFill>
                  </a:tcPr>
                </a:tc>
                <a:tc>
                  <a:txBody>
                    <a:bodyPr/>
                    <a:lstStyle/>
                    <a:p>
                      <a:r>
                        <a:rPr lang="en-GB" sz="1000" dirty="0"/>
                        <a:t>512 mn $</a:t>
                      </a:r>
                    </a:p>
                  </a:txBody>
                  <a:tcPr>
                    <a:solidFill>
                      <a:schemeClr val="bg1">
                        <a:lumMod val="95000"/>
                      </a:schemeClr>
                    </a:solidFill>
                  </a:tcPr>
                </a:tc>
                <a:tc>
                  <a:txBody>
                    <a:bodyPr/>
                    <a:lstStyle/>
                    <a:p>
                      <a:r>
                        <a:rPr lang="en-GB" sz="1000" dirty="0"/>
                        <a:t>569Mn$</a:t>
                      </a:r>
                    </a:p>
                  </a:txBody>
                  <a:tcPr>
                    <a:solidFill>
                      <a:schemeClr val="bg1">
                        <a:lumMod val="95000"/>
                      </a:schemeClr>
                    </a:solidFill>
                  </a:tcPr>
                </a:tc>
                <a:extLst>
                  <a:ext uri="{0D108BD9-81ED-4DB2-BD59-A6C34878D82A}">
                    <a16:rowId xmlns:a16="http://schemas.microsoft.com/office/drawing/2014/main" val="385497981"/>
                  </a:ext>
                </a:extLst>
              </a:tr>
              <a:tr h="313470">
                <a:tc>
                  <a:txBody>
                    <a:bodyPr/>
                    <a:lstStyle/>
                    <a:p>
                      <a:r>
                        <a:rPr lang="en-GB" sz="1000" b="1" dirty="0"/>
                        <a:t>Customer Size / Turnover </a:t>
                      </a:r>
                    </a:p>
                  </a:txBody>
                  <a:tcPr>
                    <a:solidFill>
                      <a:schemeClr val="bg1">
                        <a:lumMod val="95000"/>
                      </a:schemeClr>
                    </a:solidFill>
                  </a:tcPr>
                </a:tc>
                <a:tc>
                  <a:txBody>
                    <a:bodyPr/>
                    <a:lstStyle/>
                    <a:p>
                      <a:r>
                        <a:rPr lang="en-GB" sz="1000" dirty="0"/>
                        <a:t>35.00 Mn $</a:t>
                      </a:r>
                    </a:p>
                  </a:txBody>
                  <a:tcPr>
                    <a:solidFill>
                      <a:schemeClr val="bg1">
                        <a:lumMod val="95000"/>
                      </a:schemeClr>
                    </a:solidFill>
                  </a:tcPr>
                </a:tc>
                <a:tc>
                  <a:txBody>
                    <a:bodyPr/>
                    <a:lstStyle/>
                    <a:p>
                      <a:r>
                        <a:rPr lang="en-GB" sz="1000" dirty="0"/>
                        <a:t>36.9mn$</a:t>
                      </a:r>
                    </a:p>
                  </a:txBody>
                  <a:tcPr>
                    <a:solidFill>
                      <a:schemeClr val="bg1">
                        <a:lumMod val="95000"/>
                      </a:schemeClr>
                    </a:solidFill>
                  </a:tcPr>
                </a:tc>
                <a:tc>
                  <a:txBody>
                    <a:bodyPr/>
                    <a:lstStyle/>
                    <a:p>
                      <a:r>
                        <a:rPr lang="en-GB" sz="1000" dirty="0"/>
                        <a:t>39.1 Mn $ ( Est ) </a:t>
                      </a:r>
                    </a:p>
                  </a:txBody>
                  <a:tcPr>
                    <a:solidFill>
                      <a:schemeClr val="bg1">
                        <a:lumMod val="95000"/>
                      </a:schemeClr>
                    </a:solidFill>
                  </a:tcPr>
                </a:tc>
                <a:extLst>
                  <a:ext uri="{0D108BD9-81ED-4DB2-BD59-A6C34878D82A}">
                    <a16:rowId xmlns:a16="http://schemas.microsoft.com/office/drawing/2014/main" val="2428912356"/>
                  </a:ext>
                </a:extLst>
              </a:tr>
              <a:tr h="313470">
                <a:tc>
                  <a:txBody>
                    <a:bodyPr/>
                    <a:lstStyle/>
                    <a:p>
                      <a:r>
                        <a:rPr lang="en-GB" sz="1000" b="1" dirty="0"/>
                        <a:t>Competing Brands </a:t>
                      </a:r>
                    </a:p>
                  </a:txBody>
                  <a:tcPr>
                    <a:solidFill>
                      <a:schemeClr val="bg1">
                        <a:lumMod val="95000"/>
                      </a:schemeClr>
                    </a:solidFill>
                  </a:tcPr>
                </a:tc>
                <a:tc>
                  <a:txBody>
                    <a:bodyPr/>
                    <a:lstStyle/>
                    <a:p>
                      <a:r>
                        <a:rPr lang="en-GB" sz="1000" dirty="0"/>
                        <a:t>None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Competing brand XX</a:t>
                      </a:r>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612073081"/>
                  </a:ext>
                </a:extLst>
              </a:tr>
              <a:tr h="313470">
                <a:tc>
                  <a:txBody>
                    <a:bodyPr/>
                    <a:lstStyle/>
                    <a:p>
                      <a:r>
                        <a:rPr lang="en-GB" sz="1000" b="1" dirty="0"/>
                        <a:t>Dominant Channels </a:t>
                      </a:r>
                    </a:p>
                  </a:txBody>
                  <a:tcPr>
                    <a:solidFill>
                      <a:schemeClr val="bg1">
                        <a:lumMod val="95000"/>
                      </a:schemeClr>
                    </a:solidFill>
                  </a:tcPr>
                </a:tc>
                <a:tc>
                  <a:txBody>
                    <a:bodyPr/>
                    <a:lstStyle/>
                    <a:p>
                      <a:r>
                        <a:rPr lang="en-GB" sz="1000" dirty="0"/>
                        <a:t>Garages &amp; Dealerships  </a:t>
                      </a:r>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46901403"/>
                  </a:ext>
                </a:extLst>
              </a:tr>
              <a:tr h="313470">
                <a:tc>
                  <a:txBody>
                    <a:bodyPr/>
                    <a:lstStyle/>
                    <a:p>
                      <a:r>
                        <a:rPr lang="en-GB" sz="1000" b="1" dirty="0"/>
                        <a:t>Support channels </a:t>
                      </a:r>
                    </a:p>
                  </a:txBody>
                  <a:tcPr>
                    <a:solidFill>
                      <a:schemeClr val="bg1">
                        <a:lumMod val="95000"/>
                      </a:schemeClr>
                    </a:solidFill>
                  </a:tcPr>
                </a:tc>
                <a:tc>
                  <a:txBody>
                    <a:bodyPr/>
                    <a:lstStyle/>
                    <a:p>
                      <a:r>
                        <a:rPr lang="en-GB" sz="1000" dirty="0"/>
                        <a:t>DIY</a:t>
                      </a:r>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86604594"/>
                  </a:ext>
                </a:extLst>
              </a:tr>
              <a:tr h="313470">
                <a:tc>
                  <a:txBody>
                    <a:bodyPr/>
                    <a:lstStyle/>
                    <a:p>
                      <a:r>
                        <a:rPr lang="en-GB" sz="1000" b="1" dirty="0"/>
                        <a:t>Category size in units</a:t>
                      </a:r>
                    </a:p>
                  </a:txBody>
                  <a:tcPr>
                    <a:solidFill>
                      <a:schemeClr val="bg1">
                        <a:lumMod val="95000"/>
                      </a:schemeClr>
                    </a:solidFill>
                  </a:tcPr>
                </a:tc>
                <a:tc>
                  <a:txBody>
                    <a:bodyPr/>
                    <a:lstStyle/>
                    <a:p>
                      <a:r>
                        <a:rPr lang="en-GB" sz="1000" dirty="0"/>
                        <a:t>75,000</a:t>
                      </a:r>
                    </a:p>
                  </a:txBody>
                  <a:tcPr>
                    <a:solidFill>
                      <a:schemeClr val="bg1">
                        <a:lumMod val="95000"/>
                      </a:schemeClr>
                    </a:solidFill>
                  </a:tcPr>
                </a:tc>
                <a:tc>
                  <a:txBody>
                    <a:bodyPr/>
                    <a:lstStyle/>
                    <a:p>
                      <a:r>
                        <a:rPr lang="en-GB" sz="1000" dirty="0"/>
                        <a:t>82500</a:t>
                      </a:r>
                    </a:p>
                  </a:txBody>
                  <a:tcPr>
                    <a:solidFill>
                      <a:schemeClr val="bg1">
                        <a:lumMod val="95000"/>
                      </a:schemeClr>
                    </a:solidFill>
                  </a:tcPr>
                </a:tc>
                <a:tc>
                  <a:txBody>
                    <a:bodyPr/>
                    <a:lstStyle/>
                    <a:p>
                      <a:r>
                        <a:rPr lang="en-GB" sz="1000" dirty="0"/>
                        <a:t>90150 Est</a:t>
                      </a:r>
                    </a:p>
                  </a:txBody>
                  <a:tcPr>
                    <a:solidFill>
                      <a:schemeClr val="bg1">
                        <a:lumMod val="95000"/>
                      </a:schemeClr>
                    </a:solidFill>
                  </a:tcPr>
                </a:tc>
                <a:extLst>
                  <a:ext uri="{0D108BD9-81ED-4DB2-BD59-A6C34878D82A}">
                    <a16:rowId xmlns:a16="http://schemas.microsoft.com/office/drawing/2014/main" val="1942931181"/>
                  </a:ext>
                </a:extLst>
              </a:tr>
              <a:tr h="313470">
                <a:tc>
                  <a:txBody>
                    <a:bodyPr/>
                    <a:lstStyle/>
                    <a:p>
                      <a:r>
                        <a:rPr lang="en-GB" sz="1000" b="1" dirty="0"/>
                        <a:t>Category size in $</a:t>
                      </a:r>
                    </a:p>
                  </a:txBody>
                  <a:tcPr>
                    <a:solidFill>
                      <a:schemeClr val="bg1">
                        <a:lumMod val="95000"/>
                      </a:schemeClr>
                    </a:solidFill>
                  </a:tcPr>
                </a:tc>
                <a:tc>
                  <a:txBody>
                    <a:bodyPr/>
                    <a:lstStyle/>
                    <a:p>
                      <a:r>
                        <a:rPr lang="en-GB" sz="1000" dirty="0"/>
                        <a:t>459 mn $</a:t>
                      </a:r>
                    </a:p>
                  </a:txBody>
                  <a:tcPr>
                    <a:solidFill>
                      <a:schemeClr val="bg1">
                        <a:lumMod val="95000"/>
                      </a:schemeClr>
                    </a:solidFill>
                  </a:tcPr>
                </a:tc>
                <a:tc>
                  <a:txBody>
                    <a:bodyPr/>
                    <a:lstStyle/>
                    <a:p>
                      <a:r>
                        <a:rPr lang="en-GB" sz="1000" dirty="0"/>
                        <a:t>512 mn $</a:t>
                      </a:r>
                    </a:p>
                  </a:txBody>
                  <a:tcPr>
                    <a:solidFill>
                      <a:schemeClr val="bg1">
                        <a:lumMod val="95000"/>
                      </a:schemeClr>
                    </a:solidFill>
                  </a:tcPr>
                </a:tc>
                <a:tc>
                  <a:txBody>
                    <a:bodyPr/>
                    <a:lstStyle/>
                    <a:p>
                      <a:r>
                        <a:rPr lang="en-GB" sz="1000" dirty="0"/>
                        <a:t>529Mn$</a:t>
                      </a:r>
                    </a:p>
                  </a:txBody>
                  <a:tcPr>
                    <a:solidFill>
                      <a:schemeClr val="bg1">
                        <a:lumMod val="95000"/>
                      </a:schemeClr>
                    </a:solidFill>
                  </a:tcPr>
                </a:tc>
                <a:extLst>
                  <a:ext uri="{0D108BD9-81ED-4DB2-BD59-A6C34878D82A}">
                    <a16:rowId xmlns:a16="http://schemas.microsoft.com/office/drawing/2014/main" val="2490979866"/>
                  </a:ext>
                </a:extLst>
              </a:tr>
              <a:tr h="313470">
                <a:tc>
                  <a:txBody>
                    <a:bodyPr/>
                    <a:lstStyle/>
                    <a:p>
                      <a:r>
                        <a:rPr lang="en-GB" sz="1000" b="1" dirty="0"/>
                        <a:t>Brand shares in $</a:t>
                      </a:r>
                    </a:p>
                  </a:txBody>
                  <a:tcPr>
                    <a:solidFill>
                      <a:schemeClr val="bg1">
                        <a:lumMod val="95000"/>
                      </a:schemeClr>
                    </a:solidFill>
                  </a:tcPr>
                </a:tc>
                <a:tc>
                  <a:txBody>
                    <a:bodyPr/>
                    <a:lstStyle/>
                    <a:p>
                      <a:r>
                        <a:rPr lang="en-GB" sz="1000" dirty="0"/>
                        <a:t>7.6%</a:t>
                      </a:r>
                    </a:p>
                  </a:txBody>
                  <a:tcPr>
                    <a:solidFill>
                      <a:schemeClr val="bg1">
                        <a:lumMod val="95000"/>
                      </a:schemeClr>
                    </a:solidFill>
                  </a:tcPr>
                </a:tc>
                <a:tc>
                  <a:txBody>
                    <a:bodyPr/>
                    <a:lstStyle/>
                    <a:p>
                      <a:r>
                        <a:rPr lang="en-GB" sz="1000" dirty="0"/>
                        <a:t>7.20 %</a:t>
                      </a:r>
                    </a:p>
                  </a:txBody>
                  <a:tcPr>
                    <a:solidFill>
                      <a:schemeClr val="bg1">
                        <a:lumMod val="95000"/>
                      </a:schemeClr>
                    </a:solidFill>
                  </a:tcPr>
                </a:tc>
                <a:tc>
                  <a:txBody>
                    <a:bodyPr/>
                    <a:lstStyle/>
                    <a:p>
                      <a:r>
                        <a:rPr lang="en-GB" sz="1000" dirty="0"/>
                        <a:t>7.39%</a:t>
                      </a:r>
                    </a:p>
                  </a:txBody>
                  <a:tcPr>
                    <a:solidFill>
                      <a:schemeClr val="bg1">
                        <a:lumMod val="95000"/>
                      </a:schemeClr>
                    </a:solidFill>
                  </a:tcPr>
                </a:tc>
                <a:extLst>
                  <a:ext uri="{0D108BD9-81ED-4DB2-BD59-A6C34878D82A}">
                    <a16:rowId xmlns:a16="http://schemas.microsoft.com/office/drawing/2014/main" val="1452815385"/>
                  </a:ext>
                </a:extLst>
              </a:tr>
              <a:tr h="313470">
                <a:tc>
                  <a:txBody>
                    <a:bodyPr/>
                    <a:lstStyle/>
                    <a:p>
                      <a:r>
                        <a:rPr lang="en-GB" sz="1000" b="1" dirty="0"/>
                        <a:t>Brand shares in %</a:t>
                      </a:r>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2" name="TextBox 1">
            <a:extLst>
              <a:ext uri="{FF2B5EF4-FFF2-40B4-BE49-F238E27FC236}">
                <a16:creationId xmlns:a16="http://schemas.microsoft.com/office/drawing/2014/main" id="{EFBF7191-54EF-3350-E24F-97B38BAAF67E}"/>
              </a:ext>
            </a:extLst>
          </p:cNvPr>
          <p:cNvSpPr txBox="1"/>
          <p:nvPr/>
        </p:nvSpPr>
        <p:spPr>
          <a:xfrm>
            <a:off x="968188" y="5871882"/>
            <a:ext cx="10219765" cy="215444"/>
          </a:xfrm>
          <a:prstGeom prst="rect">
            <a:avLst/>
          </a:prstGeom>
          <a:solidFill>
            <a:schemeClr val="accent5">
              <a:lumMod val="40000"/>
              <a:lumOff val="60000"/>
            </a:schemeClr>
          </a:solidFill>
        </p:spPr>
        <p:txBody>
          <a:bodyPr wrap="square" rtlCol="0">
            <a:spAutoFit/>
          </a:bodyPr>
          <a:lstStyle/>
          <a:p>
            <a:r>
              <a:rPr lang="en-GB" sz="800" b="1" dirty="0"/>
              <a:t>Guiding comments </a:t>
            </a:r>
            <a:r>
              <a:rPr lang="en-GB" sz="800" dirty="0"/>
              <a:t>:  </a:t>
            </a:r>
            <a:r>
              <a:rPr lang="en-GB" sz="800" i="1" dirty="0"/>
              <a:t>Add comments here that will provide a high-level support to your key opportunities , break them down to guide stakeholder engagement.</a:t>
            </a:r>
          </a:p>
        </p:txBody>
      </p:sp>
    </p:spTree>
    <p:extLst>
      <p:ext uri="{BB962C8B-B14F-4D97-AF65-F5344CB8AC3E}">
        <p14:creationId xmlns:p14="http://schemas.microsoft.com/office/powerpoint/2010/main" val="123631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Channels</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extLst>
              <p:ext uri="{D42A27DB-BD31-4B8C-83A1-F6EECF244321}">
                <p14:modId xmlns:p14="http://schemas.microsoft.com/office/powerpoint/2010/main" val="640759823"/>
              </p:ext>
            </p:extLst>
          </p:nvPr>
        </p:nvGraphicFramePr>
        <p:xfrm>
          <a:off x="386436" y="1519808"/>
          <a:ext cx="8225842" cy="3248283"/>
        </p:xfrm>
        <a:graphic>
          <a:graphicData uri="http://schemas.openxmlformats.org/drawingml/2006/table">
            <a:tbl>
              <a:tblPr firstRow="1" bandRow="1">
                <a:tableStyleId>{5C22544A-7EE6-4342-B048-85BDC9FD1C3A}</a:tableStyleId>
              </a:tblPr>
              <a:tblGrid>
                <a:gridCol w="888071">
                  <a:extLst>
                    <a:ext uri="{9D8B030D-6E8A-4147-A177-3AD203B41FA5}">
                      <a16:colId xmlns:a16="http://schemas.microsoft.com/office/drawing/2014/main" val="1207560090"/>
                    </a:ext>
                  </a:extLst>
                </a:gridCol>
                <a:gridCol w="1071094">
                  <a:extLst>
                    <a:ext uri="{9D8B030D-6E8A-4147-A177-3AD203B41FA5}">
                      <a16:colId xmlns:a16="http://schemas.microsoft.com/office/drawing/2014/main" val="794591167"/>
                    </a:ext>
                  </a:extLst>
                </a:gridCol>
                <a:gridCol w="803035">
                  <a:extLst>
                    <a:ext uri="{9D8B030D-6E8A-4147-A177-3AD203B41FA5}">
                      <a16:colId xmlns:a16="http://schemas.microsoft.com/office/drawing/2014/main" val="4118078510"/>
                    </a:ext>
                  </a:extLst>
                </a:gridCol>
                <a:gridCol w="810540">
                  <a:extLst>
                    <a:ext uri="{9D8B030D-6E8A-4147-A177-3AD203B41FA5}">
                      <a16:colId xmlns:a16="http://schemas.microsoft.com/office/drawing/2014/main" val="3334356696"/>
                    </a:ext>
                  </a:extLst>
                </a:gridCol>
                <a:gridCol w="840560">
                  <a:extLst>
                    <a:ext uri="{9D8B030D-6E8A-4147-A177-3AD203B41FA5}">
                      <a16:colId xmlns:a16="http://schemas.microsoft.com/office/drawing/2014/main" val="1933254466"/>
                    </a:ext>
                  </a:extLst>
                </a:gridCol>
                <a:gridCol w="818045">
                  <a:extLst>
                    <a:ext uri="{9D8B030D-6E8A-4147-A177-3AD203B41FA5}">
                      <a16:colId xmlns:a16="http://schemas.microsoft.com/office/drawing/2014/main" val="164218929"/>
                    </a:ext>
                  </a:extLst>
                </a:gridCol>
                <a:gridCol w="2994497">
                  <a:extLst>
                    <a:ext uri="{9D8B030D-6E8A-4147-A177-3AD203B41FA5}">
                      <a16:colId xmlns:a16="http://schemas.microsoft.com/office/drawing/2014/main" val="2559892957"/>
                    </a:ext>
                  </a:extLst>
                </a:gridCol>
              </a:tblGrid>
              <a:tr h="383364">
                <a:tc>
                  <a:txBody>
                    <a:bodyPr/>
                    <a:lstStyle/>
                    <a:p>
                      <a:pPr algn="ctr"/>
                      <a:r>
                        <a:rPr lang="en-GB" sz="900" dirty="0">
                          <a:solidFill>
                            <a:schemeClr val="bg1"/>
                          </a:solidFill>
                        </a:rPr>
                        <a:t>Driver &amp; Support Channels </a:t>
                      </a:r>
                    </a:p>
                  </a:txBody>
                  <a:tcPr/>
                </a:tc>
                <a:tc>
                  <a:txBody>
                    <a:bodyPr/>
                    <a:lstStyle/>
                    <a:p>
                      <a:pPr algn="ctr"/>
                      <a:endParaRPr lang="en-GB" sz="900" dirty="0">
                        <a:solidFill>
                          <a:schemeClr val="bg1"/>
                        </a:solidFill>
                      </a:endParaRPr>
                    </a:p>
                    <a:p>
                      <a:pPr algn="ctr"/>
                      <a:r>
                        <a:rPr lang="en-GB" sz="900" dirty="0">
                          <a:solidFill>
                            <a:schemeClr val="bg1"/>
                          </a:solidFill>
                        </a:rPr>
                        <a:t>Prioritization</a:t>
                      </a:r>
                    </a:p>
                  </a:txBody>
                  <a:tcPr/>
                </a:tc>
                <a:tc>
                  <a:txBody>
                    <a:bodyPr/>
                    <a:lstStyle/>
                    <a:p>
                      <a:pPr algn="ctr"/>
                      <a:r>
                        <a:rPr lang="en-GB" sz="800" dirty="0">
                          <a:solidFill>
                            <a:schemeClr val="bg1"/>
                          </a:solidFill>
                        </a:rPr>
                        <a:t>Market </a:t>
                      </a:r>
                    </a:p>
                    <a:p>
                      <a:pPr algn="ctr"/>
                      <a:r>
                        <a:rPr lang="en-GB" sz="800" dirty="0">
                          <a:solidFill>
                            <a:schemeClr val="bg1"/>
                          </a:solidFill>
                        </a:rPr>
                        <a:t>Contribution $ </a:t>
                      </a:r>
                    </a:p>
                  </a:txBody>
                  <a:tcPr/>
                </a:tc>
                <a:tc>
                  <a:txBody>
                    <a:bodyPr/>
                    <a:lstStyle/>
                    <a:p>
                      <a:pPr algn="ctr"/>
                      <a:r>
                        <a:rPr lang="en-GB" sz="800" dirty="0">
                          <a:solidFill>
                            <a:schemeClr val="bg1"/>
                          </a:solidFill>
                        </a:rPr>
                        <a:t>Market Contribution %</a:t>
                      </a:r>
                    </a:p>
                  </a:txBody>
                  <a:tcPr/>
                </a:tc>
                <a:tc>
                  <a:txBody>
                    <a:bodyPr/>
                    <a:lstStyle/>
                    <a:p>
                      <a:pPr algn="ctr"/>
                      <a:r>
                        <a:rPr lang="en-GB" sz="800" dirty="0">
                          <a:solidFill>
                            <a:schemeClr val="bg1"/>
                          </a:solidFill>
                        </a:rPr>
                        <a:t>Business </a:t>
                      </a:r>
                    </a:p>
                    <a:p>
                      <a:pPr algn="ctr"/>
                      <a:r>
                        <a:rPr lang="en-GB" sz="800" dirty="0">
                          <a:solidFill>
                            <a:schemeClr val="bg1"/>
                          </a:solidFill>
                        </a:rPr>
                        <a:t>Contribution $ </a:t>
                      </a:r>
                    </a:p>
                  </a:txBody>
                  <a:tcPr/>
                </a:tc>
                <a:tc>
                  <a:txBody>
                    <a:bodyPr/>
                    <a:lstStyle/>
                    <a:p>
                      <a:pPr algn="ctr"/>
                      <a:r>
                        <a:rPr lang="en-GB" sz="900" dirty="0">
                          <a:solidFill>
                            <a:schemeClr val="bg1"/>
                          </a:solidFill>
                        </a:rPr>
                        <a:t>Business Contribution %</a:t>
                      </a:r>
                    </a:p>
                  </a:txBody>
                  <a:tcPr/>
                </a:tc>
                <a:tc>
                  <a:txBody>
                    <a:bodyPr/>
                    <a:lstStyle/>
                    <a:p>
                      <a:pPr algn="ctr"/>
                      <a:endParaRPr lang="en-GB" sz="900" dirty="0">
                        <a:solidFill>
                          <a:schemeClr val="bg1"/>
                        </a:solidFill>
                      </a:endParaRPr>
                    </a:p>
                    <a:p>
                      <a:pPr algn="ctr"/>
                      <a:r>
                        <a:rPr lang="en-GB" sz="900" dirty="0">
                          <a:solidFill>
                            <a:schemeClr val="bg1"/>
                          </a:solidFill>
                        </a:rPr>
                        <a:t>Strategies </a:t>
                      </a:r>
                    </a:p>
                  </a:txBody>
                  <a:tcPr/>
                </a:tc>
                <a:extLst>
                  <a:ext uri="{0D108BD9-81ED-4DB2-BD59-A6C34878D82A}">
                    <a16:rowId xmlns:a16="http://schemas.microsoft.com/office/drawing/2014/main" val="81982691"/>
                  </a:ext>
                </a:extLst>
              </a:tr>
              <a:tr h="3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A</a:t>
                      </a:r>
                    </a:p>
                  </a:txBody>
                  <a:tcPr>
                    <a:solidFill>
                      <a:schemeClr val="accent1"/>
                    </a:solidFill>
                  </a:tcPr>
                </a:tc>
                <a:tc>
                  <a:txBody>
                    <a:bodyPr/>
                    <a:lstStyle/>
                    <a:p>
                      <a:pPr algn="ctr"/>
                      <a:r>
                        <a:rPr lang="en-GB" sz="800" dirty="0">
                          <a:solidFill>
                            <a:schemeClr val="bg1"/>
                          </a:solidFill>
                        </a:rPr>
                        <a:t>Drive Channel </a:t>
                      </a:r>
                    </a:p>
                  </a:txBody>
                  <a:tcPr>
                    <a:solidFill>
                      <a:schemeClr val="accent6"/>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r>
                        <a:rPr lang="en-GB" sz="800" i="1" dirty="0"/>
                        <a:t>All Category dominance , complete branding and annual TM plan tie up for all major categories</a:t>
                      </a:r>
                    </a:p>
                  </a:txBody>
                  <a:tcPr>
                    <a:solidFill>
                      <a:schemeClr val="bg1">
                        <a:lumMod val="95000"/>
                      </a:schemeClr>
                    </a:solidFill>
                  </a:tcPr>
                </a:tc>
                <a:extLst>
                  <a:ext uri="{0D108BD9-81ED-4DB2-BD59-A6C34878D82A}">
                    <a16:rowId xmlns:a16="http://schemas.microsoft.com/office/drawing/2014/main" val="3073184419"/>
                  </a:ext>
                </a:extLst>
              </a:tr>
              <a:tr h="3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B</a:t>
                      </a:r>
                    </a:p>
                  </a:txBody>
                  <a:tcPr>
                    <a:solidFill>
                      <a:schemeClr val="accent1"/>
                    </a:solidFill>
                  </a:tcPr>
                </a:tc>
                <a:tc>
                  <a:txBody>
                    <a:bodyPr/>
                    <a:lstStyle/>
                    <a:p>
                      <a:pPr algn="ctr"/>
                      <a:r>
                        <a:rPr lang="en-GB" sz="800" dirty="0">
                          <a:solidFill>
                            <a:schemeClr val="bg1"/>
                          </a:solidFill>
                        </a:rPr>
                        <a:t>Drive Channel </a:t>
                      </a:r>
                    </a:p>
                  </a:txBody>
                  <a:tcPr>
                    <a:solidFill>
                      <a:schemeClr val="accent6"/>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r>
                        <a:rPr lang="en-GB" sz="800" i="1" dirty="0"/>
                        <a:t>All Category dominance , complete branding and annual TM plan tie up for all major categories</a:t>
                      </a:r>
                      <a:endParaRPr lang="en-GB" sz="800" i="1"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816221093"/>
                  </a:ext>
                </a:extLst>
              </a:tr>
              <a:tr h="395882">
                <a:tc>
                  <a:txBody>
                    <a:bodyPr/>
                    <a:lstStyle/>
                    <a:p>
                      <a:r>
                        <a:rPr lang="en-GB" sz="1000" b="1" dirty="0">
                          <a:solidFill>
                            <a:schemeClr val="bg1"/>
                          </a:solidFill>
                        </a:rPr>
                        <a:t>Channel C</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latin typeface="+mn-lt"/>
                          <a:ea typeface="+mn-ea"/>
                          <a:cs typeface="+mn-cs"/>
                        </a:rPr>
                        <a:t>Support Channel </a:t>
                      </a:r>
                    </a:p>
                  </a:txBody>
                  <a:tcPr>
                    <a:solidFill>
                      <a:schemeClr val="accent3"/>
                    </a:solidFill>
                  </a:tcPr>
                </a:tc>
                <a:tc>
                  <a:txBody>
                    <a:bodyPr/>
                    <a:lstStyle/>
                    <a:p>
                      <a:pPr algn="l"/>
                      <a:endParaRPr lang="en-GB" sz="1000" dirty="0">
                        <a:solidFill>
                          <a:schemeClr val="tx1"/>
                        </a:solidFill>
                      </a:endParaRPr>
                    </a:p>
                  </a:txBody>
                  <a:tcPr>
                    <a:solidFill>
                      <a:schemeClr val="bg1">
                        <a:lumMod val="95000"/>
                      </a:schemeClr>
                    </a:solidFill>
                  </a:tcPr>
                </a:tc>
                <a:tc>
                  <a:txBody>
                    <a:bodyPr/>
                    <a:lstStyle/>
                    <a:p>
                      <a:pPr algn="l"/>
                      <a:endParaRPr lang="en-GB" sz="1000" dirty="0">
                        <a:solidFill>
                          <a:schemeClr val="tx1"/>
                        </a:solidFill>
                      </a:endParaRPr>
                    </a:p>
                  </a:txBody>
                  <a:tcPr>
                    <a:solidFill>
                      <a:schemeClr val="bg1">
                        <a:lumMod val="95000"/>
                      </a:schemeClr>
                    </a:solidFill>
                  </a:tcPr>
                </a:tc>
                <a:tc>
                  <a:txBody>
                    <a:bodyPr/>
                    <a:lstStyle/>
                    <a:p>
                      <a:pPr algn="l"/>
                      <a:endParaRPr lang="en-GB" sz="1000" dirty="0">
                        <a:solidFill>
                          <a:schemeClr val="tx1"/>
                        </a:solidFill>
                      </a:endParaRPr>
                    </a:p>
                  </a:txBody>
                  <a:tcPr>
                    <a:solidFill>
                      <a:schemeClr val="bg1">
                        <a:lumMod val="95000"/>
                      </a:schemeClr>
                    </a:solidFill>
                  </a:tcPr>
                </a:tc>
                <a:tc>
                  <a:txBody>
                    <a:bodyPr/>
                    <a:lstStyle/>
                    <a:p>
                      <a:pPr algn="l"/>
                      <a:endParaRPr lang="en-GB" sz="10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t>Specific Category dominance , situational branding engagement and thematic TM plan tie up for all agreed categories only </a:t>
                      </a:r>
                      <a:endParaRPr lang="en-GB" sz="800" i="1"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30243688"/>
                  </a:ext>
                </a:extLst>
              </a:tr>
              <a:tr h="3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D</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latin typeface="+mn-lt"/>
                          <a:ea typeface="+mn-ea"/>
                          <a:cs typeface="+mn-cs"/>
                        </a:rPr>
                        <a:t>Support Channel </a:t>
                      </a:r>
                    </a:p>
                  </a:txBody>
                  <a:tcPr>
                    <a:solidFill>
                      <a:schemeClr val="accent3"/>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t>Specific Category dominance , situational branding engagement and thematic TM plan tie up for all agreed categories only </a:t>
                      </a:r>
                      <a:endParaRPr lang="en-GB" sz="800" i="1"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5497981"/>
                  </a:ext>
                </a:extLst>
              </a:tr>
              <a:tr h="337803">
                <a:tc>
                  <a:txBody>
                    <a:bodyPr/>
                    <a:lstStyle/>
                    <a:p>
                      <a:r>
                        <a:rPr lang="en-GB" sz="1000" b="1" dirty="0">
                          <a:solidFill>
                            <a:schemeClr val="bg1"/>
                          </a:solidFill>
                        </a:rPr>
                        <a:t>Channel E</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latin typeface="+mn-lt"/>
                          <a:ea typeface="+mn-ea"/>
                          <a:cs typeface="+mn-cs"/>
                        </a:rPr>
                        <a:t>Maintain Channel</a:t>
                      </a:r>
                      <a:endParaRPr lang="en-GB" sz="800" dirty="0">
                        <a:solidFill>
                          <a:schemeClr val="bg1"/>
                        </a:solidFill>
                      </a:endParaRPr>
                    </a:p>
                  </a:txBody>
                  <a:tcPr>
                    <a:solidFill>
                      <a:schemeClr val="accent2"/>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pPr marL="0" algn="l" defTabSz="914400" rtl="0" eaLnBrk="1" latinLnBrk="0" hangingPunct="1"/>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extLst>
                  <a:ext uri="{0D108BD9-81ED-4DB2-BD59-A6C34878D82A}">
                    <a16:rowId xmlns:a16="http://schemas.microsoft.com/office/drawing/2014/main" val="2428912356"/>
                  </a:ext>
                </a:extLst>
              </a:tr>
              <a:tr h="337803">
                <a:tc>
                  <a:txBody>
                    <a:bodyPr/>
                    <a:lstStyle/>
                    <a:p>
                      <a:r>
                        <a:rPr lang="en-GB" sz="1000" b="1" dirty="0">
                          <a:solidFill>
                            <a:schemeClr val="bg1"/>
                          </a:solidFill>
                        </a:rPr>
                        <a:t>Channel F</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latin typeface="+mn-lt"/>
                          <a:ea typeface="+mn-ea"/>
                          <a:cs typeface="+mn-cs"/>
                        </a:rPr>
                        <a:t>Maintain Channel </a:t>
                      </a:r>
                      <a:endParaRPr lang="en-GB" sz="800" dirty="0">
                        <a:solidFill>
                          <a:schemeClr val="bg1"/>
                        </a:solidFill>
                      </a:endParaRPr>
                    </a:p>
                  </a:txBody>
                  <a:tcPr>
                    <a:solidFill>
                      <a:schemeClr val="accent2"/>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extLst>
                  <a:ext uri="{0D108BD9-81ED-4DB2-BD59-A6C34878D82A}">
                    <a16:rowId xmlns:a16="http://schemas.microsoft.com/office/drawing/2014/main" val="1612073081"/>
                  </a:ext>
                </a:extLst>
              </a:tr>
              <a:tr h="337803">
                <a:tc>
                  <a:txBody>
                    <a:bodyPr/>
                    <a:lstStyle/>
                    <a:p>
                      <a:r>
                        <a:rPr lang="en-GB" sz="1000" b="1" dirty="0">
                          <a:solidFill>
                            <a:schemeClr val="bg1"/>
                          </a:solidFill>
                        </a:rPr>
                        <a:t>Channel G </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latin typeface="+mn-lt"/>
                          <a:ea typeface="+mn-ea"/>
                          <a:cs typeface="+mn-cs"/>
                        </a:rPr>
                        <a:t>Maintain Channel </a:t>
                      </a:r>
                      <a:endParaRPr lang="en-GB" sz="800" dirty="0">
                        <a:solidFill>
                          <a:schemeClr val="bg1"/>
                        </a:solidFill>
                      </a:endParaRPr>
                    </a:p>
                  </a:txBody>
                  <a:tcPr>
                    <a:solidFill>
                      <a:schemeClr val="accent2"/>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extLst>
                  <a:ext uri="{0D108BD9-81ED-4DB2-BD59-A6C34878D82A}">
                    <a16:rowId xmlns:a16="http://schemas.microsoft.com/office/drawing/2014/main" val="4246901403"/>
                  </a:ext>
                </a:extLst>
              </a:tr>
              <a:tr h="322663">
                <a:tc>
                  <a:txBody>
                    <a:bodyPr/>
                    <a:lstStyle/>
                    <a:p>
                      <a:r>
                        <a:rPr lang="en-GB" sz="1000" dirty="0">
                          <a:solidFill>
                            <a:schemeClr val="bg1"/>
                          </a:solidFill>
                        </a:rPr>
                        <a:t>Totals </a:t>
                      </a:r>
                    </a:p>
                  </a:txBody>
                  <a:tcPr>
                    <a:solidFill>
                      <a:schemeClr val="accent1"/>
                    </a:solidFill>
                  </a:tcPr>
                </a:tc>
                <a:tc>
                  <a:txBody>
                    <a:bodyPr/>
                    <a:lstStyle/>
                    <a:p>
                      <a:pPr algn="ctr"/>
                      <a:endParaRPr lang="en-GB" sz="1000" dirty="0"/>
                    </a:p>
                  </a:txBody>
                  <a:tcPr>
                    <a:solidFill>
                      <a:schemeClr val="accent1"/>
                    </a:solidFill>
                  </a:tcPr>
                </a:tc>
                <a:tc>
                  <a:txBody>
                    <a:bodyPr/>
                    <a:lstStyle/>
                    <a:p>
                      <a:r>
                        <a:rPr lang="en-GB" sz="1000" dirty="0">
                          <a:solidFill>
                            <a:schemeClr val="bg1"/>
                          </a:solidFill>
                        </a:rPr>
                        <a:t>US $</a:t>
                      </a:r>
                    </a:p>
                  </a:txBody>
                  <a:tcPr>
                    <a:solidFill>
                      <a:schemeClr val="accent1"/>
                    </a:solidFill>
                  </a:tcPr>
                </a:tc>
                <a:tc>
                  <a:txBody>
                    <a:bodyPr/>
                    <a:lstStyle/>
                    <a:p>
                      <a:r>
                        <a:rPr lang="en-GB" sz="1000" dirty="0">
                          <a:solidFill>
                            <a:schemeClr val="bg1"/>
                          </a:solidFill>
                        </a:rPr>
                        <a:t>100%</a:t>
                      </a:r>
                    </a:p>
                  </a:txBody>
                  <a:tcPr>
                    <a:solidFill>
                      <a:schemeClr val="accent1"/>
                    </a:solidFill>
                  </a:tcPr>
                </a:tc>
                <a:tc>
                  <a:txBody>
                    <a:bodyPr/>
                    <a:lstStyle/>
                    <a:p>
                      <a:r>
                        <a:rPr lang="en-GB" sz="1000" dirty="0">
                          <a:solidFill>
                            <a:schemeClr val="bg1"/>
                          </a:solidFill>
                        </a:rPr>
                        <a:t>US$</a:t>
                      </a:r>
                    </a:p>
                  </a:txBody>
                  <a:tcPr>
                    <a:solidFill>
                      <a:schemeClr val="accent1"/>
                    </a:solidFill>
                  </a:tcPr>
                </a:tc>
                <a:tc>
                  <a:txBody>
                    <a:bodyPr/>
                    <a:lstStyle/>
                    <a:p>
                      <a:r>
                        <a:rPr lang="en-GB" sz="1000" dirty="0">
                          <a:solidFill>
                            <a:schemeClr val="bg1"/>
                          </a:solidFill>
                        </a:rPr>
                        <a:t>100%</a:t>
                      </a:r>
                    </a:p>
                  </a:txBody>
                  <a:tcPr>
                    <a:solidFill>
                      <a:schemeClr val="accent1"/>
                    </a:solidFill>
                  </a:tcPr>
                </a:tc>
                <a:tc>
                  <a:txBody>
                    <a:bodyPr/>
                    <a:lstStyle/>
                    <a:p>
                      <a:endParaRPr lang="en-GB" sz="1000" dirty="0"/>
                    </a:p>
                  </a:txBody>
                  <a:tcPr>
                    <a:solidFill>
                      <a:schemeClr val="bg1"/>
                    </a:solidFill>
                  </a:tcPr>
                </a:tc>
                <a:extLst>
                  <a:ext uri="{0D108BD9-81ED-4DB2-BD59-A6C34878D82A}">
                    <a16:rowId xmlns:a16="http://schemas.microsoft.com/office/drawing/2014/main" val="1678758876"/>
                  </a:ext>
                </a:extLst>
              </a:tr>
            </a:tbl>
          </a:graphicData>
        </a:graphic>
      </p:graphicFrame>
      <p:sp>
        <p:nvSpPr>
          <p:cNvPr id="2" name="TextBox 1">
            <a:extLst>
              <a:ext uri="{FF2B5EF4-FFF2-40B4-BE49-F238E27FC236}">
                <a16:creationId xmlns:a16="http://schemas.microsoft.com/office/drawing/2014/main" id="{587A9147-97BD-D579-D72F-AA393C1022AB}"/>
              </a:ext>
            </a:extLst>
          </p:cNvPr>
          <p:cNvSpPr txBox="1"/>
          <p:nvPr/>
        </p:nvSpPr>
        <p:spPr>
          <a:xfrm>
            <a:off x="905435" y="5791200"/>
            <a:ext cx="10219765" cy="338554"/>
          </a:xfrm>
          <a:prstGeom prst="rect">
            <a:avLst/>
          </a:prstGeom>
          <a:solidFill>
            <a:schemeClr val="accent5">
              <a:lumMod val="40000"/>
              <a:lumOff val="60000"/>
            </a:schemeClr>
          </a:solidFill>
        </p:spPr>
        <p:txBody>
          <a:bodyPr wrap="square" rtlCol="0">
            <a:spAutoFit/>
          </a:bodyPr>
          <a:lstStyle/>
          <a:p>
            <a:r>
              <a:rPr lang="en-GB" sz="800" b="1" dirty="0"/>
              <a:t>Guiding comments </a:t>
            </a:r>
            <a:r>
              <a:rPr lang="en-GB" sz="800" dirty="0"/>
              <a:t>: It's important to nominate channel importance to the particular brand and category to manage its level of engagement , your level of resource management will differ for each of the prioritization levels </a:t>
            </a:r>
          </a:p>
          <a:p>
            <a:r>
              <a:rPr lang="en-GB" sz="800" i="1" dirty="0"/>
              <a:t>Add comments here that will provide a high-level support to your key opportunities , break them down to guide stakeholder engagement.</a:t>
            </a:r>
          </a:p>
        </p:txBody>
      </p:sp>
      <p:graphicFrame>
        <p:nvGraphicFramePr>
          <p:cNvPr id="7" name="Table 6">
            <a:extLst>
              <a:ext uri="{FF2B5EF4-FFF2-40B4-BE49-F238E27FC236}">
                <a16:creationId xmlns:a16="http://schemas.microsoft.com/office/drawing/2014/main" id="{8D536876-A1D5-99D2-AE76-E2FC731075B9}"/>
              </a:ext>
            </a:extLst>
          </p:cNvPr>
          <p:cNvGraphicFramePr>
            <a:graphicFrameLocks noGrp="1"/>
          </p:cNvGraphicFramePr>
          <p:nvPr>
            <p:extLst>
              <p:ext uri="{D42A27DB-BD31-4B8C-83A1-F6EECF244321}">
                <p14:modId xmlns:p14="http://schemas.microsoft.com/office/powerpoint/2010/main" val="520860488"/>
              </p:ext>
            </p:extLst>
          </p:nvPr>
        </p:nvGraphicFramePr>
        <p:xfrm>
          <a:off x="8781461" y="1843532"/>
          <a:ext cx="3227480" cy="3297814"/>
        </p:xfrm>
        <a:graphic>
          <a:graphicData uri="http://schemas.openxmlformats.org/drawingml/2006/table">
            <a:tbl>
              <a:tblPr firstRow="1" bandRow="1">
                <a:tableStyleId>{E8034E78-7F5D-4C2E-B375-FC64B27BC917}</a:tableStyleId>
              </a:tblPr>
              <a:tblGrid>
                <a:gridCol w="806870">
                  <a:extLst>
                    <a:ext uri="{9D8B030D-6E8A-4147-A177-3AD203B41FA5}">
                      <a16:colId xmlns:a16="http://schemas.microsoft.com/office/drawing/2014/main" val="3280467479"/>
                    </a:ext>
                  </a:extLst>
                </a:gridCol>
                <a:gridCol w="806870">
                  <a:extLst>
                    <a:ext uri="{9D8B030D-6E8A-4147-A177-3AD203B41FA5}">
                      <a16:colId xmlns:a16="http://schemas.microsoft.com/office/drawing/2014/main" val="1787214358"/>
                    </a:ext>
                  </a:extLst>
                </a:gridCol>
                <a:gridCol w="806870">
                  <a:extLst>
                    <a:ext uri="{9D8B030D-6E8A-4147-A177-3AD203B41FA5}">
                      <a16:colId xmlns:a16="http://schemas.microsoft.com/office/drawing/2014/main" val="176490900"/>
                    </a:ext>
                  </a:extLst>
                </a:gridCol>
                <a:gridCol w="806870">
                  <a:extLst>
                    <a:ext uri="{9D8B030D-6E8A-4147-A177-3AD203B41FA5}">
                      <a16:colId xmlns:a16="http://schemas.microsoft.com/office/drawing/2014/main" val="3134371040"/>
                    </a:ext>
                  </a:extLst>
                </a:gridCol>
              </a:tblGrid>
              <a:tr h="306373">
                <a:tc>
                  <a:txBody>
                    <a:bodyPr/>
                    <a:lstStyle/>
                    <a:p>
                      <a:endParaRPr lang="en-GB" sz="1000" dirty="0"/>
                    </a:p>
                  </a:txBody>
                  <a:tcPr>
                    <a:solidFill>
                      <a:schemeClr val="accent1"/>
                    </a:solidFill>
                  </a:tcPr>
                </a:tc>
                <a:tc>
                  <a:txBody>
                    <a:bodyPr/>
                    <a:lstStyle/>
                    <a:p>
                      <a:pPr algn="ctr"/>
                      <a:r>
                        <a:rPr lang="en-GB" sz="900" dirty="0"/>
                        <a:t>Drive</a:t>
                      </a:r>
                    </a:p>
                  </a:txBody>
                  <a:tcPr>
                    <a:solidFill>
                      <a:schemeClr val="accent1"/>
                    </a:solidFill>
                  </a:tcPr>
                </a:tc>
                <a:tc>
                  <a:txBody>
                    <a:bodyPr/>
                    <a:lstStyle/>
                    <a:p>
                      <a:pPr algn="ctr"/>
                      <a:r>
                        <a:rPr lang="en-GB" sz="900" dirty="0"/>
                        <a:t>Support</a:t>
                      </a:r>
                    </a:p>
                  </a:txBody>
                  <a:tcPr>
                    <a:solidFill>
                      <a:schemeClr val="accent1"/>
                    </a:solidFill>
                  </a:tcPr>
                </a:tc>
                <a:tc>
                  <a:txBody>
                    <a:bodyPr/>
                    <a:lstStyle/>
                    <a:p>
                      <a:pPr algn="ctr"/>
                      <a:r>
                        <a:rPr lang="en-GB" sz="900" dirty="0"/>
                        <a:t>Maintain</a:t>
                      </a:r>
                    </a:p>
                  </a:txBody>
                  <a:tcPr>
                    <a:solidFill>
                      <a:schemeClr val="accent1"/>
                    </a:solidFill>
                  </a:tcPr>
                </a:tc>
                <a:extLst>
                  <a:ext uri="{0D108BD9-81ED-4DB2-BD59-A6C34878D82A}">
                    <a16:rowId xmlns:a16="http://schemas.microsoft.com/office/drawing/2014/main" val="1344139730"/>
                  </a:ext>
                </a:extLst>
              </a:tr>
              <a:tr h="341627">
                <a:tc>
                  <a:txBody>
                    <a:bodyPr/>
                    <a:lstStyle/>
                    <a:p>
                      <a:r>
                        <a:rPr lang="en-GB" sz="800" dirty="0">
                          <a:solidFill>
                            <a:sysClr val="windowText" lastClr="000000"/>
                          </a:solidFill>
                        </a:rPr>
                        <a:t>Business Reviews</a:t>
                      </a:r>
                    </a:p>
                  </a:txBody>
                  <a:tcPr/>
                </a:tc>
                <a:tc>
                  <a:txBody>
                    <a:bodyPr/>
                    <a:lstStyle/>
                    <a:p>
                      <a:pPr algn="ctr"/>
                      <a:endParaRPr lang="en-GB" sz="800" dirty="0">
                        <a:solidFill>
                          <a:schemeClr val="tx1"/>
                        </a:solidFill>
                      </a:endParaRPr>
                    </a:p>
                  </a:txBody>
                  <a:tcPr/>
                </a:tc>
                <a:tc>
                  <a:txBody>
                    <a:bodyPr/>
                    <a:lstStyle/>
                    <a:p>
                      <a:pPr algn="ctr"/>
                      <a:endParaRPr lang="en-GB" sz="800">
                        <a:solidFill>
                          <a:schemeClr val="tx1"/>
                        </a:solidFill>
                      </a:endParaRPr>
                    </a:p>
                  </a:txBody>
                  <a:tcPr/>
                </a:tc>
                <a:tc>
                  <a:txBody>
                    <a:bodyPr/>
                    <a:lstStyle/>
                    <a:p>
                      <a:pPr algn="ctr"/>
                      <a:endParaRPr lang="en-GB" sz="800">
                        <a:solidFill>
                          <a:schemeClr val="tx1"/>
                        </a:solidFill>
                      </a:endParaRPr>
                    </a:p>
                  </a:txBody>
                  <a:tcPr/>
                </a:tc>
                <a:extLst>
                  <a:ext uri="{0D108BD9-81ED-4DB2-BD59-A6C34878D82A}">
                    <a16:rowId xmlns:a16="http://schemas.microsoft.com/office/drawing/2014/main" val="3937033822"/>
                  </a:ext>
                </a:extLst>
              </a:tr>
              <a:tr h="341627">
                <a:tc>
                  <a:txBody>
                    <a:bodyPr/>
                    <a:lstStyle/>
                    <a:p>
                      <a:r>
                        <a:rPr lang="en-GB" sz="800" dirty="0">
                          <a:solidFill>
                            <a:sysClr val="windowText" lastClr="000000"/>
                          </a:solidFill>
                        </a:rPr>
                        <a:t>Spend on promotions</a:t>
                      </a:r>
                    </a:p>
                  </a:txBody>
                  <a:tcPr/>
                </a:tc>
                <a:tc>
                  <a:txBody>
                    <a:bodyPr/>
                    <a:lstStyle/>
                    <a:p>
                      <a:pPr algn="ctr"/>
                      <a:r>
                        <a:rPr lang="en-GB" sz="800" dirty="0">
                          <a:solidFill>
                            <a:schemeClr val="tx1"/>
                          </a:solidFill>
                        </a:rPr>
                        <a:t> 7%</a:t>
                      </a:r>
                    </a:p>
                  </a:txBody>
                  <a:tcPr/>
                </a:tc>
                <a:tc>
                  <a:txBody>
                    <a:bodyPr/>
                    <a:lstStyle/>
                    <a:p>
                      <a:pPr algn="ctr"/>
                      <a:r>
                        <a:rPr lang="en-GB" sz="800" dirty="0">
                          <a:solidFill>
                            <a:schemeClr val="tx1"/>
                          </a:solidFill>
                        </a:rPr>
                        <a:t>4%</a:t>
                      </a:r>
                    </a:p>
                  </a:txBody>
                  <a:tcPr/>
                </a:tc>
                <a:tc>
                  <a:txBody>
                    <a:bodyPr/>
                    <a:lstStyle/>
                    <a:p>
                      <a:pPr algn="ctr"/>
                      <a:r>
                        <a:rPr lang="en-GB" sz="800" dirty="0">
                          <a:solidFill>
                            <a:schemeClr val="tx1"/>
                          </a:solidFill>
                        </a:rPr>
                        <a:t>3%</a:t>
                      </a:r>
                    </a:p>
                  </a:txBody>
                  <a:tcPr/>
                </a:tc>
                <a:extLst>
                  <a:ext uri="{0D108BD9-81ED-4DB2-BD59-A6C34878D82A}">
                    <a16:rowId xmlns:a16="http://schemas.microsoft.com/office/drawing/2014/main" val="867271476"/>
                  </a:ext>
                </a:extLst>
              </a:tr>
              <a:tr h="341627">
                <a:tc>
                  <a:txBody>
                    <a:bodyPr/>
                    <a:lstStyle/>
                    <a:p>
                      <a:r>
                        <a:rPr lang="en-GB" sz="800" dirty="0">
                          <a:solidFill>
                            <a:sysClr val="windowText" lastClr="000000"/>
                          </a:solidFill>
                        </a:rPr>
                        <a:t>Spend on POS</a:t>
                      </a:r>
                    </a:p>
                  </a:txBody>
                  <a:tcPr/>
                </a:tc>
                <a:tc>
                  <a:txBody>
                    <a:bodyPr/>
                    <a:lstStyle/>
                    <a:p>
                      <a:pPr algn="ctr"/>
                      <a:r>
                        <a:rPr lang="en-GB" sz="800" dirty="0">
                          <a:solidFill>
                            <a:schemeClr val="tx1"/>
                          </a:solidFill>
                        </a:rPr>
                        <a:t>3%</a:t>
                      </a: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extLst>
                  <a:ext uri="{0D108BD9-81ED-4DB2-BD59-A6C34878D82A}">
                    <a16:rowId xmlns:a16="http://schemas.microsoft.com/office/drawing/2014/main" val="2325832049"/>
                  </a:ext>
                </a:extLst>
              </a:tr>
              <a:tr h="341627">
                <a:tc>
                  <a:txBody>
                    <a:bodyPr/>
                    <a:lstStyle/>
                    <a:p>
                      <a:r>
                        <a:rPr lang="en-GB" sz="800" dirty="0">
                          <a:solidFill>
                            <a:sysClr val="windowText" lastClr="000000"/>
                          </a:solidFill>
                        </a:rPr>
                        <a:t>Brand Priorities </a:t>
                      </a:r>
                    </a:p>
                  </a:txBody>
                  <a:tcPr/>
                </a:tc>
                <a:tc>
                  <a:txBody>
                    <a:bodyPr/>
                    <a:lstStyle/>
                    <a:p>
                      <a:pPr algn="ctr"/>
                      <a:r>
                        <a:rPr lang="en-GB" sz="800" dirty="0">
                          <a:solidFill>
                            <a:schemeClr val="tx1"/>
                          </a:solidFill>
                        </a:rPr>
                        <a:t>Designated brands only</a:t>
                      </a:r>
                    </a:p>
                  </a:txBody>
                  <a:tcPr/>
                </a:tc>
                <a:tc>
                  <a:txBody>
                    <a:bodyPr/>
                    <a:lstStyle/>
                    <a:p>
                      <a:pPr algn="ctr"/>
                      <a:endParaRPr lang="en-GB" sz="800" dirty="0">
                        <a:solidFill>
                          <a:schemeClr val="tx1"/>
                        </a:solidFill>
                      </a:endParaRPr>
                    </a:p>
                  </a:txBody>
                  <a:tcPr/>
                </a:tc>
                <a:tc>
                  <a:txBody>
                    <a:bodyPr/>
                    <a:lstStyle/>
                    <a:p>
                      <a:pPr algn="ctr"/>
                      <a:r>
                        <a:rPr lang="en-GB" sz="800" dirty="0">
                          <a:solidFill>
                            <a:schemeClr val="tx1"/>
                          </a:solidFill>
                        </a:rPr>
                        <a:t>Historical </a:t>
                      </a:r>
                    </a:p>
                  </a:txBody>
                  <a:tcPr/>
                </a:tc>
                <a:extLst>
                  <a:ext uri="{0D108BD9-81ED-4DB2-BD59-A6C34878D82A}">
                    <a16:rowId xmlns:a16="http://schemas.microsoft.com/office/drawing/2014/main" val="3797942813"/>
                  </a:ext>
                </a:extLst>
              </a:tr>
              <a:tr h="341627">
                <a:tc>
                  <a:txBody>
                    <a:bodyPr/>
                    <a:lstStyle/>
                    <a:p>
                      <a:r>
                        <a:rPr lang="en-GB" sz="800" dirty="0">
                          <a:solidFill>
                            <a:sysClr val="windowText" lastClr="000000"/>
                          </a:solidFill>
                        </a:rPr>
                        <a:t>Promotion Types </a:t>
                      </a:r>
                    </a:p>
                  </a:txBody>
                  <a:tcPr/>
                </a:tc>
                <a:tc>
                  <a:txBody>
                    <a:bodyPr/>
                    <a:lstStyle/>
                    <a:p>
                      <a:pPr algn="ctr"/>
                      <a:endParaRPr lang="en-GB" sz="800">
                        <a:solidFill>
                          <a:schemeClr val="tx1"/>
                        </a:solidFill>
                      </a:endParaRP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extLst>
                  <a:ext uri="{0D108BD9-81ED-4DB2-BD59-A6C34878D82A}">
                    <a16:rowId xmlns:a16="http://schemas.microsoft.com/office/drawing/2014/main" val="4003768481"/>
                  </a:ext>
                </a:extLst>
              </a:tr>
              <a:tr h="306373">
                <a:tc>
                  <a:txBody>
                    <a:bodyPr/>
                    <a:lstStyle/>
                    <a:p>
                      <a:r>
                        <a:rPr lang="en-GB" sz="800" dirty="0">
                          <a:solidFill>
                            <a:sysClr val="windowText" lastClr="000000"/>
                          </a:solidFill>
                        </a:rPr>
                        <a:t>Account Specific </a:t>
                      </a:r>
                    </a:p>
                  </a:txBody>
                  <a:tcPr/>
                </a:tc>
                <a:tc>
                  <a:txBody>
                    <a:bodyPr/>
                    <a:lstStyle/>
                    <a:p>
                      <a:pPr algn="ctr"/>
                      <a:endParaRPr lang="en-GB" sz="800">
                        <a:solidFill>
                          <a:schemeClr val="tx1"/>
                        </a:solidFill>
                      </a:endParaRP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extLst>
                  <a:ext uri="{0D108BD9-81ED-4DB2-BD59-A6C34878D82A}">
                    <a16:rowId xmlns:a16="http://schemas.microsoft.com/office/drawing/2014/main" val="865555578"/>
                  </a:ext>
                </a:extLst>
              </a:tr>
              <a:tr h="306373">
                <a:tc>
                  <a:txBody>
                    <a:bodyPr/>
                    <a:lstStyle/>
                    <a:p>
                      <a:r>
                        <a:rPr lang="en-GB" sz="800" dirty="0">
                          <a:solidFill>
                            <a:sysClr val="windowText" lastClr="000000"/>
                          </a:solidFill>
                        </a:rPr>
                        <a:t>Channel Specific </a:t>
                      </a:r>
                    </a:p>
                  </a:txBody>
                  <a:tcPr/>
                </a:tc>
                <a:tc>
                  <a:txBody>
                    <a:bodyPr/>
                    <a:lstStyle/>
                    <a:p>
                      <a:pPr algn="ctr"/>
                      <a:r>
                        <a:rPr lang="en-GB" sz="800" dirty="0">
                          <a:solidFill>
                            <a:schemeClr val="tx1"/>
                          </a:solidFill>
                        </a:rPr>
                        <a:t>A&amp;B</a:t>
                      </a:r>
                    </a:p>
                  </a:txBody>
                  <a:tcPr/>
                </a:tc>
                <a:tc>
                  <a:txBody>
                    <a:bodyPr/>
                    <a:lstStyle/>
                    <a:p>
                      <a:pPr algn="ctr"/>
                      <a:r>
                        <a:rPr lang="en-GB" sz="800" dirty="0">
                          <a:solidFill>
                            <a:schemeClr val="tx1"/>
                          </a:solidFill>
                        </a:rPr>
                        <a:t>C&amp;D</a:t>
                      </a:r>
                    </a:p>
                  </a:txBody>
                  <a:tcPr/>
                </a:tc>
                <a:tc>
                  <a:txBody>
                    <a:bodyPr/>
                    <a:lstStyle/>
                    <a:p>
                      <a:pPr algn="ctr"/>
                      <a:r>
                        <a:rPr lang="en-GB" sz="800" dirty="0">
                          <a:solidFill>
                            <a:schemeClr val="tx1"/>
                          </a:solidFill>
                        </a:rPr>
                        <a:t>E/F/G</a:t>
                      </a:r>
                    </a:p>
                  </a:txBody>
                  <a:tcPr/>
                </a:tc>
                <a:extLst>
                  <a:ext uri="{0D108BD9-81ED-4DB2-BD59-A6C34878D82A}">
                    <a16:rowId xmlns:a16="http://schemas.microsoft.com/office/drawing/2014/main" val="4028954261"/>
                  </a:ext>
                </a:extLst>
              </a:tr>
              <a:tr h="306373">
                <a:tc>
                  <a:txBody>
                    <a:bodyPr/>
                    <a:lstStyle/>
                    <a:p>
                      <a:endParaRPr lang="en-GB" sz="800" dirty="0">
                        <a:solidFill>
                          <a:sysClr val="windowText" lastClr="000000"/>
                        </a:solidFill>
                      </a:endParaRPr>
                    </a:p>
                  </a:txBody>
                  <a:tcPr/>
                </a:tc>
                <a:tc>
                  <a:txBody>
                    <a:bodyPr/>
                    <a:lstStyle/>
                    <a:p>
                      <a:pPr algn="ctr"/>
                      <a:endParaRPr lang="en-GB" sz="800">
                        <a:solidFill>
                          <a:schemeClr val="tx1"/>
                        </a:solidFill>
                      </a:endParaRP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extLst>
                  <a:ext uri="{0D108BD9-81ED-4DB2-BD59-A6C34878D82A}">
                    <a16:rowId xmlns:a16="http://schemas.microsoft.com/office/drawing/2014/main" val="3917283155"/>
                  </a:ext>
                </a:extLst>
              </a:tr>
              <a:tr h="306373">
                <a:tc>
                  <a:txBody>
                    <a:bodyPr/>
                    <a:lstStyle/>
                    <a:p>
                      <a:endParaRPr lang="en-GB" sz="800" dirty="0">
                        <a:solidFill>
                          <a:sysClr val="windowText" lastClr="000000"/>
                        </a:solidFill>
                      </a:endParaRP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tc>
                  <a:txBody>
                    <a:bodyPr/>
                    <a:lstStyle/>
                    <a:p>
                      <a:pPr algn="ctr"/>
                      <a:endParaRPr lang="en-GB" sz="800" dirty="0">
                        <a:solidFill>
                          <a:schemeClr val="tx1"/>
                        </a:solidFill>
                      </a:endParaRPr>
                    </a:p>
                  </a:txBody>
                  <a:tcPr/>
                </a:tc>
                <a:extLst>
                  <a:ext uri="{0D108BD9-81ED-4DB2-BD59-A6C34878D82A}">
                    <a16:rowId xmlns:a16="http://schemas.microsoft.com/office/drawing/2014/main" val="1636162592"/>
                  </a:ext>
                </a:extLst>
              </a:tr>
            </a:tbl>
          </a:graphicData>
        </a:graphic>
      </p:graphicFrame>
    </p:spTree>
    <p:extLst>
      <p:ext uri="{BB962C8B-B14F-4D97-AF65-F5344CB8AC3E}">
        <p14:creationId xmlns:p14="http://schemas.microsoft.com/office/powerpoint/2010/main" val="350419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Customers  </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nvGraphicFramePr>
        <p:xfrm>
          <a:off x="464458" y="1265747"/>
          <a:ext cx="10986954" cy="4332776"/>
        </p:xfrm>
        <a:graphic>
          <a:graphicData uri="http://schemas.openxmlformats.org/drawingml/2006/table">
            <a:tbl>
              <a:tblPr firstRow="1" bandRow="1">
                <a:tableStyleId>{5C22544A-7EE6-4342-B048-85BDC9FD1C3A}</a:tableStyleId>
              </a:tblPr>
              <a:tblGrid>
                <a:gridCol w="1014954">
                  <a:extLst>
                    <a:ext uri="{9D8B030D-6E8A-4147-A177-3AD203B41FA5}">
                      <a16:colId xmlns:a16="http://schemas.microsoft.com/office/drawing/2014/main" val="1207560090"/>
                    </a:ext>
                  </a:extLst>
                </a:gridCol>
                <a:gridCol w="1008000">
                  <a:extLst>
                    <a:ext uri="{9D8B030D-6E8A-4147-A177-3AD203B41FA5}">
                      <a16:colId xmlns:a16="http://schemas.microsoft.com/office/drawing/2014/main" val="4118078510"/>
                    </a:ext>
                  </a:extLst>
                </a:gridCol>
                <a:gridCol w="1008000">
                  <a:extLst>
                    <a:ext uri="{9D8B030D-6E8A-4147-A177-3AD203B41FA5}">
                      <a16:colId xmlns:a16="http://schemas.microsoft.com/office/drawing/2014/main" val="3334356696"/>
                    </a:ext>
                  </a:extLst>
                </a:gridCol>
                <a:gridCol w="1008000">
                  <a:extLst>
                    <a:ext uri="{9D8B030D-6E8A-4147-A177-3AD203B41FA5}">
                      <a16:colId xmlns:a16="http://schemas.microsoft.com/office/drawing/2014/main" val="1933254466"/>
                    </a:ext>
                  </a:extLst>
                </a:gridCol>
                <a:gridCol w="1008000">
                  <a:extLst>
                    <a:ext uri="{9D8B030D-6E8A-4147-A177-3AD203B41FA5}">
                      <a16:colId xmlns:a16="http://schemas.microsoft.com/office/drawing/2014/main" val="1085692477"/>
                    </a:ext>
                  </a:extLst>
                </a:gridCol>
                <a:gridCol w="1008000">
                  <a:extLst>
                    <a:ext uri="{9D8B030D-6E8A-4147-A177-3AD203B41FA5}">
                      <a16:colId xmlns:a16="http://schemas.microsoft.com/office/drawing/2014/main" val="2651332724"/>
                    </a:ext>
                  </a:extLst>
                </a:gridCol>
                <a:gridCol w="1008000">
                  <a:extLst>
                    <a:ext uri="{9D8B030D-6E8A-4147-A177-3AD203B41FA5}">
                      <a16:colId xmlns:a16="http://schemas.microsoft.com/office/drawing/2014/main" val="164218929"/>
                    </a:ext>
                  </a:extLst>
                </a:gridCol>
                <a:gridCol w="1008000">
                  <a:extLst>
                    <a:ext uri="{9D8B030D-6E8A-4147-A177-3AD203B41FA5}">
                      <a16:colId xmlns:a16="http://schemas.microsoft.com/office/drawing/2014/main" val="364046904"/>
                    </a:ext>
                  </a:extLst>
                </a:gridCol>
                <a:gridCol w="2916000">
                  <a:extLst>
                    <a:ext uri="{9D8B030D-6E8A-4147-A177-3AD203B41FA5}">
                      <a16:colId xmlns:a16="http://schemas.microsoft.com/office/drawing/2014/main" val="4190060241"/>
                    </a:ext>
                  </a:extLst>
                </a:gridCol>
              </a:tblGrid>
              <a:tr h="372898">
                <a:tc>
                  <a:txBody>
                    <a:bodyPr/>
                    <a:lstStyle/>
                    <a:p>
                      <a:pPr algn="ctr"/>
                      <a:endParaRPr lang="en-GB" sz="1000" dirty="0">
                        <a:solidFill>
                          <a:schemeClr val="bg1"/>
                        </a:solidFill>
                      </a:endParaRPr>
                    </a:p>
                    <a:p>
                      <a:pPr algn="ctr"/>
                      <a:r>
                        <a:rPr lang="en-GB" sz="900" dirty="0">
                          <a:solidFill>
                            <a:schemeClr val="bg1"/>
                          </a:solidFill>
                        </a:rPr>
                        <a:t>Channels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p>
                      <a:pPr algn="ctr"/>
                      <a:endParaRPr lang="en-GB" sz="800" dirty="0">
                        <a:solidFill>
                          <a:schemeClr val="bg1"/>
                        </a:solidFill>
                      </a:endParaRPr>
                    </a:p>
                  </a:txBody>
                  <a:tcPr/>
                </a:tc>
                <a:tc>
                  <a:txBody>
                    <a:bodyPr/>
                    <a:lstStyle/>
                    <a:p>
                      <a:pPr algn="ctr"/>
                      <a:r>
                        <a:rPr lang="en-GB" sz="900" dirty="0">
                          <a:solidFill>
                            <a:schemeClr val="bg1"/>
                          </a:solidFill>
                        </a:rPr>
                        <a:t>REVENUE  Contribution %</a:t>
                      </a:r>
                    </a:p>
                    <a:p>
                      <a:pPr algn="ctr"/>
                      <a:endParaRPr lang="en-GB" sz="9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REVENUE  Contribution %</a:t>
                      </a:r>
                    </a:p>
                    <a:p>
                      <a:pPr algn="ctr"/>
                      <a:endParaRPr lang="en-GB" sz="900" dirty="0">
                        <a:solidFill>
                          <a:schemeClr val="bg1"/>
                        </a:solidFill>
                      </a:endParaRPr>
                    </a:p>
                  </a:txBody>
                  <a:tcPr/>
                </a:tc>
                <a:tc>
                  <a:txBody>
                    <a:bodyPr/>
                    <a:lstStyle/>
                    <a:p>
                      <a:pPr algn="ctr"/>
                      <a:r>
                        <a:rPr lang="en-GB" sz="900" dirty="0">
                          <a:solidFill>
                            <a:schemeClr val="bg1"/>
                          </a:solidFill>
                        </a:rPr>
                        <a:t>REVENUE  Contribution %</a:t>
                      </a:r>
                    </a:p>
                  </a:txBody>
                  <a:tcPr/>
                </a:tc>
                <a:tc>
                  <a:txBody>
                    <a:bodyPr/>
                    <a:lstStyle/>
                    <a:p>
                      <a:pPr algn="ctr"/>
                      <a:r>
                        <a:rPr lang="en-GB" sz="900" dirty="0">
                          <a:solidFill>
                            <a:schemeClr val="bg1"/>
                          </a:solidFill>
                        </a:rPr>
                        <a:t>TM  Prioritization</a:t>
                      </a:r>
                    </a:p>
                  </a:txBody>
                  <a:tcPr/>
                </a:tc>
                <a:tc>
                  <a:txBody>
                    <a:bodyPr/>
                    <a:lstStyle/>
                    <a:p>
                      <a:pPr algn="ctr"/>
                      <a:endParaRPr lang="en-GB" sz="900" dirty="0">
                        <a:solidFill>
                          <a:schemeClr val="bg1"/>
                        </a:solidFill>
                      </a:endParaRPr>
                    </a:p>
                    <a:p>
                      <a:pPr algn="ctr"/>
                      <a:r>
                        <a:rPr lang="en-GB" sz="900" dirty="0">
                          <a:solidFill>
                            <a:schemeClr val="bg1"/>
                          </a:solidFill>
                        </a:rPr>
                        <a:t>Strategies</a:t>
                      </a:r>
                    </a:p>
                  </a:txBody>
                  <a:tcPr/>
                </a:tc>
                <a:extLst>
                  <a:ext uri="{0D108BD9-81ED-4DB2-BD59-A6C34878D82A}">
                    <a16:rowId xmlns:a16="http://schemas.microsoft.com/office/drawing/2014/main" val="81982691"/>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A</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algn="ctr"/>
                      <a:r>
                        <a:rPr lang="en-GB" sz="800" b="1" i="1" dirty="0">
                          <a:solidFill>
                            <a:schemeClr val="tx1"/>
                          </a:solidFill>
                        </a:rPr>
                        <a:t>Engage &amp; Drive </a:t>
                      </a:r>
                    </a:p>
                  </a:txBody>
                  <a:tcPr>
                    <a:solidFill>
                      <a:schemeClr val="accent6"/>
                    </a:solidFill>
                  </a:tcPr>
                </a:tc>
                <a:tc>
                  <a:txBody>
                    <a:bodyPr/>
                    <a:lstStyle/>
                    <a:p>
                      <a:pPr algn="ct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B</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Engage &amp; Drive </a:t>
                      </a:r>
                    </a:p>
                  </a:txBody>
                  <a:tcPr>
                    <a:solidFill>
                      <a:schemeClr val="accent6"/>
                    </a:solidFill>
                  </a:tcPr>
                </a:tc>
                <a:tc>
                  <a:txBody>
                    <a:bodyPr/>
                    <a:lstStyle/>
                    <a:p>
                      <a:pPr algn="ct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816221093"/>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C</a:t>
                      </a:r>
                    </a:p>
                  </a:txBody>
                  <a:tcPr>
                    <a:solidFill>
                      <a:schemeClr val="accent1"/>
                    </a:solidFill>
                  </a:tcPr>
                </a:tc>
                <a:tc>
                  <a:txBody>
                    <a:bodyPr/>
                    <a:lstStyle/>
                    <a:p>
                      <a:endParaRPr lang="en-GB" sz="1200" dirty="0"/>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latin typeface="+mn-lt"/>
                          <a:ea typeface="+mn-ea"/>
                          <a:cs typeface="+mn-cs"/>
                        </a:rPr>
                        <a:t>Engage &amp; Maintain</a:t>
                      </a: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30243688"/>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D</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latin typeface="+mn-lt"/>
                          <a:ea typeface="+mn-ea"/>
                          <a:cs typeface="+mn-cs"/>
                        </a:rPr>
                        <a:t>Engage &amp; Maintain</a:t>
                      </a: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E</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F</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i="1" dirty="0">
                        <a:solidFill>
                          <a:schemeClr val="tx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G</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i="1" dirty="0">
                        <a:solidFill>
                          <a:schemeClr val="tx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H</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I</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J</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solidFill>
                            <a:schemeClr val="bg1"/>
                          </a:solidFill>
                        </a:rPr>
                        <a:t>Rest </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algn="ctr"/>
                      <a:r>
                        <a:rPr lang="en-GB" sz="800" b="1" i="1" dirty="0">
                          <a:solidFill>
                            <a:schemeClr val="tx1"/>
                          </a:solidFill>
                        </a:rPr>
                        <a:t>Sales Engagement </a:t>
                      </a:r>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b="1" dirty="0">
                          <a:solidFill>
                            <a:schemeClr val="bg1"/>
                          </a:solidFill>
                        </a:rPr>
                        <a:t>Totals </a:t>
                      </a:r>
                    </a:p>
                  </a:txBody>
                  <a:tcPr>
                    <a:solidFill>
                      <a:schemeClr val="accent1"/>
                    </a:solidFill>
                  </a:tcPr>
                </a:tc>
                <a:tc>
                  <a:txBody>
                    <a:bodyPr/>
                    <a:lstStyle/>
                    <a:p>
                      <a:r>
                        <a:rPr lang="en-GB" sz="1200" b="1" dirty="0">
                          <a:solidFill>
                            <a:schemeClr val="bg1"/>
                          </a:solidFill>
                        </a:rPr>
                        <a:t>US $</a:t>
                      </a:r>
                    </a:p>
                  </a:txBody>
                  <a:tcPr>
                    <a:solidFill>
                      <a:schemeClr val="accent1"/>
                    </a:solidFill>
                  </a:tcPr>
                </a:tc>
                <a:tc>
                  <a:txBody>
                    <a:bodyPr/>
                    <a:lstStyle/>
                    <a:p>
                      <a:r>
                        <a:rPr lang="en-GB" sz="1200" b="1" dirty="0">
                          <a:solidFill>
                            <a:schemeClr val="bg1"/>
                          </a:solidFill>
                        </a:rPr>
                        <a:t>100%</a:t>
                      </a:r>
                    </a:p>
                  </a:txBody>
                  <a:tcPr>
                    <a:solidFill>
                      <a:schemeClr val="accent1"/>
                    </a:solidFill>
                  </a:tcPr>
                </a:tc>
                <a:tc>
                  <a:txBody>
                    <a:bodyPr/>
                    <a:lstStyle/>
                    <a:p>
                      <a:r>
                        <a:rPr lang="en-GB" sz="1200" b="1" dirty="0">
                          <a:solidFill>
                            <a:schemeClr val="bg1"/>
                          </a:solidFill>
                        </a:rPr>
                        <a:t>US$</a:t>
                      </a:r>
                    </a:p>
                  </a:txBody>
                  <a:tcPr>
                    <a:solidFill>
                      <a:schemeClr val="accent1"/>
                    </a:solidFill>
                  </a:tcPr>
                </a:tc>
                <a:tc>
                  <a:txBody>
                    <a:bodyPr/>
                    <a:lstStyle/>
                    <a:p>
                      <a:endParaRPr lang="en-GB" sz="1200" b="1" dirty="0">
                        <a:solidFill>
                          <a:schemeClr val="bg1"/>
                        </a:solidFill>
                      </a:endParaRPr>
                    </a:p>
                  </a:txBody>
                  <a:tcPr>
                    <a:solidFill>
                      <a:schemeClr val="accent1"/>
                    </a:solidFill>
                  </a:tcPr>
                </a:tc>
                <a:tc>
                  <a:txBody>
                    <a:bodyPr/>
                    <a:lstStyle/>
                    <a:p>
                      <a:endParaRPr lang="en-GB" sz="1200" b="1" dirty="0">
                        <a:solidFill>
                          <a:schemeClr val="bg1"/>
                        </a:solidFill>
                      </a:endParaRPr>
                    </a:p>
                  </a:txBody>
                  <a:tcPr>
                    <a:solidFill>
                      <a:schemeClr val="accent1"/>
                    </a:solidFill>
                  </a:tcPr>
                </a:tc>
                <a:tc>
                  <a:txBody>
                    <a:bodyPr/>
                    <a:lstStyle/>
                    <a:p>
                      <a:r>
                        <a:rPr lang="en-GB" sz="1200" b="1" dirty="0">
                          <a:solidFill>
                            <a:schemeClr val="bg1"/>
                          </a:solidFill>
                        </a:rPr>
                        <a:t>100%</a:t>
                      </a:r>
                    </a:p>
                  </a:txBody>
                  <a:tcPr>
                    <a:solidFill>
                      <a:schemeClr val="accent1"/>
                    </a:solidFill>
                  </a:tcPr>
                </a:tc>
                <a:tc>
                  <a:txBody>
                    <a:bodyPr/>
                    <a:lstStyle/>
                    <a:p>
                      <a:pPr algn="ctr"/>
                      <a:endParaRPr lang="en-GB" sz="1000" dirty="0"/>
                    </a:p>
                  </a:txBody>
                  <a:tcPr>
                    <a:solidFill>
                      <a:schemeClr val="bg1"/>
                    </a:solidFill>
                  </a:tcPr>
                </a:tc>
                <a:tc>
                  <a:txBody>
                    <a:bodyPr/>
                    <a:lstStyle/>
                    <a:p>
                      <a:pPr algn="ctr"/>
                      <a:endParaRPr lang="en-GB" sz="1000" dirty="0"/>
                    </a:p>
                  </a:txBody>
                  <a:tcPr>
                    <a:solidFill>
                      <a:schemeClr val="bg1"/>
                    </a:solidFill>
                  </a:tcPr>
                </a:tc>
                <a:extLst>
                  <a:ext uri="{0D108BD9-81ED-4DB2-BD59-A6C34878D82A}">
                    <a16:rowId xmlns:a16="http://schemas.microsoft.com/office/drawing/2014/main" val="1678758876"/>
                  </a:ext>
                </a:extLst>
              </a:tr>
            </a:tbl>
          </a:graphicData>
        </a:graphic>
      </p:graphicFrame>
    </p:spTree>
    <p:extLst>
      <p:ext uri="{BB962C8B-B14F-4D97-AF65-F5344CB8AC3E}">
        <p14:creationId xmlns:p14="http://schemas.microsoft.com/office/powerpoint/2010/main" val="87933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B2B2635-462E-4D96-875D-B3F35058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3" name="TextBox 2">
            <a:extLst>
              <a:ext uri="{FF2B5EF4-FFF2-40B4-BE49-F238E27FC236}">
                <a16:creationId xmlns:a16="http://schemas.microsoft.com/office/drawing/2014/main" id="{A0335EFE-6C4D-B8A4-CED4-4E3BB4BD937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Analysis</a:t>
            </a:r>
          </a:p>
        </p:txBody>
      </p:sp>
      <p:graphicFrame>
        <p:nvGraphicFramePr>
          <p:cNvPr id="4" name="Table 5">
            <a:extLst>
              <a:ext uri="{FF2B5EF4-FFF2-40B4-BE49-F238E27FC236}">
                <a16:creationId xmlns:a16="http://schemas.microsoft.com/office/drawing/2014/main" id="{C207D49A-AF14-8AC6-FCA3-D731D252A944}"/>
              </a:ext>
            </a:extLst>
          </p:cNvPr>
          <p:cNvGraphicFramePr>
            <a:graphicFrameLocks noGrp="1"/>
          </p:cNvGraphicFramePr>
          <p:nvPr>
            <p:extLst>
              <p:ext uri="{D42A27DB-BD31-4B8C-83A1-F6EECF244321}">
                <p14:modId xmlns:p14="http://schemas.microsoft.com/office/powerpoint/2010/main" val="3035482588"/>
              </p:ext>
            </p:extLst>
          </p:nvPr>
        </p:nvGraphicFramePr>
        <p:xfrm>
          <a:off x="374650" y="1258392"/>
          <a:ext cx="11442700" cy="4643015"/>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184548553"/>
                    </a:ext>
                  </a:extLst>
                </a:gridCol>
                <a:gridCol w="2860675">
                  <a:extLst>
                    <a:ext uri="{9D8B030D-6E8A-4147-A177-3AD203B41FA5}">
                      <a16:colId xmlns:a16="http://schemas.microsoft.com/office/drawing/2014/main" val="1738853937"/>
                    </a:ext>
                  </a:extLst>
                </a:gridCol>
                <a:gridCol w="2860675">
                  <a:extLst>
                    <a:ext uri="{9D8B030D-6E8A-4147-A177-3AD203B41FA5}">
                      <a16:colId xmlns:a16="http://schemas.microsoft.com/office/drawing/2014/main" val="2337464591"/>
                    </a:ext>
                  </a:extLst>
                </a:gridCol>
                <a:gridCol w="2860675">
                  <a:extLst>
                    <a:ext uri="{9D8B030D-6E8A-4147-A177-3AD203B41FA5}">
                      <a16:colId xmlns:a16="http://schemas.microsoft.com/office/drawing/2014/main" val="1299096974"/>
                    </a:ext>
                  </a:extLst>
                </a:gridCol>
              </a:tblGrid>
              <a:tr h="1015895">
                <a:tc gridSpan="4">
                  <a:txBody>
                    <a:bodyPr/>
                    <a:lstStyle/>
                    <a:p>
                      <a:pPr algn="ctr"/>
                      <a:r>
                        <a:rPr lang="en-GB" sz="1800" dirty="0">
                          <a:solidFill>
                            <a:srgbClr val="FF0000"/>
                          </a:solidFill>
                          <a:latin typeface="Lato Light" panose="020F0502020204030203"/>
                        </a:rPr>
                        <a:t>Competitive Analysis </a:t>
                      </a:r>
                    </a:p>
                    <a:p>
                      <a:pPr algn="ctr"/>
                      <a:r>
                        <a:rPr lang="en-GB" sz="1400" b="0" dirty="0">
                          <a:latin typeface="Lato Light" panose="020F0502020204030203"/>
                        </a:rPr>
                        <a:t>To establish the competitive landscape and competitive forces arrayed in a way it can be understood logically and strategically.</a:t>
                      </a:r>
                    </a:p>
                  </a:txBody>
                  <a:tcPr>
                    <a:solidFill>
                      <a:srgbClr val="0091B5"/>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271899714"/>
                  </a:ext>
                </a:extLst>
              </a:tr>
              <a:tr h="10768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Public Domain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1 </a:t>
                      </a:r>
                    </a:p>
                    <a:p>
                      <a:pPr algn="ctr"/>
                      <a:r>
                        <a:rPr lang="en-GB" sz="1200" b="1" u="sng" dirty="0">
                          <a:latin typeface="Lato Light" panose="020F0502020204030203"/>
                        </a:rPr>
                        <a:t>Company description</a:t>
                      </a:r>
                    </a:p>
                    <a:p>
                      <a:pPr algn="ctr"/>
                      <a:r>
                        <a:rPr lang="en-GB" sz="1200" b="0" kern="1200" dirty="0">
                          <a:solidFill>
                            <a:schemeClr val="accent1">
                              <a:lumMod val="50000"/>
                            </a:schemeClr>
                          </a:solidFill>
                          <a:latin typeface="Lato Light" panose="020F0502020204030203"/>
                          <a:ea typeface="+mn-ea"/>
                          <a:cs typeface="+mn-cs"/>
                        </a:rPr>
                        <a:t>Demographics , Size and Locations  </a:t>
                      </a: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2 </a:t>
                      </a:r>
                    </a:p>
                    <a:p>
                      <a:pPr marL="0" algn="ctr" defTabSz="914400" rtl="0" eaLnBrk="1" latinLnBrk="0" hangingPunct="1"/>
                      <a:r>
                        <a:rPr lang="en-GB" sz="1200" b="1" u="sng" kern="1200" dirty="0">
                          <a:solidFill>
                            <a:schemeClr val="tx1"/>
                          </a:solidFill>
                          <a:latin typeface="Lato Light" panose="020F0502020204030203"/>
                          <a:ea typeface="+mn-ea"/>
                          <a:cs typeface="+mn-cs"/>
                        </a:rPr>
                        <a:t>Summary of key management</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Identify the management structure and their strengths , this will be an indicator of past successes and possible future alignments </a:t>
                      </a: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3 </a:t>
                      </a:r>
                    </a:p>
                    <a:p>
                      <a:pPr marL="0" algn="ctr" defTabSz="914400" rtl="0" eaLnBrk="1" latinLnBrk="0" hangingPunct="1"/>
                      <a:r>
                        <a:rPr lang="en-GB" sz="1200" b="1" u="sng" kern="1200" dirty="0">
                          <a:solidFill>
                            <a:schemeClr val="tx1"/>
                          </a:solidFill>
                          <a:latin typeface="Lato Light" panose="020F0502020204030203"/>
                          <a:ea typeface="+mn-ea"/>
                          <a:cs typeface="+mn-cs"/>
                        </a:rPr>
                        <a:t>Financials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Publicly available financials preferably trended over a period </a:t>
                      </a:r>
                    </a:p>
                  </a:txBody>
                  <a:tcPr>
                    <a:solidFill>
                      <a:schemeClr val="bg1">
                        <a:lumMod val="85000"/>
                      </a:schemeClr>
                    </a:solidFill>
                  </a:tcPr>
                </a:tc>
                <a:extLst>
                  <a:ext uri="{0D108BD9-81ED-4DB2-BD59-A6C34878D82A}">
                    <a16:rowId xmlns:a16="http://schemas.microsoft.com/office/drawing/2014/main" val="4263148595"/>
                  </a:ext>
                </a:extLst>
              </a:tr>
              <a:tr h="8482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Evaluation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5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Product / Services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Rank the key attributes and rank them for objectivity</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5</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Strategy ( Sales &amp; Marketing ) </a:t>
                      </a:r>
                      <a:r>
                        <a:rPr lang="en-GB" sz="1200" b="0" kern="1200" dirty="0">
                          <a:solidFill>
                            <a:schemeClr val="accent1">
                              <a:lumMod val="50000"/>
                            </a:schemeClr>
                          </a:solidFill>
                          <a:latin typeface="Lato Light" panose="020F0502020204030203"/>
                          <a:ea typeface="+mn-ea"/>
                          <a:cs typeface="+mn-cs"/>
                        </a:rPr>
                        <a:t>brand positioning consistently along identified drivers </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6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Positioning analysis </a:t>
                      </a:r>
                    </a:p>
                    <a:p>
                      <a:pPr marL="0" algn="ctr" defTabSz="914400" rtl="0" eaLnBrk="1" latinLnBrk="0" hangingPunct="1"/>
                      <a:r>
                        <a:rPr lang="en-GB" sz="1200" b="0" u="none" kern="1200" dirty="0">
                          <a:solidFill>
                            <a:schemeClr val="accent1">
                              <a:lumMod val="50000"/>
                            </a:schemeClr>
                          </a:solidFill>
                          <a:latin typeface="Lato Light" panose="020F0502020204030203"/>
                          <a:ea typeface="+mn-ea"/>
                          <a:cs typeface="+mn-cs"/>
                        </a:rPr>
                        <a:t>Stress of key areas of differentiation where you measure or state the uniqueness exists</a:t>
                      </a:r>
                      <a:endParaRPr lang="en-GB" sz="1200" b="0" u="none" dirty="0">
                        <a:latin typeface="Lato Light" panose="020F0502020204030203"/>
                      </a:endParaRPr>
                    </a:p>
                  </a:txBody>
                  <a:tcPr>
                    <a:solidFill>
                      <a:schemeClr val="bg1">
                        <a:lumMod val="85000"/>
                      </a:schemeClr>
                    </a:solidFill>
                  </a:tcPr>
                </a:tc>
                <a:extLst>
                  <a:ext uri="{0D108BD9-81ED-4DB2-BD59-A6C34878D82A}">
                    <a16:rowId xmlns:a16="http://schemas.microsoft.com/office/drawing/2014/main" val="1884081402"/>
                  </a:ext>
                </a:extLst>
              </a:tr>
              <a:tr h="10768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Estimation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7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Threats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Look at threats both as short terms and long term , establish threats across a variety of drivers/attributes </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8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Opportunities  </a:t>
                      </a:r>
                    </a:p>
                    <a:p>
                      <a:pPr marL="0" algn="ctr" defTabSz="914400" rtl="0" eaLnBrk="1" latinLnBrk="0" hangingPunct="1"/>
                      <a:r>
                        <a:rPr lang="en-GB" sz="1200" b="0" u="none" kern="1200" dirty="0">
                          <a:solidFill>
                            <a:schemeClr val="accent1">
                              <a:lumMod val="50000"/>
                            </a:schemeClr>
                          </a:solidFill>
                          <a:latin typeface="Lato Light" panose="020F0502020204030203"/>
                          <a:ea typeface="+mn-ea"/>
                          <a:cs typeface="+mn-cs"/>
                        </a:rPr>
                        <a:t>The opportunities exist externally and internally, the external ones represent direct revenue the internal ones reflection.</a:t>
                      </a:r>
                    </a:p>
                    <a:p>
                      <a:pPr algn="ctr"/>
                      <a:endParaRPr lang="en-GB" sz="1200" dirty="0">
                        <a:latin typeface="Lato Light" panose="020F0502020204030203"/>
                      </a:endParaRPr>
                    </a:p>
                  </a:txBody>
                  <a:tcPr>
                    <a:solidFill>
                      <a:schemeClr val="bg1">
                        <a:lumMod val="85000"/>
                      </a:schemeClr>
                    </a:solidFill>
                  </a:tcPr>
                </a:tc>
                <a:tc>
                  <a:txBody>
                    <a:bodyPr/>
                    <a:lstStyle/>
                    <a:p>
                      <a:pPr marL="0" algn="ctr" defTabSz="914400" rtl="0" eaLnBrk="1" latinLnBrk="0" hangingPunct="1"/>
                      <a:endParaRPr lang="en-GB" sz="1200" b="0" u="none" kern="1200" dirty="0">
                        <a:solidFill>
                          <a:schemeClr val="accent1">
                            <a:lumMod val="50000"/>
                          </a:schemeClr>
                        </a:solidFill>
                        <a:latin typeface="Lato Light" panose="020F0502020204030203"/>
                        <a:ea typeface="+mn-ea"/>
                        <a:cs typeface="+mn-cs"/>
                      </a:endParaRPr>
                    </a:p>
                    <a:p>
                      <a:pPr algn="ctr"/>
                      <a:endParaRPr lang="en-GB" sz="1200" dirty="0">
                        <a:latin typeface="Lato Light" panose="020F0502020204030203"/>
                      </a:endParaRPr>
                    </a:p>
                  </a:txBody>
                  <a:tcPr>
                    <a:solidFill>
                      <a:schemeClr val="bg1">
                        <a:lumMod val="85000"/>
                      </a:schemeClr>
                    </a:solidFill>
                  </a:tcPr>
                </a:tc>
                <a:extLst>
                  <a:ext uri="{0D108BD9-81ED-4DB2-BD59-A6C34878D82A}">
                    <a16:rowId xmlns:a16="http://schemas.microsoft.com/office/drawing/2014/main" val="2656081591"/>
                  </a:ext>
                </a:extLst>
              </a:tr>
            </a:tbl>
          </a:graphicData>
        </a:graphic>
      </p:graphicFrame>
      <p:sp>
        <p:nvSpPr>
          <p:cNvPr id="2" name="TextBox 1">
            <a:extLst>
              <a:ext uri="{FF2B5EF4-FFF2-40B4-BE49-F238E27FC236}">
                <a16:creationId xmlns:a16="http://schemas.microsoft.com/office/drawing/2014/main" id="{E04BBC1D-EC35-1059-BA71-CDD22F90CB1E}"/>
              </a:ext>
            </a:extLst>
          </p:cNvPr>
          <p:cNvSpPr txBox="1"/>
          <p:nvPr/>
        </p:nvSpPr>
        <p:spPr>
          <a:xfrm>
            <a:off x="932329" y="6230471"/>
            <a:ext cx="10219765" cy="215444"/>
          </a:xfrm>
          <a:prstGeom prst="rect">
            <a:avLst/>
          </a:prstGeom>
          <a:solidFill>
            <a:schemeClr val="accent5">
              <a:lumMod val="40000"/>
              <a:lumOff val="60000"/>
            </a:schemeClr>
          </a:solidFill>
        </p:spPr>
        <p:txBody>
          <a:bodyPr wrap="square" rtlCol="0">
            <a:spAutoFit/>
          </a:bodyPr>
          <a:lstStyle/>
          <a:p>
            <a:r>
              <a:rPr lang="en-GB" sz="800" b="1" dirty="0"/>
              <a:t>Guiding comments </a:t>
            </a:r>
            <a:r>
              <a:rPr lang="en-GB" sz="800" dirty="0"/>
              <a:t>:  </a:t>
            </a:r>
            <a:r>
              <a:rPr lang="en-GB" sz="800" i="1" dirty="0"/>
              <a:t>Add comments here that will provide a high-level support to your key opportunities , break them down to guide stakeholder engagement.</a:t>
            </a:r>
          </a:p>
        </p:txBody>
      </p:sp>
    </p:spTree>
    <p:extLst>
      <p:ext uri="{BB962C8B-B14F-4D97-AF65-F5344CB8AC3E}">
        <p14:creationId xmlns:p14="http://schemas.microsoft.com/office/powerpoint/2010/main" val="151239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7">
            <a:extLst>
              <a:ext uri="{FF2B5EF4-FFF2-40B4-BE49-F238E27FC236}">
                <a16:creationId xmlns:a16="http://schemas.microsoft.com/office/drawing/2014/main" id="{4170A73A-5244-49BF-886D-82D4FFFFF501}"/>
              </a:ext>
            </a:extLst>
          </p:cNvPr>
          <p:cNvGrpSpPr/>
          <p:nvPr/>
        </p:nvGrpSpPr>
        <p:grpSpPr>
          <a:xfrm>
            <a:off x="324205" y="3402664"/>
            <a:ext cx="1477380" cy="663188"/>
            <a:chOff x="7549376" y="228600"/>
            <a:chExt cx="1477380" cy="663188"/>
          </a:xfrm>
        </p:grpSpPr>
        <p:sp>
          <p:nvSpPr>
            <p:cNvPr id="10" name="Rectangle 87">
              <a:extLst>
                <a:ext uri="{FF2B5EF4-FFF2-40B4-BE49-F238E27FC236}">
                  <a16:creationId xmlns:a16="http://schemas.microsoft.com/office/drawing/2014/main" id="{BD1A52B7-A362-41E3-9906-5C725DE00CC8}"/>
                </a:ext>
              </a:extLst>
            </p:cNvPr>
            <p:cNvSpPr>
              <a:spLocks noChangeArrowheads="1"/>
            </p:cNvSpPr>
            <p:nvPr>
              <p:custDataLst>
                <p:tags r:id="rId1"/>
              </p:custDataLst>
            </p:nvPr>
          </p:nvSpPr>
          <p:spPr bwMode="gray">
            <a:xfrm>
              <a:off x="7866294" y="228600"/>
              <a:ext cx="1100137"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strength</a:t>
              </a:r>
            </a:p>
          </p:txBody>
        </p:sp>
        <p:sp>
          <p:nvSpPr>
            <p:cNvPr id="11" name="Rectangle 88">
              <a:extLst>
                <a:ext uri="{FF2B5EF4-FFF2-40B4-BE49-F238E27FC236}">
                  <a16:creationId xmlns:a16="http://schemas.microsoft.com/office/drawing/2014/main" id="{A859E695-BDDD-4F41-B8BC-0E07ED4FC8FE}"/>
                </a:ext>
              </a:extLst>
            </p:cNvPr>
            <p:cNvSpPr>
              <a:spLocks noChangeArrowheads="1"/>
            </p:cNvSpPr>
            <p:nvPr>
              <p:custDataLst>
                <p:tags r:id="rId2"/>
              </p:custDataLst>
            </p:nvPr>
          </p:nvSpPr>
          <p:spPr bwMode="gray">
            <a:xfrm>
              <a:off x="7866294" y="47427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weakness</a:t>
              </a:r>
            </a:p>
          </p:txBody>
        </p:sp>
        <p:sp>
          <p:nvSpPr>
            <p:cNvPr id="12" name="Oval 61">
              <a:extLst>
                <a:ext uri="{FF2B5EF4-FFF2-40B4-BE49-F238E27FC236}">
                  <a16:creationId xmlns:a16="http://schemas.microsoft.com/office/drawing/2014/main" id="{832E2FE2-09D0-4D0B-A316-B22C38366D91}"/>
                </a:ext>
              </a:extLst>
            </p:cNvPr>
            <p:cNvSpPr>
              <a:spLocks noChangeAspect="1" noChangeArrowheads="1"/>
            </p:cNvSpPr>
            <p:nvPr/>
          </p:nvSpPr>
          <p:spPr bwMode="gray">
            <a:xfrm>
              <a:off x="7607185" y="246140"/>
              <a:ext cx="136525" cy="136525"/>
            </a:xfrm>
            <a:prstGeom prst="ellipse">
              <a:avLst/>
            </a:prstGeom>
            <a:solidFill>
              <a:srgbClr val="92D05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63">
              <a:extLst>
                <a:ext uri="{FF2B5EF4-FFF2-40B4-BE49-F238E27FC236}">
                  <a16:creationId xmlns:a16="http://schemas.microsoft.com/office/drawing/2014/main" id="{E6C3EC2D-1828-4C76-8AF4-88400231ED63}"/>
                </a:ext>
              </a:extLst>
            </p:cNvPr>
            <p:cNvSpPr>
              <a:spLocks noChangeAspect="1" noChangeArrowheads="1"/>
            </p:cNvSpPr>
            <p:nvPr/>
          </p:nvSpPr>
          <p:spPr bwMode="gray">
            <a:xfrm>
              <a:off x="7607185" y="475904"/>
              <a:ext cx="136525" cy="136525"/>
            </a:xfrm>
            <a:prstGeom prst="ellipse">
              <a:avLst/>
            </a:prstGeom>
            <a:solidFill>
              <a:srgbClr val="FF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866AE6B8-161B-4202-9CFB-5C0FE2035698}"/>
                </a:ext>
              </a:extLst>
            </p:cNvPr>
            <p:cNvGraphicFramePr/>
            <p:nvPr/>
          </p:nvGraphicFramePr>
          <p:xfrm>
            <a:off x="7549376" y="691066"/>
            <a:ext cx="245326" cy="2007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88">
              <a:extLst>
                <a:ext uri="{FF2B5EF4-FFF2-40B4-BE49-F238E27FC236}">
                  <a16:creationId xmlns:a16="http://schemas.microsoft.com/office/drawing/2014/main" id="{8E4A1185-0AEE-41C1-A51C-26582298FD2D}"/>
                </a:ext>
              </a:extLst>
            </p:cNvPr>
            <p:cNvSpPr>
              <a:spLocks noChangeArrowheads="1"/>
            </p:cNvSpPr>
            <p:nvPr>
              <p:custDataLst>
                <p:tags r:id="rId3"/>
              </p:custDataLst>
            </p:nvPr>
          </p:nvSpPr>
          <p:spPr bwMode="gray">
            <a:xfrm>
              <a:off x="7866294" y="73818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Portfolio Coverage</a:t>
              </a:r>
            </a:p>
          </p:txBody>
        </p:sp>
      </p:grpSp>
      <p:sp>
        <p:nvSpPr>
          <p:cNvPr id="4" name="TextBox 3">
            <a:extLst>
              <a:ext uri="{FF2B5EF4-FFF2-40B4-BE49-F238E27FC236}">
                <a16:creationId xmlns:a16="http://schemas.microsoft.com/office/drawing/2014/main" id="{E01C54FC-7750-4797-B5EB-212A74551F69}"/>
              </a:ext>
            </a:extLst>
          </p:cNvPr>
          <p:cNvSpPr txBox="1"/>
          <p:nvPr/>
        </p:nvSpPr>
        <p:spPr>
          <a:xfrm>
            <a:off x="13888" y="46938"/>
            <a:ext cx="49718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r>
              <a:rPr kumimoji="0" lang="en-US"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 framework</a:t>
            </a:r>
          </a:p>
        </p:txBody>
      </p:sp>
      <p:pic>
        <p:nvPicPr>
          <p:cNvPr id="17" name="Picture 16" descr="Logo&#10;&#10;Description automatically generated">
            <a:extLst>
              <a:ext uri="{FF2B5EF4-FFF2-40B4-BE49-F238E27FC236}">
                <a16:creationId xmlns:a16="http://schemas.microsoft.com/office/drawing/2014/main" id="{702E16ED-697E-4EBC-8A00-BA19616B5F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251" y="123574"/>
            <a:ext cx="1644316" cy="382715"/>
          </a:xfrm>
          <a:prstGeom prst="rect">
            <a:avLst/>
          </a:prstGeom>
        </p:spPr>
      </p:pic>
      <p:pic>
        <p:nvPicPr>
          <p:cNvPr id="2" name="Picture 1">
            <a:extLst>
              <a:ext uri="{FF2B5EF4-FFF2-40B4-BE49-F238E27FC236}">
                <a16:creationId xmlns:a16="http://schemas.microsoft.com/office/drawing/2014/main" id="{9986066B-12C3-4C54-B570-D42A1D9A21DA}"/>
              </a:ext>
            </a:extLst>
          </p:cNvPr>
          <p:cNvPicPr>
            <a:picLocks noChangeAspect="1"/>
          </p:cNvPicPr>
          <p:nvPr/>
        </p:nvPicPr>
        <p:blipFill>
          <a:blip r:embed="rId11"/>
          <a:stretch>
            <a:fillRect/>
          </a:stretch>
        </p:blipFill>
        <p:spPr>
          <a:xfrm>
            <a:off x="2035889" y="894139"/>
            <a:ext cx="8991600" cy="5448300"/>
          </a:xfrm>
          <a:prstGeom prst="rect">
            <a:avLst/>
          </a:prstGeom>
        </p:spPr>
      </p:pic>
      <p:sp>
        <p:nvSpPr>
          <p:cNvPr id="16" name="TextBox 15">
            <a:extLst>
              <a:ext uri="{FF2B5EF4-FFF2-40B4-BE49-F238E27FC236}">
                <a16:creationId xmlns:a16="http://schemas.microsoft.com/office/drawing/2014/main" id="{D4066B1B-AC17-4ABC-8014-269F5CC763A4}"/>
              </a:ext>
            </a:extLst>
          </p:cNvPr>
          <p:cNvSpPr txBox="1"/>
          <p:nvPr/>
        </p:nvSpPr>
        <p:spPr>
          <a:xfrm>
            <a:off x="5193437" y="6622072"/>
            <a:ext cx="639199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This file is available on www.upskilpro.com in an editable version , use the reference number provided on the top right </a:t>
            </a:r>
          </a:p>
        </p:txBody>
      </p:sp>
    </p:spTree>
    <p:extLst>
      <p:ext uri="{BB962C8B-B14F-4D97-AF65-F5344CB8AC3E}">
        <p14:creationId xmlns:p14="http://schemas.microsoft.com/office/powerpoint/2010/main" val="42276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solidFill>
                  <a:prstClr val="black"/>
                </a:solidFill>
                <a:latin typeface="Poppins" panose="00000500000000000000" pitchFamily="2" charset="0"/>
                <a:cs typeface="Poppins" panose="00000500000000000000" pitchFamily="2" charset="0"/>
              </a:rPr>
              <a:t>SWOT – Review of O&amp;T</a:t>
            </a: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graphicFrame>
        <p:nvGraphicFramePr>
          <p:cNvPr id="7" name="Table 2">
            <a:extLst>
              <a:ext uri="{FF2B5EF4-FFF2-40B4-BE49-F238E27FC236}">
                <a16:creationId xmlns:a16="http://schemas.microsoft.com/office/drawing/2014/main" id="{59FE2F62-2F5A-A6B8-8A26-EF2CB9564C4B}"/>
              </a:ext>
            </a:extLst>
          </p:cNvPr>
          <p:cNvGraphicFramePr>
            <a:graphicFrameLocks noGrp="1"/>
          </p:cNvGraphicFramePr>
          <p:nvPr>
            <p:extLst>
              <p:ext uri="{D42A27DB-BD31-4B8C-83A1-F6EECF244321}">
                <p14:modId xmlns:p14="http://schemas.microsoft.com/office/powerpoint/2010/main" val="1214181906"/>
              </p:ext>
            </p:extLst>
          </p:nvPr>
        </p:nvGraphicFramePr>
        <p:xfrm>
          <a:off x="6096000" y="1250265"/>
          <a:ext cx="4522950" cy="2503920"/>
        </p:xfrm>
        <a:graphic>
          <a:graphicData uri="http://schemas.openxmlformats.org/drawingml/2006/table">
            <a:tbl>
              <a:tblPr firstRow="1" bandRow="1">
                <a:tableStyleId>{073A0DAA-6AF3-43AB-8588-CEC1D06C72B9}</a:tableStyleId>
              </a:tblPr>
              <a:tblGrid>
                <a:gridCol w="742950">
                  <a:extLst>
                    <a:ext uri="{9D8B030D-6E8A-4147-A177-3AD203B41FA5}">
                      <a16:colId xmlns:a16="http://schemas.microsoft.com/office/drawing/2014/main" val="61844024"/>
                    </a:ext>
                  </a:extLst>
                </a:gridCol>
                <a:gridCol w="756000">
                  <a:extLst>
                    <a:ext uri="{9D8B030D-6E8A-4147-A177-3AD203B41FA5}">
                      <a16:colId xmlns:a16="http://schemas.microsoft.com/office/drawing/2014/main" val="3513857102"/>
                    </a:ext>
                  </a:extLst>
                </a:gridCol>
                <a:gridCol w="756000">
                  <a:extLst>
                    <a:ext uri="{9D8B030D-6E8A-4147-A177-3AD203B41FA5}">
                      <a16:colId xmlns:a16="http://schemas.microsoft.com/office/drawing/2014/main" val="1445534512"/>
                    </a:ext>
                  </a:extLst>
                </a:gridCol>
                <a:gridCol w="756000">
                  <a:extLst>
                    <a:ext uri="{9D8B030D-6E8A-4147-A177-3AD203B41FA5}">
                      <a16:colId xmlns:a16="http://schemas.microsoft.com/office/drawing/2014/main" val="414876873"/>
                    </a:ext>
                  </a:extLst>
                </a:gridCol>
                <a:gridCol w="756000">
                  <a:extLst>
                    <a:ext uri="{9D8B030D-6E8A-4147-A177-3AD203B41FA5}">
                      <a16:colId xmlns:a16="http://schemas.microsoft.com/office/drawing/2014/main" val="1717331697"/>
                    </a:ext>
                  </a:extLst>
                </a:gridCol>
                <a:gridCol w="756000">
                  <a:extLst>
                    <a:ext uri="{9D8B030D-6E8A-4147-A177-3AD203B41FA5}">
                      <a16:colId xmlns:a16="http://schemas.microsoft.com/office/drawing/2014/main" val="1778521686"/>
                    </a:ext>
                  </a:extLst>
                </a:gridCol>
              </a:tblGrid>
              <a:tr h="274320">
                <a:tc gridSpan="6">
                  <a:txBody>
                    <a:bodyPr/>
                    <a:lstStyle/>
                    <a:p>
                      <a:pPr algn="ctr"/>
                      <a:r>
                        <a:rPr lang="en-GB" sz="1000" dirty="0"/>
                        <a:t>D – Strength Weakness Analysis  Impact </a:t>
                      </a:r>
                    </a:p>
                  </a:txBody>
                  <a:tcPr anchor="ctr">
                    <a:solidFill>
                      <a:srgbClr val="3984A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r>
                        <a:rPr lang="en-GB" sz="1000" dirty="0"/>
                        <a:t>Impact </a:t>
                      </a:r>
                    </a:p>
                  </a:txBody>
                  <a:tcPr anchor="ctr">
                    <a:solidFill>
                      <a:srgbClr val="3984A3"/>
                    </a:solidFill>
                  </a:tcPr>
                </a:tc>
                <a:tc hMerge="1">
                  <a:txBody>
                    <a:bodyPr/>
                    <a:lstStyle/>
                    <a:p>
                      <a:endParaRPr lang="en-GB"/>
                    </a:p>
                  </a:txBody>
                  <a:tcPr/>
                </a:tc>
                <a:extLst>
                  <a:ext uri="{0D108BD9-81ED-4DB2-BD59-A6C34878D82A}">
                    <a16:rowId xmlns:a16="http://schemas.microsoft.com/office/drawing/2014/main" val="176342530"/>
                  </a:ext>
                </a:extLst>
              </a:tr>
              <a:tr h="274320">
                <a:tc>
                  <a:txBody>
                    <a:bodyPr/>
                    <a:lstStyle/>
                    <a:p>
                      <a:pPr algn="ctr"/>
                      <a:r>
                        <a:rPr lang="en-GB" sz="900" b="1" dirty="0">
                          <a:solidFill>
                            <a:schemeClr val="bg1"/>
                          </a:solidFill>
                        </a:rPr>
                        <a:t>CSF</a:t>
                      </a:r>
                    </a:p>
                  </a:txBody>
                  <a:tcPr anchor="ctr">
                    <a:solidFill>
                      <a:srgbClr val="3984A3"/>
                    </a:solidFill>
                  </a:tcPr>
                </a:tc>
                <a:tc>
                  <a:txBody>
                    <a:bodyPr/>
                    <a:lstStyle/>
                    <a:p>
                      <a:pPr algn="ctr"/>
                      <a:r>
                        <a:rPr lang="en-GB" sz="900" b="1" dirty="0">
                          <a:solidFill>
                            <a:schemeClr val="bg1"/>
                          </a:solidFill>
                        </a:rPr>
                        <a:t>We</a:t>
                      </a:r>
                    </a:p>
                  </a:txBody>
                  <a:tcPr anchor="ctr">
                    <a:solidFill>
                      <a:srgbClr val="3984A3"/>
                    </a:solidFill>
                  </a:tcPr>
                </a:tc>
                <a:tc>
                  <a:txBody>
                    <a:bodyPr/>
                    <a:lstStyle/>
                    <a:p>
                      <a:pPr algn="ctr"/>
                      <a:r>
                        <a:rPr lang="en-GB" sz="900" b="1" dirty="0">
                          <a:solidFill>
                            <a:schemeClr val="bg1"/>
                          </a:solidFill>
                        </a:rPr>
                        <a:t>Comp A</a:t>
                      </a:r>
                    </a:p>
                  </a:txBody>
                  <a:tcPr anchor="ctr">
                    <a:solidFill>
                      <a:srgbClr val="3984A3"/>
                    </a:solidFill>
                  </a:tcPr>
                </a:tc>
                <a:tc>
                  <a:txBody>
                    <a:bodyPr/>
                    <a:lstStyle/>
                    <a:p>
                      <a:pPr algn="ctr"/>
                      <a:r>
                        <a:rPr lang="en-GB" sz="900" b="1" dirty="0">
                          <a:solidFill>
                            <a:schemeClr val="bg1"/>
                          </a:solidFill>
                        </a:rPr>
                        <a:t>Comp B</a:t>
                      </a:r>
                    </a:p>
                  </a:txBody>
                  <a:tcPr anchor="ctr">
                    <a:solidFill>
                      <a:srgbClr val="3984A3"/>
                    </a:solidFill>
                  </a:tcPr>
                </a:tc>
                <a:tc>
                  <a:txBody>
                    <a:bodyPr/>
                    <a:lstStyle/>
                    <a:p>
                      <a:pPr algn="ctr"/>
                      <a:r>
                        <a:rPr lang="en-GB" sz="900" b="1" dirty="0">
                          <a:solidFill>
                            <a:schemeClr val="bg1"/>
                          </a:solidFill>
                        </a:rPr>
                        <a:t>Comp C</a:t>
                      </a:r>
                    </a:p>
                  </a:txBody>
                  <a:tcPr anchor="ctr">
                    <a:solidFill>
                      <a:srgbClr val="3984A3"/>
                    </a:solidFill>
                  </a:tcPr>
                </a:tc>
                <a:tc>
                  <a:txBody>
                    <a:bodyPr/>
                    <a:lstStyle/>
                    <a:p>
                      <a:pPr algn="ctr"/>
                      <a:r>
                        <a:rPr lang="en-GB" sz="900" b="1" dirty="0">
                          <a:solidFill>
                            <a:schemeClr val="bg1"/>
                          </a:solidFill>
                        </a:rPr>
                        <a:t>Comp D</a:t>
                      </a:r>
                    </a:p>
                  </a:txBody>
                  <a:tcPr anchor="ctr">
                    <a:solidFill>
                      <a:srgbClr val="3984A3"/>
                    </a:solidFill>
                  </a:tcPr>
                </a:tc>
                <a:extLst>
                  <a:ext uri="{0D108BD9-81ED-4DB2-BD59-A6C34878D82A}">
                    <a16:rowId xmlns:a16="http://schemas.microsoft.com/office/drawing/2014/main" val="427195624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251584">
                <a:tc gridSpan="6">
                  <a:txBody>
                    <a:bodyPr/>
                    <a:lstStyle/>
                    <a:p>
                      <a:pPr marL="228600" indent="-228600">
                        <a:buFont typeface="Arial" panose="020B0604020202020204" pitchFamily="34" charset="0"/>
                        <a:buChar char="•"/>
                      </a:pPr>
                      <a:r>
                        <a:rPr lang="en-GB" sz="800" i="1" dirty="0">
                          <a:latin typeface="Lato Light" panose="020F0502020204030203" pitchFamily="34" charset="0"/>
                          <a:ea typeface="Lato Light" panose="020F0502020204030203" pitchFamily="34" charset="0"/>
                          <a:cs typeface="Lato Light" panose="020F0502020204030203" pitchFamily="34" charset="0"/>
                        </a:rPr>
                        <a:t>In this case how it's about how your customers would rate you and the other competitors in each of the CSF’s , you will multiply the score by the weight.</a:t>
                      </a:r>
                    </a:p>
                  </a:txBody>
                  <a:tcPr>
                    <a:solidFill>
                      <a:schemeClr val="accent5">
                        <a:lumMod val="60000"/>
                        <a:lumOff val="4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4120500651"/>
                  </a:ext>
                </a:extLst>
              </a:tr>
            </a:tbl>
          </a:graphicData>
        </a:graphic>
      </p:graphicFrame>
      <p:graphicFrame>
        <p:nvGraphicFramePr>
          <p:cNvPr id="8" name="Table 2">
            <a:extLst>
              <a:ext uri="{FF2B5EF4-FFF2-40B4-BE49-F238E27FC236}">
                <a16:creationId xmlns:a16="http://schemas.microsoft.com/office/drawing/2014/main" id="{42C99DAB-C4DD-3947-87DF-43B204EDCF21}"/>
              </a:ext>
            </a:extLst>
          </p:cNvPr>
          <p:cNvGraphicFramePr>
            <a:graphicFrameLocks noGrp="1"/>
          </p:cNvGraphicFramePr>
          <p:nvPr/>
        </p:nvGraphicFramePr>
        <p:xfrm>
          <a:off x="2771411"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B – Critical Success Factors  ( CSF)  Relate this to how your customers choose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9" name="Table 2">
            <a:extLst>
              <a:ext uri="{FF2B5EF4-FFF2-40B4-BE49-F238E27FC236}">
                <a16:creationId xmlns:a16="http://schemas.microsoft.com/office/drawing/2014/main" id="{73A24E48-D371-D722-3809-2FC5D10910A8}"/>
              </a:ext>
            </a:extLst>
          </p:cNvPr>
          <p:cNvGraphicFramePr>
            <a:graphicFrameLocks noGrp="1"/>
          </p:cNvGraphicFramePr>
          <p:nvPr/>
        </p:nvGraphicFramePr>
        <p:xfrm>
          <a:off x="620448"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A – Segment Description Keep this to a specific area of the organisation and high importance </a:t>
                      </a:r>
                    </a:p>
                  </a:txBody>
                  <a:tcPr marL="45720" marR="45720" anchor="ctr">
                    <a:solidFill>
                      <a:srgbClr val="3984A3"/>
                    </a:solidFill>
                  </a:tcPr>
                </a:tc>
                <a:extLst>
                  <a:ext uri="{0D108BD9-81ED-4DB2-BD59-A6C34878D82A}">
                    <a16:rowId xmlns:a16="http://schemas.microsoft.com/office/drawing/2014/main" val="176342530"/>
                  </a:ext>
                </a:extLst>
              </a:tr>
              <a:tr h="1620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bl>
          </a:graphicData>
        </a:graphic>
      </p:graphicFrame>
      <p:graphicFrame>
        <p:nvGraphicFramePr>
          <p:cNvPr id="11" name="Table 2">
            <a:extLst>
              <a:ext uri="{FF2B5EF4-FFF2-40B4-BE49-F238E27FC236}">
                <a16:creationId xmlns:a16="http://schemas.microsoft.com/office/drawing/2014/main" id="{22ED98A4-83EE-B577-64FB-5CAE320A4CF2}"/>
              </a:ext>
            </a:extLst>
          </p:cNvPr>
          <p:cNvGraphicFramePr>
            <a:graphicFrameLocks noGrp="1"/>
          </p:cNvGraphicFramePr>
          <p:nvPr>
            <p:extLst>
              <p:ext uri="{D42A27DB-BD31-4B8C-83A1-F6EECF244321}">
                <p14:modId xmlns:p14="http://schemas.microsoft.com/office/powerpoint/2010/main" val="3161592166"/>
              </p:ext>
            </p:extLst>
          </p:nvPr>
        </p:nvGraphicFramePr>
        <p:xfrm>
          <a:off x="697050"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Opportunities</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A</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B</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C</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D</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indent="0">
                        <a:buFont typeface="Arial" panose="020B0604020202020204" pitchFamily="34" charset="0"/>
                        <a:buNone/>
                      </a:pPr>
                      <a:r>
                        <a:rPr lang="en-GB" sz="800" i="1"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p>
                  </a:txBody>
                  <a:tcPr>
                    <a:solidFill>
                      <a:schemeClr val="accent5">
                        <a:lumMod val="60000"/>
                        <a:lumOff val="4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2" name="Table 2">
            <a:extLst>
              <a:ext uri="{FF2B5EF4-FFF2-40B4-BE49-F238E27FC236}">
                <a16:creationId xmlns:a16="http://schemas.microsoft.com/office/drawing/2014/main" id="{940FB64E-23B0-3132-E964-42D757693DAE}"/>
              </a:ext>
            </a:extLst>
          </p:cNvPr>
          <p:cNvGraphicFramePr>
            <a:graphicFrameLocks noGrp="1"/>
          </p:cNvGraphicFramePr>
          <p:nvPr/>
        </p:nvGraphicFramePr>
        <p:xfrm>
          <a:off x="4810492" y="1250265"/>
          <a:ext cx="1097426" cy="2160000"/>
        </p:xfrm>
        <a:graphic>
          <a:graphicData uri="http://schemas.openxmlformats.org/drawingml/2006/table">
            <a:tbl>
              <a:tblPr firstRow="1" bandRow="1">
                <a:tableStyleId>{073A0DAA-6AF3-43AB-8588-CEC1D06C72B9}</a:tableStyleId>
              </a:tblPr>
              <a:tblGrid>
                <a:gridCol w="1097426">
                  <a:extLst>
                    <a:ext uri="{9D8B030D-6E8A-4147-A177-3AD203B41FA5}">
                      <a16:colId xmlns:a16="http://schemas.microsoft.com/office/drawing/2014/main" val="1717331697"/>
                    </a:ext>
                  </a:extLst>
                </a:gridCol>
              </a:tblGrid>
              <a:tr h="540000">
                <a:tc>
                  <a:txBody>
                    <a:bodyPr/>
                    <a:lstStyle/>
                    <a:p>
                      <a:pPr algn="ctr"/>
                      <a:r>
                        <a:rPr lang="en-GB" sz="1000" dirty="0"/>
                        <a:t>C – Weighting </a:t>
                      </a:r>
                      <a:r>
                        <a:rPr lang="en-GB" sz="700" dirty="0"/>
                        <a:t>weight each factor in importance totalling 100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3" name="Table 2">
            <a:extLst>
              <a:ext uri="{FF2B5EF4-FFF2-40B4-BE49-F238E27FC236}">
                <a16:creationId xmlns:a16="http://schemas.microsoft.com/office/drawing/2014/main" id="{8F3D71B7-B7C2-781C-E2B5-86B99A64D887}"/>
              </a:ext>
            </a:extLst>
          </p:cNvPr>
          <p:cNvGraphicFramePr>
            <a:graphicFrameLocks noGrp="1"/>
          </p:cNvGraphicFramePr>
          <p:nvPr>
            <p:extLst>
              <p:ext uri="{D42A27DB-BD31-4B8C-83A1-F6EECF244321}">
                <p14:modId xmlns:p14="http://schemas.microsoft.com/office/powerpoint/2010/main" val="1548270069"/>
              </p:ext>
            </p:extLst>
          </p:nvPr>
        </p:nvGraphicFramePr>
        <p:xfrm>
          <a:off x="4038600" y="3857307"/>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Threats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A</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B</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C</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D</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900" i="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5">
                        <a:lumMod val="60000"/>
                        <a:lumOff val="4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4" name="Table 2">
            <a:extLst>
              <a:ext uri="{FF2B5EF4-FFF2-40B4-BE49-F238E27FC236}">
                <a16:creationId xmlns:a16="http://schemas.microsoft.com/office/drawing/2014/main" id="{957EB46A-03B2-911D-6B8F-1EE927C32A95}"/>
              </a:ext>
            </a:extLst>
          </p:cNvPr>
          <p:cNvGraphicFramePr>
            <a:graphicFrameLocks noGrp="1"/>
          </p:cNvGraphicFramePr>
          <p:nvPr>
            <p:extLst>
              <p:ext uri="{D42A27DB-BD31-4B8C-83A1-F6EECF244321}">
                <p14:modId xmlns:p14="http://schemas.microsoft.com/office/powerpoint/2010/main" val="1753920854"/>
              </p:ext>
            </p:extLst>
          </p:nvPr>
        </p:nvGraphicFramePr>
        <p:xfrm>
          <a:off x="7430962"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Key unresolved issues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A</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B</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C</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0" indent="0" algn="ctr">
                        <a:buFont typeface="Arial" panose="020B0604020202020204" pitchFamily="34" charset="0"/>
                        <a:buNone/>
                      </a:pPr>
                      <a:r>
                        <a:rPr lang="en-GB" sz="1200" b="1" dirty="0">
                          <a:latin typeface="Lato Light" panose="020F0502020204030203" pitchFamily="34" charset="0"/>
                          <a:ea typeface="Lato Light" panose="020F0502020204030203" pitchFamily="34" charset="0"/>
                          <a:cs typeface="Lato Light" panose="020F0502020204030203" pitchFamily="34" charset="0"/>
                        </a:rPr>
                        <a:t>D</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1200" i="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5">
                        <a:lumMod val="60000"/>
                        <a:lumOff val="4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sp>
        <p:nvSpPr>
          <p:cNvPr id="5" name="TextBox 4">
            <a:extLst>
              <a:ext uri="{FF2B5EF4-FFF2-40B4-BE49-F238E27FC236}">
                <a16:creationId xmlns:a16="http://schemas.microsoft.com/office/drawing/2014/main" id="{4C95EF34-EA03-973A-2527-81B504C5AE35}"/>
              </a:ext>
            </a:extLst>
          </p:cNvPr>
          <p:cNvSpPr txBox="1"/>
          <p:nvPr/>
        </p:nvSpPr>
        <p:spPr>
          <a:xfrm>
            <a:off x="9808633" y="965200"/>
            <a:ext cx="812800" cy="261610"/>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11001</a:t>
            </a:r>
          </a:p>
        </p:txBody>
      </p:sp>
    </p:spTree>
    <p:extLst>
      <p:ext uri="{BB962C8B-B14F-4D97-AF65-F5344CB8AC3E}">
        <p14:creationId xmlns:p14="http://schemas.microsoft.com/office/powerpoint/2010/main" val="280806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DFE87A-94FB-E25C-82CB-55B9F5576796}"/>
              </a:ext>
            </a:extLst>
          </p:cNvPr>
          <p:cNvSpPr txBox="1"/>
          <p:nvPr/>
        </p:nvSpPr>
        <p:spPr>
          <a:xfrm>
            <a:off x="1248269" y="29782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Resources</a:t>
            </a:r>
          </a:p>
        </p:txBody>
      </p:sp>
      <p:graphicFrame>
        <p:nvGraphicFramePr>
          <p:cNvPr id="4" name="Table 5">
            <a:extLst>
              <a:ext uri="{FF2B5EF4-FFF2-40B4-BE49-F238E27FC236}">
                <a16:creationId xmlns:a16="http://schemas.microsoft.com/office/drawing/2014/main" id="{18F7DD28-C518-4AC2-2593-4D729D4822D3}"/>
              </a:ext>
            </a:extLst>
          </p:cNvPr>
          <p:cNvGraphicFramePr>
            <a:graphicFrameLocks noGrp="1"/>
          </p:cNvGraphicFramePr>
          <p:nvPr>
            <p:extLst>
              <p:ext uri="{D42A27DB-BD31-4B8C-83A1-F6EECF244321}">
                <p14:modId xmlns:p14="http://schemas.microsoft.com/office/powerpoint/2010/main" val="171436890"/>
              </p:ext>
            </p:extLst>
          </p:nvPr>
        </p:nvGraphicFramePr>
        <p:xfrm>
          <a:off x="7263261" y="118382"/>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2888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956D-AD80-A706-780D-134A6DA069ED}"/>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Human Resource Plan </a:t>
            </a:r>
          </a:p>
        </p:txBody>
      </p:sp>
      <p:pic>
        <p:nvPicPr>
          <p:cNvPr id="4" name="Picture 3">
            <a:extLst>
              <a:ext uri="{FF2B5EF4-FFF2-40B4-BE49-F238E27FC236}">
                <a16:creationId xmlns:a16="http://schemas.microsoft.com/office/drawing/2014/main" id="{060E5F91-22E0-D632-8AE2-C8E39910A87A}"/>
              </a:ext>
            </a:extLst>
          </p:cNvPr>
          <p:cNvPicPr>
            <a:picLocks noChangeAspect="1"/>
          </p:cNvPicPr>
          <p:nvPr/>
        </p:nvPicPr>
        <p:blipFill>
          <a:blip r:embed="rId2"/>
          <a:stretch>
            <a:fillRect/>
          </a:stretch>
        </p:blipFill>
        <p:spPr>
          <a:xfrm>
            <a:off x="534254" y="1051684"/>
            <a:ext cx="11185133" cy="5021744"/>
          </a:xfrm>
          <a:prstGeom prst="rect">
            <a:avLst/>
          </a:prstGeom>
        </p:spPr>
      </p:pic>
    </p:spTree>
    <p:extLst>
      <p:ext uri="{BB962C8B-B14F-4D97-AF65-F5344CB8AC3E}">
        <p14:creationId xmlns:p14="http://schemas.microsoft.com/office/powerpoint/2010/main" val="188598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956D-AD80-A706-780D-134A6DA069ED}"/>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Human Resource Plan </a:t>
            </a:r>
          </a:p>
        </p:txBody>
      </p:sp>
      <p:pic>
        <p:nvPicPr>
          <p:cNvPr id="4" name="Picture 3">
            <a:extLst>
              <a:ext uri="{FF2B5EF4-FFF2-40B4-BE49-F238E27FC236}">
                <a16:creationId xmlns:a16="http://schemas.microsoft.com/office/drawing/2014/main" id="{24606BED-F248-8F1D-E9C9-3A9C80C9E403}"/>
              </a:ext>
            </a:extLst>
          </p:cNvPr>
          <p:cNvPicPr>
            <a:picLocks noChangeAspect="1"/>
          </p:cNvPicPr>
          <p:nvPr/>
        </p:nvPicPr>
        <p:blipFill>
          <a:blip r:embed="rId2"/>
          <a:stretch>
            <a:fillRect/>
          </a:stretch>
        </p:blipFill>
        <p:spPr>
          <a:xfrm>
            <a:off x="719191" y="941125"/>
            <a:ext cx="10784440" cy="5415429"/>
          </a:xfrm>
          <a:prstGeom prst="rect">
            <a:avLst/>
          </a:prstGeom>
        </p:spPr>
      </p:pic>
    </p:spTree>
    <p:extLst>
      <p:ext uri="{BB962C8B-B14F-4D97-AF65-F5344CB8AC3E}">
        <p14:creationId xmlns:p14="http://schemas.microsoft.com/office/powerpoint/2010/main" val="1583129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18E995-5E36-1A0E-3117-2223D7E5A0F4}"/>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pic>
        <p:nvPicPr>
          <p:cNvPr id="4" name="Picture 3">
            <a:extLst>
              <a:ext uri="{FF2B5EF4-FFF2-40B4-BE49-F238E27FC236}">
                <a16:creationId xmlns:a16="http://schemas.microsoft.com/office/drawing/2014/main" id="{91007229-032E-B0CD-6D1C-EF577A786FCB}"/>
              </a:ext>
            </a:extLst>
          </p:cNvPr>
          <p:cNvPicPr>
            <a:picLocks noChangeAspect="1"/>
          </p:cNvPicPr>
          <p:nvPr/>
        </p:nvPicPr>
        <p:blipFill>
          <a:blip r:embed="rId2"/>
          <a:stretch>
            <a:fillRect/>
          </a:stretch>
        </p:blipFill>
        <p:spPr>
          <a:xfrm>
            <a:off x="441788" y="1149773"/>
            <a:ext cx="11380342" cy="4665143"/>
          </a:xfrm>
          <a:prstGeom prst="rect">
            <a:avLst/>
          </a:prstGeom>
        </p:spPr>
      </p:pic>
    </p:spTree>
    <p:extLst>
      <p:ext uri="{BB962C8B-B14F-4D97-AF65-F5344CB8AC3E}">
        <p14:creationId xmlns:p14="http://schemas.microsoft.com/office/powerpoint/2010/main" val="304932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Investments Plan </a:t>
            </a:r>
          </a:p>
        </p:txBody>
      </p:sp>
      <p:pic>
        <p:nvPicPr>
          <p:cNvPr id="4" name="Picture 3">
            <a:extLst>
              <a:ext uri="{FF2B5EF4-FFF2-40B4-BE49-F238E27FC236}">
                <a16:creationId xmlns:a16="http://schemas.microsoft.com/office/drawing/2014/main" id="{86342D3C-2E4E-41A7-039F-1474223EC41C}"/>
              </a:ext>
            </a:extLst>
          </p:cNvPr>
          <p:cNvPicPr>
            <a:picLocks noChangeAspect="1"/>
          </p:cNvPicPr>
          <p:nvPr/>
        </p:nvPicPr>
        <p:blipFill>
          <a:blip r:embed="rId2"/>
          <a:stretch>
            <a:fillRect/>
          </a:stretch>
        </p:blipFill>
        <p:spPr>
          <a:xfrm>
            <a:off x="339048" y="1150706"/>
            <a:ext cx="11435411" cy="4703386"/>
          </a:xfrm>
          <a:prstGeom prst="rect">
            <a:avLst/>
          </a:prstGeom>
        </p:spPr>
      </p:pic>
    </p:spTree>
    <p:extLst>
      <p:ext uri="{BB962C8B-B14F-4D97-AF65-F5344CB8AC3E}">
        <p14:creationId xmlns:p14="http://schemas.microsoft.com/office/powerpoint/2010/main" val="125870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F97B1-E6B0-BAD4-66A2-5483036D109F}"/>
              </a:ext>
            </a:extLst>
          </p:cNvPr>
          <p:cNvSpPr txBox="1"/>
          <p:nvPr/>
        </p:nvSpPr>
        <p:spPr>
          <a:xfrm>
            <a:off x="1718170"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Tactics</a:t>
            </a:r>
          </a:p>
        </p:txBody>
      </p:sp>
      <p:graphicFrame>
        <p:nvGraphicFramePr>
          <p:cNvPr id="4" name="Table 5">
            <a:extLst>
              <a:ext uri="{FF2B5EF4-FFF2-40B4-BE49-F238E27FC236}">
                <a16:creationId xmlns:a16="http://schemas.microsoft.com/office/drawing/2014/main" id="{66A03E0E-EF44-0D81-6FCF-C54635097BDB}"/>
              </a:ext>
            </a:extLst>
          </p:cNvPr>
          <p:cNvGraphicFramePr>
            <a:graphicFrameLocks noGrp="1"/>
          </p:cNvGraphicFramePr>
          <p:nvPr>
            <p:extLst>
              <p:ext uri="{D42A27DB-BD31-4B8C-83A1-F6EECF244321}">
                <p14:modId xmlns:p14="http://schemas.microsoft.com/office/powerpoint/2010/main" val="2773628034"/>
              </p:ext>
            </p:extLst>
          </p:nvPr>
        </p:nvGraphicFramePr>
        <p:xfrm>
          <a:off x="7259028" y="88749"/>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845703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Brands , Channels and Tactics</a:t>
            </a:r>
          </a:p>
        </p:txBody>
      </p:sp>
      <p:pic>
        <p:nvPicPr>
          <p:cNvPr id="3" name="Picture 2">
            <a:extLst>
              <a:ext uri="{FF2B5EF4-FFF2-40B4-BE49-F238E27FC236}">
                <a16:creationId xmlns:a16="http://schemas.microsoft.com/office/drawing/2014/main" id="{21346532-8F8F-0236-062F-A3FBDD052B3F}"/>
              </a:ext>
            </a:extLst>
          </p:cNvPr>
          <p:cNvPicPr>
            <a:picLocks noChangeAspect="1"/>
          </p:cNvPicPr>
          <p:nvPr/>
        </p:nvPicPr>
        <p:blipFill>
          <a:blip r:embed="rId2"/>
          <a:stretch>
            <a:fillRect/>
          </a:stretch>
        </p:blipFill>
        <p:spPr>
          <a:xfrm>
            <a:off x="832207" y="1346204"/>
            <a:ext cx="10599506" cy="4394284"/>
          </a:xfrm>
          <a:prstGeom prst="rect">
            <a:avLst/>
          </a:prstGeom>
        </p:spPr>
      </p:pic>
    </p:spTree>
    <p:extLst>
      <p:ext uri="{BB962C8B-B14F-4D97-AF65-F5344CB8AC3E}">
        <p14:creationId xmlns:p14="http://schemas.microsoft.com/office/powerpoint/2010/main" val="1982301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pic>
        <p:nvPicPr>
          <p:cNvPr id="4" name="Picture 3">
            <a:extLst>
              <a:ext uri="{FF2B5EF4-FFF2-40B4-BE49-F238E27FC236}">
                <a16:creationId xmlns:a16="http://schemas.microsoft.com/office/drawing/2014/main" id="{C6AC45CA-DD80-AD70-ADBB-E6EF04686B62}"/>
              </a:ext>
            </a:extLst>
          </p:cNvPr>
          <p:cNvPicPr>
            <a:picLocks noChangeAspect="1"/>
          </p:cNvPicPr>
          <p:nvPr/>
        </p:nvPicPr>
        <p:blipFill>
          <a:blip r:embed="rId2"/>
          <a:stretch>
            <a:fillRect/>
          </a:stretch>
        </p:blipFill>
        <p:spPr>
          <a:xfrm>
            <a:off x="448235" y="1174376"/>
            <a:ext cx="11417844" cy="4837221"/>
          </a:xfrm>
          <a:prstGeom prst="rect">
            <a:avLst/>
          </a:prstGeom>
        </p:spPr>
      </p:pic>
    </p:spTree>
    <p:extLst>
      <p:ext uri="{BB962C8B-B14F-4D97-AF65-F5344CB8AC3E}">
        <p14:creationId xmlns:p14="http://schemas.microsoft.com/office/powerpoint/2010/main" val="359585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Branding Plan </a:t>
            </a:r>
          </a:p>
        </p:txBody>
      </p:sp>
      <p:grpSp>
        <p:nvGrpSpPr>
          <p:cNvPr id="8" name="Group 7">
            <a:extLst>
              <a:ext uri="{FF2B5EF4-FFF2-40B4-BE49-F238E27FC236}">
                <a16:creationId xmlns:a16="http://schemas.microsoft.com/office/drawing/2014/main" id="{6B0F1360-C7C5-E977-87E8-022727F71B15}"/>
              </a:ext>
            </a:extLst>
          </p:cNvPr>
          <p:cNvGrpSpPr/>
          <p:nvPr/>
        </p:nvGrpSpPr>
        <p:grpSpPr>
          <a:xfrm>
            <a:off x="9154275" y="1055939"/>
            <a:ext cx="2321959" cy="2735225"/>
            <a:chOff x="8455631" y="1394986"/>
            <a:chExt cx="2825394" cy="3033175"/>
          </a:xfrm>
        </p:grpSpPr>
        <p:pic>
          <p:nvPicPr>
            <p:cNvPr id="2052" name="Picture 4" descr="White empty store shelves. Retail shelf rack. Showcase display. Vector illustration. Realistic 3d vector illustration.&#10;                        ">
              <a:extLst>
                <a:ext uri="{FF2B5EF4-FFF2-40B4-BE49-F238E27FC236}">
                  <a16:creationId xmlns:a16="http://schemas.microsoft.com/office/drawing/2014/main" id="{7A10E3FA-BFCD-0E89-FFD9-1C61155FD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64" r="19288"/>
            <a:stretch/>
          </p:blipFill>
          <p:spPr bwMode="auto">
            <a:xfrm>
              <a:off x="8476180" y="2142161"/>
              <a:ext cx="2804845"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8D6588-CC17-D168-2D48-8AD26AA9DF92}"/>
                </a:ext>
              </a:extLst>
            </p:cNvPr>
            <p:cNvSpPr/>
            <p:nvPr/>
          </p:nvSpPr>
          <p:spPr>
            <a:xfrm>
              <a:off x="8496728" y="1582220"/>
              <a:ext cx="1541124" cy="42124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Tide detergents</a:t>
              </a:r>
            </a:p>
          </p:txBody>
        </p:sp>
        <p:pic>
          <p:nvPicPr>
            <p:cNvPr id="2054" name="Picture 6" descr="Laundry Detergent and Fabric Care Products - Tide">
              <a:extLst>
                <a:ext uri="{FF2B5EF4-FFF2-40B4-BE49-F238E27FC236}">
                  <a16:creationId xmlns:a16="http://schemas.microsoft.com/office/drawing/2014/main" id="{1F34DF34-E2E5-90D4-C493-03978F446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849" y="1394986"/>
              <a:ext cx="1119080" cy="712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9F47FA5-8285-95DC-3BFF-3CF325DA2E5A}"/>
                </a:ext>
              </a:extLst>
            </p:cNvPr>
            <p:cNvSpPr/>
            <p:nvPr/>
          </p:nvSpPr>
          <p:spPr>
            <a:xfrm>
              <a:off x="8455631" y="1397285"/>
              <a:ext cx="2825394" cy="719191"/>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grpSp>
      <p:pic>
        <p:nvPicPr>
          <p:cNvPr id="2056" name="Picture 8" descr="Grocery store shop interior black white graphic sketch illustration vector">
            <a:extLst>
              <a:ext uri="{FF2B5EF4-FFF2-40B4-BE49-F238E27FC236}">
                <a16:creationId xmlns:a16="http://schemas.microsoft.com/office/drawing/2014/main" id="{6FBE2952-2E6D-03B3-86B5-E9B19659B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761" y="3935002"/>
            <a:ext cx="2716659" cy="19520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aundry Detergent and Fabric Care Products - Tide">
            <a:extLst>
              <a:ext uri="{FF2B5EF4-FFF2-40B4-BE49-F238E27FC236}">
                <a16:creationId xmlns:a16="http://schemas.microsoft.com/office/drawing/2014/main" id="{4AAF8B81-55F8-EEA8-BF13-41B0EFC2A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048"/>
          <a:stretch/>
        </p:blipFill>
        <p:spPr bwMode="auto">
          <a:xfrm>
            <a:off x="9862282" y="5246083"/>
            <a:ext cx="1038599" cy="9595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5F08BB-F19F-CD34-D604-2528125FCF64}"/>
              </a:ext>
            </a:extLst>
          </p:cNvPr>
          <p:cNvSpPr txBox="1"/>
          <p:nvPr/>
        </p:nvSpPr>
        <p:spPr>
          <a:xfrm>
            <a:off x="5013788" y="1407560"/>
            <a:ext cx="4068566"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The Branding plan in trade marketing will cover the following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Category at the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Communication at the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Anywhere where the consumer looks and touches outside the category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On pack for Promotions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Promotional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 </a:t>
            </a:r>
          </a:p>
        </p:txBody>
      </p:sp>
      <p:pic>
        <p:nvPicPr>
          <p:cNvPr id="2058" name="Picture 10" descr="People shopping at the supermarket">
            <a:extLst>
              <a:ext uri="{FF2B5EF4-FFF2-40B4-BE49-F238E27FC236}">
                <a16:creationId xmlns:a16="http://schemas.microsoft.com/office/drawing/2014/main" id="{A816BEB7-EB45-06D2-7969-06E3A52099D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0866" y="1320229"/>
            <a:ext cx="44005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permarket Aisle With Shelves, Grocery Items, Shopping, Retail And Consumerism Concept Flat Vector Illustration">
            <a:extLst>
              <a:ext uri="{FF2B5EF4-FFF2-40B4-BE49-F238E27FC236}">
                <a16:creationId xmlns:a16="http://schemas.microsoft.com/office/drawing/2014/main" id="{569A2696-E204-8817-25BA-D41C41AFE9D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21711"/>
          <a:stretch/>
        </p:blipFill>
        <p:spPr bwMode="auto">
          <a:xfrm>
            <a:off x="317697" y="3688422"/>
            <a:ext cx="5378008" cy="2342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5F54C2-6529-7431-706E-06EE7C8DBB17}"/>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30350" t="52809" r="39378"/>
          <a:stretch/>
        </p:blipFill>
        <p:spPr>
          <a:xfrm>
            <a:off x="5630238" y="4428162"/>
            <a:ext cx="2528423" cy="1397286"/>
          </a:xfrm>
          <a:prstGeom prst="rect">
            <a:avLst/>
          </a:prstGeom>
        </p:spPr>
      </p:pic>
      <p:sp>
        <p:nvSpPr>
          <p:cNvPr id="14" name="Oval 13">
            <a:extLst>
              <a:ext uri="{FF2B5EF4-FFF2-40B4-BE49-F238E27FC236}">
                <a16:creationId xmlns:a16="http://schemas.microsoft.com/office/drawing/2014/main" id="{0458D674-0CD1-9D17-8361-9443216E8BB3}"/>
              </a:ext>
            </a:extLst>
          </p:cNvPr>
          <p:cNvSpPr/>
          <p:nvPr/>
        </p:nvSpPr>
        <p:spPr>
          <a:xfrm>
            <a:off x="2404153" y="3339101"/>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780D2D65-443D-3C55-250B-10028954CBBB}"/>
              </a:ext>
            </a:extLst>
          </p:cNvPr>
          <p:cNvSpPr/>
          <p:nvPr/>
        </p:nvSpPr>
        <p:spPr>
          <a:xfrm>
            <a:off x="3357937" y="3203824"/>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6" name="Oval 15">
            <a:extLst>
              <a:ext uri="{FF2B5EF4-FFF2-40B4-BE49-F238E27FC236}">
                <a16:creationId xmlns:a16="http://schemas.microsoft.com/office/drawing/2014/main" id="{01B846A1-A185-BB28-7F56-C6C9DFC51B56}"/>
              </a:ext>
            </a:extLst>
          </p:cNvPr>
          <p:cNvSpPr/>
          <p:nvPr/>
        </p:nvSpPr>
        <p:spPr>
          <a:xfrm>
            <a:off x="4250077" y="2246615"/>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7" name="Oval 16">
            <a:extLst>
              <a:ext uri="{FF2B5EF4-FFF2-40B4-BE49-F238E27FC236}">
                <a16:creationId xmlns:a16="http://schemas.microsoft.com/office/drawing/2014/main" id="{9578EDFC-7E79-70DE-2EEF-E9981589B3EE}"/>
              </a:ext>
            </a:extLst>
          </p:cNvPr>
          <p:cNvSpPr/>
          <p:nvPr/>
        </p:nvSpPr>
        <p:spPr>
          <a:xfrm>
            <a:off x="3436706" y="1669550"/>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8" name="Oval 17">
            <a:extLst>
              <a:ext uri="{FF2B5EF4-FFF2-40B4-BE49-F238E27FC236}">
                <a16:creationId xmlns:a16="http://schemas.microsoft.com/office/drawing/2014/main" id="{EEAF5FBD-E6B0-8444-C20E-18B36BEFB88A}"/>
              </a:ext>
            </a:extLst>
          </p:cNvPr>
          <p:cNvSpPr/>
          <p:nvPr/>
        </p:nvSpPr>
        <p:spPr>
          <a:xfrm>
            <a:off x="2366481" y="1544548"/>
            <a:ext cx="315074" cy="2739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9" name="Oval 18">
            <a:extLst>
              <a:ext uri="{FF2B5EF4-FFF2-40B4-BE49-F238E27FC236}">
                <a16:creationId xmlns:a16="http://schemas.microsoft.com/office/drawing/2014/main" id="{24E8D7AC-5A14-D745-B5F9-E4A09A90B89F}"/>
              </a:ext>
            </a:extLst>
          </p:cNvPr>
          <p:cNvSpPr/>
          <p:nvPr/>
        </p:nvSpPr>
        <p:spPr>
          <a:xfrm>
            <a:off x="655834" y="4159322"/>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0" name="Oval 19">
            <a:extLst>
              <a:ext uri="{FF2B5EF4-FFF2-40B4-BE49-F238E27FC236}">
                <a16:creationId xmlns:a16="http://schemas.microsoft.com/office/drawing/2014/main" id="{3358737E-7198-422B-6084-E227EDF9F62E}"/>
              </a:ext>
            </a:extLst>
          </p:cNvPr>
          <p:cNvSpPr/>
          <p:nvPr/>
        </p:nvSpPr>
        <p:spPr>
          <a:xfrm>
            <a:off x="1804827" y="3880208"/>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Oval 20">
            <a:extLst>
              <a:ext uri="{FF2B5EF4-FFF2-40B4-BE49-F238E27FC236}">
                <a16:creationId xmlns:a16="http://schemas.microsoft.com/office/drawing/2014/main" id="{0B135B05-2183-E20B-26AC-362AC8F6D1E0}"/>
              </a:ext>
            </a:extLst>
          </p:cNvPr>
          <p:cNvSpPr/>
          <p:nvPr/>
        </p:nvSpPr>
        <p:spPr>
          <a:xfrm>
            <a:off x="7320337" y="5214135"/>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2" name="Oval 21">
            <a:extLst>
              <a:ext uri="{FF2B5EF4-FFF2-40B4-BE49-F238E27FC236}">
                <a16:creationId xmlns:a16="http://schemas.microsoft.com/office/drawing/2014/main" id="{6C8961C9-74D9-4867-D3AB-07CF66E9D085}"/>
              </a:ext>
            </a:extLst>
          </p:cNvPr>
          <p:cNvSpPr/>
          <p:nvPr/>
        </p:nvSpPr>
        <p:spPr>
          <a:xfrm>
            <a:off x="6794644" y="4482958"/>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1254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00752-B857-011E-5003-BE1909D636F3}"/>
              </a:ext>
            </a:extLst>
          </p:cNvPr>
          <p:cNvSpPr/>
          <p:nvPr/>
        </p:nvSpPr>
        <p:spPr>
          <a:xfrm>
            <a:off x="2179236" y="2137024"/>
            <a:ext cx="4468142" cy="254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TM Communication Plans </a:t>
            </a:r>
          </a:p>
        </p:txBody>
      </p:sp>
      <p:pic>
        <p:nvPicPr>
          <p:cNvPr id="5122" name="Picture 2" descr="Consumer's path to purchase">
            <a:extLst>
              <a:ext uri="{FF2B5EF4-FFF2-40B4-BE49-F238E27FC236}">
                <a16:creationId xmlns:a16="http://schemas.microsoft.com/office/drawing/2014/main" id="{66A56E70-0DE1-4E58-07DE-05D3054E8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14" y="0"/>
            <a:ext cx="4524984" cy="2196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24EB41-0CC7-F0E7-BB4A-E8B6CFFB4014}"/>
              </a:ext>
            </a:extLst>
          </p:cNvPr>
          <p:cNvSpPr/>
          <p:nvPr/>
        </p:nvSpPr>
        <p:spPr>
          <a:xfrm>
            <a:off x="2167847" y="1530849"/>
            <a:ext cx="4500081" cy="5753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Before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Purchase </a:t>
            </a:r>
          </a:p>
        </p:txBody>
      </p:sp>
      <p:sp>
        <p:nvSpPr>
          <p:cNvPr id="4" name="Rectangle 3">
            <a:extLst>
              <a:ext uri="{FF2B5EF4-FFF2-40B4-BE49-F238E27FC236}">
                <a16:creationId xmlns:a16="http://schemas.microsoft.com/office/drawing/2014/main" id="{B29125D2-C4F0-7DF5-4CD0-3826DAE50FC3}"/>
              </a:ext>
            </a:extLst>
          </p:cNvPr>
          <p:cNvSpPr/>
          <p:nvPr/>
        </p:nvSpPr>
        <p:spPr>
          <a:xfrm>
            <a:off x="6717817" y="1538159"/>
            <a:ext cx="4623371" cy="56507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During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Purchase </a:t>
            </a:r>
          </a:p>
        </p:txBody>
      </p:sp>
      <p:sp>
        <p:nvSpPr>
          <p:cNvPr id="7" name="TextBox 6">
            <a:extLst>
              <a:ext uri="{FF2B5EF4-FFF2-40B4-BE49-F238E27FC236}">
                <a16:creationId xmlns:a16="http://schemas.microsoft.com/office/drawing/2014/main" id="{352B984B-D727-92D9-D313-35917CFDA071}"/>
              </a:ext>
            </a:extLst>
          </p:cNvPr>
          <p:cNvSpPr txBox="1"/>
          <p:nvPr/>
        </p:nvSpPr>
        <p:spPr>
          <a:xfrm>
            <a:off x="2239766" y="3955545"/>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Home </a:t>
            </a:r>
          </a:p>
        </p:txBody>
      </p:sp>
      <p:sp>
        <p:nvSpPr>
          <p:cNvPr id="8" name="TextBox 7">
            <a:extLst>
              <a:ext uri="{FF2B5EF4-FFF2-40B4-BE49-F238E27FC236}">
                <a16:creationId xmlns:a16="http://schemas.microsoft.com/office/drawing/2014/main" id="{EDD7674B-3BF9-2D3A-B918-05D5258599B1}"/>
              </a:ext>
            </a:extLst>
          </p:cNvPr>
          <p:cNvSpPr txBox="1"/>
          <p:nvPr/>
        </p:nvSpPr>
        <p:spPr>
          <a:xfrm>
            <a:off x="2936697" y="3224367"/>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School </a:t>
            </a:r>
          </a:p>
        </p:txBody>
      </p:sp>
      <p:sp>
        <p:nvSpPr>
          <p:cNvPr id="9" name="TextBox 8">
            <a:extLst>
              <a:ext uri="{FF2B5EF4-FFF2-40B4-BE49-F238E27FC236}">
                <a16:creationId xmlns:a16="http://schemas.microsoft.com/office/drawing/2014/main" id="{B15D31B9-8B79-9E4F-745F-B7BB6B5E2D03}"/>
              </a:ext>
            </a:extLst>
          </p:cNvPr>
          <p:cNvSpPr txBox="1"/>
          <p:nvPr/>
        </p:nvSpPr>
        <p:spPr>
          <a:xfrm>
            <a:off x="4065140" y="2780866"/>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Work </a:t>
            </a:r>
          </a:p>
        </p:txBody>
      </p:sp>
      <p:sp>
        <p:nvSpPr>
          <p:cNvPr id="10" name="TextBox 9">
            <a:extLst>
              <a:ext uri="{FF2B5EF4-FFF2-40B4-BE49-F238E27FC236}">
                <a16:creationId xmlns:a16="http://schemas.microsoft.com/office/drawing/2014/main" id="{FD469DD0-424D-A5A9-B2C2-1E4EF16C7EA9}"/>
              </a:ext>
            </a:extLst>
          </p:cNvPr>
          <p:cNvSpPr txBox="1"/>
          <p:nvPr/>
        </p:nvSpPr>
        <p:spPr>
          <a:xfrm>
            <a:off x="4885360" y="3344232"/>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Travel</a:t>
            </a:r>
          </a:p>
        </p:txBody>
      </p:sp>
      <p:sp>
        <p:nvSpPr>
          <p:cNvPr id="11" name="TextBox 10">
            <a:extLst>
              <a:ext uri="{FF2B5EF4-FFF2-40B4-BE49-F238E27FC236}">
                <a16:creationId xmlns:a16="http://schemas.microsoft.com/office/drawing/2014/main" id="{2CFCED0F-2C7B-9072-B262-46D29B6F6253}"/>
              </a:ext>
            </a:extLst>
          </p:cNvPr>
          <p:cNvSpPr txBox="1"/>
          <p:nvPr/>
        </p:nvSpPr>
        <p:spPr>
          <a:xfrm>
            <a:off x="5736402" y="4010340"/>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Arrival </a:t>
            </a:r>
          </a:p>
        </p:txBody>
      </p:sp>
      <p:grpSp>
        <p:nvGrpSpPr>
          <p:cNvPr id="25" name="Group 24">
            <a:extLst>
              <a:ext uri="{FF2B5EF4-FFF2-40B4-BE49-F238E27FC236}">
                <a16:creationId xmlns:a16="http://schemas.microsoft.com/office/drawing/2014/main" id="{4B4821F0-6A4A-639E-DD13-B9B03F52FF6F}"/>
              </a:ext>
            </a:extLst>
          </p:cNvPr>
          <p:cNvGrpSpPr/>
          <p:nvPr/>
        </p:nvGrpSpPr>
        <p:grpSpPr>
          <a:xfrm>
            <a:off x="6729573" y="2145587"/>
            <a:ext cx="4640495" cy="2547991"/>
            <a:chOff x="7130265" y="2135312"/>
            <a:chExt cx="4640495" cy="2547991"/>
          </a:xfrm>
        </p:grpSpPr>
        <p:sp>
          <p:nvSpPr>
            <p:cNvPr id="6" name="Rectangle 5">
              <a:extLst>
                <a:ext uri="{FF2B5EF4-FFF2-40B4-BE49-F238E27FC236}">
                  <a16:creationId xmlns:a16="http://schemas.microsoft.com/office/drawing/2014/main" id="{F6E97923-2A72-6D53-65E1-A417B7F9F5D1}"/>
                </a:ext>
              </a:extLst>
            </p:cNvPr>
            <p:cNvSpPr/>
            <p:nvPr/>
          </p:nvSpPr>
          <p:spPr>
            <a:xfrm>
              <a:off x="7130265" y="2135312"/>
              <a:ext cx="4602821" cy="254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2" name="TextBox 11">
              <a:extLst>
                <a:ext uri="{FF2B5EF4-FFF2-40B4-BE49-F238E27FC236}">
                  <a16:creationId xmlns:a16="http://schemas.microsoft.com/office/drawing/2014/main" id="{10502162-D4DB-E287-D210-52E153EF9A3B}"/>
                </a:ext>
              </a:extLst>
            </p:cNvPr>
            <p:cNvSpPr txBox="1"/>
            <p:nvPr/>
          </p:nvSpPr>
          <p:spPr>
            <a:xfrm>
              <a:off x="7460748" y="4255214"/>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Signage</a:t>
              </a:r>
            </a:p>
          </p:txBody>
        </p:sp>
        <p:sp>
          <p:nvSpPr>
            <p:cNvPr id="13" name="TextBox 12">
              <a:extLst>
                <a:ext uri="{FF2B5EF4-FFF2-40B4-BE49-F238E27FC236}">
                  <a16:creationId xmlns:a16="http://schemas.microsoft.com/office/drawing/2014/main" id="{F7055137-1C90-C215-6407-6F75FEA18F11}"/>
                </a:ext>
              </a:extLst>
            </p:cNvPr>
            <p:cNvSpPr txBox="1"/>
            <p:nvPr/>
          </p:nvSpPr>
          <p:spPr>
            <a:xfrm>
              <a:off x="7818633" y="3359650"/>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Posters </a:t>
              </a:r>
            </a:p>
          </p:txBody>
        </p:sp>
        <p:sp>
          <p:nvSpPr>
            <p:cNvPr id="14" name="TextBox 13">
              <a:extLst>
                <a:ext uri="{FF2B5EF4-FFF2-40B4-BE49-F238E27FC236}">
                  <a16:creationId xmlns:a16="http://schemas.microsoft.com/office/drawing/2014/main" id="{B1DCE7A1-2C3B-F3B5-8AE4-FE5155203A34}"/>
                </a:ext>
              </a:extLst>
            </p:cNvPr>
            <p:cNvSpPr txBox="1"/>
            <p:nvPr/>
          </p:nvSpPr>
          <p:spPr>
            <a:xfrm>
              <a:off x="8659402" y="2741489"/>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Displays</a:t>
              </a:r>
            </a:p>
          </p:txBody>
        </p:sp>
        <p:sp>
          <p:nvSpPr>
            <p:cNvPr id="15" name="TextBox 14">
              <a:extLst>
                <a:ext uri="{FF2B5EF4-FFF2-40B4-BE49-F238E27FC236}">
                  <a16:creationId xmlns:a16="http://schemas.microsoft.com/office/drawing/2014/main" id="{CFB4FFE4-38DC-D6D9-16CF-C1DDB693CECF}"/>
                </a:ext>
              </a:extLst>
            </p:cNvPr>
            <p:cNvSpPr txBox="1"/>
            <p:nvPr/>
          </p:nvSpPr>
          <p:spPr>
            <a:xfrm>
              <a:off x="9448799" y="3089097"/>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Promotions</a:t>
              </a:r>
            </a:p>
          </p:txBody>
        </p:sp>
        <p:sp>
          <p:nvSpPr>
            <p:cNvPr id="16" name="TextBox 15">
              <a:extLst>
                <a:ext uri="{FF2B5EF4-FFF2-40B4-BE49-F238E27FC236}">
                  <a16:creationId xmlns:a16="http://schemas.microsoft.com/office/drawing/2014/main" id="{18E408D6-D71D-0BE0-09A3-6944DDDA97AF}"/>
                </a:ext>
              </a:extLst>
            </p:cNvPr>
            <p:cNvSpPr txBox="1"/>
            <p:nvPr/>
          </p:nvSpPr>
          <p:spPr>
            <a:xfrm>
              <a:off x="10176552" y="3477803"/>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Category </a:t>
              </a:r>
            </a:p>
          </p:txBody>
        </p:sp>
        <p:sp>
          <p:nvSpPr>
            <p:cNvPr id="17" name="TextBox 16">
              <a:extLst>
                <a:ext uri="{FF2B5EF4-FFF2-40B4-BE49-F238E27FC236}">
                  <a16:creationId xmlns:a16="http://schemas.microsoft.com/office/drawing/2014/main" id="{40E0704C-C432-CB32-D0B3-22A48121AB46}"/>
                </a:ext>
              </a:extLst>
            </p:cNvPr>
            <p:cNvSpPr txBox="1"/>
            <p:nvPr/>
          </p:nvSpPr>
          <p:spPr>
            <a:xfrm>
              <a:off x="10904306" y="4102816"/>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Check out </a:t>
              </a:r>
            </a:p>
          </p:txBody>
        </p:sp>
      </p:grpSp>
      <p:sp>
        <p:nvSpPr>
          <p:cNvPr id="18" name="Arrow: Pentagon 17">
            <a:extLst>
              <a:ext uri="{FF2B5EF4-FFF2-40B4-BE49-F238E27FC236}">
                <a16:creationId xmlns:a16="http://schemas.microsoft.com/office/drawing/2014/main" id="{0B132E61-1D39-D2F8-CED5-9FD014F99FE3}"/>
              </a:ext>
            </a:extLst>
          </p:cNvPr>
          <p:cNvSpPr/>
          <p:nvPr/>
        </p:nvSpPr>
        <p:spPr>
          <a:xfrm>
            <a:off x="2126751" y="4777483"/>
            <a:ext cx="4602821" cy="760287"/>
          </a:xfrm>
          <a:prstGeom prst="homePlate">
            <a:avLst/>
          </a:prstGeom>
          <a:gradFill>
            <a:gsLst>
              <a:gs pos="53000">
                <a:schemeClr val="bg1">
                  <a:alpha val="29000"/>
                  <a:lumMod val="58000"/>
                </a:schemeClr>
              </a:gs>
              <a:gs pos="0">
                <a:schemeClr val="bg1">
                  <a:lumMod val="85000"/>
                </a:schemeClr>
              </a:gs>
              <a:gs pos="100000">
                <a:schemeClr val="accent1">
                  <a:lumMod val="45000"/>
                  <a:lumOff val="55000"/>
                </a:schemeClr>
              </a:gs>
              <a:gs pos="100000">
                <a:schemeClr val="bg1">
                  <a:lumMod val="65000"/>
                </a:schemeClr>
              </a:gs>
              <a:gs pos="100000">
                <a:schemeClr val="accent1">
                  <a:lumMod val="30000"/>
                  <a:lumOff val="70000"/>
                </a:schemeClr>
              </a:gs>
            </a:gsLst>
            <a:lin ang="7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9" name="Arrow: Pentagon 18">
            <a:extLst>
              <a:ext uri="{FF2B5EF4-FFF2-40B4-BE49-F238E27FC236}">
                <a16:creationId xmlns:a16="http://schemas.microsoft.com/office/drawing/2014/main" id="{397FEB47-DC03-15A1-B2FA-F07869F30224}"/>
              </a:ext>
            </a:extLst>
          </p:cNvPr>
          <p:cNvSpPr/>
          <p:nvPr/>
        </p:nvSpPr>
        <p:spPr>
          <a:xfrm>
            <a:off x="6801494" y="4755222"/>
            <a:ext cx="4703851" cy="760287"/>
          </a:xfrm>
          <a:prstGeom prst="homePlate">
            <a:avLst/>
          </a:prstGeom>
          <a:gradFill>
            <a:gsLst>
              <a:gs pos="53000">
                <a:schemeClr val="bg1">
                  <a:alpha val="29000"/>
                  <a:lumMod val="58000"/>
                </a:schemeClr>
              </a:gs>
              <a:gs pos="0">
                <a:schemeClr val="bg1">
                  <a:lumMod val="85000"/>
                </a:schemeClr>
              </a:gs>
              <a:gs pos="100000">
                <a:schemeClr val="accent1">
                  <a:lumMod val="45000"/>
                  <a:lumOff val="55000"/>
                </a:schemeClr>
              </a:gs>
              <a:gs pos="100000">
                <a:schemeClr val="bg1">
                  <a:lumMod val="65000"/>
                </a:schemeClr>
              </a:gs>
              <a:gs pos="100000">
                <a:schemeClr val="accent1">
                  <a:lumMod val="30000"/>
                  <a:lumOff val="70000"/>
                </a:schemeClr>
              </a:gs>
            </a:gsLst>
            <a:lin ang="7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0" name="TextBox 19">
            <a:extLst>
              <a:ext uri="{FF2B5EF4-FFF2-40B4-BE49-F238E27FC236}">
                <a16:creationId xmlns:a16="http://schemas.microsoft.com/office/drawing/2014/main" id="{095BECB0-D0E0-0417-038F-BD868C701851}"/>
              </a:ext>
            </a:extLst>
          </p:cNvPr>
          <p:cNvSpPr txBox="1"/>
          <p:nvPr/>
        </p:nvSpPr>
        <p:spPr>
          <a:xfrm>
            <a:off x="3543757" y="4969267"/>
            <a:ext cx="2900855" cy="307777"/>
          </a:xfrm>
          <a:prstGeom prst="rect">
            <a:avLst/>
          </a:prstGeom>
          <a:noFill/>
        </p:spPr>
        <p:txBody>
          <a:bodyPr wrap="square" rtlCol="0">
            <a:spAutoFit/>
          </a:bodyPr>
          <a:lstStyle>
            <a:defPPr>
              <a:defRPr lang="en-US"/>
            </a:defPPr>
            <a:lvl1pPr>
              <a:defRPr sz="14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Lato Light"/>
                <a:ea typeface="+mn-ea"/>
                <a:cs typeface="+mn-cs"/>
              </a:rPr>
              <a:t>Purchase Engagement creation</a:t>
            </a:r>
          </a:p>
        </p:txBody>
      </p:sp>
      <p:sp>
        <p:nvSpPr>
          <p:cNvPr id="21" name="TextBox 20">
            <a:extLst>
              <a:ext uri="{FF2B5EF4-FFF2-40B4-BE49-F238E27FC236}">
                <a16:creationId xmlns:a16="http://schemas.microsoft.com/office/drawing/2014/main" id="{9F799968-33BA-7FA1-D543-0825616EAE67}"/>
              </a:ext>
            </a:extLst>
          </p:cNvPr>
          <p:cNvSpPr txBox="1"/>
          <p:nvPr/>
        </p:nvSpPr>
        <p:spPr>
          <a:xfrm>
            <a:off x="7202184" y="4992472"/>
            <a:ext cx="45616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Lato Light"/>
                <a:ea typeface="+mn-ea"/>
                <a:cs typeface="+mn-cs"/>
              </a:rPr>
              <a:t>Purchase Engagement creation &amp; Altered behaviour</a:t>
            </a:r>
          </a:p>
        </p:txBody>
      </p:sp>
      <p:sp>
        <p:nvSpPr>
          <p:cNvPr id="22" name="TextBox 21">
            <a:extLst>
              <a:ext uri="{FF2B5EF4-FFF2-40B4-BE49-F238E27FC236}">
                <a16:creationId xmlns:a16="http://schemas.microsoft.com/office/drawing/2014/main" id="{FC9781B6-EC0F-39DA-4896-5ED14661CE36}"/>
              </a:ext>
            </a:extLst>
          </p:cNvPr>
          <p:cNvSpPr txBox="1"/>
          <p:nvPr/>
        </p:nvSpPr>
        <p:spPr>
          <a:xfrm rot="16200000">
            <a:off x="420748" y="2974345"/>
            <a:ext cx="2502273" cy="898518"/>
          </a:xfrm>
          <a:prstGeom prst="rect">
            <a:avLst/>
          </a:prstGeom>
          <a:gradFill>
            <a:gsLst>
              <a:gs pos="53000">
                <a:schemeClr val="bg1">
                  <a:alpha val="29000"/>
                  <a:lumMod val="58000"/>
                </a:schemeClr>
              </a:gs>
              <a:gs pos="0">
                <a:schemeClr val="bg1">
                  <a:lumMod val="85000"/>
                </a:schemeClr>
              </a:gs>
              <a:gs pos="100000">
                <a:schemeClr val="accent1">
                  <a:lumMod val="45000"/>
                  <a:lumOff val="55000"/>
                </a:schemeClr>
              </a:gs>
              <a:gs pos="100000">
                <a:schemeClr val="bg1">
                  <a:lumMod val="65000"/>
                </a:schemeClr>
              </a:gs>
              <a:gs pos="100000">
                <a:schemeClr val="accent1">
                  <a:lumMod val="30000"/>
                  <a:lumOff val="70000"/>
                </a:schemeClr>
              </a:gs>
            </a:gsLst>
            <a:lin ang="7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Lato Light"/>
                <a:ea typeface="+mn-ea"/>
                <a:cs typeface="+mn-cs"/>
              </a:rPr>
              <a:t>Communication Engagement</a:t>
            </a:r>
          </a:p>
        </p:txBody>
      </p:sp>
      <p:sp>
        <p:nvSpPr>
          <p:cNvPr id="23" name="TextBox 22">
            <a:extLst>
              <a:ext uri="{FF2B5EF4-FFF2-40B4-BE49-F238E27FC236}">
                <a16:creationId xmlns:a16="http://schemas.microsoft.com/office/drawing/2014/main" id="{7D46346C-DCB1-FF88-5067-8A48D937C0AD}"/>
              </a:ext>
            </a:extLst>
          </p:cNvPr>
          <p:cNvSpPr txBox="1"/>
          <p:nvPr/>
        </p:nvSpPr>
        <p:spPr>
          <a:xfrm>
            <a:off x="297951" y="4752864"/>
            <a:ext cx="1783680" cy="1113679"/>
          </a:xfrm>
          <a:prstGeom prst="rect">
            <a:avLst/>
          </a:prstGeom>
          <a:gradFill>
            <a:gsLst>
              <a:gs pos="53000">
                <a:schemeClr val="bg1">
                  <a:alpha val="29000"/>
                  <a:lumMod val="58000"/>
                </a:schemeClr>
              </a:gs>
              <a:gs pos="0">
                <a:schemeClr val="bg1">
                  <a:lumMod val="85000"/>
                </a:schemeClr>
              </a:gs>
              <a:gs pos="100000">
                <a:schemeClr val="accent1">
                  <a:lumMod val="45000"/>
                  <a:lumOff val="55000"/>
                </a:schemeClr>
              </a:gs>
              <a:gs pos="100000">
                <a:schemeClr val="bg1">
                  <a:lumMod val="65000"/>
                </a:schemeClr>
              </a:gs>
              <a:gs pos="100000">
                <a:schemeClr val="accent1">
                  <a:lumMod val="30000"/>
                  <a:lumOff val="70000"/>
                </a:schemeClr>
              </a:gs>
            </a:gsLst>
            <a:lin ang="7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Lato Light"/>
                <a:ea typeface="+mn-ea"/>
                <a:cs typeface="+mn-cs"/>
              </a:rPr>
              <a:t>TM Objective </a:t>
            </a:r>
          </a:p>
        </p:txBody>
      </p:sp>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7A558C3B-03C3-6D6D-1F7E-E1BC33D0E1C5}"/>
                  </a:ext>
                </a:extLst>
              </p14:cNvPr>
              <p14:cNvContentPartPr/>
              <p14:nvPr/>
            </p14:nvContentPartPr>
            <p14:xfrm>
              <a:off x="2404132" y="2972783"/>
              <a:ext cx="8773560" cy="1460520"/>
            </p14:xfrm>
          </p:contentPart>
        </mc:Choice>
        <mc:Fallback xmlns="">
          <p:pic>
            <p:nvPicPr>
              <p:cNvPr id="29" name="Ink 28">
                <a:extLst>
                  <a:ext uri="{FF2B5EF4-FFF2-40B4-BE49-F238E27FC236}">
                    <a16:creationId xmlns:a16="http://schemas.microsoft.com/office/drawing/2014/main" id="{7A558C3B-03C3-6D6D-1F7E-E1BC33D0E1C5}"/>
                  </a:ext>
                </a:extLst>
              </p:cNvPr>
              <p:cNvPicPr/>
              <p:nvPr/>
            </p:nvPicPr>
            <p:blipFill>
              <a:blip r:embed="rId4"/>
              <a:stretch>
                <a:fillRect/>
              </a:stretch>
            </p:blipFill>
            <p:spPr>
              <a:xfrm>
                <a:off x="2395132" y="2964143"/>
                <a:ext cx="8791200" cy="1478160"/>
              </a:xfrm>
              <a:prstGeom prst="rect">
                <a:avLst/>
              </a:prstGeom>
            </p:spPr>
          </p:pic>
        </mc:Fallback>
      </mc:AlternateContent>
      <p:cxnSp>
        <p:nvCxnSpPr>
          <p:cNvPr id="33" name="Straight Connector 32">
            <a:extLst>
              <a:ext uri="{FF2B5EF4-FFF2-40B4-BE49-F238E27FC236}">
                <a16:creationId xmlns:a16="http://schemas.microsoft.com/office/drawing/2014/main" id="{1F8AFD4F-14A0-9507-D224-4F2E9C8BBDAD}"/>
              </a:ext>
            </a:extLst>
          </p:cNvPr>
          <p:cNvCxnSpPr>
            <a:cxnSpLocks/>
          </p:cNvCxnSpPr>
          <p:nvPr/>
        </p:nvCxnSpPr>
        <p:spPr>
          <a:xfrm>
            <a:off x="6688476" y="2235099"/>
            <a:ext cx="0" cy="23929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13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28109-0718-3BFA-5435-9020E3999ECD}"/>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Communication Plans </a:t>
            </a:r>
          </a:p>
        </p:txBody>
      </p:sp>
      <p:graphicFrame>
        <p:nvGraphicFramePr>
          <p:cNvPr id="4" name="Table 3">
            <a:extLst>
              <a:ext uri="{FF2B5EF4-FFF2-40B4-BE49-F238E27FC236}">
                <a16:creationId xmlns:a16="http://schemas.microsoft.com/office/drawing/2014/main" id="{53B330C3-782C-FA59-AE7A-AD12430D187C}"/>
              </a:ext>
            </a:extLst>
          </p:cNvPr>
          <p:cNvGraphicFramePr>
            <a:graphicFrameLocks noGrp="1"/>
          </p:cNvGraphicFramePr>
          <p:nvPr>
            <p:extLst>
              <p:ext uri="{D42A27DB-BD31-4B8C-83A1-F6EECF244321}">
                <p14:modId xmlns:p14="http://schemas.microsoft.com/office/powerpoint/2010/main" val="3127779001"/>
              </p:ext>
            </p:extLst>
          </p:nvPr>
        </p:nvGraphicFramePr>
        <p:xfrm>
          <a:off x="561787" y="1409947"/>
          <a:ext cx="10984755" cy="3337560"/>
        </p:xfrm>
        <a:graphic>
          <a:graphicData uri="http://schemas.openxmlformats.org/drawingml/2006/table">
            <a:tbl>
              <a:tblPr firstRow="1" bandRow="1">
                <a:tableStyleId>{5C22544A-7EE6-4342-B048-85BDC9FD1C3A}</a:tableStyleId>
              </a:tblPr>
              <a:tblGrid>
                <a:gridCol w="2196951">
                  <a:extLst>
                    <a:ext uri="{9D8B030D-6E8A-4147-A177-3AD203B41FA5}">
                      <a16:colId xmlns:a16="http://schemas.microsoft.com/office/drawing/2014/main" val="1070874084"/>
                    </a:ext>
                  </a:extLst>
                </a:gridCol>
                <a:gridCol w="2196951">
                  <a:extLst>
                    <a:ext uri="{9D8B030D-6E8A-4147-A177-3AD203B41FA5}">
                      <a16:colId xmlns:a16="http://schemas.microsoft.com/office/drawing/2014/main" val="1430848293"/>
                    </a:ext>
                  </a:extLst>
                </a:gridCol>
                <a:gridCol w="2196951">
                  <a:extLst>
                    <a:ext uri="{9D8B030D-6E8A-4147-A177-3AD203B41FA5}">
                      <a16:colId xmlns:a16="http://schemas.microsoft.com/office/drawing/2014/main" val="2857393802"/>
                    </a:ext>
                  </a:extLst>
                </a:gridCol>
                <a:gridCol w="2196951">
                  <a:extLst>
                    <a:ext uri="{9D8B030D-6E8A-4147-A177-3AD203B41FA5}">
                      <a16:colId xmlns:a16="http://schemas.microsoft.com/office/drawing/2014/main" val="829746353"/>
                    </a:ext>
                  </a:extLst>
                </a:gridCol>
                <a:gridCol w="2196951">
                  <a:extLst>
                    <a:ext uri="{9D8B030D-6E8A-4147-A177-3AD203B41FA5}">
                      <a16:colId xmlns:a16="http://schemas.microsoft.com/office/drawing/2014/main" val="4166338580"/>
                    </a:ext>
                  </a:extLst>
                </a:gridCol>
              </a:tblGrid>
              <a:tr h="370840">
                <a:tc>
                  <a:txBody>
                    <a:bodyPr/>
                    <a:lstStyle/>
                    <a:p>
                      <a:pPr algn="ctr"/>
                      <a:r>
                        <a:rPr lang="en-GB" dirty="0"/>
                        <a:t>Brand </a:t>
                      </a:r>
                    </a:p>
                  </a:txBody>
                  <a:tcPr/>
                </a:tc>
                <a:tc>
                  <a:txBody>
                    <a:bodyPr/>
                    <a:lstStyle/>
                    <a:p>
                      <a:pPr algn="ctr"/>
                      <a:r>
                        <a:rPr lang="en-GB" dirty="0"/>
                        <a:t>Account </a:t>
                      </a:r>
                    </a:p>
                  </a:txBody>
                  <a:tcPr/>
                </a:tc>
                <a:tc>
                  <a:txBody>
                    <a:bodyPr/>
                    <a:lstStyle/>
                    <a:p>
                      <a:pPr algn="ctr"/>
                      <a:r>
                        <a:rPr lang="en-GB" dirty="0"/>
                        <a:t>Message</a:t>
                      </a:r>
                    </a:p>
                  </a:txBody>
                  <a:tcPr/>
                </a:tc>
                <a:tc>
                  <a:txBody>
                    <a:bodyPr/>
                    <a:lstStyle/>
                    <a:p>
                      <a:pPr algn="ctr"/>
                      <a:r>
                        <a:rPr lang="en-GB" dirty="0"/>
                        <a:t>Staff Training</a:t>
                      </a:r>
                    </a:p>
                  </a:txBody>
                  <a:tcPr/>
                </a:tc>
                <a:tc>
                  <a:txBody>
                    <a:bodyPr/>
                    <a:lstStyle/>
                    <a:p>
                      <a:pPr algn="ctr"/>
                      <a:r>
                        <a:rPr lang="en-GB" dirty="0"/>
                        <a:t>Objective </a:t>
                      </a:r>
                    </a:p>
                  </a:txBody>
                  <a:tcPr/>
                </a:tc>
                <a:extLst>
                  <a:ext uri="{0D108BD9-81ED-4DB2-BD59-A6C34878D82A}">
                    <a16:rowId xmlns:a16="http://schemas.microsoft.com/office/drawing/2014/main" val="19824056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58643504"/>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97298982"/>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95706734"/>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734737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92300044"/>
                  </a:ext>
                </a:extLst>
              </a:tr>
              <a:tr h="370840">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56529247"/>
                  </a:ext>
                </a:extLst>
              </a:tr>
              <a:tr h="370840">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5079119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7091959"/>
                  </a:ext>
                </a:extLst>
              </a:tr>
            </a:tbl>
          </a:graphicData>
        </a:graphic>
      </p:graphicFrame>
      <p:sp>
        <p:nvSpPr>
          <p:cNvPr id="6" name="TextBox 5">
            <a:extLst>
              <a:ext uri="{FF2B5EF4-FFF2-40B4-BE49-F238E27FC236}">
                <a16:creationId xmlns:a16="http://schemas.microsoft.com/office/drawing/2014/main" id="{86D8FA94-2A6D-345D-B6EA-7BDC92D14077}"/>
              </a:ext>
            </a:extLst>
          </p:cNvPr>
          <p:cNvSpPr txBox="1"/>
          <p:nvPr/>
        </p:nvSpPr>
        <p:spPr>
          <a:xfrm>
            <a:off x="614084" y="5030578"/>
            <a:ext cx="6122894" cy="1546577"/>
          </a:xfrm>
          <a:prstGeom prst="rect">
            <a:avLst/>
          </a:prstGeom>
          <a:solidFill>
            <a:schemeClr val="accent3">
              <a:lumMod val="40000"/>
              <a:lumOff val="60000"/>
            </a:schemeClr>
          </a:solidFill>
        </p:spPr>
        <p:txBody>
          <a:bodyPr wrap="square">
            <a:spAutoFit/>
          </a:bodyPr>
          <a:lstStyle/>
          <a:p>
            <a:pPr algn="l"/>
            <a:r>
              <a:rPr lang="en-GB" sz="1050" b="1" i="0" dirty="0">
                <a:effectLst/>
                <a:latin typeface="Söhne"/>
              </a:rPr>
              <a:t>In-Store Experience</a:t>
            </a:r>
            <a:endParaRPr lang="en-GB" sz="1050" b="0" i="0" dirty="0">
              <a:solidFill>
                <a:srgbClr val="374151"/>
              </a:solidFill>
              <a:effectLst/>
              <a:latin typeface="Söhne"/>
            </a:endParaRPr>
          </a:p>
          <a:p>
            <a:pPr algn="l">
              <a:buFont typeface="Arial" panose="020B0604020202020204" pitchFamily="34" charset="0"/>
              <a:buChar char="•"/>
            </a:pPr>
            <a:r>
              <a:rPr lang="en-GB" sz="1050" b="0" i="0" dirty="0">
                <a:solidFill>
                  <a:srgbClr val="374151"/>
                </a:solidFill>
                <a:effectLst/>
                <a:latin typeface="Söhne"/>
              </a:rPr>
              <a:t>Consider how you're in-store environment communicates your brand message.</a:t>
            </a:r>
          </a:p>
          <a:p>
            <a:pPr algn="l">
              <a:buFont typeface="Arial" panose="020B0604020202020204" pitchFamily="34" charset="0"/>
              <a:buChar char="•"/>
            </a:pPr>
            <a:r>
              <a:rPr lang="en-GB" sz="1050" b="0" i="0" dirty="0">
                <a:solidFill>
                  <a:srgbClr val="374151"/>
                </a:solidFill>
                <a:effectLst/>
                <a:latin typeface="Söhne"/>
              </a:rPr>
              <a:t>Implement visual merchandising strategies that align with your brand and product positioning.</a:t>
            </a:r>
          </a:p>
          <a:p>
            <a:pPr algn="l">
              <a:buFont typeface="Arial" panose="020B0604020202020204" pitchFamily="34" charset="0"/>
              <a:buChar char="•"/>
            </a:pPr>
            <a:r>
              <a:rPr lang="en-GB" sz="1050" b="0" i="0" dirty="0">
                <a:solidFill>
                  <a:srgbClr val="374151"/>
                </a:solidFill>
                <a:effectLst/>
                <a:latin typeface="Söhne"/>
              </a:rPr>
              <a:t>Train staff to effectively communicate the brand message and assist customers.</a:t>
            </a:r>
          </a:p>
          <a:p>
            <a:pPr algn="l"/>
            <a:r>
              <a:rPr lang="en-GB" sz="1050" b="1" i="0" dirty="0">
                <a:solidFill>
                  <a:srgbClr val="374151"/>
                </a:solidFill>
                <a:effectLst/>
                <a:latin typeface="Söhne"/>
              </a:rPr>
              <a:t>Communication Objectives:</a:t>
            </a:r>
            <a:endParaRPr lang="en-GB" sz="1050" b="0" i="0" dirty="0">
              <a:solidFill>
                <a:srgbClr val="374151"/>
              </a:solidFill>
              <a:effectLst/>
              <a:latin typeface="Söhne"/>
            </a:endParaRPr>
          </a:p>
          <a:p>
            <a:pPr algn="l">
              <a:buFont typeface="Arial" panose="020B0604020202020204" pitchFamily="34" charset="0"/>
              <a:buChar char="•"/>
            </a:pPr>
            <a:r>
              <a:rPr lang="en-GB" sz="1050" b="0" i="0" dirty="0">
                <a:solidFill>
                  <a:srgbClr val="374151"/>
                </a:solidFill>
                <a:effectLst/>
                <a:latin typeface="Söhne"/>
              </a:rPr>
              <a:t>Clearly state the communication objectives, such as increasing brand awareness, driving sales, or promoting a new product line.</a:t>
            </a:r>
          </a:p>
          <a:p>
            <a:pPr algn="l">
              <a:buFont typeface="Arial" panose="020B0604020202020204" pitchFamily="34" charset="0"/>
              <a:buChar char="•"/>
            </a:pPr>
            <a:r>
              <a:rPr lang="en-GB" sz="1050" b="0" i="0" dirty="0">
                <a:solidFill>
                  <a:srgbClr val="374151"/>
                </a:solidFill>
                <a:effectLst/>
                <a:latin typeface="Söhne"/>
              </a:rPr>
              <a:t>Set measurable goals to evaluate the success of your communication efforts.</a:t>
            </a:r>
          </a:p>
          <a:p>
            <a:pPr algn="l">
              <a:buFont typeface="Arial" panose="020B0604020202020204" pitchFamily="34" charset="0"/>
              <a:buChar char="•"/>
            </a:pPr>
            <a:endParaRPr lang="en-GB" sz="1050" b="0" i="0" dirty="0">
              <a:solidFill>
                <a:srgbClr val="374151"/>
              </a:solidFill>
              <a:effectLst/>
              <a:latin typeface="Söhne"/>
            </a:endParaRPr>
          </a:p>
        </p:txBody>
      </p:sp>
    </p:spTree>
    <p:extLst>
      <p:ext uri="{BB962C8B-B14F-4D97-AF65-F5344CB8AC3E}">
        <p14:creationId xmlns:p14="http://schemas.microsoft.com/office/powerpoint/2010/main" val="75952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DEAE5-8936-32A8-CC29-5033BE3F2752}"/>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POS Plan </a:t>
            </a:r>
          </a:p>
        </p:txBody>
      </p:sp>
      <p:graphicFrame>
        <p:nvGraphicFramePr>
          <p:cNvPr id="4" name="Table 3">
            <a:extLst>
              <a:ext uri="{FF2B5EF4-FFF2-40B4-BE49-F238E27FC236}">
                <a16:creationId xmlns:a16="http://schemas.microsoft.com/office/drawing/2014/main" id="{2EAF1F15-CCCE-E87E-C4BB-A99F9E4988D9}"/>
              </a:ext>
            </a:extLst>
          </p:cNvPr>
          <p:cNvGraphicFramePr>
            <a:graphicFrameLocks noGrp="1"/>
          </p:cNvGraphicFramePr>
          <p:nvPr>
            <p:extLst>
              <p:ext uri="{D42A27DB-BD31-4B8C-83A1-F6EECF244321}">
                <p14:modId xmlns:p14="http://schemas.microsoft.com/office/powerpoint/2010/main" val="796854938"/>
              </p:ext>
            </p:extLst>
          </p:nvPr>
        </p:nvGraphicFramePr>
        <p:xfrm>
          <a:off x="785905" y="1239619"/>
          <a:ext cx="10455840" cy="2966720"/>
        </p:xfrm>
        <a:graphic>
          <a:graphicData uri="http://schemas.openxmlformats.org/drawingml/2006/table">
            <a:tbl>
              <a:tblPr firstRow="1" bandRow="1">
                <a:tableStyleId>{5C22544A-7EE6-4342-B048-85BDC9FD1C3A}</a:tableStyleId>
              </a:tblPr>
              <a:tblGrid>
                <a:gridCol w="1306980">
                  <a:extLst>
                    <a:ext uri="{9D8B030D-6E8A-4147-A177-3AD203B41FA5}">
                      <a16:colId xmlns:a16="http://schemas.microsoft.com/office/drawing/2014/main" val="3631359620"/>
                    </a:ext>
                  </a:extLst>
                </a:gridCol>
                <a:gridCol w="1306980">
                  <a:extLst>
                    <a:ext uri="{9D8B030D-6E8A-4147-A177-3AD203B41FA5}">
                      <a16:colId xmlns:a16="http://schemas.microsoft.com/office/drawing/2014/main" val="3253225219"/>
                    </a:ext>
                  </a:extLst>
                </a:gridCol>
                <a:gridCol w="1306980">
                  <a:extLst>
                    <a:ext uri="{9D8B030D-6E8A-4147-A177-3AD203B41FA5}">
                      <a16:colId xmlns:a16="http://schemas.microsoft.com/office/drawing/2014/main" val="3411427756"/>
                    </a:ext>
                  </a:extLst>
                </a:gridCol>
                <a:gridCol w="1306980">
                  <a:extLst>
                    <a:ext uri="{9D8B030D-6E8A-4147-A177-3AD203B41FA5}">
                      <a16:colId xmlns:a16="http://schemas.microsoft.com/office/drawing/2014/main" val="1860136737"/>
                    </a:ext>
                  </a:extLst>
                </a:gridCol>
                <a:gridCol w="1306980">
                  <a:extLst>
                    <a:ext uri="{9D8B030D-6E8A-4147-A177-3AD203B41FA5}">
                      <a16:colId xmlns:a16="http://schemas.microsoft.com/office/drawing/2014/main" val="2089528102"/>
                    </a:ext>
                  </a:extLst>
                </a:gridCol>
                <a:gridCol w="1306980">
                  <a:extLst>
                    <a:ext uri="{9D8B030D-6E8A-4147-A177-3AD203B41FA5}">
                      <a16:colId xmlns:a16="http://schemas.microsoft.com/office/drawing/2014/main" val="1311061838"/>
                    </a:ext>
                  </a:extLst>
                </a:gridCol>
                <a:gridCol w="1306980">
                  <a:extLst>
                    <a:ext uri="{9D8B030D-6E8A-4147-A177-3AD203B41FA5}">
                      <a16:colId xmlns:a16="http://schemas.microsoft.com/office/drawing/2014/main" val="3958548609"/>
                    </a:ext>
                  </a:extLst>
                </a:gridCol>
                <a:gridCol w="1306980">
                  <a:extLst>
                    <a:ext uri="{9D8B030D-6E8A-4147-A177-3AD203B41FA5}">
                      <a16:colId xmlns:a16="http://schemas.microsoft.com/office/drawing/2014/main" val="476640240"/>
                    </a:ext>
                  </a:extLst>
                </a:gridCol>
              </a:tblGrid>
              <a:tr h="370840">
                <a:tc>
                  <a:txBody>
                    <a:bodyPr/>
                    <a:lstStyle/>
                    <a:p>
                      <a:pPr algn="ctr"/>
                      <a:r>
                        <a:rPr lang="en-GB" sz="1000" dirty="0"/>
                        <a:t>Brand </a:t>
                      </a:r>
                    </a:p>
                  </a:txBody>
                  <a:tcPr/>
                </a:tc>
                <a:tc>
                  <a:txBody>
                    <a:bodyPr/>
                    <a:lstStyle/>
                    <a:p>
                      <a:pPr algn="ctr"/>
                      <a:r>
                        <a:rPr lang="en-GB" sz="1000" dirty="0"/>
                        <a:t>Type</a:t>
                      </a:r>
                    </a:p>
                  </a:txBody>
                  <a:tcPr/>
                </a:tc>
                <a:tc>
                  <a:txBody>
                    <a:bodyPr/>
                    <a:lstStyle/>
                    <a:p>
                      <a:pPr algn="ctr"/>
                      <a:r>
                        <a:rPr lang="en-GB" sz="1000" dirty="0"/>
                        <a:t>Units</a:t>
                      </a:r>
                    </a:p>
                  </a:txBody>
                  <a:tcPr/>
                </a:tc>
                <a:tc>
                  <a:txBody>
                    <a:bodyPr/>
                    <a:lstStyle/>
                    <a:p>
                      <a:pPr algn="ctr"/>
                      <a:r>
                        <a:rPr lang="en-GB" sz="1000" dirty="0"/>
                        <a:t>Unit Costs </a:t>
                      </a:r>
                    </a:p>
                  </a:txBody>
                  <a:tcPr/>
                </a:tc>
                <a:tc>
                  <a:txBody>
                    <a:bodyPr/>
                    <a:lstStyle/>
                    <a:p>
                      <a:pPr algn="ctr"/>
                      <a:r>
                        <a:rPr lang="en-GB" sz="1000" dirty="0"/>
                        <a:t>Volume</a:t>
                      </a:r>
                    </a:p>
                  </a:txBody>
                  <a:tcPr/>
                </a:tc>
                <a:tc>
                  <a:txBody>
                    <a:bodyPr/>
                    <a:lstStyle/>
                    <a:p>
                      <a:pPr algn="ctr"/>
                      <a:r>
                        <a:rPr lang="en-GB" sz="1000" dirty="0"/>
                        <a:t>Total cost </a:t>
                      </a:r>
                    </a:p>
                  </a:txBody>
                  <a:tcPr/>
                </a:tc>
                <a:tc>
                  <a:txBody>
                    <a:bodyPr/>
                    <a:lstStyle/>
                    <a:p>
                      <a:pPr algn="ctr"/>
                      <a:r>
                        <a:rPr lang="en-GB" sz="1000" dirty="0"/>
                        <a:t>Channel </a:t>
                      </a:r>
                    </a:p>
                  </a:txBody>
                  <a:tcPr/>
                </a:tc>
                <a:tc>
                  <a:txBody>
                    <a:bodyPr/>
                    <a:lstStyle/>
                    <a:p>
                      <a:pPr algn="ctr"/>
                      <a:r>
                        <a:rPr lang="en-GB" sz="1000" dirty="0"/>
                        <a:t>Comments </a:t>
                      </a:r>
                    </a:p>
                  </a:txBody>
                  <a:tcPr/>
                </a:tc>
                <a:extLst>
                  <a:ext uri="{0D108BD9-81ED-4DB2-BD59-A6C34878D82A}">
                    <a16:rowId xmlns:a16="http://schemas.microsoft.com/office/drawing/2014/main" val="289815360"/>
                  </a:ext>
                </a:extLst>
              </a:tr>
              <a:tr h="370840">
                <a:tc>
                  <a:txBody>
                    <a:bodyPr/>
                    <a:lstStyle/>
                    <a:p>
                      <a:r>
                        <a:rPr lang="en-GB" sz="1000" dirty="0"/>
                        <a:t>Green </a:t>
                      </a:r>
                    </a:p>
                  </a:txBody>
                  <a:tcPr/>
                </a:tc>
                <a:tc>
                  <a:txBody>
                    <a:bodyPr/>
                    <a:lstStyle/>
                    <a:p>
                      <a:r>
                        <a:rPr lang="en-GB" sz="1000" dirty="0"/>
                        <a:t>Merchandising</a:t>
                      </a:r>
                    </a:p>
                  </a:txBody>
                  <a:tcPr/>
                </a:tc>
                <a:tc>
                  <a:txBody>
                    <a:bodyPr/>
                    <a:lstStyle/>
                    <a:p>
                      <a:endParaRPr lang="en-GB" sz="1000" dirty="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131308035"/>
                  </a:ext>
                </a:extLst>
              </a:tr>
              <a:tr h="370840">
                <a:tc>
                  <a:txBody>
                    <a:bodyPr/>
                    <a:lstStyle/>
                    <a:p>
                      <a:r>
                        <a:rPr lang="en-GB" sz="1000" dirty="0"/>
                        <a:t>Blue </a:t>
                      </a:r>
                    </a:p>
                  </a:txBody>
                  <a:tcPr/>
                </a:tc>
                <a:tc>
                  <a:txBody>
                    <a:bodyPr/>
                    <a:lstStyle/>
                    <a:p>
                      <a:r>
                        <a:rPr lang="en-GB" sz="1000" dirty="0"/>
                        <a:t>Training </a:t>
                      </a:r>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2892619626"/>
                  </a:ext>
                </a:extLst>
              </a:tr>
              <a:tr h="370840">
                <a:tc>
                  <a:txBody>
                    <a:bodyPr/>
                    <a:lstStyle/>
                    <a:p>
                      <a:r>
                        <a:rPr lang="en-GB" sz="1000" dirty="0"/>
                        <a:t>Red</a:t>
                      </a:r>
                    </a:p>
                  </a:txBody>
                  <a:tcPr/>
                </a:tc>
                <a:tc>
                  <a:txBody>
                    <a:bodyPr/>
                    <a:lstStyle/>
                    <a:p>
                      <a:r>
                        <a:rPr lang="en-GB" sz="1000" dirty="0"/>
                        <a:t>Shelf Talkers</a:t>
                      </a:r>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3862406397"/>
                  </a:ext>
                </a:extLst>
              </a:tr>
              <a:tr h="370840">
                <a:tc>
                  <a:txBody>
                    <a:bodyPr/>
                    <a:lstStyle/>
                    <a:p>
                      <a:r>
                        <a:rPr lang="en-GB" sz="1000" dirty="0"/>
                        <a:t>Red</a:t>
                      </a:r>
                    </a:p>
                  </a:txBody>
                  <a:tcPr/>
                </a:tc>
                <a:tc>
                  <a:txBody>
                    <a:bodyPr/>
                    <a:lstStyle/>
                    <a:p>
                      <a:r>
                        <a:rPr lang="en-GB" sz="1000" dirty="0"/>
                        <a:t>Header Boards </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223872511"/>
                  </a:ext>
                </a:extLst>
              </a:tr>
              <a:tr h="370840">
                <a:tc>
                  <a:txBody>
                    <a:bodyPr/>
                    <a:lstStyle/>
                    <a:p>
                      <a:r>
                        <a:rPr lang="en-GB" sz="1000" dirty="0"/>
                        <a:t>Red</a:t>
                      </a:r>
                    </a:p>
                  </a:txBody>
                  <a:tcPr/>
                </a:tc>
                <a:tc>
                  <a:txBody>
                    <a:bodyPr/>
                    <a:lstStyle/>
                    <a:p>
                      <a:r>
                        <a:rPr lang="en-GB" sz="1000" dirty="0"/>
                        <a:t>Displays </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606279824"/>
                  </a:ext>
                </a:extLst>
              </a:tr>
              <a:tr h="370840">
                <a:tc>
                  <a:txBody>
                    <a:bodyPr/>
                    <a:lstStyle/>
                    <a:p>
                      <a:r>
                        <a:rPr lang="en-GB" sz="1000" dirty="0"/>
                        <a:t>Red</a:t>
                      </a:r>
                    </a:p>
                  </a:txBody>
                  <a:tcPr/>
                </a:tc>
                <a:tc>
                  <a:txBody>
                    <a:bodyPr/>
                    <a:lstStyle/>
                    <a:p>
                      <a:r>
                        <a:rPr lang="en-GB" sz="1000" dirty="0"/>
                        <a:t>Uniforms </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814639220"/>
                  </a:ext>
                </a:extLst>
              </a:tr>
              <a:tr h="370840">
                <a:tc>
                  <a:txBody>
                    <a:bodyPr/>
                    <a:lstStyle/>
                    <a:p>
                      <a:endParaRPr lang="en-GB" sz="1000" dirty="0"/>
                    </a:p>
                  </a:txBody>
                  <a:tcPr/>
                </a:tc>
                <a:tc>
                  <a:txBody>
                    <a:bodyPr/>
                    <a:lstStyle/>
                    <a:p>
                      <a:endParaRPr lang="en-GB" sz="1000" dirty="0"/>
                    </a:p>
                  </a:txBody>
                  <a:tcPr/>
                </a:tc>
                <a:tc>
                  <a:txBody>
                    <a:bodyPr/>
                    <a:lstStyle/>
                    <a:p>
                      <a:endParaRPr lang="en-GB" sz="1000"/>
                    </a:p>
                  </a:txBody>
                  <a:tcPr/>
                </a:tc>
                <a:tc>
                  <a:txBody>
                    <a:bodyPr/>
                    <a:lstStyle/>
                    <a:p>
                      <a:endParaRPr lang="en-GB" sz="1000" dirty="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616491472"/>
                  </a:ext>
                </a:extLst>
              </a:tr>
            </a:tbl>
          </a:graphicData>
        </a:graphic>
      </p:graphicFrame>
      <p:sp>
        <p:nvSpPr>
          <p:cNvPr id="5" name="TextBox 4">
            <a:extLst>
              <a:ext uri="{FF2B5EF4-FFF2-40B4-BE49-F238E27FC236}">
                <a16:creationId xmlns:a16="http://schemas.microsoft.com/office/drawing/2014/main" id="{05B7ACDD-1D79-A518-19D8-F75DD2CC50A7}"/>
              </a:ext>
            </a:extLst>
          </p:cNvPr>
          <p:cNvSpPr txBox="1"/>
          <p:nvPr/>
        </p:nvSpPr>
        <p:spPr>
          <a:xfrm>
            <a:off x="829237" y="4447872"/>
            <a:ext cx="6122894" cy="1969770"/>
          </a:xfrm>
          <a:prstGeom prst="rect">
            <a:avLst/>
          </a:prstGeom>
          <a:solidFill>
            <a:schemeClr val="accent3">
              <a:lumMod val="40000"/>
              <a:lumOff val="60000"/>
            </a:schemeClr>
          </a:solidFill>
        </p:spPr>
        <p:txBody>
          <a:bodyPr wrap="square">
            <a:spAutoFit/>
          </a:bodyPr>
          <a:lstStyle/>
          <a:p>
            <a:pPr algn="l">
              <a:buFont typeface="+mj-lt"/>
              <a:buAutoNum type="arabicPeriod"/>
            </a:pPr>
            <a:r>
              <a:rPr lang="en-GB" sz="700" b="1" i="0" dirty="0">
                <a:solidFill>
                  <a:srgbClr val="374151"/>
                </a:solidFill>
                <a:effectLst/>
                <a:latin typeface="Lato Long"/>
              </a:rPr>
              <a:t>Understand Your Goals:</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Know Your Target Audience:</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Consistent Branding:</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Eye-Catching Design:</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Clarity of Message:</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Placement and Visibility:</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Promotional Offers and Incentives:</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Interactive Elements:</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Product Information</a:t>
            </a:r>
          </a:p>
          <a:p>
            <a:pPr algn="l">
              <a:buFont typeface="+mj-lt"/>
              <a:buAutoNum type="arabicPeriod"/>
            </a:pPr>
            <a:r>
              <a:rPr lang="en-GB" sz="700" b="1" i="0" dirty="0">
                <a:solidFill>
                  <a:srgbClr val="374151"/>
                </a:solidFill>
                <a:effectLst/>
                <a:latin typeface="Lato Long"/>
              </a:rPr>
              <a:t>Seasonal Relevance:</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Durability and Quality:</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Compliance and Regulations:</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Test and Measure:</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Flexibility and Adaptability:</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Collaboration with Retailers:</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Sustainability:</a:t>
            </a:r>
            <a:endParaRPr lang="en-GB" sz="700" b="0" i="0" dirty="0">
              <a:solidFill>
                <a:srgbClr val="374151"/>
              </a:solidFill>
              <a:effectLst/>
              <a:latin typeface="Lato Long"/>
            </a:endParaRPr>
          </a:p>
          <a:p>
            <a:pPr algn="l">
              <a:buFont typeface="+mj-lt"/>
              <a:buAutoNum type="arabicPeriod"/>
            </a:pPr>
            <a:r>
              <a:rPr lang="en-GB" sz="700" b="1" i="0" dirty="0">
                <a:solidFill>
                  <a:srgbClr val="374151"/>
                </a:solidFill>
                <a:effectLst/>
                <a:latin typeface="Lato Long"/>
              </a:rPr>
              <a:t>Training for Staff:</a:t>
            </a:r>
            <a:endParaRPr lang="en-GB" sz="700" b="0" i="0" dirty="0">
              <a:solidFill>
                <a:srgbClr val="374151"/>
              </a:solidFill>
              <a:effectLst/>
              <a:latin typeface="Lato Long"/>
            </a:endParaRPr>
          </a:p>
          <a:p>
            <a:pPr algn="l">
              <a:buFont typeface="Arial" panose="020B0604020202020204" pitchFamily="34" charset="0"/>
              <a:buChar char="•"/>
            </a:pPr>
            <a:endParaRPr lang="en-GB" sz="200" b="0" i="0" dirty="0">
              <a:solidFill>
                <a:srgbClr val="374151"/>
              </a:solidFill>
              <a:effectLst/>
              <a:latin typeface="Lato Long"/>
            </a:endParaRPr>
          </a:p>
        </p:txBody>
      </p:sp>
      <p:sp>
        <p:nvSpPr>
          <p:cNvPr id="6" name="TextBox 5">
            <a:extLst>
              <a:ext uri="{FF2B5EF4-FFF2-40B4-BE49-F238E27FC236}">
                <a16:creationId xmlns:a16="http://schemas.microsoft.com/office/drawing/2014/main" id="{E0196387-5D18-C37A-CF7F-ACAD4AA88504}"/>
              </a:ext>
            </a:extLst>
          </p:cNvPr>
          <p:cNvSpPr txBox="1"/>
          <p:nvPr/>
        </p:nvSpPr>
        <p:spPr>
          <a:xfrm>
            <a:off x="3505201" y="5065058"/>
            <a:ext cx="4885764" cy="600164"/>
          </a:xfrm>
          <a:prstGeom prst="rect">
            <a:avLst/>
          </a:prstGeom>
          <a:solidFill>
            <a:schemeClr val="accent3">
              <a:lumMod val="40000"/>
              <a:lumOff val="60000"/>
            </a:schemeClr>
          </a:solidFill>
        </p:spPr>
        <p:txBody>
          <a:bodyPr wrap="square" rtlCol="0">
            <a:spAutoFit/>
          </a:bodyPr>
          <a:lstStyle/>
          <a:p>
            <a:r>
              <a:rPr lang="en-GB" sz="1100" i="1" dirty="0"/>
              <a:t>This is a 17-point checklist for those embarking on developing a POS plan as studies will show more than 60 % of POS material tends to be outdated , wasted , and not used </a:t>
            </a:r>
          </a:p>
        </p:txBody>
      </p:sp>
    </p:spTree>
    <p:extLst>
      <p:ext uri="{BB962C8B-B14F-4D97-AF65-F5344CB8AC3E}">
        <p14:creationId xmlns:p14="http://schemas.microsoft.com/office/powerpoint/2010/main" val="1767944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3B646-7CFF-AC41-DE4E-9384A427EFA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High Level Tactical Plan </a:t>
            </a:r>
          </a:p>
        </p:txBody>
      </p:sp>
      <p:graphicFrame>
        <p:nvGraphicFramePr>
          <p:cNvPr id="4" name="Table 3">
            <a:extLst>
              <a:ext uri="{FF2B5EF4-FFF2-40B4-BE49-F238E27FC236}">
                <a16:creationId xmlns:a16="http://schemas.microsoft.com/office/drawing/2014/main" id="{F1E9E4D5-383C-188E-C5A8-E88711FA21BF}"/>
              </a:ext>
            </a:extLst>
          </p:cNvPr>
          <p:cNvGraphicFramePr>
            <a:graphicFrameLocks noGrp="1"/>
          </p:cNvGraphicFramePr>
          <p:nvPr>
            <p:extLst>
              <p:ext uri="{D42A27DB-BD31-4B8C-83A1-F6EECF244321}">
                <p14:modId xmlns:p14="http://schemas.microsoft.com/office/powerpoint/2010/main" val="3838309683"/>
              </p:ext>
            </p:extLst>
          </p:nvPr>
        </p:nvGraphicFramePr>
        <p:xfrm>
          <a:off x="965201" y="1634065"/>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762425975"/>
                    </a:ext>
                  </a:extLst>
                </a:gridCol>
                <a:gridCol w="1161143">
                  <a:extLst>
                    <a:ext uri="{9D8B030D-6E8A-4147-A177-3AD203B41FA5}">
                      <a16:colId xmlns:a16="http://schemas.microsoft.com/office/drawing/2014/main" val="3365744340"/>
                    </a:ext>
                  </a:extLst>
                </a:gridCol>
                <a:gridCol w="1161143">
                  <a:extLst>
                    <a:ext uri="{9D8B030D-6E8A-4147-A177-3AD203B41FA5}">
                      <a16:colId xmlns:a16="http://schemas.microsoft.com/office/drawing/2014/main" val="2669674636"/>
                    </a:ext>
                  </a:extLst>
                </a:gridCol>
                <a:gridCol w="1161143">
                  <a:extLst>
                    <a:ext uri="{9D8B030D-6E8A-4147-A177-3AD203B41FA5}">
                      <a16:colId xmlns:a16="http://schemas.microsoft.com/office/drawing/2014/main" val="2669243324"/>
                    </a:ext>
                  </a:extLst>
                </a:gridCol>
                <a:gridCol w="1161143">
                  <a:extLst>
                    <a:ext uri="{9D8B030D-6E8A-4147-A177-3AD203B41FA5}">
                      <a16:colId xmlns:a16="http://schemas.microsoft.com/office/drawing/2014/main" val="771018917"/>
                    </a:ext>
                  </a:extLst>
                </a:gridCol>
                <a:gridCol w="1161143">
                  <a:extLst>
                    <a:ext uri="{9D8B030D-6E8A-4147-A177-3AD203B41FA5}">
                      <a16:colId xmlns:a16="http://schemas.microsoft.com/office/drawing/2014/main" val="130963594"/>
                    </a:ext>
                  </a:extLst>
                </a:gridCol>
                <a:gridCol w="1161143">
                  <a:extLst>
                    <a:ext uri="{9D8B030D-6E8A-4147-A177-3AD203B41FA5}">
                      <a16:colId xmlns:a16="http://schemas.microsoft.com/office/drawing/2014/main" val="426899759"/>
                    </a:ext>
                  </a:extLst>
                </a:gridCol>
              </a:tblGrid>
              <a:tr h="370840">
                <a:tc>
                  <a:txBody>
                    <a:bodyPr/>
                    <a:lstStyle/>
                    <a:p>
                      <a:r>
                        <a:rPr lang="en-GB" dirty="0"/>
                        <a:t>Brand  </a:t>
                      </a:r>
                    </a:p>
                  </a:txBody>
                  <a:tcPr/>
                </a:tc>
                <a:tc>
                  <a:txBody>
                    <a:bodyPr/>
                    <a:lstStyle/>
                    <a:p>
                      <a:r>
                        <a:rPr lang="en-GB" dirty="0"/>
                        <a:t>Channel </a:t>
                      </a:r>
                    </a:p>
                  </a:txBody>
                  <a:tcPr/>
                </a:tc>
                <a:tc>
                  <a:txBody>
                    <a:bodyPr/>
                    <a:lstStyle/>
                    <a:p>
                      <a:r>
                        <a:rPr lang="en-GB" dirty="0"/>
                        <a:t>Account </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6024979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5579975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1232953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89673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43679316"/>
                  </a:ext>
                </a:extLst>
              </a:tr>
            </a:tbl>
          </a:graphicData>
        </a:graphic>
      </p:graphicFrame>
      <p:sp>
        <p:nvSpPr>
          <p:cNvPr id="5" name="TextBox 4">
            <a:extLst>
              <a:ext uri="{FF2B5EF4-FFF2-40B4-BE49-F238E27FC236}">
                <a16:creationId xmlns:a16="http://schemas.microsoft.com/office/drawing/2014/main" id="{352D2C73-3730-89AE-79A5-4B89DD46EC7E}"/>
              </a:ext>
            </a:extLst>
          </p:cNvPr>
          <p:cNvSpPr txBox="1"/>
          <p:nvPr/>
        </p:nvSpPr>
        <p:spPr>
          <a:xfrm>
            <a:off x="614084" y="5030578"/>
            <a:ext cx="6122894" cy="1384995"/>
          </a:xfrm>
          <a:prstGeom prst="rect">
            <a:avLst/>
          </a:prstGeom>
          <a:solidFill>
            <a:schemeClr val="accent3">
              <a:lumMod val="40000"/>
              <a:lumOff val="60000"/>
            </a:schemeClr>
          </a:solidFill>
        </p:spPr>
        <p:txBody>
          <a:bodyPr wrap="square">
            <a:spAutoFit/>
          </a:bodyPr>
          <a:lstStyle/>
          <a:p>
            <a:pPr algn="l"/>
            <a:r>
              <a:rPr lang="en-GB" sz="1050" b="1" i="0" dirty="0">
                <a:effectLst/>
                <a:latin typeface="Söhne"/>
              </a:rPr>
              <a:t>High Level tactical plans for alignment </a:t>
            </a:r>
            <a:endParaRPr lang="en-GB" sz="1050" b="0" i="0" dirty="0">
              <a:solidFill>
                <a:srgbClr val="374151"/>
              </a:solidFill>
              <a:effectLst/>
              <a:latin typeface="Söhne"/>
            </a:endParaRPr>
          </a:p>
          <a:p>
            <a:pPr algn="l">
              <a:buFont typeface="Arial" panose="020B0604020202020204" pitchFamily="34" charset="0"/>
              <a:buChar char="•"/>
            </a:pPr>
            <a:r>
              <a:rPr lang="en-GB" sz="1050" b="0" i="1" dirty="0">
                <a:solidFill>
                  <a:srgbClr val="374151"/>
                </a:solidFill>
                <a:effectLst/>
                <a:latin typeface="Söhne"/>
              </a:rPr>
              <a:t>Keep brand strategy in mind and align your tactical planning and execution </a:t>
            </a:r>
          </a:p>
          <a:p>
            <a:pPr algn="l">
              <a:buFont typeface="Arial" panose="020B0604020202020204" pitchFamily="34" charset="0"/>
              <a:buChar char="•"/>
            </a:pPr>
            <a:r>
              <a:rPr lang="en-GB" sz="1050" i="1" dirty="0">
                <a:solidFill>
                  <a:srgbClr val="374151"/>
                </a:solidFill>
                <a:latin typeface="Söhne"/>
              </a:rPr>
              <a:t>Your lower-level tactical plans will differ from account to channel and geography at times </a:t>
            </a:r>
          </a:p>
          <a:p>
            <a:pPr algn="l">
              <a:buFont typeface="Arial" panose="020B0604020202020204" pitchFamily="34" charset="0"/>
              <a:buChar char="•"/>
            </a:pPr>
            <a:r>
              <a:rPr lang="en-GB" sz="1050" b="0" i="1" dirty="0">
                <a:solidFill>
                  <a:srgbClr val="374151"/>
                </a:solidFill>
                <a:effectLst/>
                <a:latin typeface="Söhne"/>
              </a:rPr>
              <a:t>Ensure your tactical plans are set up with clear SMART objectives</a:t>
            </a:r>
            <a:endParaRPr lang="en-GB" sz="1050" i="1" dirty="0">
              <a:solidFill>
                <a:srgbClr val="374151"/>
              </a:solidFill>
              <a:latin typeface="Söhne"/>
            </a:endParaRPr>
          </a:p>
          <a:p>
            <a:pPr algn="l">
              <a:buFont typeface="Arial" panose="020B0604020202020204" pitchFamily="34" charset="0"/>
              <a:buChar char="•"/>
            </a:pPr>
            <a:r>
              <a:rPr lang="en-GB" sz="1050" b="0" i="1" dirty="0">
                <a:solidFill>
                  <a:srgbClr val="374151"/>
                </a:solidFill>
                <a:effectLst/>
                <a:latin typeface="Söhne"/>
              </a:rPr>
              <a:t> A list of accounts and plans will be necessary as they will constitute all your resource allocation mainly </a:t>
            </a:r>
          </a:p>
          <a:p>
            <a:pPr algn="l">
              <a:buFont typeface="Arial" panose="020B0604020202020204" pitchFamily="34" charset="0"/>
              <a:buChar char="•"/>
            </a:pPr>
            <a:r>
              <a:rPr lang="en-GB" sz="1050" i="1" dirty="0">
                <a:solidFill>
                  <a:srgbClr val="374151"/>
                </a:solidFill>
                <a:latin typeface="Söhne"/>
              </a:rPr>
              <a:t> There must be some room for tactical plans on an ad hoc basis in case of sudden situations </a:t>
            </a:r>
          </a:p>
          <a:p>
            <a:pPr algn="l">
              <a:buFont typeface="Arial" panose="020B0604020202020204" pitchFamily="34" charset="0"/>
              <a:buChar char="•"/>
            </a:pPr>
            <a:r>
              <a:rPr lang="en-GB" sz="1050" b="0" i="1" dirty="0">
                <a:solidFill>
                  <a:srgbClr val="374151"/>
                </a:solidFill>
                <a:effectLst/>
                <a:latin typeface="Söhne"/>
              </a:rPr>
              <a:t> Trade marketing tactical plans are </a:t>
            </a:r>
            <a:r>
              <a:rPr lang="en-GB" sz="1050" i="1" dirty="0">
                <a:solidFill>
                  <a:srgbClr val="374151"/>
                </a:solidFill>
                <a:latin typeface="Söhne"/>
              </a:rPr>
              <a:t>account and channel focussed and will cover agreed accounts</a:t>
            </a:r>
            <a:endParaRPr lang="en-GB" sz="1050" b="0" i="1" dirty="0">
              <a:solidFill>
                <a:srgbClr val="374151"/>
              </a:solidFill>
              <a:effectLst/>
              <a:latin typeface="Söhne"/>
            </a:endParaRPr>
          </a:p>
          <a:p>
            <a:pPr algn="l">
              <a:buFont typeface="Arial" panose="020B0604020202020204" pitchFamily="34" charset="0"/>
              <a:buChar char="•"/>
            </a:pPr>
            <a:endParaRPr lang="en-GB" sz="1050" b="0" i="0" dirty="0">
              <a:solidFill>
                <a:srgbClr val="374151"/>
              </a:solidFill>
              <a:effectLst/>
              <a:latin typeface="Söhne"/>
            </a:endParaRPr>
          </a:p>
        </p:txBody>
      </p:sp>
      <p:sp>
        <p:nvSpPr>
          <p:cNvPr id="6" name="TextBox 5">
            <a:extLst>
              <a:ext uri="{FF2B5EF4-FFF2-40B4-BE49-F238E27FC236}">
                <a16:creationId xmlns:a16="http://schemas.microsoft.com/office/drawing/2014/main" id="{0CC1AC84-DA33-7BCA-4B75-1DA6837B3467}"/>
              </a:ext>
            </a:extLst>
          </p:cNvPr>
          <p:cNvSpPr txBox="1"/>
          <p:nvPr/>
        </p:nvSpPr>
        <p:spPr>
          <a:xfrm>
            <a:off x="9771531" y="3209365"/>
            <a:ext cx="1864658" cy="3016210"/>
          </a:xfrm>
          <a:prstGeom prst="rect">
            <a:avLst/>
          </a:prstGeom>
          <a:solidFill>
            <a:schemeClr val="accent3">
              <a:lumMod val="40000"/>
              <a:lumOff val="60000"/>
            </a:schemeClr>
          </a:solidFill>
        </p:spPr>
        <p:txBody>
          <a:bodyPr wrap="square" rtlCol="0">
            <a:spAutoFit/>
          </a:bodyPr>
          <a:lstStyle/>
          <a:p>
            <a:r>
              <a:rPr lang="en-GB" sz="1000" b="1" dirty="0"/>
              <a:t>High level plan </a:t>
            </a:r>
          </a:p>
          <a:p>
            <a:r>
              <a:rPr lang="en-GB" sz="1000" i="1" dirty="0"/>
              <a:t>Brand </a:t>
            </a:r>
          </a:p>
          <a:p>
            <a:r>
              <a:rPr lang="en-GB" sz="1000" i="1" dirty="0"/>
              <a:t>Channel </a:t>
            </a:r>
          </a:p>
          <a:p>
            <a:r>
              <a:rPr lang="en-GB" sz="1000" i="1" dirty="0"/>
              <a:t>Budgets</a:t>
            </a:r>
          </a:p>
          <a:p>
            <a:r>
              <a:rPr lang="en-GB" sz="1000" i="1" dirty="0"/>
              <a:t>Promotions </a:t>
            </a:r>
          </a:p>
          <a:p>
            <a:r>
              <a:rPr lang="en-GB" sz="1000" i="1" dirty="0"/>
              <a:t>Resources</a:t>
            </a:r>
          </a:p>
          <a:p>
            <a:r>
              <a:rPr lang="en-GB" sz="1000" i="1" dirty="0"/>
              <a:t>Time Frames</a:t>
            </a:r>
          </a:p>
          <a:p>
            <a:endParaRPr lang="en-GB" sz="1000" i="1" dirty="0"/>
          </a:p>
          <a:p>
            <a:endParaRPr lang="en-GB" sz="1000" i="1" dirty="0"/>
          </a:p>
          <a:p>
            <a:r>
              <a:rPr lang="en-GB" sz="1000" b="1" dirty="0"/>
              <a:t>Low level plan</a:t>
            </a:r>
          </a:p>
          <a:p>
            <a:r>
              <a:rPr lang="en-GB" sz="1000" i="1" dirty="0"/>
              <a:t>Accounts</a:t>
            </a:r>
          </a:p>
          <a:p>
            <a:r>
              <a:rPr lang="en-GB" sz="1000" i="1" dirty="0"/>
              <a:t>Geographies</a:t>
            </a:r>
          </a:p>
          <a:p>
            <a:r>
              <a:rPr lang="en-GB" sz="1000" i="1" dirty="0"/>
              <a:t>Promotion design </a:t>
            </a:r>
          </a:p>
          <a:p>
            <a:r>
              <a:rPr lang="en-GB" sz="1000" i="1" dirty="0"/>
              <a:t>Quantity</a:t>
            </a:r>
          </a:p>
          <a:p>
            <a:r>
              <a:rPr lang="en-GB" sz="1000" i="1" dirty="0"/>
              <a:t>Training</a:t>
            </a:r>
          </a:p>
          <a:p>
            <a:r>
              <a:rPr lang="en-GB" sz="1000" i="1" dirty="0"/>
              <a:t>Time Frames </a:t>
            </a:r>
          </a:p>
          <a:p>
            <a:r>
              <a:rPr lang="en-GB" sz="1000" i="1" dirty="0"/>
              <a:t>Placement</a:t>
            </a:r>
          </a:p>
          <a:p>
            <a:r>
              <a:rPr lang="en-GB" sz="1000" i="1" dirty="0"/>
              <a:t>Agreements</a:t>
            </a:r>
          </a:p>
          <a:p>
            <a:r>
              <a:rPr lang="en-GB" sz="1000" i="1" dirty="0"/>
              <a:t>Calendars </a:t>
            </a:r>
          </a:p>
        </p:txBody>
      </p:sp>
      <p:sp>
        <p:nvSpPr>
          <p:cNvPr id="7" name="TextBox 6">
            <a:extLst>
              <a:ext uri="{FF2B5EF4-FFF2-40B4-BE49-F238E27FC236}">
                <a16:creationId xmlns:a16="http://schemas.microsoft.com/office/drawing/2014/main" id="{AAED53DF-6B5D-5790-8C8C-B7CB9C91B24D}"/>
              </a:ext>
            </a:extLst>
          </p:cNvPr>
          <p:cNvSpPr txBox="1"/>
          <p:nvPr/>
        </p:nvSpPr>
        <p:spPr>
          <a:xfrm>
            <a:off x="9448801" y="1479177"/>
            <a:ext cx="2626658" cy="1015663"/>
          </a:xfrm>
          <a:prstGeom prst="rect">
            <a:avLst/>
          </a:prstGeom>
          <a:solidFill>
            <a:schemeClr val="accent3">
              <a:lumMod val="40000"/>
              <a:lumOff val="60000"/>
            </a:schemeClr>
          </a:solidFill>
        </p:spPr>
        <p:txBody>
          <a:bodyPr wrap="square" rtlCol="0">
            <a:spAutoFit/>
          </a:bodyPr>
          <a:lstStyle/>
          <a:p>
            <a:r>
              <a:rPr lang="en-GB" sz="1200" b="1" i="1" dirty="0"/>
              <a:t>High level plans establish concepts and alignment </a:t>
            </a:r>
          </a:p>
          <a:p>
            <a:endParaRPr lang="en-GB" sz="1200" b="1" i="1" dirty="0"/>
          </a:p>
          <a:p>
            <a:r>
              <a:rPr lang="en-GB" sz="1200" b="1" i="1" dirty="0"/>
              <a:t>Low level plan establish detailed planning and execution </a:t>
            </a:r>
          </a:p>
        </p:txBody>
      </p:sp>
    </p:spTree>
    <p:extLst>
      <p:ext uri="{BB962C8B-B14F-4D97-AF65-F5344CB8AC3E}">
        <p14:creationId xmlns:p14="http://schemas.microsoft.com/office/powerpoint/2010/main" val="20007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1963703" y="3024811"/>
            <a:ext cx="59188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Financials </a:t>
            </a:r>
          </a:p>
        </p:txBody>
      </p:sp>
      <p:graphicFrame>
        <p:nvGraphicFramePr>
          <p:cNvPr id="4" name="Table 5">
            <a:extLst>
              <a:ext uri="{FF2B5EF4-FFF2-40B4-BE49-F238E27FC236}">
                <a16:creationId xmlns:a16="http://schemas.microsoft.com/office/drawing/2014/main" id="{CCCE719E-2CDF-2DD1-59C7-EB18206FC1CC}"/>
              </a:ext>
            </a:extLst>
          </p:cNvPr>
          <p:cNvGraphicFramePr>
            <a:graphicFrameLocks noGrp="1"/>
          </p:cNvGraphicFramePr>
          <p:nvPr>
            <p:extLst>
              <p:ext uri="{D42A27DB-BD31-4B8C-83A1-F6EECF244321}">
                <p14:modId xmlns:p14="http://schemas.microsoft.com/office/powerpoint/2010/main" val="1264073271"/>
              </p:ext>
            </p:extLst>
          </p:nvPr>
        </p:nvGraphicFramePr>
        <p:xfrm>
          <a:off x="7314061" y="59116"/>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41135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9193F-696B-E69C-E93A-AB06F607D210}"/>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Financials </a:t>
            </a:r>
          </a:p>
        </p:txBody>
      </p:sp>
      <p:graphicFrame>
        <p:nvGraphicFramePr>
          <p:cNvPr id="4" name="Table 3">
            <a:extLst>
              <a:ext uri="{FF2B5EF4-FFF2-40B4-BE49-F238E27FC236}">
                <a16:creationId xmlns:a16="http://schemas.microsoft.com/office/drawing/2014/main" id="{4C8C1D5E-CCED-1E5C-3832-85DE8FA3B60A}"/>
              </a:ext>
            </a:extLst>
          </p:cNvPr>
          <p:cNvGraphicFramePr>
            <a:graphicFrameLocks noGrp="1"/>
          </p:cNvGraphicFramePr>
          <p:nvPr>
            <p:extLst>
              <p:ext uri="{D42A27DB-BD31-4B8C-83A1-F6EECF244321}">
                <p14:modId xmlns:p14="http://schemas.microsoft.com/office/powerpoint/2010/main" val="3919181385"/>
              </p:ext>
            </p:extLst>
          </p:nvPr>
        </p:nvGraphicFramePr>
        <p:xfrm>
          <a:off x="1778225" y="880793"/>
          <a:ext cx="8546037" cy="4683822"/>
        </p:xfrm>
        <a:graphic>
          <a:graphicData uri="http://schemas.openxmlformats.org/drawingml/2006/table">
            <a:tbl>
              <a:tblPr firstRow="1" bandRow="1">
                <a:tableStyleId>{5C22544A-7EE6-4342-B048-85BDC9FD1C3A}</a:tableStyleId>
              </a:tblPr>
              <a:tblGrid>
                <a:gridCol w="2848679">
                  <a:extLst>
                    <a:ext uri="{9D8B030D-6E8A-4147-A177-3AD203B41FA5}">
                      <a16:colId xmlns:a16="http://schemas.microsoft.com/office/drawing/2014/main" val="3089287148"/>
                    </a:ext>
                  </a:extLst>
                </a:gridCol>
                <a:gridCol w="2848679">
                  <a:extLst>
                    <a:ext uri="{9D8B030D-6E8A-4147-A177-3AD203B41FA5}">
                      <a16:colId xmlns:a16="http://schemas.microsoft.com/office/drawing/2014/main" val="2898970860"/>
                    </a:ext>
                  </a:extLst>
                </a:gridCol>
                <a:gridCol w="2848679">
                  <a:extLst>
                    <a:ext uri="{9D8B030D-6E8A-4147-A177-3AD203B41FA5}">
                      <a16:colId xmlns:a16="http://schemas.microsoft.com/office/drawing/2014/main" val="1666896698"/>
                    </a:ext>
                  </a:extLst>
                </a:gridCol>
              </a:tblGrid>
              <a:tr h="326167">
                <a:tc>
                  <a:txBody>
                    <a:bodyPr/>
                    <a:lstStyle/>
                    <a:p>
                      <a:endParaRPr lang="en-GB" sz="1200" dirty="0"/>
                    </a:p>
                  </a:txBody>
                  <a:tcPr>
                    <a:solidFill>
                      <a:schemeClr val="bg1"/>
                    </a:solidFill>
                  </a:tcPr>
                </a:tc>
                <a:tc>
                  <a:txBody>
                    <a:bodyPr/>
                    <a:lstStyle/>
                    <a:p>
                      <a:pPr algn="ctr"/>
                      <a:r>
                        <a:rPr lang="en-GB" sz="1200" dirty="0"/>
                        <a:t>View A</a:t>
                      </a:r>
                    </a:p>
                  </a:txBody>
                  <a:tcPr/>
                </a:tc>
                <a:tc>
                  <a:txBody>
                    <a:bodyPr/>
                    <a:lstStyle/>
                    <a:p>
                      <a:pPr algn="ctr"/>
                      <a:r>
                        <a:rPr lang="en-GB" sz="1200" dirty="0"/>
                        <a:t>View B</a:t>
                      </a:r>
                    </a:p>
                  </a:txBody>
                  <a:tcPr/>
                </a:tc>
                <a:extLst>
                  <a:ext uri="{0D108BD9-81ED-4DB2-BD59-A6C34878D82A}">
                    <a16:rowId xmlns:a16="http://schemas.microsoft.com/office/drawing/2014/main" val="4125823740"/>
                  </a:ext>
                </a:extLst>
              </a:tr>
              <a:tr h="300035">
                <a:tc>
                  <a:txBody>
                    <a:bodyPr/>
                    <a:lstStyle/>
                    <a:p>
                      <a:r>
                        <a:rPr lang="en-GB" sz="1000" dirty="0"/>
                        <a:t>Revenue ( Estimated ) 1.0 </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2679832457"/>
                  </a:ext>
                </a:extLst>
              </a:tr>
              <a:tr h="300035">
                <a:tc>
                  <a:txBody>
                    <a:bodyPr/>
                    <a:lstStyle/>
                    <a:p>
                      <a:r>
                        <a:rPr lang="en-GB" sz="1000" dirty="0"/>
                        <a:t>Cost breakdown ( 2.0 ) </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737837026"/>
                  </a:ext>
                </a:extLst>
              </a:tr>
              <a:tr h="300035">
                <a:tc>
                  <a:txBody>
                    <a:bodyPr/>
                    <a:lstStyle/>
                    <a:p>
                      <a:pPr algn="r"/>
                      <a:r>
                        <a:rPr lang="en-GB" sz="1000" dirty="0"/>
                        <a:t>Code A</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1681799949"/>
                  </a:ext>
                </a:extLst>
              </a:tr>
              <a:tr h="300035">
                <a:tc>
                  <a:txBody>
                    <a:bodyPr/>
                    <a:lstStyle/>
                    <a:p>
                      <a:pPr algn="r"/>
                      <a:r>
                        <a:rPr lang="en-GB" sz="1000" dirty="0"/>
                        <a:t>Code B</a:t>
                      </a:r>
                    </a:p>
                  </a:txBody>
                  <a:tcPr/>
                </a:tc>
                <a:tc>
                  <a:txBody>
                    <a:bodyPr/>
                    <a:lstStyle/>
                    <a:p>
                      <a:endParaRPr lang="en-GB" sz="1000" dirty="0"/>
                    </a:p>
                  </a:txBody>
                  <a:tcPr/>
                </a:tc>
                <a:tc>
                  <a:txBody>
                    <a:bodyPr/>
                    <a:lstStyle/>
                    <a:p>
                      <a:endParaRPr lang="en-GB" sz="1000"/>
                    </a:p>
                  </a:txBody>
                  <a:tcPr/>
                </a:tc>
                <a:extLst>
                  <a:ext uri="{0D108BD9-81ED-4DB2-BD59-A6C34878D82A}">
                    <a16:rowId xmlns:a16="http://schemas.microsoft.com/office/drawing/2014/main" val="1630326191"/>
                  </a:ext>
                </a:extLst>
              </a:tr>
              <a:tr h="300035">
                <a:tc>
                  <a:txBody>
                    <a:bodyPr/>
                    <a:lstStyle/>
                    <a:p>
                      <a:pPr algn="r"/>
                      <a:r>
                        <a:rPr lang="en-GB" sz="1000" dirty="0"/>
                        <a:t>Code C</a:t>
                      </a:r>
                    </a:p>
                  </a:txBody>
                  <a:tcPr/>
                </a:tc>
                <a:tc>
                  <a:txBody>
                    <a:bodyPr/>
                    <a:lstStyle/>
                    <a:p>
                      <a:endParaRPr lang="en-GB" sz="1000" dirty="0"/>
                    </a:p>
                  </a:txBody>
                  <a:tcPr/>
                </a:tc>
                <a:tc>
                  <a:txBody>
                    <a:bodyPr/>
                    <a:lstStyle/>
                    <a:p>
                      <a:endParaRPr lang="en-GB" sz="1000"/>
                    </a:p>
                  </a:txBody>
                  <a:tcPr/>
                </a:tc>
                <a:extLst>
                  <a:ext uri="{0D108BD9-81ED-4DB2-BD59-A6C34878D82A}">
                    <a16:rowId xmlns:a16="http://schemas.microsoft.com/office/drawing/2014/main" val="1516576759"/>
                  </a:ext>
                </a:extLst>
              </a:tr>
              <a:tr h="300035">
                <a:tc>
                  <a:txBody>
                    <a:bodyPr/>
                    <a:lstStyle/>
                    <a:p>
                      <a:pPr algn="r"/>
                      <a:r>
                        <a:rPr lang="en-GB" sz="1000" dirty="0"/>
                        <a:t>Code D</a:t>
                      </a:r>
                    </a:p>
                  </a:txBody>
                  <a:tcPr/>
                </a:tc>
                <a:tc>
                  <a:txBody>
                    <a:bodyPr/>
                    <a:lstStyle/>
                    <a:p>
                      <a:endParaRPr lang="en-GB" sz="1000" dirty="0"/>
                    </a:p>
                  </a:txBody>
                  <a:tcPr/>
                </a:tc>
                <a:tc>
                  <a:txBody>
                    <a:bodyPr/>
                    <a:lstStyle/>
                    <a:p>
                      <a:endParaRPr lang="en-GB" sz="1000"/>
                    </a:p>
                  </a:txBody>
                  <a:tcPr/>
                </a:tc>
                <a:extLst>
                  <a:ext uri="{0D108BD9-81ED-4DB2-BD59-A6C34878D82A}">
                    <a16:rowId xmlns:a16="http://schemas.microsoft.com/office/drawing/2014/main" val="4126370213"/>
                  </a:ext>
                </a:extLst>
              </a:tr>
              <a:tr h="300035">
                <a:tc>
                  <a:txBody>
                    <a:bodyPr/>
                    <a:lstStyle/>
                    <a:p>
                      <a:pPr algn="r"/>
                      <a:r>
                        <a:rPr lang="en-GB" sz="1000" dirty="0"/>
                        <a:t>Code E</a:t>
                      </a:r>
                    </a:p>
                  </a:txBody>
                  <a:tcPr/>
                </a:tc>
                <a:tc>
                  <a:txBody>
                    <a:bodyPr/>
                    <a:lstStyle/>
                    <a:p>
                      <a:endParaRPr lang="en-GB" sz="1000" dirty="0"/>
                    </a:p>
                  </a:txBody>
                  <a:tcPr/>
                </a:tc>
                <a:tc>
                  <a:txBody>
                    <a:bodyPr/>
                    <a:lstStyle/>
                    <a:p>
                      <a:endParaRPr lang="en-GB" sz="1000"/>
                    </a:p>
                  </a:txBody>
                  <a:tcPr/>
                </a:tc>
                <a:extLst>
                  <a:ext uri="{0D108BD9-81ED-4DB2-BD59-A6C34878D82A}">
                    <a16:rowId xmlns:a16="http://schemas.microsoft.com/office/drawing/2014/main" val="1570539879"/>
                  </a:ext>
                </a:extLst>
              </a:tr>
              <a:tr h="300035">
                <a:tc>
                  <a:txBody>
                    <a:bodyPr/>
                    <a:lstStyle/>
                    <a:p>
                      <a:pPr algn="r"/>
                      <a:r>
                        <a:rPr lang="en-GB" sz="1000" dirty="0"/>
                        <a:t>Code F</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096653585"/>
                  </a:ext>
                </a:extLst>
              </a:tr>
              <a:tr h="300035">
                <a:tc>
                  <a:txBody>
                    <a:bodyPr/>
                    <a:lstStyle/>
                    <a:p>
                      <a:pPr algn="r"/>
                      <a:r>
                        <a:rPr lang="en-GB" sz="1000" dirty="0"/>
                        <a:t>Code G</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743215810"/>
                  </a:ext>
                </a:extLst>
              </a:tr>
              <a:tr h="300035">
                <a:tc>
                  <a:txBody>
                    <a:bodyPr/>
                    <a:lstStyle/>
                    <a:p>
                      <a:pPr algn="r"/>
                      <a:r>
                        <a:rPr lang="en-GB" sz="1000" dirty="0"/>
                        <a:t>Code H</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3390887725"/>
                  </a:ext>
                </a:extLst>
              </a:tr>
              <a:tr h="300035">
                <a:tc>
                  <a:txBody>
                    <a:bodyPr/>
                    <a:lstStyle/>
                    <a:p>
                      <a:pPr algn="r"/>
                      <a:r>
                        <a:rPr lang="en-GB" sz="1000" dirty="0"/>
                        <a:t>Code I</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908652170"/>
                  </a:ext>
                </a:extLst>
              </a:tr>
              <a:tr h="300035">
                <a:tc>
                  <a:txBody>
                    <a:bodyPr/>
                    <a:lstStyle/>
                    <a:p>
                      <a:pPr algn="r"/>
                      <a:r>
                        <a:rPr lang="en-GB" sz="1000" dirty="0"/>
                        <a:t>Code J</a:t>
                      </a:r>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3259755384"/>
                  </a:ext>
                </a:extLst>
              </a:tr>
              <a:tr h="300035">
                <a:tc>
                  <a:txBody>
                    <a:bodyPr/>
                    <a:lstStyle/>
                    <a:p>
                      <a:r>
                        <a:rPr lang="en-GB" sz="1000" dirty="0"/>
                        <a:t>Sub Totals of 2.0 </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44784417"/>
                  </a:ext>
                </a:extLst>
              </a:tr>
              <a:tr h="453374">
                <a:tc>
                  <a:txBody>
                    <a:bodyPr/>
                    <a:lstStyle/>
                    <a:p>
                      <a:pPr algn="ctr"/>
                      <a:r>
                        <a:rPr lang="en-GB" sz="1000" dirty="0"/>
                        <a:t>Guiding Comment</a:t>
                      </a:r>
                    </a:p>
                  </a:txBody>
                  <a:tcPr/>
                </a:tc>
                <a:tc>
                  <a:txBody>
                    <a:bodyPr/>
                    <a:lstStyle/>
                    <a:p>
                      <a:r>
                        <a:rPr lang="en-GB" sz="800" dirty="0"/>
                        <a:t>Estimate the revenue from sale of related products and services and deduct the related costs.</a:t>
                      </a:r>
                    </a:p>
                  </a:txBody>
                  <a:tcPr/>
                </a:tc>
                <a:tc>
                  <a:txBody>
                    <a:bodyPr/>
                    <a:lstStyle/>
                    <a:p>
                      <a:r>
                        <a:rPr lang="en-GB" sz="800" dirty="0"/>
                        <a:t>The actual costs involved become your cost driven activities and are aligned to the master P&amp;L of the Sales division or business </a:t>
                      </a:r>
                    </a:p>
                  </a:txBody>
                  <a:tcPr/>
                </a:tc>
                <a:extLst>
                  <a:ext uri="{0D108BD9-81ED-4DB2-BD59-A6C34878D82A}">
                    <a16:rowId xmlns:a16="http://schemas.microsoft.com/office/drawing/2014/main" val="644491304"/>
                  </a:ext>
                </a:extLst>
              </a:tr>
            </a:tbl>
          </a:graphicData>
        </a:graphic>
      </p:graphicFrame>
      <p:sp>
        <p:nvSpPr>
          <p:cNvPr id="5" name="TextBox 4">
            <a:extLst>
              <a:ext uri="{FF2B5EF4-FFF2-40B4-BE49-F238E27FC236}">
                <a16:creationId xmlns:a16="http://schemas.microsoft.com/office/drawing/2014/main" id="{1984F04B-0CA4-C0A0-9EB6-000254984034}"/>
              </a:ext>
            </a:extLst>
          </p:cNvPr>
          <p:cNvSpPr txBox="1"/>
          <p:nvPr/>
        </p:nvSpPr>
        <p:spPr>
          <a:xfrm>
            <a:off x="1790315" y="5646891"/>
            <a:ext cx="8517833" cy="746358"/>
          </a:xfrm>
          <a:prstGeom prst="rect">
            <a:avLst/>
          </a:prstGeom>
          <a:solidFill>
            <a:schemeClr val="accent3">
              <a:lumMod val="40000"/>
              <a:lumOff val="60000"/>
            </a:schemeClr>
          </a:solidFill>
        </p:spPr>
        <p:txBody>
          <a:bodyPr wrap="square">
            <a:spAutoFit/>
          </a:bodyPr>
          <a:lstStyle/>
          <a:p>
            <a:pPr algn="l"/>
            <a:r>
              <a:rPr lang="en-GB" sz="1050" b="1" i="0" dirty="0">
                <a:effectLst/>
                <a:latin typeface="Söhne"/>
              </a:rPr>
              <a:t>Financials </a:t>
            </a:r>
            <a:endParaRPr lang="en-GB" sz="1050" b="0" i="0" dirty="0">
              <a:solidFill>
                <a:srgbClr val="374151"/>
              </a:solidFill>
              <a:effectLst/>
              <a:latin typeface="Söhne"/>
            </a:endParaRPr>
          </a:p>
          <a:p>
            <a:pPr algn="l">
              <a:buFont typeface="Arial" panose="020B0604020202020204" pitchFamily="34" charset="0"/>
              <a:buChar char="•"/>
            </a:pPr>
            <a:r>
              <a:rPr lang="en-GB" sz="800" b="0" i="1" dirty="0">
                <a:solidFill>
                  <a:srgbClr val="374151"/>
                </a:solidFill>
                <a:effectLst/>
                <a:latin typeface="Lato Long"/>
              </a:rPr>
              <a:t> In most companies the P&amp;L remains the point of reference for all discussions and engagement as the data contained is free from any form of manual inputs</a:t>
            </a:r>
          </a:p>
          <a:p>
            <a:pPr algn="l">
              <a:buFont typeface="Arial" panose="020B0604020202020204" pitchFamily="34" charset="0"/>
              <a:buChar char="•"/>
            </a:pPr>
            <a:r>
              <a:rPr lang="en-GB" sz="800" i="1" dirty="0">
                <a:solidFill>
                  <a:srgbClr val="374151"/>
                </a:solidFill>
                <a:latin typeface="Lato Long"/>
              </a:rPr>
              <a:t> In the case of trade marketing the financial is usually cost centre driven as the top line is aligned to sales and covers all products and all businesses along with all customers and channels.</a:t>
            </a:r>
          </a:p>
          <a:p>
            <a:pPr algn="l">
              <a:buFont typeface="Arial" panose="020B0604020202020204" pitchFamily="34" charset="0"/>
              <a:buChar char="•"/>
            </a:pPr>
            <a:r>
              <a:rPr lang="en-GB" sz="800" i="1" dirty="0">
                <a:solidFill>
                  <a:srgbClr val="374151"/>
                </a:solidFill>
                <a:latin typeface="Lato Long"/>
              </a:rPr>
              <a:t> View B is the way most companies will align TM as the audit centric way is to treat TM as a cost centre </a:t>
            </a:r>
          </a:p>
          <a:p>
            <a:pPr algn="l">
              <a:buFont typeface="Arial" panose="020B0604020202020204" pitchFamily="34" charset="0"/>
              <a:buChar char="•"/>
            </a:pPr>
            <a:r>
              <a:rPr lang="en-GB" sz="800" i="1" dirty="0">
                <a:solidFill>
                  <a:srgbClr val="374151"/>
                </a:solidFill>
                <a:latin typeface="Lato Long"/>
              </a:rPr>
              <a:t>View A could be interpreted as an internal exercise purely to review performance and other criteria the business may want to evaluate.</a:t>
            </a:r>
            <a:endParaRPr lang="en-GB" sz="1050" b="0" i="0" dirty="0">
              <a:solidFill>
                <a:srgbClr val="374151"/>
              </a:solidFill>
              <a:effectLst/>
              <a:latin typeface="Söhne"/>
            </a:endParaRPr>
          </a:p>
        </p:txBody>
      </p:sp>
    </p:spTree>
    <p:extLst>
      <p:ext uri="{BB962C8B-B14F-4D97-AF65-F5344CB8AC3E}">
        <p14:creationId xmlns:p14="http://schemas.microsoft.com/office/powerpoint/2010/main" val="457243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ROI</a:t>
            </a:r>
          </a:p>
        </p:txBody>
      </p:sp>
    </p:spTree>
    <p:extLst>
      <p:ext uri="{BB962C8B-B14F-4D97-AF65-F5344CB8AC3E}">
        <p14:creationId xmlns:p14="http://schemas.microsoft.com/office/powerpoint/2010/main" val="699131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ato Light" panose="020F0502020204030203"/>
                <a:ea typeface="+mn-ea"/>
                <a:cs typeface="+mn-cs"/>
              </a:rPr>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Organizational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to drive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8" y="165975"/>
            <a:ext cx="4461960" cy="46166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The 6 Steps to setting up KPI’s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44" name="Footer Placeholder 3">
            <a:extLst>
              <a:ext uri="{FF2B5EF4-FFF2-40B4-BE49-F238E27FC236}">
                <a16:creationId xmlns:a16="http://schemas.microsoft.com/office/drawing/2014/main" id="{3385173D-41EE-D04A-A577-ACD426688ECD}"/>
              </a:ext>
            </a:extLst>
          </p:cNvPr>
          <p:cNvSpPr txBox="1">
            <a:spLocks/>
          </p:cNvSpPr>
          <p:nvPr/>
        </p:nvSpPr>
        <p:spPr>
          <a:xfrm>
            <a:off x="10149840" y="6557518"/>
            <a:ext cx="2042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57219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43143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111111"/>
                </a:solidFill>
                <a:effectLst/>
                <a:uLnTx/>
                <a:uFillTx/>
                <a:latin typeface="Lato Light" panose="020F0502020204030203" pitchFamily="34" charset="0"/>
                <a:ea typeface="Lato Light" panose="020F0502020204030203" pitchFamily="34" charset="0"/>
                <a:cs typeface="Lato Light" panose="020F0502020204030203" pitchFamily="34" charset="0"/>
              </a:rPr>
              <a:t>Gross profit is the simplest profitability metric because it defines profit as all income that remains after accounting for the cost of goods sold (COGS). COGS includes only those expenses directly associated with the production or manufacture of items for sale, including raw materials and the wages for labour required to make or assemble goods.</a:t>
            </a:r>
            <a:r>
              <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Gross Profit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Margins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28C23C00-8B74-BB31-34C9-AB02DF98851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35" name="Picture 34" descr="Logo&#10;&#10;Description automatically generated">
            <a:extLst>
              <a:ext uri="{FF2B5EF4-FFF2-40B4-BE49-F238E27FC236}">
                <a16:creationId xmlns:a16="http://schemas.microsoft.com/office/drawing/2014/main" id="{7AC40C3D-BD46-4E4F-6AB6-5D41EA6B5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957" y="215015"/>
            <a:ext cx="1570594" cy="365556"/>
          </a:xfrm>
          <a:prstGeom prst="rect">
            <a:avLst/>
          </a:prstGeom>
        </p:spPr>
      </p:pic>
      <p:sp>
        <p:nvSpPr>
          <p:cNvPr id="36" name="Footer Placeholder 3">
            <a:extLst>
              <a:ext uri="{FF2B5EF4-FFF2-40B4-BE49-F238E27FC236}">
                <a16:creationId xmlns:a16="http://schemas.microsoft.com/office/drawing/2014/main" id="{60AF225A-8299-795D-A4AC-129F8CE9254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65939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7173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Shelf share is seen as a basic metric converted into a percentage of the linear meter that your brand occupies versus the shelf length in meters.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Shelf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shelf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C3F1BEDA-C7AF-EC50-85AF-A6C1E636F2E7}"/>
              </a:ext>
            </a:extLst>
          </p:cNvPr>
          <p:cNvSpPr/>
          <p:nvPr/>
        </p:nvSpPr>
        <p:spPr>
          <a:xfrm>
            <a:off x="9582912" y="4453128"/>
            <a:ext cx="768096" cy="704088"/>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AE2F1B4C-E514-47E1-7AB1-E92F23B0D7A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48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96361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share is seen as a basic metric converted into a percentage of the linear meters that your brand occupies versus the total metres of the category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18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97927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and the net price ( US $ or other currency )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Value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Value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3895344"/>
            <a:ext cx="2770632"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09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76383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volume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in volume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Volume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Volume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157216" y="3895344"/>
            <a:ext cx="2889504"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272727">
                    <a:lumMod val="90000"/>
                    <a:lumOff val="1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47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Markup refers to the difference between the selling price of a good or service and its cost. It is expressed as a percentage above the cost. In other words, it is the premium over the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total cost of the good</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 or service that provides the seller with a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profit</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Markup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Markup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E9E15EDF-D339-EA85-A7BE-887DA5392FB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5" name="Footer Placeholder 3">
            <a:extLst>
              <a:ext uri="{FF2B5EF4-FFF2-40B4-BE49-F238E27FC236}">
                <a16:creationId xmlns:a16="http://schemas.microsoft.com/office/drawing/2014/main" id="{AAD40485-1A17-B178-2006-1C3CC37651A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23183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Margin refers to the difference between the selling price of a good or service and its cost. It is expressed as a percentage above the Sales price. In other words, it is the premium over the total cost of the good or service that provides the seller with a profit.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Margins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 %</a:t>
            </a:r>
          </a:p>
        </p:txBody>
      </p:sp>
      <p:sp>
        <p:nvSpPr>
          <p:cNvPr id="30" name="Rectangle 29">
            <a:extLst>
              <a:ext uri="{FF2B5EF4-FFF2-40B4-BE49-F238E27FC236}">
                <a16:creationId xmlns:a16="http://schemas.microsoft.com/office/drawing/2014/main" id="{FA3B39AB-545A-48CD-BE5D-A6A08B142D52}"/>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F1CBE19-79FE-4262-ADF4-CC87E0EA2210}"/>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3" name="Rectangle 32">
            <a:extLst>
              <a:ext uri="{FF2B5EF4-FFF2-40B4-BE49-F238E27FC236}">
                <a16:creationId xmlns:a16="http://schemas.microsoft.com/office/drawing/2014/main" id="{366A7C18-CACC-4DEE-AD59-0C0D0A2D7BC7}"/>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4" name="Rectangle 33">
            <a:extLst>
              <a:ext uri="{FF2B5EF4-FFF2-40B4-BE49-F238E27FC236}">
                <a16:creationId xmlns:a16="http://schemas.microsoft.com/office/drawing/2014/main" id="{6D3A049E-AF7F-40B9-A9F0-31C05BA2DCFE}"/>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5" name="Rectangle 34">
            <a:extLst>
              <a:ext uri="{FF2B5EF4-FFF2-40B4-BE49-F238E27FC236}">
                <a16:creationId xmlns:a16="http://schemas.microsoft.com/office/drawing/2014/main" id="{C16538D6-053F-4478-A733-61D08BEDA1EC}"/>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7" name="Rectangle 36">
            <a:extLst>
              <a:ext uri="{FF2B5EF4-FFF2-40B4-BE49-F238E27FC236}">
                <a16:creationId xmlns:a16="http://schemas.microsoft.com/office/drawing/2014/main" id="{5F4DEC29-BE10-468E-BA5B-E3CA1B2F0A69}"/>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5" name="TextBox 24">
            <a:extLst>
              <a:ext uri="{FF2B5EF4-FFF2-40B4-BE49-F238E27FC236}">
                <a16:creationId xmlns:a16="http://schemas.microsoft.com/office/drawing/2014/main" id="{1E6574C9-D13A-25DB-F2A2-1311A8A15F9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C187CF78-FE3F-E504-57B4-5ADC5362C11A}"/>
              </a:ext>
            </a:extLst>
          </p:cNvPr>
          <p:cNvSpPr txBox="1"/>
          <p:nvPr/>
        </p:nvSpPr>
        <p:spPr>
          <a:xfrm>
            <a:off x="4544568"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95314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548390"/>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The break-even level represents the sales amount—in either unit or revenue terms that is required to cover total costs (both fixed and variable). Profit at break-even is zero. Break-even is only possible if a firm’s prices are higher than its variable costs per unit. If so, then each unit of product sold will generate some “contribution” toward covering fixed costs. The difference between price per unit and variable cost per unit is defined as Contribution per Unit.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Break even volume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224172" y="2915315"/>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653889" y="2917957"/>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Breakeven Volume %</a:t>
            </a:r>
          </a:p>
        </p:txBody>
      </p:sp>
      <p:sp>
        <p:nvSpPr>
          <p:cNvPr id="30" name="Rectangle 29">
            <a:extLst>
              <a:ext uri="{FF2B5EF4-FFF2-40B4-BE49-F238E27FC236}">
                <a16:creationId xmlns:a16="http://schemas.microsoft.com/office/drawing/2014/main" id="{FA3B39AB-545A-48CD-BE5D-A6A08B142D52}"/>
              </a:ext>
            </a:extLst>
          </p:cNvPr>
          <p:cNvSpPr/>
          <p:nvPr/>
        </p:nvSpPr>
        <p:spPr>
          <a:xfrm>
            <a:off x="7850739" y="2687244"/>
            <a:ext cx="3000067"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Fixed Costs $</a:t>
            </a:r>
          </a:p>
        </p:txBody>
      </p:sp>
      <p:sp>
        <p:nvSpPr>
          <p:cNvPr id="33" name="Rectangle 32">
            <a:extLst>
              <a:ext uri="{FF2B5EF4-FFF2-40B4-BE49-F238E27FC236}">
                <a16:creationId xmlns:a16="http://schemas.microsoft.com/office/drawing/2014/main" id="{366A7C18-CACC-4DEE-AD59-0C0D0A2D7BC7}"/>
              </a:ext>
            </a:extLst>
          </p:cNvPr>
          <p:cNvSpPr/>
          <p:nvPr/>
        </p:nvSpPr>
        <p:spPr>
          <a:xfrm>
            <a:off x="7850740" y="3170440"/>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Contribution per unit $ </a:t>
            </a:r>
          </a:p>
        </p:txBody>
      </p:sp>
      <p:sp>
        <p:nvSpPr>
          <p:cNvPr id="25" name="TextBox 24">
            <a:extLst>
              <a:ext uri="{FF2B5EF4-FFF2-40B4-BE49-F238E27FC236}">
                <a16:creationId xmlns:a16="http://schemas.microsoft.com/office/drawing/2014/main" id="{B1CDD996-FB10-817A-C305-8CFA77AB5C8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76E8C093-EB03-4924-16C9-DF8E4B25E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22205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9020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Break-even revenue is the amount of money the business generates from the sale of the break-even quantity. Therefore, the calculation of annual break-even units and revenue is used to determine the volumes of production and sales that must be realized to achieve the profit targets for the year.</a:t>
            </a:r>
            <a:endPar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6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028129" y="298451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457846" y="2987158"/>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30" name="Rectangle 29">
            <a:extLst>
              <a:ext uri="{FF2B5EF4-FFF2-40B4-BE49-F238E27FC236}">
                <a16:creationId xmlns:a16="http://schemas.microsoft.com/office/drawing/2014/main" id="{FA3B39AB-545A-48CD-BE5D-A6A08B142D52}"/>
              </a:ext>
            </a:extLst>
          </p:cNvPr>
          <p:cNvSpPr/>
          <p:nvPr/>
        </p:nvSpPr>
        <p:spPr>
          <a:xfrm>
            <a:off x="7714122" y="2987158"/>
            <a:ext cx="211272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Breakeven volume ( units )</a:t>
            </a:r>
          </a:p>
        </p:txBody>
      </p:sp>
      <p:sp>
        <p:nvSpPr>
          <p:cNvPr id="25" name="Rectangle 24">
            <a:extLst>
              <a:ext uri="{FF2B5EF4-FFF2-40B4-BE49-F238E27FC236}">
                <a16:creationId xmlns:a16="http://schemas.microsoft.com/office/drawing/2014/main" id="{39F7D08C-0C06-40B3-B202-4AEA90E1C416}"/>
              </a:ext>
            </a:extLst>
          </p:cNvPr>
          <p:cNvSpPr/>
          <p:nvPr/>
        </p:nvSpPr>
        <p:spPr>
          <a:xfrm>
            <a:off x="7224172" y="4746388"/>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53889" y="4749030"/>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850739" y="4518317"/>
            <a:ext cx="338839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Fixed costs $</a:t>
            </a:r>
          </a:p>
        </p:txBody>
      </p:sp>
      <p:sp>
        <p:nvSpPr>
          <p:cNvPr id="31" name="Rectangle 30">
            <a:extLst>
              <a:ext uri="{FF2B5EF4-FFF2-40B4-BE49-F238E27FC236}">
                <a16:creationId xmlns:a16="http://schemas.microsoft.com/office/drawing/2014/main" id="{4E55827E-65A4-4CD7-B9FD-ED29AF5F8BEB}"/>
              </a:ext>
            </a:extLst>
          </p:cNvPr>
          <p:cNvSpPr/>
          <p:nvPr/>
        </p:nvSpPr>
        <p:spPr>
          <a:xfrm>
            <a:off x="7850740" y="5001513"/>
            <a:ext cx="338839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Contribution margin %</a:t>
            </a:r>
          </a:p>
        </p:txBody>
      </p:sp>
      <p:sp>
        <p:nvSpPr>
          <p:cNvPr id="32" name="Rectangle 31">
            <a:extLst>
              <a:ext uri="{FF2B5EF4-FFF2-40B4-BE49-F238E27FC236}">
                <a16:creationId xmlns:a16="http://schemas.microsoft.com/office/drawing/2014/main" id="{9A8DA901-F064-4A41-BC0D-34019EA0F420}"/>
              </a:ext>
            </a:extLst>
          </p:cNvPr>
          <p:cNvSpPr/>
          <p:nvPr/>
        </p:nvSpPr>
        <p:spPr>
          <a:xfrm>
            <a:off x="9921619" y="2977152"/>
            <a:ext cx="24553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X</a:t>
            </a:r>
          </a:p>
        </p:txBody>
      </p:sp>
      <p:sp>
        <p:nvSpPr>
          <p:cNvPr id="34" name="Rectangle 33">
            <a:extLst>
              <a:ext uri="{FF2B5EF4-FFF2-40B4-BE49-F238E27FC236}">
                <a16:creationId xmlns:a16="http://schemas.microsoft.com/office/drawing/2014/main" id="{012EAC3F-31D7-4369-AEF1-272C97F7A774}"/>
              </a:ext>
            </a:extLst>
          </p:cNvPr>
          <p:cNvSpPr/>
          <p:nvPr/>
        </p:nvSpPr>
        <p:spPr>
          <a:xfrm>
            <a:off x="10290520" y="2984514"/>
            <a:ext cx="122832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price per unit </a:t>
            </a:r>
          </a:p>
        </p:txBody>
      </p:sp>
      <p:sp>
        <p:nvSpPr>
          <p:cNvPr id="35" name="Rectangle 34">
            <a:extLst>
              <a:ext uri="{FF2B5EF4-FFF2-40B4-BE49-F238E27FC236}">
                <a16:creationId xmlns:a16="http://schemas.microsoft.com/office/drawing/2014/main" id="{135358E4-235B-4E25-A322-184B0EEC3F32}"/>
              </a:ext>
            </a:extLst>
          </p:cNvPr>
          <p:cNvSpPr/>
          <p:nvPr/>
        </p:nvSpPr>
        <p:spPr>
          <a:xfrm>
            <a:off x="8364933" y="373216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Or</a:t>
            </a:r>
          </a:p>
        </p:txBody>
      </p:sp>
      <p:sp>
        <p:nvSpPr>
          <p:cNvPr id="33" name="TextBox 32">
            <a:extLst>
              <a:ext uri="{FF2B5EF4-FFF2-40B4-BE49-F238E27FC236}">
                <a16:creationId xmlns:a16="http://schemas.microsoft.com/office/drawing/2014/main" id="{C0AB225B-2A67-6EF5-8A77-730DB2700F4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7" name="TextBox 36">
            <a:extLst>
              <a:ext uri="{FF2B5EF4-FFF2-40B4-BE49-F238E27FC236}">
                <a16:creationId xmlns:a16="http://schemas.microsoft.com/office/drawing/2014/main" id="{C915A7F8-3D47-877F-6B19-63E556F7C72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65291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220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is the number of outlets in which a product or reference is available. This indicator is generally compared with the total number of points of sale in the universe studied to calculate the percentage of  distribution.</a:t>
            </a:r>
            <a:endParaRPr kumimoji="0" lang="en-GB"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Numeric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Numeric Distribution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Number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number of outlets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Numeric Distribution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EA76D00-DCBB-3CBC-8273-4AB11C40CE1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7B9E0C0A-7857-E070-46F7-15823D4CE0A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88892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485" y="348599"/>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025391"/>
              <a:ext cx="2981657" cy="584775"/>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All Commodity Distribution</a:t>
              </a:r>
              <a:endParaRPr kumimoji="0" lang="en-US" sz="16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ACV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58A4251A-7AB4-0EA5-9C8E-C13177788A8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54CAAD57-23F9-07CE-A115-343E1599A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694093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85586"/>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1010002"/>
              <a:ext cx="3074122" cy="615553"/>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Product Category  volume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PCV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F07E4B5F-ECF9-BD70-6AC1-A6C6CF2AB80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B983C34C-FFCE-040F-30CF-A695ACFD3EB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924667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1750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Out of stocks measures the effect of listed but unavailable product . This effectively translates into lost sales for the number of days the products is not available , rendering the loss of distribution , but also threatening the life of the product in that store by customers switching to other brands , which effectively translates into a lifetime loss of a customer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Out of stocks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OOS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Outlets where brand is listed but unavailable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outlets where brand is listed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1D120D1-7396-414E-88C1-956F5B06F04A}"/>
              </a:ext>
            </a:extLst>
          </p:cNvPr>
          <p:cNvSpPr txBox="1"/>
          <p:nvPr/>
        </p:nvSpPr>
        <p:spPr>
          <a:xfrm>
            <a:off x="5453905" y="2721971"/>
            <a:ext cx="16692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Calibri" panose="020F0502020204030204"/>
                <a:ea typeface="+mn-ea"/>
                <a:cs typeface="+mn-cs"/>
              </a:rPr>
              <a:t>OOS = Out of stock </a:t>
            </a:r>
          </a:p>
        </p:txBody>
      </p:sp>
      <p:sp>
        <p:nvSpPr>
          <p:cNvPr id="30" name="TextBox 29">
            <a:extLst>
              <a:ext uri="{FF2B5EF4-FFF2-40B4-BE49-F238E27FC236}">
                <a16:creationId xmlns:a16="http://schemas.microsoft.com/office/drawing/2014/main" id="{FC105BC4-3CEA-01F6-B3B9-82ED20C65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9F18F364-C0C5-2155-FE83-5C3CA6FFD44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74118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DPP represents a products direct gross margin less its direct product costs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Typically one would use a ABC system to generate direct costs for individual SKU’s , due to the complexity of the cost calculation it is not widely used .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Direct Product  Profitability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908652"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65232"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417258"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Adjusted Gross margin</a:t>
            </a:r>
          </a:p>
        </p:txBody>
      </p:sp>
      <p:sp>
        <p:nvSpPr>
          <p:cNvPr id="31" name="Rectangle 30">
            <a:extLst>
              <a:ext uri="{FF2B5EF4-FFF2-40B4-BE49-F238E27FC236}">
                <a16:creationId xmlns:a16="http://schemas.microsoft.com/office/drawing/2014/main" id="{4E55827E-65A4-4CD7-B9FD-ED29AF5F8BEB}"/>
              </a:ext>
            </a:extLst>
          </p:cNvPr>
          <p:cNvSpPr/>
          <p:nvPr/>
        </p:nvSpPr>
        <p:spPr>
          <a:xfrm>
            <a:off x="9903307" y="3065046"/>
            <a:ext cx="186431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Direct product costs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394701"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4677F9DD-FB08-BF21-B6C7-016A968AC13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239F2488-1B81-D6ED-48AE-CD59057363E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330381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Total Sales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409644"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535790"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92370"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044396"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Baseline sales</a:t>
            </a:r>
          </a:p>
        </p:txBody>
      </p:sp>
      <p:sp>
        <p:nvSpPr>
          <p:cNvPr id="31" name="Rectangle 30">
            <a:extLst>
              <a:ext uri="{FF2B5EF4-FFF2-40B4-BE49-F238E27FC236}">
                <a16:creationId xmlns:a16="http://schemas.microsoft.com/office/drawing/2014/main" id="{4E55827E-65A4-4CD7-B9FD-ED29AF5F8BEB}"/>
              </a:ext>
            </a:extLst>
          </p:cNvPr>
          <p:cNvSpPr/>
          <p:nvPr/>
        </p:nvSpPr>
        <p:spPr>
          <a:xfrm>
            <a:off x="9530445" y="3065046"/>
            <a:ext cx="22371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marketing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021839"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9370BA04-C3E9-2E23-5D85-284A0BD1622A}"/>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132E7406-6AD6-B6D2-062A-5D3BEE2C0AA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747872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Incremental sales from marketing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667663" y="6751604"/>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034575" y="260560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4E55827E-65A4-4CD7-B9FD-ED29AF5F8BEB}"/>
              </a:ext>
            </a:extLst>
          </p:cNvPr>
          <p:cNvSpPr/>
          <p:nvPr/>
        </p:nvSpPr>
        <p:spPr>
          <a:xfrm>
            <a:off x="6533747" y="2604867"/>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advertising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6034576" y="3102832"/>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2" name="Rectangle 31">
            <a:extLst>
              <a:ext uri="{FF2B5EF4-FFF2-40B4-BE49-F238E27FC236}">
                <a16:creationId xmlns:a16="http://schemas.microsoft.com/office/drawing/2014/main" id="{D48C410F-7D25-4B21-B0C5-480B1F7B9CDE}"/>
              </a:ext>
            </a:extLst>
          </p:cNvPr>
          <p:cNvSpPr/>
          <p:nvPr/>
        </p:nvSpPr>
        <p:spPr>
          <a:xfrm>
            <a:off x="6533747" y="3106061"/>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form trade promotion </a:t>
            </a:r>
          </a:p>
        </p:txBody>
      </p:sp>
      <p:sp>
        <p:nvSpPr>
          <p:cNvPr id="38" name="Rectangle 37">
            <a:extLst>
              <a:ext uri="{FF2B5EF4-FFF2-40B4-BE49-F238E27FC236}">
                <a16:creationId xmlns:a16="http://schemas.microsoft.com/office/drawing/2014/main" id="{EE7C45F6-A5A2-48FA-96B6-7FB907F97BE4}"/>
              </a:ext>
            </a:extLst>
          </p:cNvPr>
          <p:cNvSpPr/>
          <p:nvPr/>
        </p:nvSpPr>
        <p:spPr>
          <a:xfrm>
            <a:off x="6034576" y="360079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0" name="Rectangle 39">
            <a:extLst>
              <a:ext uri="{FF2B5EF4-FFF2-40B4-BE49-F238E27FC236}">
                <a16:creationId xmlns:a16="http://schemas.microsoft.com/office/drawing/2014/main" id="{75AD99B2-8871-4D3B-B8C7-B787F61F2716}"/>
              </a:ext>
            </a:extLst>
          </p:cNvPr>
          <p:cNvSpPr/>
          <p:nvPr/>
        </p:nvSpPr>
        <p:spPr>
          <a:xfrm>
            <a:off x="6533747" y="3604026"/>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 from trade promotion</a:t>
            </a:r>
          </a:p>
        </p:txBody>
      </p:sp>
      <p:sp>
        <p:nvSpPr>
          <p:cNvPr id="41" name="Rectangle 40">
            <a:extLst>
              <a:ext uri="{FF2B5EF4-FFF2-40B4-BE49-F238E27FC236}">
                <a16:creationId xmlns:a16="http://schemas.microsoft.com/office/drawing/2014/main" id="{1965ACBB-BE78-4AB3-B579-3C4EC6C96959}"/>
              </a:ext>
            </a:extLst>
          </p:cNvPr>
          <p:cNvSpPr/>
          <p:nvPr/>
        </p:nvSpPr>
        <p:spPr>
          <a:xfrm>
            <a:off x="6034576" y="4104391"/>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2" name="Rectangle 41">
            <a:extLst>
              <a:ext uri="{FF2B5EF4-FFF2-40B4-BE49-F238E27FC236}">
                <a16:creationId xmlns:a16="http://schemas.microsoft.com/office/drawing/2014/main" id="{0ACE24D7-9E30-4212-9CA1-8B93B09A7FD7}"/>
              </a:ext>
            </a:extLst>
          </p:cNvPr>
          <p:cNvSpPr/>
          <p:nvPr/>
        </p:nvSpPr>
        <p:spPr>
          <a:xfrm>
            <a:off x="6533747" y="4107620"/>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Any other incremental sales</a:t>
            </a:r>
          </a:p>
        </p:txBody>
      </p:sp>
      <p:sp>
        <p:nvSpPr>
          <p:cNvPr id="27" name="TextBox 26">
            <a:extLst>
              <a:ext uri="{FF2B5EF4-FFF2-40B4-BE49-F238E27FC236}">
                <a16:creationId xmlns:a16="http://schemas.microsoft.com/office/drawing/2014/main" id="{6084625C-2FCA-F66F-7DE2-DC7BE5D70AF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A9FF77F8-94F2-9DAE-9AA9-4783F999378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70269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5745050"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93439" y="2917198"/>
            <a:ext cx="4797978" cy="95410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393939"/>
                </a:solidFill>
                <a:effectLst/>
                <a:uLnTx/>
                <a:uFillTx/>
                <a:latin typeface="Lato Light" panose="020F0502020204030203" pitchFamily="34" charset="0"/>
                <a:ea typeface="Lato Light" panose="020F0502020204030203" pitchFamily="34" charset="0"/>
                <a:cs typeface="Lato Light" panose="020F0502020204030203" pitchFamily="34" charset="0"/>
              </a:rPr>
              <a:t>Mark up refers to the value that a player adds to the cost price of a product. The value added is called the mark-up. The mark-up added to the cost price usually equals retail price</a:t>
            </a:r>
            <a:endParaRPr kumimoji="0" lang="en-US" sz="18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 name="Group 1">
            <a:extLst>
              <a:ext uri="{FF2B5EF4-FFF2-40B4-BE49-F238E27FC236}">
                <a16:creationId xmlns:a16="http://schemas.microsoft.com/office/drawing/2014/main" id="{134A7BA7-6A74-4586-87C1-4C05B0CACADB}"/>
              </a:ext>
            </a:extLst>
          </p:cNvPr>
          <p:cNvGrpSpPr/>
          <p:nvPr/>
        </p:nvGrpSpPr>
        <p:grpSpPr>
          <a:xfrm>
            <a:off x="530594" y="1798808"/>
            <a:ext cx="2982659" cy="769130"/>
            <a:chOff x="327632" y="928571"/>
            <a:chExt cx="298265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513301" y="1017398"/>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49786" y="1175139"/>
              <a:ext cx="1975153" cy="338554"/>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Mark Up </a:t>
              </a:r>
              <a:endPar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6" name="Group 15">
            <a:extLst>
              <a:ext uri="{FF2B5EF4-FFF2-40B4-BE49-F238E27FC236}">
                <a16:creationId xmlns:a16="http://schemas.microsoft.com/office/drawing/2014/main" id="{87B2C716-142B-499E-98FE-5497C3429767}"/>
              </a:ext>
            </a:extLst>
          </p:cNvPr>
          <p:cNvGrpSpPr/>
          <p:nvPr/>
        </p:nvGrpSpPr>
        <p:grpSpPr>
          <a:xfrm>
            <a:off x="5914671" y="1887636"/>
            <a:ext cx="5285311" cy="591475"/>
            <a:chOff x="5457846" y="1907190"/>
            <a:chExt cx="5781284" cy="591475"/>
          </a:xfrm>
        </p:grpSpPr>
        <p:sp>
          <p:nvSpPr>
            <p:cNvPr id="20" name="Rounded Rectangle 25">
              <a:extLst>
                <a:ext uri="{FF2B5EF4-FFF2-40B4-BE49-F238E27FC236}">
                  <a16:creationId xmlns:a16="http://schemas.microsoft.com/office/drawing/2014/main" id="{1707383D-C491-4EEB-B9DD-D2F9D395F64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B36F199-DFAC-4FDC-B8F8-57FB260081DE}"/>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illustration</a:t>
              </a:r>
            </a:p>
          </p:txBody>
        </p:sp>
      </p:grpSp>
      <p:sp>
        <p:nvSpPr>
          <p:cNvPr id="19" name="Rectangle 18">
            <a:extLst>
              <a:ext uri="{FF2B5EF4-FFF2-40B4-BE49-F238E27FC236}">
                <a16:creationId xmlns:a16="http://schemas.microsoft.com/office/drawing/2014/main" id="{5773D0AC-846B-45C8-AFD0-60AB765F7443}"/>
              </a:ext>
            </a:extLst>
          </p:cNvPr>
          <p:cNvSpPr/>
          <p:nvPr/>
        </p:nvSpPr>
        <p:spPr>
          <a:xfrm>
            <a:off x="7241927" y="31578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853740" y="316052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 </a:t>
            </a:r>
          </a:p>
        </p:txBody>
      </p:sp>
      <p:sp>
        <p:nvSpPr>
          <p:cNvPr id="28" name="Rectangle 27">
            <a:extLst>
              <a:ext uri="{FF2B5EF4-FFF2-40B4-BE49-F238E27FC236}">
                <a16:creationId xmlns:a16="http://schemas.microsoft.com/office/drawing/2014/main" id="{A77BBAED-4097-4D66-88DC-A0C748AF6E21}"/>
              </a:ext>
            </a:extLst>
          </p:cNvPr>
          <p:cNvSpPr/>
          <p:nvPr/>
        </p:nvSpPr>
        <p:spPr>
          <a:xfrm>
            <a:off x="7868495" y="292980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Selling Price</a:t>
            </a:r>
          </a:p>
        </p:txBody>
      </p:sp>
      <p:sp>
        <p:nvSpPr>
          <p:cNvPr id="25" name="Rectangle 24">
            <a:extLst>
              <a:ext uri="{FF2B5EF4-FFF2-40B4-BE49-F238E27FC236}">
                <a16:creationId xmlns:a16="http://schemas.microsoft.com/office/drawing/2014/main" id="{0B58369A-2147-403A-AABD-64AD182B547E}"/>
              </a:ext>
            </a:extLst>
          </p:cNvPr>
          <p:cNvSpPr/>
          <p:nvPr/>
        </p:nvSpPr>
        <p:spPr>
          <a:xfrm>
            <a:off x="9767837" y="291719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29" name="Rectangle 28">
            <a:extLst>
              <a:ext uri="{FF2B5EF4-FFF2-40B4-BE49-F238E27FC236}">
                <a16:creationId xmlns:a16="http://schemas.microsoft.com/office/drawing/2014/main" id="{93E97DFC-6DE5-43AC-A522-421C643E7931}"/>
              </a:ext>
            </a:extLst>
          </p:cNvPr>
          <p:cNvSpPr/>
          <p:nvPr/>
        </p:nvSpPr>
        <p:spPr>
          <a:xfrm>
            <a:off x="7868495" y="341300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30" name="Rectangle 29">
            <a:extLst>
              <a:ext uri="{FF2B5EF4-FFF2-40B4-BE49-F238E27FC236}">
                <a16:creationId xmlns:a16="http://schemas.microsoft.com/office/drawing/2014/main" id="{9994DFCE-D2DE-4E34-A2A1-FDF12923C2B4}"/>
              </a:ext>
            </a:extLst>
          </p:cNvPr>
          <p:cNvSpPr/>
          <p:nvPr/>
        </p:nvSpPr>
        <p:spPr>
          <a:xfrm>
            <a:off x="9128667" y="292607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8FFBF0E6-6677-4387-AA6E-03DD831F45F6}"/>
              </a:ext>
            </a:extLst>
          </p:cNvPr>
          <p:cNvSpPr/>
          <p:nvPr/>
        </p:nvSpPr>
        <p:spPr>
          <a:xfrm>
            <a:off x="10906622" y="32009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2" name="Rectangle 31">
            <a:extLst>
              <a:ext uri="{FF2B5EF4-FFF2-40B4-BE49-F238E27FC236}">
                <a16:creationId xmlns:a16="http://schemas.microsoft.com/office/drawing/2014/main" id="{520680D9-6081-46E4-A970-1ED451146631}"/>
              </a:ext>
            </a:extLst>
          </p:cNvPr>
          <p:cNvSpPr/>
          <p:nvPr/>
        </p:nvSpPr>
        <p:spPr>
          <a:xfrm>
            <a:off x="11541235" y="319978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33" name="Rectangle 32">
            <a:extLst>
              <a:ext uri="{FF2B5EF4-FFF2-40B4-BE49-F238E27FC236}">
                <a16:creationId xmlns:a16="http://schemas.microsoft.com/office/drawing/2014/main" id="{3FDCAA7F-C5E5-480D-BE28-130134B9A0F9}"/>
              </a:ext>
            </a:extLst>
          </p:cNvPr>
          <p:cNvSpPr/>
          <p:nvPr/>
        </p:nvSpPr>
        <p:spPr>
          <a:xfrm>
            <a:off x="7241927" y="43831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4" name="Rectangle 33">
            <a:extLst>
              <a:ext uri="{FF2B5EF4-FFF2-40B4-BE49-F238E27FC236}">
                <a16:creationId xmlns:a16="http://schemas.microsoft.com/office/drawing/2014/main" id="{58BE8C32-CBFC-4878-BDF5-B96107255D23}"/>
              </a:ext>
            </a:extLst>
          </p:cNvPr>
          <p:cNvSpPr/>
          <p:nvPr/>
        </p:nvSpPr>
        <p:spPr>
          <a:xfrm>
            <a:off x="5853740" y="438577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a:t>
            </a:r>
          </a:p>
        </p:txBody>
      </p:sp>
      <p:sp>
        <p:nvSpPr>
          <p:cNvPr id="35" name="Rectangle 34">
            <a:extLst>
              <a:ext uri="{FF2B5EF4-FFF2-40B4-BE49-F238E27FC236}">
                <a16:creationId xmlns:a16="http://schemas.microsoft.com/office/drawing/2014/main" id="{3B231E62-48DE-4A66-8803-718E687364C5}"/>
              </a:ext>
            </a:extLst>
          </p:cNvPr>
          <p:cNvSpPr/>
          <p:nvPr/>
        </p:nvSpPr>
        <p:spPr>
          <a:xfrm>
            <a:off x="7868495" y="415505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Revenue per unit </a:t>
            </a:r>
          </a:p>
        </p:txBody>
      </p:sp>
      <p:sp>
        <p:nvSpPr>
          <p:cNvPr id="36" name="Rectangle 35">
            <a:extLst>
              <a:ext uri="{FF2B5EF4-FFF2-40B4-BE49-F238E27FC236}">
                <a16:creationId xmlns:a16="http://schemas.microsoft.com/office/drawing/2014/main" id="{4073B80C-AB21-465E-8F64-202B051DE06C}"/>
              </a:ext>
            </a:extLst>
          </p:cNvPr>
          <p:cNvSpPr/>
          <p:nvPr/>
        </p:nvSpPr>
        <p:spPr>
          <a:xfrm>
            <a:off x="9767837" y="414244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 </a:t>
            </a:r>
          </a:p>
        </p:txBody>
      </p:sp>
      <p:sp>
        <p:nvSpPr>
          <p:cNvPr id="37" name="Rectangle 36">
            <a:extLst>
              <a:ext uri="{FF2B5EF4-FFF2-40B4-BE49-F238E27FC236}">
                <a16:creationId xmlns:a16="http://schemas.microsoft.com/office/drawing/2014/main" id="{CEE4BA9B-3B2B-48A5-838A-9B001C20C468}"/>
              </a:ext>
            </a:extLst>
          </p:cNvPr>
          <p:cNvSpPr/>
          <p:nvPr/>
        </p:nvSpPr>
        <p:spPr>
          <a:xfrm>
            <a:off x="7868495" y="463825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a:t>
            </a:r>
          </a:p>
        </p:txBody>
      </p:sp>
      <p:sp>
        <p:nvSpPr>
          <p:cNvPr id="38" name="Rectangle 37">
            <a:extLst>
              <a:ext uri="{FF2B5EF4-FFF2-40B4-BE49-F238E27FC236}">
                <a16:creationId xmlns:a16="http://schemas.microsoft.com/office/drawing/2014/main" id="{3D04DCC6-DDD9-48EC-A531-FE4C1C6A26A8}"/>
              </a:ext>
            </a:extLst>
          </p:cNvPr>
          <p:cNvSpPr/>
          <p:nvPr/>
        </p:nvSpPr>
        <p:spPr>
          <a:xfrm>
            <a:off x="9128667" y="415132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9" name="Rectangle 38">
            <a:extLst>
              <a:ext uri="{FF2B5EF4-FFF2-40B4-BE49-F238E27FC236}">
                <a16:creationId xmlns:a16="http://schemas.microsoft.com/office/drawing/2014/main" id="{630075E9-B9F4-4954-A25F-FFA25014A318}"/>
              </a:ext>
            </a:extLst>
          </p:cNvPr>
          <p:cNvSpPr/>
          <p:nvPr/>
        </p:nvSpPr>
        <p:spPr>
          <a:xfrm>
            <a:off x="10906622" y="44261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40" name="Rectangle 39">
            <a:extLst>
              <a:ext uri="{FF2B5EF4-FFF2-40B4-BE49-F238E27FC236}">
                <a16:creationId xmlns:a16="http://schemas.microsoft.com/office/drawing/2014/main" id="{CFFB8B0E-AF57-4E85-8591-3E769AF14449}"/>
              </a:ext>
            </a:extLst>
          </p:cNvPr>
          <p:cNvSpPr/>
          <p:nvPr/>
        </p:nvSpPr>
        <p:spPr>
          <a:xfrm>
            <a:off x="11541235" y="442503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41" name="TextBox 40">
            <a:extLst>
              <a:ext uri="{FF2B5EF4-FFF2-40B4-BE49-F238E27FC236}">
                <a16:creationId xmlns:a16="http://schemas.microsoft.com/office/drawing/2014/main" id="{A303C5CF-4DF3-7A7E-BCDA-E250C192A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42" name="TextBox 41">
            <a:extLst>
              <a:ext uri="{FF2B5EF4-FFF2-40B4-BE49-F238E27FC236}">
                <a16:creationId xmlns:a16="http://schemas.microsoft.com/office/drawing/2014/main" id="{F2F8BA8C-7DDA-F51C-2CC9-71DE2DDEF06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05810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98985" y="2786930"/>
            <a:ext cx="5153026" cy="86619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Trade Marketing Plans </a:t>
            </a:r>
            <a:r>
              <a:rPr kumimoji="0" lang="en-GB" sz="1200" b="0" i="0" u="none" strike="noStrike" kern="1200" cap="none" spc="0" normalizeH="0" baseline="0" noProof="0" dirty="0">
                <a:ln>
                  <a:noFill/>
                </a:ln>
                <a:solidFill>
                  <a:prstClr val="black"/>
                </a:solidFill>
                <a:effectLst/>
                <a:uLnTx/>
                <a:uFillTx/>
                <a:latin typeface="Lato Light"/>
                <a:ea typeface="Calibri" panose="020F0502020204030204" pitchFamily="34" charset="0"/>
                <a:cs typeface="Latha" panose="020B0604020202020204" pitchFamily="34" charset="0"/>
              </a:rPr>
              <a:t>set the tone for ensuring that the marketing objectives are translated into engaging the customer at the category or in specific events , this is the part where the actual engagement between company , customer , brand and category takes place.</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03699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9521"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263136" y="2718815"/>
            <a:ext cx="4255597" cy="523220"/>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a:t>
            </a:r>
          </a:p>
        </p:txBody>
      </p:sp>
      <p:grpSp>
        <p:nvGrpSpPr>
          <p:cNvPr id="2" name="Group 1">
            <a:extLst>
              <a:ext uri="{FF2B5EF4-FFF2-40B4-BE49-F238E27FC236}">
                <a16:creationId xmlns:a16="http://schemas.microsoft.com/office/drawing/2014/main" id="{C1B5F598-7B92-4FBD-8143-A11933E62277}"/>
              </a:ext>
            </a:extLst>
          </p:cNvPr>
          <p:cNvGrpSpPr/>
          <p:nvPr/>
        </p:nvGrpSpPr>
        <p:grpSpPr>
          <a:xfrm>
            <a:off x="467266" y="1533252"/>
            <a:ext cx="2929635" cy="769130"/>
            <a:chOff x="327632" y="928571"/>
            <a:chExt cx="2929635"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96762" y="1175139"/>
              <a:ext cx="1430200"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Variable Costs</a:t>
              </a:r>
            </a:p>
          </p:txBody>
        </p:sp>
      </p:grpSp>
      <p:grpSp>
        <p:nvGrpSpPr>
          <p:cNvPr id="43" name="Group 42">
            <a:extLst>
              <a:ext uri="{FF2B5EF4-FFF2-40B4-BE49-F238E27FC236}">
                <a16:creationId xmlns:a16="http://schemas.microsoft.com/office/drawing/2014/main" id="{AD748182-B464-4A4C-8E5E-3B94544E8718}"/>
              </a:ext>
            </a:extLst>
          </p:cNvPr>
          <p:cNvGrpSpPr/>
          <p:nvPr/>
        </p:nvGrpSpPr>
        <p:grpSpPr>
          <a:xfrm>
            <a:off x="5701041" y="1613201"/>
            <a:ext cx="5285311" cy="591475"/>
            <a:chOff x="5457846" y="1907190"/>
            <a:chExt cx="5781284" cy="591475"/>
          </a:xfrm>
        </p:grpSpPr>
        <p:sp>
          <p:nvSpPr>
            <p:cNvPr id="44" name="Rounded Rectangle 25">
              <a:extLst>
                <a:ext uri="{FF2B5EF4-FFF2-40B4-BE49-F238E27FC236}">
                  <a16:creationId xmlns:a16="http://schemas.microsoft.com/office/drawing/2014/main" id="{32D908D4-90A5-41A0-9CBF-D25291529BD9}"/>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3739BE7F-7AAB-4E80-91E0-AE1AAA026CD3}"/>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4" name="Rectangle 33">
            <a:extLst>
              <a:ext uri="{FF2B5EF4-FFF2-40B4-BE49-F238E27FC236}">
                <a16:creationId xmlns:a16="http://schemas.microsoft.com/office/drawing/2014/main" id="{204C6C36-B8E9-4150-88C6-8C37FB35CC45}"/>
              </a:ext>
            </a:extLst>
          </p:cNvPr>
          <p:cNvSpPr/>
          <p:nvPr/>
        </p:nvSpPr>
        <p:spPr>
          <a:xfrm>
            <a:off x="7353340" y="284235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041E50D-BA4F-4F6B-891B-12F298D5258B}"/>
              </a:ext>
            </a:extLst>
          </p:cNvPr>
          <p:cNvSpPr/>
          <p:nvPr/>
        </p:nvSpPr>
        <p:spPr>
          <a:xfrm>
            <a:off x="5965153" y="2844996"/>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Variable Cost </a:t>
            </a:r>
          </a:p>
        </p:txBody>
      </p:sp>
      <p:sp>
        <p:nvSpPr>
          <p:cNvPr id="53" name="Rectangle 52">
            <a:extLst>
              <a:ext uri="{FF2B5EF4-FFF2-40B4-BE49-F238E27FC236}">
                <a16:creationId xmlns:a16="http://schemas.microsoft.com/office/drawing/2014/main" id="{C172A047-5C1B-47BE-9A4F-3B978374EC22}"/>
              </a:ext>
            </a:extLst>
          </p:cNvPr>
          <p:cNvSpPr/>
          <p:nvPr/>
        </p:nvSpPr>
        <p:spPr>
          <a:xfrm>
            <a:off x="7986159" y="2837155"/>
            <a:ext cx="106800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Unit Volume (N) </a:t>
            </a:r>
          </a:p>
        </p:txBody>
      </p:sp>
      <p:sp>
        <p:nvSpPr>
          <p:cNvPr id="55" name="Rectangle 54">
            <a:extLst>
              <a:ext uri="{FF2B5EF4-FFF2-40B4-BE49-F238E27FC236}">
                <a16:creationId xmlns:a16="http://schemas.microsoft.com/office/drawing/2014/main" id="{167A3101-C2A1-4700-A79D-3520F9CCAB70}"/>
              </a:ext>
            </a:extLst>
          </p:cNvPr>
          <p:cNvSpPr/>
          <p:nvPr/>
        </p:nvSpPr>
        <p:spPr>
          <a:xfrm>
            <a:off x="9738325" y="2853357"/>
            <a:ext cx="125610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Variable cost per unit ($)</a:t>
            </a:r>
          </a:p>
        </p:txBody>
      </p:sp>
      <p:sp>
        <p:nvSpPr>
          <p:cNvPr id="56" name="Rectangle 55">
            <a:extLst>
              <a:ext uri="{FF2B5EF4-FFF2-40B4-BE49-F238E27FC236}">
                <a16:creationId xmlns:a16="http://schemas.microsoft.com/office/drawing/2014/main" id="{EC4DCA4E-C1D3-45C8-BAB3-B8EEB0CAC3D7}"/>
              </a:ext>
            </a:extLst>
          </p:cNvPr>
          <p:cNvSpPr/>
          <p:nvPr/>
        </p:nvSpPr>
        <p:spPr>
          <a:xfrm>
            <a:off x="9096196" y="2845792"/>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19" name="TextBox 18">
            <a:extLst>
              <a:ext uri="{FF2B5EF4-FFF2-40B4-BE49-F238E27FC236}">
                <a16:creationId xmlns:a16="http://schemas.microsoft.com/office/drawing/2014/main" id="{EB6FF35A-2E48-3480-2765-E4A4BFF9EF3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0" name="TextBox 19">
            <a:extLst>
              <a:ext uri="{FF2B5EF4-FFF2-40B4-BE49-F238E27FC236}">
                <a16:creationId xmlns:a16="http://schemas.microsoft.com/office/drawing/2014/main" id="{D4DF586C-C7F2-3C3C-F26E-87F7E5187D8D}"/>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55766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823767" cy="17727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Marketing As a Percentage of Sales: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level of marketing spending as a fraction of sales. This figure provides an indication of how heavily a company is marketing.</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appropriate level for this figure varies among products, strategies, and markets.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170749" cy="769130"/>
            <a:chOff x="327632" y="928571"/>
            <a:chExt cx="317074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03810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98255" y="1109078"/>
              <a:ext cx="1661032"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Marketing Costs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88324" y="3022770"/>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as a % of Sales </a:t>
            </a:r>
          </a:p>
        </p:txBody>
      </p:sp>
      <p:sp>
        <p:nvSpPr>
          <p:cNvPr id="28" name="Rectangle 27">
            <a:extLst>
              <a:ext uri="{FF2B5EF4-FFF2-40B4-BE49-F238E27FC236}">
                <a16:creationId xmlns:a16="http://schemas.microsoft.com/office/drawing/2014/main" id="{A77BBAED-4097-4D66-88DC-A0C748AF6E21}"/>
              </a:ext>
            </a:extLst>
          </p:cNvPr>
          <p:cNvSpPr/>
          <p:nvPr/>
        </p:nvSpPr>
        <p:spPr>
          <a:xfrm>
            <a:off x="7829693" y="2821920"/>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Spending $</a:t>
            </a:r>
          </a:p>
        </p:txBody>
      </p:sp>
      <p:sp>
        <p:nvSpPr>
          <p:cNvPr id="25" name="Rectangle 24">
            <a:extLst>
              <a:ext uri="{FF2B5EF4-FFF2-40B4-BE49-F238E27FC236}">
                <a16:creationId xmlns:a16="http://schemas.microsoft.com/office/drawing/2014/main" id="{BC076A34-59CD-415D-8E6F-6984BC1042FD}"/>
              </a:ext>
            </a:extLst>
          </p:cNvPr>
          <p:cNvSpPr/>
          <p:nvPr/>
        </p:nvSpPr>
        <p:spPr>
          <a:xfrm>
            <a:off x="7829693" y="3261461"/>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Total Revenue in $</a:t>
            </a:r>
          </a:p>
        </p:txBody>
      </p:sp>
      <p:sp>
        <p:nvSpPr>
          <p:cNvPr id="20" name="Rectangle 19">
            <a:extLst>
              <a:ext uri="{FF2B5EF4-FFF2-40B4-BE49-F238E27FC236}">
                <a16:creationId xmlns:a16="http://schemas.microsoft.com/office/drawing/2014/main" id="{8C3D1678-D5A9-4541-BBE1-498CCAA12459}"/>
              </a:ext>
            </a:extLst>
          </p:cNvPr>
          <p:cNvSpPr/>
          <p:nvPr/>
        </p:nvSpPr>
        <p:spPr>
          <a:xfrm>
            <a:off x="7152424" y="3022770"/>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DF2C57B3-CB0E-4735-94C5-A21FAB0D19A4}"/>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D00FF53-0B18-4C9D-8876-B17E2D7C98A3}"/>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0E7D7A3A-57D4-44DB-8678-798D0F2AE659}"/>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3997EE77-9380-45AC-8F89-91729332D2C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E0BD706-541F-181A-FC6B-6AB345BC95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470099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55108" y="2523123"/>
            <a:ext cx="4562677" cy="172970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is know as the margin after deducting the cost of goods from nett sales revenue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Mostly referred to as CGM this formula is not to be confused with contribution margin , which is very different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621341" cy="769130"/>
            <a:chOff x="327632" y="928571"/>
            <a:chExt cx="3621341"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488696"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63893"/>
              <a:ext cx="2263761"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63982" y="3254738"/>
            <a:ext cx="1778051" cy="40333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Contribution Gross  Margin %  </a:t>
            </a:r>
          </a:p>
        </p:txBody>
      </p:sp>
      <p:sp>
        <p:nvSpPr>
          <p:cNvPr id="28" name="Rectangle 27">
            <a:extLst>
              <a:ext uri="{FF2B5EF4-FFF2-40B4-BE49-F238E27FC236}">
                <a16:creationId xmlns:a16="http://schemas.microsoft.com/office/drawing/2014/main" id="{A77BBAED-4097-4D66-88DC-A0C748AF6E21}"/>
              </a:ext>
            </a:extLst>
          </p:cNvPr>
          <p:cNvSpPr/>
          <p:nvPr/>
        </p:nvSpPr>
        <p:spPr>
          <a:xfrm>
            <a:off x="7528257" y="3013534"/>
            <a:ext cx="1748908"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25" name="Rectangle 24">
            <a:extLst>
              <a:ext uri="{FF2B5EF4-FFF2-40B4-BE49-F238E27FC236}">
                <a16:creationId xmlns:a16="http://schemas.microsoft.com/office/drawing/2014/main" id="{BC076A34-59CD-415D-8E6F-6984BC1042FD}"/>
              </a:ext>
            </a:extLst>
          </p:cNvPr>
          <p:cNvSpPr/>
          <p:nvPr/>
        </p:nvSpPr>
        <p:spPr>
          <a:xfrm>
            <a:off x="9963389" y="3014270"/>
            <a:ext cx="1748908" cy="40549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of Goods </a:t>
            </a:r>
          </a:p>
        </p:txBody>
      </p:sp>
      <p:sp>
        <p:nvSpPr>
          <p:cNvPr id="20" name="Rectangle 19">
            <a:extLst>
              <a:ext uri="{FF2B5EF4-FFF2-40B4-BE49-F238E27FC236}">
                <a16:creationId xmlns:a16="http://schemas.microsoft.com/office/drawing/2014/main" id="{DB231AB0-8D37-4C7A-B20C-8F601212016A}"/>
              </a:ext>
            </a:extLst>
          </p:cNvPr>
          <p:cNvSpPr/>
          <p:nvPr/>
        </p:nvSpPr>
        <p:spPr>
          <a:xfrm>
            <a:off x="6893094" y="3252142"/>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8887DB18-197F-4DA0-A754-88BB36F81BFF}"/>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7AD579A-C11E-4FED-B00D-1B2DF70287F8}"/>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723C5677-FE08-43EE-9D4D-228380776665}"/>
                </a:ext>
              </a:extLst>
            </p:cNvPr>
            <p:cNvSpPr txBox="1"/>
            <p:nvPr/>
          </p:nvSpPr>
          <p:spPr>
            <a:xfrm>
              <a:off x="5703800" y="2071331"/>
              <a:ext cx="5322266" cy="338554"/>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2" name="Rectangle 31">
            <a:extLst>
              <a:ext uri="{FF2B5EF4-FFF2-40B4-BE49-F238E27FC236}">
                <a16:creationId xmlns:a16="http://schemas.microsoft.com/office/drawing/2014/main" id="{C3C4F32A-ECC6-430C-915D-7E677C608C44}"/>
              </a:ext>
            </a:extLst>
          </p:cNvPr>
          <p:cNvSpPr/>
          <p:nvPr/>
        </p:nvSpPr>
        <p:spPr>
          <a:xfrm>
            <a:off x="9321108" y="3013534"/>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37618B63-2B28-4975-A1FA-E5283F81DAC0}"/>
              </a:ext>
            </a:extLst>
          </p:cNvPr>
          <p:cNvSpPr/>
          <p:nvPr/>
        </p:nvSpPr>
        <p:spPr>
          <a:xfrm>
            <a:off x="7528257" y="3455257"/>
            <a:ext cx="418404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31" name="TextBox 30">
            <a:extLst>
              <a:ext uri="{FF2B5EF4-FFF2-40B4-BE49-F238E27FC236}">
                <a16:creationId xmlns:a16="http://schemas.microsoft.com/office/drawing/2014/main" id="{6A492556-028D-DF88-3102-B367FD3417AE}"/>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4" name="TextBox 33">
            <a:extLst>
              <a:ext uri="{FF2B5EF4-FFF2-40B4-BE49-F238E27FC236}">
                <a16:creationId xmlns:a16="http://schemas.microsoft.com/office/drawing/2014/main" id="{0B6206F5-E6CF-F9A6-5DA4-B164B161CF9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495713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174817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rates represent an important factor in the assessment of new product strategies.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Fair share draw constitutes an assumption or expectation that a new product will capture sales (in unit or dollar terms) from existing products in proportion to the market shares of those existing products.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211513" y="173477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37259"/>
              <a:ext cx="1803296"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 %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151269" y="2800269"/>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Cannibalization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673212" y="2617216"/>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lost from existing products in $</a:t>
            </a:r>
          </a:p>
        </p:txBody>
      </p:sp>
      <p:sp>
        <p:nvSpPr>
          <p:cNvPr id="25" name="Rectangle 24">
            <a:extLst>
              <a:ext uri="{FF2B5EF4-FFF2-40B4-BE49-F238E27FC236}">
                <a16:creationId xmlns:a16="http://schemas.microsoft.com/office/drawing/2014/main" id="{BC076A34-59CD-415D-8E6F-6984BC1042FD}"/>
              </a:ext>
            </a:extLst>
          </p:cNvPr>
          <p:cNvSpPr/>
          <p:nvPr/>
        </p:nvSpPr>
        <p:spPr>
          <a:xfrm>
            <a:off x="7673212" y="3065113"/>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of new products in $</a:t>
            </a:r>
          </a:p>
        </p:txBody>
      </p:sp>
      <p:sp>
        <p:nvSpPr>
          <p:cNvPr id="20" name="Rectangle 19">
            <a:extLst>
              <a:ext uri="{FF2B5EF4-FFF2-40B4-BE49-F238E27FC236}">
                <a16:creationId xmlns:a16="http://schemas.microsoft.com/office/drawing/2014/main" id="{32ED541F-0C2D-49EF-BCBE-216B2348254A}"/>
              </a:ext>
            </a:extLst>
          </p:cNvPr>
          <p:cNvSpPr/>
          <p:nvPr/>
        </p:nvSpPr>
        <p:spPr>
          <a:xfrm>
            <a:off x="7005656" y="2801756"/>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F6853C1D-5466-4C89-8893-D95187F42F8C}"/>
              </a:ext>
            </a:extLst>
          </p:cNvPr>
          <p:cNvGrpSpPr/>
          <p:nvPr/>
        </p:nvGrpSpPr>
        <p:grpSpPr>
          <a:xfrm>
            <a:off x="5418699" y="1825490"/>
            <a:ext cx="5781284" cy="591475"/>
            <a:chOff x="5457846" y="1907190"/>
            <a:chExt cx="5781284" cy="591475"/>
          </a:xfrm>
        </p:grpSpPr>
        <p:sp>
          <p:nvSpPr>
            <p:cNvPr id="29" name="Rounded Rectangle 25">
              <a:extLst>
                <a:ext uri="{FF2B5EF4-FFF2-40B4-BE49-F238E27FC236}">
                  <a16:creationId xmlns:a16="http://schemas.microsoft.com/office/drawing/2014/main" id="{89394F79-3847-4ADB-A2D4-016957EDF551}"/>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5EE33BAD-F95F-4FCB-BA3B-31B6CAB52FF4}"/>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64630876-E8C7-B7AB-4E64-0255506E889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1E682601-7669-F462-A3CE-1BE9E2406F7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745045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267765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test-drive is the essential metric at the evaluative stage of the purchasing cycle.</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will need to design a evaluation design to offer the test drive and record it carefully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So for every 1000 who were offered a test drive or coupon how many actually redeemed it or test drive based on your offer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approach evaluates effectiveness of marketing campaigns and is a leading indicator of future sales.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82355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37259"/>
              <a:ext cx="941566"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Test Drive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77988"/>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Test Drive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52218"/>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Customer pretest of a product or service prior to purchase </a:t>
            </a:r>
          </a:p>
        </p:txBody>
      </p:sp>
      <p:sp>
        <p:nvSpPr>
          <p:cNvPr id="21" name="Rectangle 20">
            <a:extLst>
              <a:ext uri="{FF2B5EF4-FFF2-40B4-BE49-F238E27FC236}">
                <a16:creationId xmlns:a16="http://schemas.microsoft.com/office/drawing/2014/main" id="{62424FE9-01D3-42EB-B93A-A6F9B7D6E256}"/>
              </a:ext>
            </a:extLst>
          </p:cNvPr>
          <p:cNvSpPr/>
          <p:nvPr/>
        </p:nvSpPr>
        <p:spPr>
          <a:xfrm>
            <a:off x="6873498" y="2777988"/>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9" name="TextBox 18">
            <a:extLst>
              <a:ext uri="{FF2B5EF4-FFF2-40B4-BE49-F238E27FC236}">
                <a16:creationId xmlns:a16="http://schemas.microsoft.com/office/drawing/2014/main" id="{FEB8960B-A6B1-4AAC-EC74-0A5C0E311D4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D421C426-56DC-4BA4-613D-694312E4521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4487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7118931" y="2606699"/>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384105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profit metric needs to be treated carefully as on initial view it could mislead.</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Revenues by themself serve little purpose as it is only an indicator an a definitive metric.</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Progress is judged by profitability not revenue, more commonly referred to as the bottom line or PBT.</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can have a High revenue top line but the resulting load of expenses can literally erode the bottom line denying increments, rewards and incentives to the employees.</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 more balanced way is to look at both revenue line and income and derive the right balance which brings home the income and keeps the shareholders engaged.</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25447"/>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37259"/>
              <a:ext cx="557104"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Profit</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71599" y="2606699"/>
            <a:ext cx="1778051"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Profit </a:t>
            </a:r>
          </a:p>
        </p:txBody>
      </p:sp>
      <p:sp>
        <p:nvSpPr>
          <p:cNvPr id="28" name="Rectangle 27">
            <a:extLst>
              <a:ext uri="{FF2B5EF4-FFF2-40B4-BE49-F238E27FC236}">
                <a16:creationId xmlns:a16="http://schemas.microsoft.com/office/drawing/2014/main" id="{A77BBAED-4097-4D66-88DC-A0C748AF6E21}"/>
              </a:ext>
            </a:extLst>
          </p:cNvPr>
          <p:cNvSpPr/>
          <p:nvPr/>
        </p:nvSpPr>
        <p:spPr>
          <a:xfrm>
            <a:off x="7750205" y="2607563"/>
            <a:ext cx="39061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Revenue – Cost </a:t>
            </a:r>
          </a:p>
        </p:txBody>
      </p:sp>
      <p:sp>
        <p:nvSpPr>
          <p:cNvPr id="21" name="TextBox 20">
            <a:extLst>
              <a:ext uri="{FF2B5EF4-FFF2-40B4-BE49-F238E27FC236}">
                <a16:creationId xmlns:a16="http://schemas.microsoft.com/office/drawing/2014/main" id="{8A1E2B8F-3010-408B-E314-474228F3026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B845EF91-D5D6-4567-757F-3E773E6EC438}"/>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445627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80692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is the percentage in excess of the bench mark price established for a similar class of product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Its basically a relative price . 4 Normally used benchmarks are</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of a specified competitor product</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paid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displayed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charged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54522" y="1393053"/>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37259"/>
              <a:ext cx="1224390"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Price Premium % =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888112" y="2808789"/>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Brand A price – Benchmark price )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Benchmark price ) </a:t>
              </a:r>
            </a:p>
          </p:txBody>
        </p:sp>
      </p:grpSp>
      <p:sp>
        <p:nvSpPr>
          <p:cNvPr id="21" name="TextBox 20">
            <a:extLst>
              <a:ext uri="{FF2B5EF4-FFF2-40B4-BE49-F238E27FC236}">
                <a16:creationId xmlns:a16="http://schemas.microsoft.com/office/drawing/2014/main" id="{2AC60971-B5A5-7047-F6F7-068ED1C34A4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055825FA-D4C6-D61D-2DFF-D38D3E47368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808608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4588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76989" y="2471092"/>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052596"/>
          </a:xfrm>
          <a:prstGeom prst="rect">
            <a:avLst/>
          </a:prstGeom>
          <a:noFill/>
        </p:spPr>
        <p:txBody>
          <a:bodyPr wrap="square">
            <a:spAutoFit/>
          </a:bodyPr>
          <a:lstStyle/>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56147" y="3847807"/>
            <a:ext cx="4558909" cy="1229311"/>
          </a:xfrm>
          <a:prstGeom prst="rect">
            <a:avLst/>
          </a:prstGeom>
          <a:noFill/>
        </p:spPr>
        <p:txBody>
          <a:bodyPr wrap="square">
            <a:spAutoFit/>
          </a:bodyPr>
          <a:lstStyle/>
          <a:p>
            <a:pPr marL="0" marR="0" lvl="0" indent="0" algn="l" defTabSz="1087636" rtl="0" eaLnBrk="1" fontAlgn="auto" latinLnBrk="0" hangingPunct="1">
              <a:lnSpc>
                <a:spcPct val="120000"/>
              </a:lnSpc>
              <a:spcBef>
                <a:spcPct val="20000"/>
              </a:spcBef>
              <a:spcAft>
                <a:spcPts val="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Margin $ X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74430" y="2741712"/>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76989" y="3062203"/>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116480" y="2741092"/>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endParaRPr kumimoji="0" lang="en-GB"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2D0F28C-6AFB-FDA4-BDA7-0D655D70C18B}"/>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301DA1F5-A479-B7FB-44FF-746272B8372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10649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9882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2187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73D0AC-846B-45C8-AFD0-60AB765F7443}"/>
              </a:ext>
            </a:extLst>
          </p:cNvPr>
          <p:cNvSpPr/>
          <p:nvPr/>
        </p:nvSpPr>
        <p:spPr>
          <a:xfrm>
            <a:off x="6928166" y="3365243"/>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3232932"/>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878685"/>
            <a:ext cx="4467075" cy="12451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sales from 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 from trade promotion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Any other incremental sales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093AD4BA-05F0-2A51-9D09-3C9F19D28F7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A8A4859-53CE-9283-EAC1-56C7D8ADA5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871821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41857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Deciding what to spend on.</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MROI is most often calculated at the program or campaign level so that marketers know which efforts have a higher return and therefore warrant further investment. It also informs future spending levels, allocation of the budget across programs and media, and which messages a marketer chooses.</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Comparing marketing efficiency with competitors.</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Track competitors’ MROI to gauge how your company is performing against others in the industry. While MROI is not usually public information, marketing leaders can use published financial statement data to estimate MROI for a competitor.</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Holding themselves accountable.</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The MROI calculation also prompts individual marketers to think about and justify every dollar before they spend it.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72134"/>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6" name="Rectangle 15">
            <a:extLst>
              <a:ext uri="{FF2B5EF4-FFF2-40B4-BE49-F238E27FC236}">
                <a16:creationId xmlns:a16="http://schemas.microsoft.com/office/drawing/2014/main" id="{B5E53973-4EE1-4F3F-B716-6FC6E67FBA47}"/>
              </a:ext>
            </a:extLst>
          </p:cNvPr>
          <p:cNvSpPr/>
          <p:nvPr/>
        </p:nvSpPr>
        <p:spPr>
          <a:xfrm>
            <a:off x="5065208" y="2872064"/>
            <a:ext cx="1305017"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Rectangle 18">
            <a:extLst>
              <a:ext uri="{FF2B5EF4-FFF2-40B4-BE49-F238E27FC236}">
                <a16:creationId xmlns:a16="http://schemas.microsoft.com/office/drawing/2014/main" id="{4B55E546-9FEB-496C-AB27-EA343F9C9042}"/>
              </a:ext>
            </a:extLst>
          </p:cNvPr>
          <p:cNvSpPr/>
          <p:nvPr/>
        </p:nvSpPr>
        <p:spPr>
          <a:xfrm>
            <a:off x="7060678" y="2639899"/>
            <a:ext cx="2323019"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Incremental financial value gained as a result of marketing investment  cost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a:extLst>
              <a:ext uri="{FF2B5EF4-FFF2-40B4-BE49-F238E27FC236}">
                <a16:creationId xmlns:a16="http://schemas.microsoft.com/office/drawing/2014/main" id="{674470CC-00E2-48B3-BC7F-ECCB973DEE91}"/>
              </a:ext>
            </a:extLst>
          </p:cNvPr>
          <p:cNvSpPr/>
          <p:nvPr/>
        </p:nvSpPr>
        <p:spPr>
          <a:xfrm>
            <a:off x="6491903" y="2874334"/>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a:extLst>
              <a:ext uri="{FF2B5EF4-FFF2-40B4-BE49-F238E27FC236}">
                <a16:creationId xmlns:a16="http://schemas.microsoft.com/office/drawing/2014/main" id="{C132DCC4-456B-4ED7-8653-6FAA7B6A1C79}"/>
              </a:ext>
            </a:extLst>
          </p:cNvPr>
          <p:cNvSpPr/>
          <p:nvPr/>
        </p:nvSpPr>
        <p:spPr>
          <a:xfrm>
            <a:off x="7040356" y="3222405"/>
            <a:ext cx="4783580"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a:extLst>
              <a:ext uri="{FF2B5EF4-FFF2-40B4-BE49-F238E27FC236}">
                <a16:creationId xmlns:a16="http://schemas.microsoft.com/office/drawing/2014/main" id="{E9EFBAED-97F5-4E93-BD23-5A8A3D691B3A}"/>
              </a:ext>
            </a:extLst>
          </p:cNvPr>
          <p:cNvSpPr/>
          <p:nvPr/>
        </p:nvSpPr>
        <p:spPr>
          <a:xfrm>
            <a:off x="10033506" y="2639899"/>
            <a:ext cx="1790432"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BA70A17F-B4BA-40CE-93BF-338B835B6A65}"/>
              </a:ext>
            </a:extLst>
          </p:cNvPr>
          <p:cNvSpPr/>
          <p:nvPr/>
        </p:nvSpPr>
        <p:spPr>
          <a:xfrm>
            <a:off x="9485053" y="2639899"/>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430D7B3D-9BD4-F104-71DD-A1315A04B202}"/>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8760DD3B-247A-D014-2005-0F43F3778484}"/>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680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9ED35-A711-BA9E-E39A-85F955CBBB5F}"/>
              </a:ext>
            </a:extLst>
          </p:cNvPr>
          <p:cNvSpPr txBox="1"/>
          <p:nvPr/>
        </p:nvSpPr>
        <p:spPr>
          <a:xfrm rot="16200000">
            <a:off x="-2450014" y="2921347"/>
            <a:ext cx="6413314" cy="861774"/>
          </a:xfrm>
          <a:prstGeom prst="rect">
            <a:avLst/>
          </a:prstGeom>
          <a:solidFill>
            <a:schemeClr val="bg1"/>
          </a:solid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Trade Marketing Plan</a:t>
            </a:r>
            <a:r>
              <a:rPr lang="en-GB" sz="3600" b="1" dirty="0">
                <a:solidFill>
                  <a:srgbClr val="2A4A8B"/>
                </a:solidFill>
                <a:latin typeface="Poppins" panose="00000500000000000000" pitchFamily="2" charset="0"/>
                <a:cs typeface="Poppins" panose="00000500000000000000" pitchFamily="2" charset="0"/>
              </a:rPr>
              <a:t>.</a:t>
            </a:r>
          </a:p>
          <a:p>
            <a:pPr defTabSz="435356">
              <a:defRPr/>
            </a:pP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CB0D4F01-1329-E701-D2CA-21E2F882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59F28D7-0474-DDC6-62BB-3F0A163E9213}"/>
              </a:ext>
            </a:extLst>
          </p:cNvPr>
          <p:cNvSpPr>
            <a:spLocks noGrp="1"/>
          </p:cNvSpPr>
          <p:nvPr>
            <p:ph type="ftr" sz="quarter" idx="11"/>
          </p:nvPr>
        </p:nvSpPr>
        <p:spPr>
          <a:xfrm>
            <a:off x="4038600" y="6447356"/>
            <a:ext cx="4114800" cy="365125"/>
          </a:xfrm>
        </p:spPr>
        <p:txBody>
          <a:bodyPr/>
          <a:lstStyle/>
          <a:p>
            <a:r>
              <a:rPr lang="en-GB" sz="1000" dirty="0"/>
              <a:t>www.upskilpro.com</a:t>
            </a:r>
          </a:p>
        </p:txBody>
      </p:sp>
      <p:graphicFrame>
        <p:nvGraphicFramePr>
          <p:cNvPr id="7" name="Table 5">
            <a:extLst>
              <a:ext uri="{FF2B5EF4-FFF2-40B4-BE49-F238E27FC236}">
                <a16:creationId xmlns:a16="http://schemas.microsoft.com/office/drawing/2014/main" id="{69CCC913-66C2-E876-7694-90092512E8D5}"/>
              </a:ext>
            </a:extLst>
          </p:cNvPr>
          <p:cNvGraphicFramePr>
            <a:graphicFrameLocks noGrp="1"/>
          </p:cNvGraphicFramePr>
          <p:nvPr>
            <p:extLst>
              <p:ext uri="{D42A27DB-BD31-4B8C-83A1-F6EECF244321}">
                <p14:modId xmlns:p14="http://schemas.microsoft.com/office/powerpoint/2010/main" val="2994909101"/>
              </p:ext>
            </p:extLst>
          </p:nvPr>
        </p:nvGraphicFramePr>
        <p:xfrm>
          <a:off x="5231261" y="76049"/>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499117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3539290"/>
            <a:ext cx="591220" cy="457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293618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is derived from answering a question posed to a respondent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satisfied are you with XYZ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Would you recommend us to your friends or colleagues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much do you plan to spend on XYZ brand in the next 3 months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needs a support program to be effective and gain interest such as rewards / Loyalty or recognition program.</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922610"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70007" y="3539289"/>
            <a:ext cx="1778051"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3539290"/>
            <a:ext cx="4467075"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Would you recommend this product or service to a friend or colleague </a:t>
            </a:r>
          </a:p>
        </p:txBody>
      </p:sp>
      <p:sp>
        <p:nvSpPr>
          <p:cNvPr id="21" name="TextBox 20">
            <a:extLst>
              <a:ext uri="{FF2B5EF4-FFF2-40B4-BE49-F238E27FC236}">
                <a16:creationId xmlns:a16="http://schemas.microsoft.com/office/drawing/2014/main" id="{AAF827A6-4DE0-1920-3F99-BF9243ADB52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47F8831-108E-DB6C-2220-D7F033B2D2F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78392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55526"/>
            <a:ext cx="591220"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1937197"/>
            <a:ext cx="4697771" cy="398878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is based on your product sales cycle replenishment , of your customers buy every year and  you have 100 customers at the beginning of the year and close the year with 80 , then your CR is 20%</a:t>
            </a:r>
          </a:p>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However</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If your product sales cycle replenishment is every 3 years ( like an lease car ) then you calculate in cycles of 3 , so if you start with 500 customers in a given year and 3 years later 90 of the original 500 have left then your churn rate is 6% per year as its 18% over 3 years divided by the number of years = 3 , delivering 6% per year . Then your CR is 6%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may change the CR in line with your product sale replenishment cycle , for example it may be 30 days , 60 days , 90 or 180 days , you so you apply the calculation accordingly.</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07693"/>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97965"/>
              <a:ext cx="5322266" cy="338554"/>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397430"/>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87765" y="1158447"/>
              <a:ext cx="1080033"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60231"/>
            <a:ext cx="1778051"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43339"/>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of existing customers who stop purchasing products and services ( measure in a year  ) </a:t>
            </a:r>
            <a:endPar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76E70CBB-2F3C-11C6-7423-96989EA0E9B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587A0FFB-32C9-641F-E511-282EE274EA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777480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44659"/>
            <a:ext cx="591220"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362560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We sent out 1000 brochures offering 10$ off on a purchase of a  Hand drill , the cost of the material despatched was 4$ X 1000 = 4,000 $.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 responded and bought a hand drill which was 10% of the mailing list , since the cost of the mailing was 4,000$ and the 10$ on offer made now to 100 customers cost 10$ X 100 = 1,000$ the total cost was 5,000$.</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Any profitability below 50$ per customer indicates a loss making proposition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is also known as the “ take rate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67187"/>
            <a:ext cx="5322266" cy="369332"/>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06482"/>
              <a:ext cx="1725223" cy="369332"/>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58536" y="2753537"/>
            <a:ext cx="1778051"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36645"/>
            <a:ext cx="4467075"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 number or % of customers accepting a marketing offer </a:t>
            </a:r>
          </a:p>
        </p:txBody>
      </p:sp>
      <p:sp>
        <p:nvSpPr>
          <p:cNvPr id="30" name="Rectangle 29">
            <a:extLst>
              <a:ext uri="{FF2B5EF4-FFF2-40B4-BE49-F238E27FC236}">
                <a16:creationId xmlns:a16="http://schemas.microsoft.com/office/drawing/2014/main" id="{272F47A6-A37F-4F64-8D1D-DA22E54B3355}"/>
              </a:ext>
            </a:extLst>
          </p:cNvPr>
          <p:cNvSpPr/>
          <p:nvPr/>
        </p:nvSpPr>
        <p:spPr>
          <a:xfrm>
            <a:off x="7569668" y="360661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contracts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EA76FF13-3667-4CC8-89BE-344203897F24}"/>
              </a:ext>
            </a:extLst>
          </p:cNvPr>
          <p:cNvSpPr/>
          <p:nvPr/>
        </p:nvSpPr>
        <p:spPr>
          <a:xfrm>
            <a:off x="7569669" y="3167826"/>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accepted offers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DA584E9C-AC0D-4D9C-B00A-FD407EF64285}"/>
              </a:ext>
            </a:extLst>
          </p:cNvPr>
          <p:cNvSpPr/>
          <p:nvPr/>
        </p:nvSpPr>
        <p:spPr>
          <a:xfrm>
            <a:off x="5085170" y="3428602"/>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36" name="Rectangle 35">
            <a:extLst>
              <a:ext uri="{FF2B5EF4-FFF2-40B4-BE49-F238E27FC236}">
                <a16:creationId xmlns:a16="http://schemas.microsoft.com/office/drawing/2014/main" id="{9AFDF914-2B83-4995-964D-76F1180FF2BD}"/>
              </a:ext>
            </a:extLst>
          </p:cNvPr>
          <p:cNvSpPr/>
          <p:nvPr/>
        </p:nvSpPr>
        <p:spPr>
          <a:xfrm>
            <a:off x="7569669" y="5204082"/>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a:t>
            </a:r>
          </a:p>
        </p:txBody>
      </p:sp>
      <p:sp>
        <p:nvSpPr>
          <p:cNvPr id="37" name="Rectangle 36">
            <a:extLst>
              <a:ext uri="{FF2B5EF4-FFF2-40B4-BE49-F238E27FC236}">
                <a16:creationId xmlns:a16="http://schemas.microsoft.com/office/drawing/2014/main" id="{E173E689-DBC4-40EB-855B-6FFDAE334D5D}"/>
              </a:ext>
            </a:extLst>
          </p:cNvPr>
          <p:cNvSpPr/>
          <p:nvPr/>
        </p:nvSpPr>
        <p:spPr>
          <a:xfrm>
            <a:off x="7569670" y="476529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Cost is 5,000</a:t>
            </a:r>
          </a:p>
        </p:txBody>
      </p:sp>
      <p:sp>
        <p:nvSpPr>
          <p:cNvPr id="38" name="Rectangle 37">
            <a:extLst>
              <a:ext uri="{FF2B5EF4-FFF2-40B4-BE49-F238E27FC236}">
                <a16:creationId xmlns:a16="http://schemas.microsoft.com/office/drawing/2014/main" id="{5254A85A-4C60-4ECB-B50B-EAA9BB6973F0}"/>
              </a:ext>
            </a:extLst>
          </p:cNvPr>
          <p:cNvSpPr/>
          <p:nvPr/>
        </p:nvSpPr>
        <p:spPr>
          <a:xfrm>
            <a:off x="5102923" y="5043826"/>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2" name="Rectangle 41">
            <a:extLst>
              <a:ext uri="{FF2B5EF4-FFF2-40B4-BE49-F238E27FC236}">
                <a16:creationId xmlns:a16="http://schemas.microsoft.com/office/drawing/2014/main" id="{898040CB-707E-4251-AC3D-3DA97CE98B39}"/>
              </a:ext>
            </a:extLst>
          </p:cNvPr>
          <p:cNvSpPr/>
          <p:nvPr/>
        </p:nvSpPr>
        <p:spPr>
          <a:xfrm>
            <a:off x="7622936" y="5762399"/>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50 $ per customer </a:t>
            </a:r>
          </a:p>
        </p:txBody>
      </p:sp>
      <p:sp>
        <p:nvSpPr>
          <p:cNvPr id="43" name="Rectangle 42">
            <a:extLst>
              <a:ext uri="{FF2B5EF4-FFF2-40B4-BE49-F238E27FC236}">
                <a16:creationId xmlns:a16="http://schemas.microsoft.com/office/drawing/2014/main" id="{3C5C967E-40BD-4284-AD83-E63FF6FFEDB8}"/>
              </a:ext>
            </a:extLst>
          </p:cNvPr>
          <p:cNvSpPr/>
          <p:nvPr/>
        </p:nvSpPr>
        <p:spPr>
          <a:xfrm>
            <a:off x="5102926" y="5762399"/>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1" name="Rectangle 40">
            <a:extLst>
              <a:ext uri="{FF2B5EF4-FFF2-40B4-BE49-F238E27FC236}">
                <a16:creationId xmlns:a16="http://schemas.microsoft.com/office/drawing/2014/main" id="{8B81FD64-9631-4E2C-8F2D-5367154D2E08}"/>
              </a:ext>
            </a:extLst>
          </p:cNvPr>
          <p:cNvSpPr/>
          <p:nvPr/>
        </p:nvSpPr>
        <p:spPr>
          <a:xfrm>
            <a:off x="6919288" y="3320710"/>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5" name="Rectangle 44">
            <a:extLst>
              <a:ext uri="{FF2B5EF4-FFF2-40B4-BE49-F238E27FC236}">
                <a16:creationId xmlns:a16="http://schemas.microsoft.com/office/drawing/2014/main" id="{53B80851-A039-4D24-B4FA-3AF8394C1BDF}"/>
              </a:ext>
            </a:extLst>
          </p:cNvPr>
          <p:cNvSpPr/>
          <p:nvPr/>
        </p:nvSpPr>
        <p:spPr>
          <a:xfrm>
            <a:off x="6941378" y="4888485"/>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45F5995-0B42-46E8-9828-80088A1F6DA2}"/>
              </a:ext>
            </a:extLst>
          </p:cNvPr>
          <p:cNvSpPr/>
          <p:nvPr/>
        </p:nvSpPr>
        <p:spPr>
          <a:xfrm>
            <a:off x="6964297" y="5762399"/>
            <a:ext cx="591220"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9" name="TextBox 28">
            <a:extLst>
              <a:ext uri="{FF2B5EF4-FFF2-40B4-BE49-F238E27FC236}">
                <a16:creationId xmlns:a16="http://schemas.microsoft.com/office/drawing/2014/main" id="{E12F4021-3DF2-A0C2-8A3F-FF7F3BAEAA1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A1AFBF2-465E-923E-DB4D-D41A370FF83E}"/>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509716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29881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285750" marR="0" lvl="0" indent="-285750" algn="ctr"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price paid for a product by customers after all discounts has been built in is called pocket price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0897"/>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2"/>
              <a:ext cx="1163996"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928166" y="2850338"/>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Net Price per unit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List price per unit </a:t>
              </a:r>
            </a:p>
          </p:txBody>
        </p:sp>
      </p:grpSp>
      <p:pic>
        <p:nvPicPr>
          <p:cNvPr id="7" name="Picture 6">
            <a:extLst>
              <a:ext uri="{FF2B5EF4-FFF2-40B4-BE49-F238E27FC236}">
                <a16:creationId xmlns:a16="http://schemas.microsoft.com/office/drawing/2014/main" id="{75C149F0-0322-48DF-B5B5-D9396C2A7C7E}"/>
              </a:ext>
            </a:extLst>
          </p:cNvPr>
          <p:cNvPicPr>
            <a:picLocks noChangeAspect="1"/>
          </p:cNvPicPr>
          <p:nvPr/>
        </p:nvPicPr>
        <p:blipFill>
          <a:blip r:embed="rId3"/>
          <a:stretch>
            <a:fillRect/>
          </a:stretch>
        </p:blipFill>
        <p:spPr>
          <a:xfrm>
            <a:off x="205540" y="3974605"/>
            <a:ext cx="4475822" cy="2399802"/>
          </a:xfrm>
          <a:prstGeom prst="rect">
            <a:avLst/>
          </a:prstGeom>
        </p:spPr>
      </p:pic>
      <p:sp>
        <p:nvSpPr>
          <p:cNvPr id="29" name="TextBox 28">
            <a:extLst>
              <a:ext uri="{FF2B5EF4-FFF2-40B4-BE49-F238E27FC236}">
                <a16:creationId xmlns:a16="http://schemas.microsoft.com/office/drawing/2014/main" id="{C23223B0-363A-9FAA-8B7B-A05C4D8266E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6948F270-B869-9212-88BE-003C1EB670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24421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1963703" y="3024811"/>
            <a:ext cx="59188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Recommendations </a:t>
            </a:r>
          </a:p>
        </p:txBody>
      </p:sp>
      <p:graphicFrame>
        <p:nvGraphicFramePr>
          <p:cNvPr id="4" name="Table 5">
            <a:extLst>
              <a:ext uri="{FF2B5EF4-FFF2-40B4-BE49-F238E27FC236}">
                <a16:creationId xmlns:a16="http://schemas.microsoft.com/office/drawing/2014/main" id="{CCCE719E-2CDF-2DD1-59C7-EB18206FC1CC}"/>
              </a:ext>
            </a:extLst>
          </p:cNvPr>
          <p:cNvGraphicFramePr>
            <a:graphicFrameLocks noGrp="1"/>
          </p:cNvGraphicFramePr>
          <p:nvPr/>
        </p:nvGraphicFramePr>
        <p:xfrm>
          <a:off x="7314061" y="59116"/>
          <a:ext cx="4773411" cy="6629400"/>
        </p:xfrm>
        <a:graphic>
          <a:graphicData uri="http://schemas.openxmlformats.org/drawingml/2006/table">
            <a:tbl>
              <a:tblPr firstRow="1" bandRow="1">
                <a:tableStyleId>{5C22544A-7EE6-4342-B048-85BDC9FD1C3A}</a:tableStyleId>
              </a:tblPr>
              <a:tblGrid>
                <a:gridCol w="1011451">
                  <a:extLst>
                    <a:ext uri="{9D8B030D-6E8A-4147-A177-3AD203B41FA5}">
                      <a16:colId xmlns:a16="http://schemas.microsoft.com/office/drawing/2014/main" val="250726202"/>
                    </a:ext>
                  </a:extLst>
                </a:gridCol>
                <a:gridCol w="2849646">
                  <a:extLst>
                    <a:ext uri="{9D8B030D-6E8A-4147-A177-3AD203B41FA5}">
                      <a16:colId xmlns:a16="http://schemas.microsoft.com/office/drawing/2014/main" val="2361609606"/>
                    </a:ext>
                  </a:extLst>
                </a:gridCol>
                <a:gridCol w="912314">
                  <a:extLst>
                    <a:ext uri="{9D8B030D-6E8A-4147-A177-3AD203B41FA5}">
                      <a16:colId xmlns:a16="http://schemas.microsoft.com/office/drawing/2014/main" val="4003720094"/>
                    </a:ext>
                  </a:extLst>
                </a:gridCol>
              </a:tblGrid>
              <a:tr h="215353">
                <a:tc gridSpan="2">
                  <a:txBody>
                    <a:bodyPr/>
                    <a:lstStyle/>
                    <a:p>
                      <a:r>
                        <a:rPr lang="en-GB" sz="900" dirty="0"/>
                        <a:t>Summary </a:t>
                      </a:r>
                    </a:p>
                  </a:txBody>
                  <a:tcPr>
                    <a:solidFill>
                      <a:srgbClr val="DB5000"/>
                    </a:solidFill>
                  </a:tcPr>
                </a:tc>
                <a:tc hMerge="1">
                  <a:txBody>
                    <a:bodyPr/>
                    <a:lstStyle/>
                    <a:p>
                      <a:endParaRPr lang="en-GB" dirty="0"/>
                    </a:p>
                  </a:txBody>
                  <a:tcPr>
                    <a:solidFill>
                      <a:srgbClr val="DB5000"/>
                    </a:solidFill>
                  </a:tcPr>
                </a:tc>
                <a:tc>
                  <a:txBody>
                    <a:bodyPr/>
                    <a:lstStyle/>
                    <a:p>
                      <a:r>
                        <a:rPr lang="en-GB" sz="900" dirty="0"/>
                        <a:t>Page No</a:t>
                      </a:r>
                    </a:p>
                  </a:txBody>
                  <a:tcPr>
                    <a:solidFill>
                      <a:srgbClr val="DB5000"/>
                    </a:solidFill>
                  </a:tcPr>
                </a:tc>
                <a:extLst>
                  <a:ext uri="{0D108BD9-81ED-4DB2-BD59-A6C34878D82A}">
                    <a16:rowId xmlns:a16="http://schemas.microsoft.com/office/drawing/2014/main" val="1379040451"/>
                  </a:ext>
                </a:extLst>
              </a:tr>
              <a:tr h="200061">
                <a:tc>
                  <a:txBody>
                    <a:bodyPr/>
                    <a:lstStyle/>
                    <a:p>
                      <a:r>
                        <a:rPr lang="en-GB" sz="900" b="1" dirty="0">
                          <a:solidFill>
                            <a:schemeClr val="bg1"/>
                          </a:solidFill>
                          <a:latin typeface="Lato Long"/>
                        </a:rPr>
                        <a:t>1.0</a:t>
                      </a:r>
                    </a:p>
                  </a:txBody>
                  <a:tcPr>
                    <a:solidFill>
                      <a:srgbClr val="3984A3"/>
                    </a:solidFill>
                  </a:tcPr>
                </a:tc>
                <a:tc>
                  <a:txBody>
                    <a:bodyPr/>
                    <a:lstStyle/>
                    <a:p>
                      <a:r>
                        <a:rPr lang="en-GB" sz="900" b="1" dirty="0">
                          <a:solidFill>
                            <a:schemeClr val="bg1"/>
                          </a:solidFill>
                          <a:latin typeface="Lato Long"/>
                        </a:rPr>
                        <a:t>Summary </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88537191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Corporate Objectives and Mission Statement</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142382326"/>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Lato Long"/>
                          <a:ea typeface="+mn-ea"/>
                          <a:cs typeface="+mn-cs"/>
                        </a:rPr>
                        <a:t>Market specifics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30397707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Category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43845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Customer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98471869"/>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Channel Overview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9018709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Key Opportunities identified (B2B &amp; B2C)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27244981"/>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Lato Long"/>
                          <a:ea typeface="+mn-ea"/>
                          <a:cs typeface="+mn-cs"/>
                        </a:rPr>
                        <a:t>Priority Categories and Brands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56631578"/>
                  </a:ext>
                </a:extLst>
              </a:tr>
              <a:tr h="200061">
                <a:tc>
                  <a:txBody>
                    <a:bodyPr/>
                    <a:lstStyle/>
                    <a:p>
                      <a:r>
                        <a:rPr lang="en-GB" sz="900" dirty="0">
                          <a:solidFill>
                            <a:schemeClr val="bg1"/>
                          </a:solidFill>
                          <a:latin typeface="Lato Long"/>
                        </a:rPr>
                        <a:t>2.0</a:t>
                      </a:r>
                    </a:p>
                  </a:txBody>
                  <a:tcPr>
                    <a:solidFill>
                      <a:srgbClr val="3984A3"/>
                    </a:solidFill>
                  </a:tcPr>
                </a:tc>
                <a:tc>
                  <a:txBody>
                    <a:bodyPr/>
                    <a:lstStyle/>
                    <a:p>
                      <a:r>
                        <a:rPr lang="en-GB" sz="900" b="1" dirty="0">
                          <a:solidFill>
                            <a:schemeClr val="bg1"/>
                          </a:solidFill>
                          <a:latin typeface="Lato Long"/>
                        </a:rPr>
                        <a:t>Analysis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556882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Market sizing / Channel Sizing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40030120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Key Channels and Customers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6251086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Competitive analysis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90474312"/>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Opportunities and threats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191416563"/>
                  </a:ext>
                </a:extLst>
              </a:tr>
              <a:tr h="200061">
                <a:tc>
                  <a:txBody>
                    <a:bodyPr/>
                    <a:lstStyle/>
                    <a:p>
                      <a:r>
                        <a:rPr lang="en-GB" sz="900" dirty="0">
                          <a:solidFill>
                            <a:schemeClr val="bg1"/>
                          </a:solidFill>
                          <a:latin typeface="Lato Long"/>
                        </a:rPr>
                        <a:t>3.0</a:t>
                      </a:r>
                    </a:p>
                  </a:txBody>
                  <a:tcPr>
                    <a:solidFill>
                      <a:srgbClr val="3984A3"/>
                    </a:solidFill>
                  </a:tcPr>
                </a:tc>
                <a:tc>
                  <a:txBody>
                    <a:bodyPr/>
                    <a:lstStyle/>
                    <a:p>
                      <a:r>
                        <a:rPr lang="en-GB" sz="900" b="1" dirty="0">
                          <a:solidFill>
                            <a:schemeClr val="bg1"/>
                          </a:solidFill>
                          <a:latin typeface="Lato Long"/>
                        </a:rPr>
                        <a:t>Resources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5146695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Human resource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3108314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POS Resources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451146048"/>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Investments plan </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232402442"/>
                  </a:ext>
                </a:extLst>
              </a:tr>
              <a:tr h="200061">
                <a:tc>
                  <a:txBody>
                    <a:bodyPr/>
                    <a:lstStyle/>
                    <a:p>
                      <a:r>
                        <a:rPr lang="en-GB" sz="900" dirty="0">
                          <a:solidFill>
                            <a:schemeClr val="bg1"/>
                          </a:solidFill>
                          <a:latin typeface="Lato Long"/>
                        </a:rPr>
                        <a:t>4.0</a:t>
                      </a:r>
                    </a:p>
                  </a:txBody>
                  <a:tcPr>
                    <a:solidFill>
                      <a:srgbClr val="3984A3"/>
                    </a:solidFill>
                  </a:tcPr>
                </a:tc>
                <a:tc>
                  <a:txBody>
                    <a:bodyPr/>
                    <a:lstStyle/>
                    <a:p>
                      <a:r>
                        <a:rPr lang="en-GB" sz="900" b="1" dirty="0">
                          <a:solidFill>
                            <a:schemeClr val="bg1"/>
                          </a:solidFill>
                          <a:latin typeface="Lato Long"/>
                        </a:rPr>
                        <a:t>Tactics</a:t>
                      </a:r>
                    </a:p>
                  </a:txBody>
                  <a:tcPr>
                    <a:solidFill>
                      <a:srgbClr val="3984A3"/>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701312479"/>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75000"/>
                              <a:lumOff val="25000"/>
                            </a:schemeClr>
                          </a:solidFill>
                          <a:latin typeface="Lato Long"/>
                        </a:rPr>
                        <a:t>Brands channels and tactics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6304355"/>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Branding Plans</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315008497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latin typeface="Lato Long"/>
                        </a:rPr>
                        <a:t>Communication Plans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908533433"/>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POS Plan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102857004"/>
                  </a:ext>
                </a:extLst>
              </a:tr>
              <a:tr h="200061">
                <a:tc>
                  <a:txBody>
                    <a:bodyPr/>
                    <a:lstStyle/>
                    <a:p>
                      <a:endParaRPr lang="en-GB" sz="900" dirty="0">
                        <a:solidFill>
                          <a:schemeClr val="bg1"/>
                        </a:solidFill>
                        <a:latin typeface="Lato Long"/>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Lato Long"/>
                        </a:rPr>
                        <a:t>High level tactical calendar </a:t>
                      </a:r>
                      <a:endParaRPr lang="en-GB" sz="900" dirty="0">
                        <a:solidFill>
                          <a:schemeClr val="tx1">
                            <a:lumMod val="95000"/>
                            <a:lumOff val="5000"/>
                          </a:schemeClr>
                        </a:solidFill>
                        <a:latin typeface="Lato Long"/>
                      </a:endParaRP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223390391"/>
                  </a:ext>
                </a:extLst>
              </a:tr>
              <a:tr h="200061">
                <a:tc>
                  <a:txBody>
                    <a:bodyPr/>
                    <a:lstStyle/>
                    <a:p>
                      <a:r>
                        <a:rPr lang="en-GB" sz="900" b="1" dirty="0">
                          <a:solidFill>
                            <a:schemeClr val="bg1"/>
                          </a:solidFill>
                          <a:latin typeface="Lato Long"/>
                        </a:rPr>
                        <a:t>5.0</a:t>
                      </a:r>
                    </a:p>
                  </a:txBody>
                  <a:tcPr>
                    <a:solidFill>
                      <a:schemeClr val="accent1"/>
                    </a:solidFill>
                  </a:tcPr>
                </a:tc>
                <a:tc>
                  <a:txBody>
                    <a:bodyPr/>
                    <a:lstStyle/>
                    <a:p>
                      <a:r>
                        <a:rPr lang="en-GB" sz="900" b="1" dirty="0">
                          <a:solidFill>
                            <a:schemeClr val="bg1"/>
                          </a:solidFill>
                          <a:latin typeface="Lato Long"/>
                        </a:rPr>
                        <a:t>P&amp;L</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703129503"/>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P&amp;L</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05752941"/>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Marketing ROI and Ratios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7789640"/>
                  </a:ext>
                </a:extLst>
              </a:tr>
              <a:tr h="200061">
                <a:tc>
                  <a:txBody>
                    <a:bodyPr/>
                    <a:lstStyle/>
                    <a:p>
                      <a:r>
                        <a:rPr lang="en-GB" sz="900" b="1" dirty="0">
                          <a:solidFill>
                            <a:schemeClr val="bg1"/>
                          </a:solidFill>
                          <a:latin typeface="Lato Long"/>
                        </a:rPr>
                        <a:t>6.0</a:t>
                      </a:r>
                    </a:p>
                  </a:txBody>
                  <a:tcPr>
                    <a:solidFill>
                      <a:schemeClr val="accent1"/>
                    </a:solidFill>
                  </a:tcPr>
                </a:tc>
                <a:tc>
                  <a:txBody>
                    <a:bodyPr/>
                    <a:lstStyle/>
                    <a:p>
                      <a:r>
                        <a:rPr lang="en-GB" sz="900" b="1" dirty="0">
                          <a:solidFill>
                            <a:schemeClr val="bg1"/>
                          </a:solidFill>
                          <a:latin typeface="Lato Long"/>
                        </a:rPr>
                        <a:t>Conclusions </a:t>
                      </a:r>
                    </a:p>
                  </a:txBody>
                  <a:tcPr>
                    <a:solidFill>
                      <a:schemeClr val="accent1"/>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4272979437"/>
                  </a:ext>
                </a:extLst>
              </a:tr>
              <a:tr h="200061">
                <a:tc>
                  <a:txBody>
                    <a:bodyPr/>
                    <a:lstStyle/>
                    <a:p>
                      <a:endParaRPr lang="en-GB" sz="900" dirty="0">
                        <a:solidFill>
                          <a:schemeClr val="bg1"/>
                        </a:solidFill>
                        <a:latin typeface="Lato Long"/>
                      </a:endParaRPr>
                    </a:p>
                  </a:txBody>
                  <a:tcPr>
                    <a:solidFill>
                      <a:schemeClr val="bg1"/>
                    </a:solidFill>
                  </a:tcPr>
                </a:tc>
                <a:tc>
                  <a:txBody>
                    <a:bodyPr/>
                    <a:lstStyle/>
                    <a:p>
                      <a:r>
                        <a:rPr lang="en-GB" sz="900" dirty="0">
                          <a:solidFill>
                            <a:schemeClr val="tx1">
                              <a:lumMod val="95000"/>
                              <a:lumOff val="5000"/>
                            </a:schemeClr>
                          </a:solidFill>
                          <a:latin typeface="Lato Long"/>
                        </a:rPr>
                        <a:t>Recommendations and Reviews</a:t>
                      </a:r>
                    </a:p>
                  </a:txBody>
                  <a:tcPr>
                    <a:solidFill>
                      <a:srgbClr val="99C8DB"/>
                    </a:solidFill>
                  </a:tcPr>
                </a:tc>
                <a:tc>
                  <a:txBody>
                    <a:bodyPr/>
                    <a:lstStyle/>
                    <a:p>
                      <a:endParaRPr lang="en-GB" sz="9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
        <p:nvSpPr>
          <p:cNvPr id="5" name="TextBox 4">
            <a:extLst>
              <a:ext uri="{FF2B5EF4-FFF2-40B4-BE49-F238E27FC236}">
                <a16:creationId xmlns:a16="http://schemas.microsoft.com/office/drawing/2014/main" id="{EC9155F1-2562-03B1-B32E-C233255E5062}"/>
              </a:ext>
            </a:extLst>
          </p:cNvPr>
          <p:cNvSpPr txBox="1"/>
          <p:nvPr/>
        </p:nvSpPr>
        <p:spPr>
          <a:xfrm>
            <a:off x="268941" y="207845"/>
            <a:ext cx="7951327"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p:txBody>
      </p:sp>
      <p:sp>
        <p:nvSpPr>
          <p:cNvPr id="6" name="TextBox 5">
            <a:extLst>
              <a:ext uri="{FF2B5EF4-FFF2-40B4-BE49-F238E27FC236}">
                <a16:creationId xmlns:a16="http://schemas.microsoft.com/office/drawing/2014/main" id="{B8525215-8F3A-8636-DD23-715864738042}"/>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835895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77D07F80-6653-217E-7808-5A81A16EE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3" name="TextBox 2">
            <a:extLst>
              <a:ext uri="{FF2B5EF4-FFF2-40B4-BE49-F238E27FC236}">
                <a16:creationId xmlns:a16="http://schemas.microsoft.com/office/drawing/2014/main" id="{DB43095B-41E4-8EE4-349D-C6011129932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15 Recommendations</a:t>
            </a:r>
          </a:p>
        </p:txBody>
      </p:sp>
      <p:sp>
        <p:nvSpPr>
          <p:cNvPr id="4" name="TextBox 3">
            <a:extLst>
              <a:ext uri="{FF2B5EF4-FFF2-40B4-BE49-F238E27FC236}">
                <a16:creationId xmlns:a16="http://schemas.microsoft.com/office/drawing/2014/main" id="{0487E37D-4F67-F252-83CB-BDE3563DED2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pic>
        <p:nvPicPr>
          <p:cNvPr id="1026" name="Picture 2" descr="Outline Global business  icon">
            <a:extLst>
              <a:ext uri="{FF2B5EF4-FFF2-40B4-BE49-F238E27FC236}">
                <a16:creationId xmlns:a16="http://schemas.microsoft.com/office/drawing/2014/main" id="{5954C22E-B4D5-4F3A-7470-B86F37B41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68" y="335279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9DBE41-FC48-E24C-E6F0-93DA11E8A33A}"/>
              </a:ext>
            </a:extLst>
          </p:cNvPr>
          <p:cNvSpPr txBox="1"/>
          <p:nvPr/>
        </p:nvSpPr>
        <p:spPr>
          <a:xfrm>
            <a:off x="2849034" y="1227667"/>
            <a:ext cx="8077200" cy="4708981"/>
          </a:xfrm>
          <a:prstGeom prst="rect">
            <a:avLst/>
          </a:prstGeom>
          <a:noFill/>
        </p:spPr>
        <p:txBody>
          <a:bodyPr wrap="square" rtlCol="0">
            <a:spAutoFit/>
          </a:bodyPr>
          <a:lstStyle/>
          <a:p>
            <a:pPr marL="342900" indent="-342900">
              <a:buFont typeface="+mj-lt"/>
              <a:buAutoNum type="arabicPeriod"/>
            </a:pPr>
            <a:r>
              <a:rPr lang="en-GB" sz="1200" b="1" i="1" dirty="0">
                <a:latin typeface="Lato Long"/>
              </a:rPr>
              <a:t>Remember, brand marketing talks to the customer , and trade marketing talks with the customer</a:t>
            </a:r>
          </a:p>
          <a:p>
            <a:pPr marL="342900" indent="-342900">
              <a:buFont typeface="+mj-lt"/>
              <a:buAutoNum type="arabicPeriod"/>
            </a:pPr>
            <a:r>
              <a:rPr lang="en-GB" sz="1200" i="1" dirty="0">
                <a:latin typeface="Lato Long"/>
              </a:rPr>
              <a:t>Trade marketing is both an art and a science , choose the right individuals , base it on sound principles and clear objectives.</a:t>
            </a:r>
          </a:p>
          <a:p>
            <a:pPr marL="342900" indent="-342900">
              <a:buFont typeface="+mj-lt"/>
              <a:buAutoNum type="arabicPeriod"/>
            </a:pPr>
            <a:r>
              <a:rPr lang="en-GB" sz="1200" i="1" dirty="0">
                <a:latin typeface="Lato Long"/>
              </a:rPr>
              <a:t>Build multiple relationships across functions , accounts and suppliers.</a:t>
            </a:r>
          </a:p>
          <a:p>
            <a:pPr marL="342900" indent="-342900">
              <a:buFont typeface="+mj-lt"/>
              <a:buAutoNum type="arabicPeriod"/>
            </a:pPr>
            <a:r>
              <a:rPr lang="en-GB" sz="1200" i="1" dirty="0">
                <a:latin typeface="Lato Long"/>
              </a:rPr>
              <a:t>Use analytics to build your engagement and plans as the focus engagement becomes clearer</a:t>
            </a:r>
          </a:p>
          <a:p>
            <a:pPr marL="342900" indent="-342900">
              <a:buFont typeface="+mj-lt"/>
              <a:buAutoNum type="arabicPeriod"/>
            </a:pPr>
            <a:r>
              <a:rPr lang="en-GB" sz="1200" i="1" dirty="0">
                <a:latin typeface="Lato Long"/>
              </a:rPr>
              <a:t>Build on external vendor relationships to deliver superior TM products for your business</a:t>
            </a:r>
          </a:p>
          <a:p>
            <a:pPr marL="342900" indent="-342900">
              <a:buFont typeface="+mj-lt"/>
              <a:buAutoNum type="arabicPeriod"/>
            </a:pPr>
            <a:r>
              <a:rPr lang="en-GB" sz="1200" i="1" dirty="0">
                <a:latin typeface="Lato Long"/>
              </a:rPr>
              <a:t>No two accounts are the same , their needs are always different , spend time understanding them.</a:t>
            </a:r>
          </a:p>
          <a:p>
            <a:pPr marL="342900" indent="-342900">
              <a:buFont typeface="+mj-lt"/>
              <a:buAutoNum type="arabicPeriod"/>
            </a:pPr>
            <a:r>
              <a:rPr lang="en-GB" sz="1200" i="1" dirty="0">
                <a:latin typeface="Lato Long"/>
              </a:rPr>
              <a:t>Alignment is key , align the TM function to clear objectives driven by identified businesses with clearly positioned requirements.</a:t>
            </a:r>
          </a:p>
          <a:p>
            <a:pPr marL="342900" indent="-342900">
              <a:buFont typeface="+mj-lt"/>
              <a:buAutoNum type="arabicPeriod"/>
            </a:pPr>
            <a:r>
              <a:rPr lang="en-GB" sz="1200" i="1" dirty="0">
                <a:latin typeface="Lato Long"/>
              </a:rPr>
              <a:t>Sales &amp; Trade Marketing are clearly different functions , do not mix them but align them instead.</a:t>
            </a:r>
          </a:p>
          <a:p>
            <a:pPr marL="342900" indent="-342900">
              <a:buFont typeface="+mj-lt"/>
              <a:buAutoNum type="arabicPeriod"/>
            </a:pPr>
            <a:r>
              <a:rPr lang="en-GB" sz="1200" i="1" dirty="0">
                <a:latin typeface="Lato Long"/>
              </a:rPr>
              <a:t>The Skill set for both functions are clearly different , therefore the planning and execution must be based on clear fundamentals and insights.</a:t>
            </a:r>
          </a:p>
          <a:p>
            <a:pPr marL="342900" indent="-342900">
              <a:buFont typeface="+mj-lt"/>
              <a:buAutoNum type="arabicPeriod"/>
            </a:pPr>
            <a:r>
              <a:rPr lang="en-GB" sz="1200" i="1" dirty="0">
                <a:latin typeface="Lato Long"/>
              </a:rPr>
              <a:t>Sales is a driver function ; your organisation must develop a view as to what the role of TM as a function is.</a:t>
            </a:r>
          </a:p>
          <a:p>
            <a:pPr marL="342900" indent="-342900">
              <a:buFont typeface="+mj-lt"/>
              <a:buAutoNum type="arabicPeriod"/>
            </a:pPr>
            <a:r>
              <a:rPr lang="en-GB" sz="1200" i="1" dirty="0">
                <a:latin typeface="Lato Long"/>
              </a:rPr>
              <a:t>The Sales cycle may turn around relatively fast whereas the TM planning and execution cycle is based on many areas of engagement , clear planning and execution cycles will go a long way to building confidence and competence</a:t>
            </a:r>
          </a:p>
          <a:p>
            <a:pPr marL="342900" indent="-342900">
              <a:buFont typeface="+mj-lt"/>
              <a:buAutoNum type="arabicPeriod"/>
            </a:pPr>
            <a:r>
              <a:rPr lang="en-GB" sz="1200" i="1" dirty="0">
                <a:latin typeface="Lato Long"/>
              </a:rPr>
              <a:t>The mindset and the level of engagement of both sales and TM will differ, rightly so, and that is what will keep the differentiation also.</a:t>
            </a:r>
          </a:p>
          <a:p>
            <a:pPr marL="342900" indent="-342900">
              <a:buFont typeface="+mj-lt"/>
              <a:buAutoNum type="arabicPeriod"/>
            </a:pPr>
            <a:r>
              <a:rPr lang="en-GB" sz="1200" i="1" dirty="0">
                <a:latin typeface="Lato Long"/>
              </a:rPr>
              <a:t>Analysis , Planning and execution are 3 important areas of TM , these are the engagement standards you will want to ensure are constant.</a:t>
            </a:r>
          </a:p>
          <a:p>
            <a:pPr marL="342900" indent="-342900">
              <a:buFont typeface="+mj-lt"/>
              <a:buAutoNum type="arabicPeriod"/>
            </a:pPr>
            <a:r>
              <a:rPr lang="en-GB" sz="1200" i="1" dirty="0">
                <a:latin typeface="Lato Long"/>
              </a:rPr>
              <a:t>Account relationships are key , encourage your sales and TM teams to engage frequently both in the field and in the customers presence to listen in and understand customers and categories more.</a:t>
            </a:r>
          </a:p>
          <a:p>
            <a:pPr marL="342900" indent="-342900">
              <a:buFont typeface="+mj-lt"/>
              <a:buAutoNum type="arabicPeriod"/>
            </a:pPr>
            <a:r>
              <a:rPr lang="en-GB" sz="1200" i="1" dirty="0">
                <a:latin typeface="Lato Long"/>
              </a:rPr>
              <a:t>TM engagement with Brand Marketing is crucial , this is the point where the overall brand strategy is conveyed and executed in smaller forms across a larger area of customer and consumer engagement.</a:t>
            </a:r>
          </a:p>
          <a:p>
            <a:r>
              <a:rPr lang="en-GB" sz="1200" i="1" dirty="0">
                <a:latin typeface="Lato Long"/>
              </a:rPr>
              <a:t> </a:t>
            </a:r>
          </a:p>
        </p:txBody>
      </p:sp>
      <p:pic>
        <p:nvPicPr>
          <p:cNvPr id="7" name="Picture 6" descr="A line drawing of men looking at a computer&#10;&#10;Description automatically generated">
            <a:extLst>
              <a:ext uri="{FF2B5EF4-FFF2-40B4-BE49-F238E27FC236}">
                <a16:creationId xmlns:a16="http://schemas.microsoft.com/office/drawing/2014/main" id="{FF52D212-A6C1-6FE7-5C23-FF7529E64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84" y="2326640"/>
            <a:ext cx="1170432" cy="731520"/>
          </a:xfrm>
          <a:prstGeom prst="rect">
            <a:avLst/>
          </a:prstGeom>
        </p:spPr>
      </p:pic>
      <p:pic>
        <p:nvPicPr>
          <p:cNvPr id="9" name="Picture 8" descr="A person pointing at a flipchart&#10;&#10;Description automatically generated">
            <a:extLst>
              <a:ext uri="{FF2B5EF4-FFF2-40B4-BE49-F238E27FC236}">
                <a16:creationId xmlns:a16="http://schemas.microsoft.com/office/drawing/2014/main" id="{25B54E45-368C-903C-6E83-E798C7B96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989" y="2415540"/>
            <a:ext cx="1008888" cy="731520"/>
          </a:xfrm>
          <a:prstGeom prst="rect">
            <a:avLst/>
          </a:prstGeom>
        </p:spPr>
      </p:pic>
      <p:pic>
        <p:nvPicPr>
          <p:cNvPr id="11" name="Picture 10" descr="A silhouette of a person carrying a shopping basket&#10;&#10;Description automatically generated">
            <a:extLst>
              <a:ext uri="{FF2B5EF4-FFF2-40B4-BE49-F238E27FC236}">
                <a16:creationId xmlns:a16="http://schemas.microsoft.com/office/drawing/2014/main" id="{9A593CEB-7CDD-35FB-1C5F-8658BEED9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8360" y="167641"/>
            <a:ext cx="487680" cy="731520"/>
          </a:xfrm>
          <a:prstGeom prst="rect">
            <a:avLst/>
          </a:prstGeom>
        </p:spPr>
      </p:pic>
      <p:pic>
        <p:nvPicPr>
          <p:cNvPr id="13" name="Picture 12" descr="A person holding a bag of vegetables&#10;&#10;Description automatically generated">
            <a:extLst>
              <a:ext uri="{FF2B5EF4-FFF2-40B4-BE49-F238E27FC236}">
                <a16:creationId xmlns:a16="http://schemas.microsoft.com/office/drawing/2014/main" id="{24AE5B88-8205-D571-88C6-CBB3C91A3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375" y="4329007"/>
            <a:ext cx="1014984" cy="731520"/>
          </a:xfrm>
          <a:prstGeom prst="rect">
            <a:avLst/>
          </a:prstGeom>
        </p:spPr>
      </p:pic>
      <p:pic>
        <p:nvPicPr>
          <p:cNvPr id="15" name="Picture 14" descr="A person and person standing next to a cart&#10;&#10;Description automatically generated">
            <a:extLst>
              <a:ext uri="{FF2B5EF4-FFF2-40B4-BE49-F238E27FC236}">
                <a16:creationId xmlns:a16="http://schemas.microsoft.com/office/drawing/2014/main" id="{C5B4DD1C-D32F-3D9D-B947-083B234FBD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0294" y="4341707"/>
            <a:ext cx="1097280" cy="731520"/>
          </a:xfrm>
          <a:prstGeom prst="rect">
            <a:avLst/>
          </a:prstGeom>
        </p:spPr>
      </p:pic>
    </p:spTree>
    <p:extLst>
      <p:ext uri="{BB962C8B-B14F-4D97-AF65-F5344CB8AC3E}">
        <p14:creationId xmlns:p14="http://schemas.microsoft.com/office/powerpoint/2010/main" val="402078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43227C-05AE-094A-1ABC-90277CD8F89B}"/>
              </a:ext>
            </a:extLst>
          </p:cNvPr>
          <p:cNvSpPr txBox="1"/>
          <p:nvPr/>
        </p:nvSpPr>
        <p:spPr>
          <a:xfrm>
            <a:off x="0" y="3029044"/>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30688298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0255159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Plans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10" name="Group 9">
            <a:extLst>
              <a:ext uri="{FF2B5EF4-FFF2-40B4-BE49-F238E27FC236}">
                <a16:creationId xmlns:a16="http://schemas.microsoft.com/office/drawing/2014/main" id="{60A4C5DD-01B8-0662-32B9-12366D78B57D}"/>
              </a:ext>
            </a:extLst>
          </p:cNvPr>
          <p:cNvGrpSpPr/>
          <p:nvPr/>
        </p:nvGrpSpPr>
        <p:grpSpPr>
          <a:xfrm>
            <a:off x="6720341" y="2359285"/>
            <a:ext cx="4623902" cy="1584927"/>
            <a:chOff x="6438987" y="2499961"/>
            <a:chExt cx="4623902" cy="1584927"/>
          </a:xfrm>
        </p:grpSpPr>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1026" name="Picture 2" descr="SCM banner web icon vector illustration concept for Supply Chain Management with icon of management, analysis, logistic, ttm, plan, distribution, procurement, and profit&#10;                        ">
              <a:extLst>
                <a:ext uri="{FF2B5EF4-FFF2-40B4-BE49-F238E27FC236}">
                  <a16:creationId xmlns:a16="http://schemas.microsoft.com/office/drawing/2014/main" id="{A7B5B334-856E-AAF4-5600-49BD4A990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250" y="2826525"/>
              <a:ext cx="4210272" cy="1258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E08CAB-FF94-7504-9663-87897CF9C15A}"/>
                </a:ext>
              </a:extLst>
            </p:cNvPr>
            <p:cNvSpPr/>
            <p:nvPr/>
          </p:nvSpPr>
          <p:spPr>
            <a:xfrm>
              <a:off x="6638192" y="2809142"/>
              <a:ext cx="4198327" cy="5802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D7AA0B0-B891-B97B-6E9D-8856CC601784}"/>
                </a:ext>
              </a:extLst>
            </p:cNvPr>
            <p:cNvSpPr txBox="1"/>
            <p:nvPr/>
          </p:nvSpPr>
          <p:spPr>
            <a:xfrm>
              <a:off x="6438987" y="3022911"/>
              <a:ext cx="4605628" cy="400110"/>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n-ea"/>
                  <a:cs typeface="Poppins" panose="00000500000000000000" pitchFamily="2" charset="0"/>
                </a:rPr>
                <a:t>Trade Marketing Plans </a:t>
              </a:r>
            </a:p>
          </p:txBody>
        </p:sp>
      </p:grpSp>
    </p:spTree>
    <p:extLst>
      <p:ext uri="{BB962C8B-B14F-4D97-AF65-F5344CB8AC3E}">
        <p14:creationId xmlns:p14="http://schemas.microsoft.com/office/powerpoint/2010/main" val="172735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B63F72-B9D1-63CC-4A40-32263F862A05}"/>
              </a:ext>
            </a:extLst>
          </p:cNvPr>
          <p:cNvSpPr txBox="1"/>
          <p:nvPr/>
        </p:nvSpPr>
        <p:spPr>
          <a:xfrm>
            <a:off x="1488352" y="1663857"/>
            <a:ext cx="712625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Corporate objectives usually contain at least the following 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Such a corporate plan, containing projected profit and loss accounts and balance sheets, being the result of the process described above, is more likely to provide long-term stability for a company than plans based on a more intuitive process containing forecasts , technologies , trends etc</a:t>
            </a:r>
          </a:p>
        </p:txBody>
      </p:sp>
      <p:sp>
        <p:nvSpPr>
          <p:cNvPr id="9" name="TextBox 8">
            <a:extLst>
              <a:ext uri="{FF2B5EF4-FFF2-40B4-BE49-F238E27FC236}">
                <a16:creationId xmlns:a16="http://schemas.microsoft.com/office/drawing/2014/main" id="{0B79DE15-B058-C1FF-2F31-51AA1A879FA0}"/>
              </a:ext>
            </a:extLst>
          </p:cNvPr>
          <p:cNvSpPr txBox="1"/>
          <p:nvPr/>
        </p:nvSpPr>
        <p:spPr>
          <a:xfrm>
            <a:off x="240367" y="13164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Planning Process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Corporate Objectives </a:t>
            </a:r>
          </a:p>
        </p:txBody>
      </p:sp>
      <p:pic>
        <p:nvPicPr>
          <p:cNvPr id="10" name="Picture 9" descr="Logo&#10;&#10;Description automatically generated">
            <a:extLst>
              <a:ext uri="{FF2B5EF4-FFF2-40B4-BE49-F238E27FC236}">
                <a16:creationId xmlns:a16="http://schemas.microsoft.com/office/drawing/2014/main" id="{47A9571C-2C60-2AA2-291A-F74F2A423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BD030F87-1556-D2FB-80BC-C83920CB6ACE}"/>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pic>
        <p:nvPicPr>
          <p:cNvPr id="13" name="Picture 12" descr="Logo, icon&#10;&#10;Description automatically generated">
            <a:extLst>
              <a:ext uri="{FF2B5EF4-FFF2-40B4-BE49-F238E27FC236}">
                <a16:creationId xmlns:a16="http://schemas.microsoft.com/office/drawing/2014/main" id="{4F16F143-7D60-ED58-47D4-66A69FD75A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6140" t="24440" r="9698" b="23449"/>
          <a:stretch/>
        </p:blipFill>
        <p:spPr>
          <a:xfrm>
            <a:off x="1228725" y="3009900"/>
            <a:ext cx="1123950" cy="1143000"/>
          </a:xfrm>
          <a:prstGeom prst="rect">
            <a:avLst/>
          </a:prstGeom>
        </p:spPr>
      </p:pic>
      <p:sp>
        <p:nvSpPr>
          <p:cNvPr id="14" name="TextBox 13">
            <a:extLst>
              <a:ext uri="{FF2B5EF4-FFF2-40B4-BE49-F238E27FC236}">
                <a16:creationId xmlns:a16="http://schemas.microsoft.com/office/drawing/2014/main" id="{0DC5A748-DD25-7590-D6C6-86AE431D4DA8}"/>
              </a:ext>
            </a:extLst>
          </p:cNvPr>
          <p:cNvSpPr txBox="1"/>
          <p:nvPr/>
        </p:nvSpPr>
        <p:spPr>
          <a:xfrm>
            <a:off x="971906" y="4015901"/>
            <a:ext cx="183832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Corporate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OBJECTIVES</a:t>
            </a:r>
          </a:p>
        </p:txBody>
      </p:sp>
      <p:grpSp>
        <p:nvGrpSpPr>
          <p:cNvPr id="33" name="Group 32">
            <a:extLst>
              <a:ext uri="{FF2B5EF4-FFF2-40B4-BE49-F238E27FC236}">
                <a16:creationId xmlns:a16="http://schemas.microsoft.com/office/drawing/2014/main" id="{06B9234C-F297-8F44-9D3C-C13CAA7C34E5}"/>
              </a:ext>
            </a:extLst>
          </p:cNvPr>
          <p:cNvGrpSpPr/>
          <p:nvPr/>
        </p:nvGrpSpPr>
        <p:grpSpPr>
          <a:xfrm>
            <a:off x="8377083" y="1700980"/>
            <a:ext cx="3549445" cy="3588775"/>
            <a:chOff x="8544232" y="1779638"/>
            <a:chExt cx="3549445" cy="3588775"/>
          </a:xfrm>
        </p:grpSpPr>
        <p:sp>
          <p:nvSpPr>
            <p:cNvPr id="27" name="Flowchart: Connector 26">
              <a:extLst>
                <a:ext uri="{FF2B5EF4-FFF2-40B4-BE49-F238E27FC236}">
                  <a16:creationId xmlns:a16="http://schemas.microsoft.com/office/drawing/2014/main" id="{1F70CFF3-D06A-98C1-C17B-2B438A45D8B9}"/>
                </a:ext>
              </a:extLst>
            </p:cNvPr>
            <p:cNvSpPr/>
            <p:nvPr/>
          </p:nvSpPr>
          <p:spPr>
            <a:xfrm>
              <a:off x="8544232" y="1779638"/>
              <a:ext cx="3549445" cy="3588775"/>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8" name="Flowchart: Connector 27">
              <a:extLst>
                <a:ext uri="{FF2B5EF4-FFF2-40B4-BE49-F238E27FC236}">
                  <a16:creationId xmlns:a16="http://schemas.microsoft.com/office/drawing/2014/main" id="{07B1FAF9-F311-EA36-4B57-3EDF4A17018B}"/>
                </a:ext>
              </a:extLst>
            </p:cNvPr>
            <p:cNvSpPr/>
            <p:nvPr/>
          </p:nvSpPr>
          <p:spPr>
            <a:xfrm>
              <a:off x="9050593" y="2305664"/>
              <a:ext cx="2520000" cy="2520000"/>
            </a:xfrm>
            <a:prstGeom prst="flowChartConnector">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9" name="Flowchart: Connector 28">
              <a:extLst>
                <a:ext uri="{FF2B5EF4-FFF2-40B4-BE49-F238E27FC236}">
                  <a16:creationId xmlns:a16="http://schemas.microsoft.com/office/drawing/2014/main" id="{4190F36E-024D-4D12-3750-1B9A1853462D}"/>
                </a:ext>
              </a:extLst>
            </p:cNvPr>
            <p:cNvSpPr/>
            <p:nvPr/>
          </p:nvSpPr>
          <p:spPr>
            <a:xfrm>
              <a:off x="9586451" y="2831690"/>
              <a:ext cx="1440000" cy="144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30" name="TextBox 29">
              <a:extLst>
                <a:ext uri="{FF2B5EF4-FFF2-40B4-BE49-F238E27FC236}">
                  <a16:creationId xmlns:a16="http://schemas.microsoft.com/office/drawing/2014/main" id="{C4B1C196-268C-1ACA-E2AA-E5772A3653A8}"/>
                </a:ext>
              </a:extLst>
            </p:cNvPr>
            <p:cNvSpPr txBox="1"/>
            <p:nvPr/>
          </p:nvSpPr>
          <p:spPr>
            <a:xfrm>
              <a:off x="9559941" y="3233940"/>
              <a:ext cx="1524000" cy="923330"/>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Trade Marketing</a:t>
              </a: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a:ea typeface="+mn-ea"/>
                <a:cs typeface="+mn-cs"/>
              </a:endParaRP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a:ea typeface="+mn-ea"/>
                  <a:cs typeface="+mn-cs"/>
                </a:rPr>
                <a:t>Focus on Markets / Customers &amp;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a:ea typeface="+mn-ea"/>
                  <a:cs typeface="+mn-cs"/>
                </a:rPr>
                <a:t>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1" name="TextBox 30">
              <a:extLst>
                <a:ext uri="{FF2B5EF4-FFF2-40B4-BE49-F238E27FC236}">
                  <a16:creationId xmlns:a16="http://schemas.microsoft.com/office/drawing/2014/main" id="{38C2EE7F-853A-8D6A-71E2-EDD9F3982E9B}"/>
                </a:ext>
              </a:extLst>
            </p:cNvPr>
            <p:cNvSpPr txBox="1"/>
            <p:nvPr/>
          </p:nvSpPr>
          <p:spPr>
            <a:xfrm>
              <a:off x="9330814" y="4203288"/>
              <a:ext cx="1936952" cy="507831"/>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Business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Focus resources which must be applied on your markets</a:t>
              </a:r>
              <a:endParaRPr kumimoji="0" lang="en-GB" sz="9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2" name="TextBox 31">
              <a:extLst>
                <a:ext uri="{FF2B5EF4-FFF2-40B4-BE49-F238E27FC236}">
                  <a16:creationId xmlns:a16="http://schemas.microsoft.com/office/drawing/2014/main" id="{5720C7E8-969A-1E35-E2A0-9C6A3D030873}"/>
                </a:ext>
              </a:extLst>
            </p:cNvPr>
            <p:cNvSpPr txBox="1"/>
            <p:nvPr/>
          </p:nvSpPr>
          <p:spPr>
            <a:xfrm>
              <a:off x="9212824" y="4788308"/>
              <a:ext cx="2212260" cy="461665"/>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Lato Light"/>
                  <a:ea typeface="+mn-ea"/>
                  <a:cs typeface="+mn-cs"/>
                </a:rPr>
                <a:t>Corporate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Lato Light"/>
                  <a:ea typeface="+mn-ea"/>
                  <a:cs typeface="+mn-cs"/>
                </a:rPr>
                <a:t>This covers business plans based specifically on each business vertical </a:t>
              </a:r>
              <a:endParaRPr kumimoji="0" lang="en-GB" sz="800"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3" name="Rectangle: Rounded Corners 2">
            <a:extLst>
              <a:ext uri="{FF2B5EF4-FFF2-40B4-BE49-F238E27FC236}">
                <a16:creationId xmlns:a16="http://schemas.microsoft.com/office/drawing/2014/main" id="{8B1DE42F-235C-6247-9833-609774BAE32D}"/>
              </a:ext>
            </a:extLst>
          </p:cNvPr>
          <p:cNvSpPr/>
          <p:nvPr/>
        </p:nvSpPr>
        <p:spPr>
          <a:xfrm>
            <a:off x="3135601" y="3069137"/>
            <a:ext cx="4693343" cy="269986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Lato Light"/>
                <a:ea typeface="+mn-ea"/>
                <a:cs typeface="+mn-cs"/>
              </a:rPr>
              <a:t>Summary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The desired level of profitability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Business boundaries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What kind of products will be sold to what kinds of markets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(marketing)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What kinds of facilities will be developed (operations, R&amp;D,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information systems, distribution, etc.)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The size and character of the labour force (personnel)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Funding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Other corporate objectives, such as social responsibility, corporate image, stock market image, employer image, etc.</a:t>
            </a:r>
            <a:endParaRPr kumimoji="0" lang="en-GB" sz="1200" b="0" i="0" u="none" strike="noStrike" kern="1200" cap="none" spc="0" normalizeH="0" baseline="0" noProof="0" dirty="0">
              <a:ln>
                <a:noFill/>
              </a:ln>
              <a:solidFill>
                <a:prstClr val="white"/>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115293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0F4BD-E8CD-71F3-3380-02BBB88F0DF2}"/>
              </a:ext>
            </a:extLst>
          </p:cNvPr>
          <p:cNvSpPr txBox="1"/>
          <p:nvPr/>
        </p:nvSpPr>
        <p:spPr>
          <a:xfrm>
            <a:off x="981075" y="1418987"/>
            <a:ext cx="103441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A Trade marketing plan should begin with a mission or purpose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This is perhaps the most difficult aspect of trade marketing planning for managers to master, because it is largely philosophical and qualitative in nature. Many organizations find their different departments, and sometimes even different groups in the same department, pulling in different directions, often with poor results, simply because the organization hasn’t defined the boundaries of the business and the way it wishes to do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Lato Light"/>
              <a:ea typeface="+mn-ea"/>
              <a:cs typeface="+mn-cs"/>
            </a:endParaRPr>
          </a:p>
        </p:txBody>
      </p:sp>
      <p:sp>
        <p:nvSpPr>
          <p:cNvPr id="5" name="TextBox 4">
            <a:extLst>
              <a:ext uri="{FF2B5EF4-FFF2-40B4-BE49-F238E27FC236}">
                <a16:creationId xmlns:a16="http://schemas.microsoft.com/office/drawing/2014/main" id="{E6BD6161-7BF6-A561-6EA8-D9595D832635}"/>
              </a:ext>
            </a:extLst>
          </p:cNvPr>
          <p:cNvSpPr txBox="1"/>
          <p:nvPr/>
        </p:nvSpPr>
        <p:spPr>
          <a:xfrm>
            <a:off x="3124201" y="2491324"/>
            <a:ext cx="7896224"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The following should appear in a mission or purpose statement, which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should normally run to no more than one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Role or contribution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Profit (specify),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Service,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Opportunity seeker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a:ea typeface="+mn-ea"/>
                <a:cs typeface="+mn-cs"/>
              </a:rPr>
              <a:t>Business definition </a:t>
            </a:r>
            <a:r>
              <a:rPr kumimoji="0" lang="en-GB" sz="1200" b="0" i="0" u="none" strike="noStrike" kern="1200" cap="none" spc="0" normalizeH="0" baseline="0" noProof="0" dirty="0">
                <a:ln>
                  <a:noFill/>
                </a:ln>
                <a:solidFill>
                  <a:srgbClr val="000000"/>
                </a:solidFill>
                <a:effectLst/>
                <a:uLnTx/>
                <a:uFillTx/>
                <a:latin typeface="Lato Light"/>
                <a:ea typeface="+mn-ea"/>
                <a:cs typeface="+mn-cs"/>
              </a:rPr>
              <a:t>– define the business, preferably in terms of the </a:t>
            </a:r>
            <a:r>
              <a:rPr kumimoji="0" lang="en-GB" sz="1200" b="0" i="1" u="none" strike="noStrike" kern="1200" cap="none" spc="0" normalizeH="0" baseline="0" noProof="0" dirty="0">
                <a:ln>
                  <a:noFill/>
                </a:ln>
                <a:solidFill>
                  <a:srgbClr val="000000"/>
                </a:solidFill>
                <a:effectLst/>
                <a:uLnTx/>
                <a:uFillTx/>
                <a:latin typeface="Lato Light"/>
                <a:ea typeface="+mn-ea"/>
                <a:cs typeface="+mn-cs"/>
              </a:rPr>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you provide or the </a:t>
            </a:r>
            <a:r>
              <a:rPr kumimoji="0" lang="en-GB" sz="1200" b="0" i="1" u="none" strike="noStrike" kern="1200" cap="none" spc="0" normalizeH="0" baseline="0" noProof="0" dirty="0">
                <a:ln>
                  <a:noFill/>
                </a:ln>
                <a:solidFill>
                  <a:srgbClr val="000000"/>
                </a:solidFill>
                <a:effectLst/>
                <a:uLnTx/>
                <a:uFillTx/>
                <a:latin typeface="Lato Light"/>
                <a:ea typeface="+mn-ea"/>
                <a:cs typeface="+mn-cs"/>
              </a:rPr>
              <a:t>needs </a:t>
            </a:r>
            <a:r>
              <a:rPr kumimoji="0" lang="en-GB" sz="1200" b="0" i="0" u="none" strike="noStrike" kern="1200" cap="none" spc="0" normalizeH="0" baseline="0" noProof="0" dirty="0">
                <a:ln>
                  <a:noFill/>
                </a:ln>
                <a:solidFill>
                  <a:srgbClr val="000000"/>
                </a:solidFill>
                <a:effectLst/>
                <a:uLnTx/>
                <a:uFillTx/>
                <a:latin typeface="Lato Light"/>
                <a:ea typeface="+mn-ea"/>
                <a:cs typeface="+mn-cs"/>
              </a:rPr>
              <a:t>you satisfy, rather than in terms of what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make.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a:ea typeface="+mn-ea"/>
                <a:cs typeface="+mn-cs"/>
              </a:rPr>
              <a:t>Distinctive competences </a:t>
            </a:r>
            <a:r>
              <a:rPr kumimoji="0" lang="en-GB" sz="1200" b="0" i="0" u="none" strike="noStrike" kern="1200" cap="none" spc="0" normalizeH="0" baseline="0" noProof="0" dirty="0">
                <a:ln>
                  <a:noFill/>
                </a:ln>
                <a:solidFill>
                  <a:srgbClr val="000000"/>
                </a:solidFill>
                <a:effectLst/>
                <a:uLnTx/>
                <a:uFillTx/>
                <a:latin typeface="Lato Light"/>
                <a:ea typeface="+mn-ea"/>
                <a:cs typeface="+mn-cs"/>
              </a:rPr>
              <a:t>– these are the essential skills/capabilities resources that underpin whatever success has been achieved to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Competence can consist of one particular item or the possession of a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of skills compared with competitors. If, however, you could equally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well put a competitor’s name to these distinctive competences, then they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are not distinctive competences.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Indications for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a:t>
            </a:r>
            <a:r>
              <a:rPr kumimoji="0" lang="en-GB" sz="1200" b="0" i="1" u="none" strike="noStrike" kern="1200" cap="none" spc="0" normalizeH="0" baseline="0" noProof="0" dirty="0">
                <a:ln>
                  <a:noFill/>
                </a:ln>
                <a:solidFill>
                  <a:srgbClr val="000000"/>
                </a:solidFill>
                <a:effectLst/>
                <a:uLnTx/>
                <a:uFillTx/>
                <a:latin typeface="Lato Light"/>
                <a:ea typeface="+mn-ea"/>
                <a:cs typeface="+mn-cs"/>
              </a:rPr>
              <a:t>will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a:t>
            </a:r>
            <a:r>
              <a:rPr kumimoji="0" lang="en-GB" sz="1200" b="0" i="1" u="none" strike="noStrike" kern="1200" cap="none" spc="0" normalizeH="0" baseline="0" noProof="0" dirty="0">
                <a:ln>
                  <a:noFill/>
                </a:ln>
                <a:solidFill>
                  <a:srgbClr val="000000"/>
                </a:solidFill>
                <a:effectLst/>
                <a:uLnTx/>
                <a:uFillTx/>
                <a:latin typeface="Lato Light"/>
                <a:ea typeface="+mn-ea"/>
                <a:cs typeface="+mn-cs"/>
              </a:rPr>
              <a:t>might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will </a:t>
            </a:r>
            <a:r>
              <a:rPr kumimoji="0" lang="en-GB" sz="1200" b="0" i="1" u="none" strike="noStrike" kern="1200" cap="none" spc="0" normalizeH="0" baseline="0" noProof="0" dirty="0">
                <a:ln>
                  <a:noFill/>
                </a:ln>
                <a:solidFill>
                  <a:srgbClr val="000000"/>
                </a:solidFill>
                <a:effectLst/>
                <a:uLnTx/>
                <a:uFillTx/>
                <a:latin typeface="Lato Light"/>
                <a:ea typeface="+mn-ea"/>
                <a:cs typeface="+mn-cs"/>
              </a:rPr>
              <a:t>never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endParaRPr kumimoji="0" lang="en-GB" sz="12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86E89523-510D-A75A-B0F8-5D5CE5E354F9}"/>
              </a:ext>
            </a:extLst>
          </p:cNvPr>
          <p:cNvSpPr txBox="1"/>
          <p:nvPr/>
        </p:nvSpPr>
        <p:spPr>
          <a:xfrm>
            <a:off x="11677650" y="6353175"/>
            <a:ext cx="4381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ato Light"/>
                <a:ea typeface="+mn-ea"/>
                <a:cs typeface="+mn-cs"/>
              </a:rPr>
              <a:t>1</a:t>
            </a:r>
          </a:p>
        </p:txBody>
      </p:sp>
      <p:sp>
        <p:nvSpPr>
          <p:cNvPr id="7" name="TextBox 6">
            <a:extLst>
              <a:ext uri="{FF2B5EF4-FFF2-40B4-BE49-F238E27FC236}">
                <a16:creationId xmlns:a16="http://schemas.microsoft.com/office/drawing/2014/main" id="{C6DE4324-7CBF-A993-2ECB-8CB622909BED}"/>
              </a:ext>
            </a:extLst>
          </p:cNvPr>
          <p:cNvSpPr txBox="1"/>
          <p:nvPr/>
        </p:nvSpPr>
        <p:spPr>
          <a:xfrm>
            <a:off x="171450" y="4630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86FC"/>
                </a:solidFill>
                <a:effectLst/>
                <a:uLnTx/>
                <a:uFillTx/>
                <a:latin typeface="Frutiger-Bold"/>
                <a:ea typeface="+mn-ea"/>
                <a:cs typeface="+mn-cs"/>
              </a:rPr>
              <a:t>Mission Statement </a:t>
            </a: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8" name="TextBox 7">
            <a:extLst>
              <a:ext uri="{FF2B5EF4-FFF2-40B4-BE49-F238E27FC236}">
                <a16:creationId xmlns:a16="http://schemas.microsoft.com/office/drawing/2014/main" id="{D2BEED8B-A81F-5001-5FF3-FF3BAC24D8EB}"/>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Mission Statements </a:t>
            </a:r>
          </a:p>
        </p:txBody>
      </p:sp>
      <p:pic>
        <p:nvPicPr>
          <p:cNvPr id="9" name="Picture 8" descr="Logo&#10;&#10;Description automatically generated">
            <a:extLst>
              <a:ext uri="{FF2B5EF4-FFF2-40B4-BE49-F238E27FC236}">
                <a16:creationId xmlns:a16="http://schemas.microsoft.com/office/drawing/2014/main" id="{775F42AF-1B08-09EA-B4DD-BB31516FB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AFD6B137-F511-713D-CC19-C944A784F42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pSp>
        <p:nvGrpSpPr>
          <p:cNvPr id="13" name="Group 12">
            <a:extLst>
              <a:ext uri="{FF2B5EF4-FFF2-40B4-BE49-F238E27FC236}">
                <a16:creationId xmlns:a16="http://schemas.microsoft.com/office/drawing/2014/main" id="{40CCE016-F3AA-E02F-3250-2CB7ED9C4DD2}"/>
              </a:ext>
            </a:extLst>
          </p:cNvPr>
          <p:cNvGrpSpPr/>
          <p:nvPr/>
        </p:nvGrpSpPr>
        <p:grpSpPr>
          <a:xfrm>
            <a:off x="904874" y="3371850"/>
            <a:ext cx="1838325" cy="1094006"/>
            <a:chOff x="9763124" y="685800"/>
            <a:chExt cx="1838325" cy="1094006"/>
          </a:xfrm>
        </p:grpSpPr>
        <p:pic>
          <p:nvPicPr>
            <p:cNvPr id="1026" name="Picture 2" descr="Mission, vision and values flat style design icons signs web concepts vector illustration set isolated on white background. Web page template concepts for business company strategy and teamwork plan.">
              <a:extLst>
                <a:ext uri="{FF2B5EF4-FFF2-40B4-BE49-F238E27FC236}">
                  <a16:creationId xmlns:a16="http://schemas.microsoft.com/office/drawing/2014/main" id="{422D0087-F10D-FFFC-8F31-A04E9494DC9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292" t="18750" r="70833" b="38750"/>
            <a:stretch/>
          </p:blipFill>
          <p:spPr bwMode="auto">
            <a:xfrm>
              <a:off x="10544175" y="685800"/>
              <a:ext cx="1000125" cy="9715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0BA05A-F3FE-69EF-4326-8EFB370849E1}"/>
                </a:ext>
              </a:extLst>
            </p:cNvPr>
            <p:cNvSpPr txBox="1"/>
            <p:nvPr/>
          </p:nvSpPr>
          <p:spPr>
            <a:xfrm>
              <a:off x="9763124" y="1133475"/>
              <a:ext cx="1838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STATEMENT</a:t>
              </a:r>
            </a:p>
          </p:txBody>
        </p:sp>
      </p:grpSp>
    </p:spTree>
    <p:extLst>
      <p:ext uri="{BB962C8B-B14F-4D97-AF65-F5344CB8AC3E}">
        <p14:creationId xmlns:p14="http://schemas.microsoft.com/office/powerpoint/2010/main" val="1919023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HUJNiOteES9UyxHD1yy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8356</Words>
  <Application>Microsoft Office PowerPoint</Application>
  <PresentationFormat>Widescreen</PresentationFormat>
  <Paragraphs>1719</Paragraphs>
  <Slides>78</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78</vt:i4>
      </vt:variant>
    </vt:vector>
  </HeadingPairs>
  <TitlesOfParts>
    <vt:vector size="98" baseType="lpstr">
      <vt:lpstr>-apple-system</vt:lpstr>
      <vt:lpstr>Arial</vt:lpstr>
      <vt:lpstr>Arial Black</vt:lpstr>
      <vt:lpstr>Calibri</vt:lpstr>
      <vt:lpstr>Calibri Light</vt:lpstr>
      <vt:lpstr>Frutiger-Bold</vt:lpstr>
      <vt:lpstr>Inter</vt:lpstr>
      <vt:lpstr>Lato Light</vt:lpstr>
      <vt:lpstr>Lato Light</vt:lpstr>
      <vt:lpstr>Lato Long</vt:lpstr>
      <vt:lpstr>Open Sans Light</vt:lpstr>
      <vt:lpstr>Plato</vt:lpstr>
      <vt:lpstr>Poppins</vt:lpstr>
      <vt:lpstr>Söhne</vt:lpstr>
      <vt:lpstr>Office Theme</vt:lpstr>
      <vt:lpstr>1_Office Theme</vt:lpstr>
      <vt:lpstr>5_Office Theme</vt:lpstr>
      <vt:lpstr>6_Office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cp:revision>
  <dcterms:created xsi:type="dcterms:W3CDTF">2023-03-22T13:02:30Z</dcterms:created>
  <dcterms:modified xsi:type="dcterms:W3CDTF">2023-12-25T12:48:43Z</dcterms:modified>
</cp:coreProperties>
</file>