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213" r:id="rId2"/>
    <p:sldId id="4085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udarshan chakravarthi" initials="sc" lastIdx="2" clrIdx="0">
    <p:extLst>
      <p:ext uri="{19B8F6BF-5375-455C-9EA6-DF929625EA0E}">
        <p15:presenceInfo xmlns:p15="http://schemas.microsoft.com/office/powerpoint/2012/main" userId="d5120c10f3c850d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799A3"/>
    <a:srgbClr val="2A4A8B"/>
    <a:srgbClr val="23CBB7"/>
    <a:srgbClr val="348E98"/>
    <a:srgbClr val="48C13F"/>
    <a:srgbClr val="215B61"/>
    <a:srgbClr val="3E8E4B"/>
    <a:srgbClr val="EC6540"/>
    <a:srgbClr val="E9512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DE74C70-02D9-445F-B1F2-A2A725B635AA}" v="7" dt="2023-07-13T11:51:43.38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3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72" d="100"/>
        <a:sy n="72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darshan Chakravarthi" userId="9632d19e-631d-46a5-9e9a-d9cc496f17d0" providerId="ADAL" clId="{DDE74C70-02D9-445F-B1F2-A2A725B635AA}"/>
    <pc:docChg chg="custSel addSld modSld sldOrd">
      <pc:chgData name="Sudarshan Chakravarthi" userId="9632d19e-631d-46a5-9e9a-d9cc496f17d0" providerId="ADAL" clId="{DDE74C70-02D9-445F-B1F2-A2A725B635AA}" dt="2023-07-13T11:51:43.381" v="26" actId="1076"/>
      <pc:docMkLst>
        <pc:docMk/>
      </pc:docMkLst>
      <pc:sldChg chg="modSp mod">
        <pc:chgData name="Sudarshan Chakravarthi" userId="9632d19e-631d-46a5-9e9a-d9cc496f17d0" providerId="ADAL" clId="{DDE74C70-02D9-445F-B1F2-A2A725B635AA}" dt="2023-07-09T15:05:28.123" v="0" actId="1076"/>
        <pc:sldMkLst>
          <pc:docMk/>
          <pc:sldMk cId="3492172806" sldId="4085"/>
        </pc:sldMkLst>
        <pc:picChg chg="mod">
          <ac:chgData name="Sudarshan Chakravarthi" userId="9632d19e-631d-46a5-9e9a-d9cc496f17d0" providerId="ADAL" clId="{DDE74C70-02D9-445F-B1F2-A2A725B635AA}" dt="2023-07-09T15:05:28.123" v="0" actId="1076"/>
          <ac:picMkLst>
            <pc:docMk/>
            <pc:sldMk cId="3492172806" sldId="4085"/>
            <ac:picMk id="3" creationId="{6C6955E0-7345-3C7D-8E55-2AB14335DDDD}"/>
          </ac:picMkLst>
        </pc:picChg>
      </pc:sldChg>
      <pc:sldChg chg="addSp delSp modSp add mod ord">
        <pc:chgData name="Sudarshan Chakravarthi" userId="9632d19e-631d-46a5-9e9a-d9cc496f17d0" providerId="ADAL" clId="{DDE74C70-02D9-445F-B1F2-A2A725B635AA}" dt="2023-07-13T11:51:43.381" v="26" actId="1076"/>
        <pc:sldMkLst>
          <pc:docMk/>
          <pc:sldMk cId="1805402828" sldId="4213"/>
        </pc:sldMkLst>
        <pc:spChg chg="mod">
          <ac:chgData name="Sudarshan Chakravarthi" userId="9632d19e-631d-46a5-9e9a-d9cc496f17d0" providerId="ADAL" clId="{DDE74C70-02D9-445F-B1F2-A2A725B635AA}" dt="2023-07-13T11:47:43.673" v="14" actId="1076"/>
          <ac:spMkLst>
            <pc:docMk/>
            <pc:sldMk cId="1805402828" sldId="4213"/>
            <ac:spMk id="15" creationId="{DFDAF7A2-E5F4-949B-7EB5-E7621AC1BEFA}"/>
          </ac:spMkLst>
        </pc:spChg>
        <pc:picChg chg="add mod modCrop">
          <ac:chgData name="Sudarshan Chakravarthi" userId="9632d19e-631d-46a5-9e9a-d9cc496f17d0" providerId="ADAL" clId="{DDE74C70-02D9-445F-B1F2-A2A725B635AA}" dt="2023-07-13T11:51:36.669" v="24" actId="1076"/>
          <ac:picMkLst>
            <pc:docMk/>
            <pc:sldMk cId="1805402828" sldId="4213"/>
            <ac:picMk id="2" creationId="{DC37108A-EA42-8EF2-7D52-84EA91DB3532}"/>
          </ac:picMkLst>
        </pc:picChg>
        <pc:picChg chg="del">
          <ac:chgData name="Sudarshan Chakravarthi" userId="9632d19e-631d-46a5-9e9a-d9cc496f17d0" providerId="ADAL" clId="{DDE74C70-02D9-445F-B1F2-A2A725B635AA}" dt="2023-07-13T11:48:22.436" v="18" actId="478"/>
          <ac:picMkLst>
            <pc:docMk/>
            <pc:sldMk cId="1805402828" sldId="4213"/>
            <ac:picMk id="17" creationId="{5D662467-5687-4C5F-7521-F9076416848C}"/>
          </ac:picMkLst>
        </pc:picChg>
        <pc:picChg chg="del">
          <ac:chgData name="Sudarshan Chakravarthi" userId="9632d19e-631d-46a5-9e9a-d9cc496f17d0" providerId="ADAL" clId="{DDE74C70-02D9-445F-B1F2-A2A725B635AA}" dt="2023-07-13T11:48:17.802" v="17" actId="478"/>
          <ac:picMkLst>
            <pc:docMk/>
            <pc:sldMk cId="1805402828" sldId="4213"/>
            <ac:picMk id="18" creationId="{DC3E9FCF-4837-3669-AB30-510B353DBDF4}"/>
          </ac:picMkLst>
        </pc:picChg>
        <pc:picChg chg="add mod">
          <ac:chgData name="Sudarshan Chakravarthi" userId="9632d19e-631d-46a5-9e9a-d9cc496f17d0" providerId="ADAL" clId="{DDE74C70-02D9-445F-B1F2-A2A725B635AA}" dt="2023-07-13T11:51:43.381" v="26" actId="1076"/>
          <ac:picMkLst>
            <pc:docMk/>
            <pc:sldMk cId="1805402828" sldId="4213"/>
            <ac:picMk id="1026" creationId="{AF91A351-D23A-E077-48E7-7966C9389B9E}"/>
          </ac:picMkLst>
        </pc:picChg>
      </pc:sldChg>
    </pc:docChg>
  </pc:docChgLst>
  <pc:docChgLst>
    <pc:chgData name="Sudarshan Chakravarthi" userId="9632d19e-631d-46a5-9e9a-d9cc496f17d0" providerId="ADAL" clId="{A46CBF3B-BCA9-4FD7-BA13-C85D04FC69AE}"/>
    <pc:docChg chg="delSld modSld delMainMaster">
      <pc:chgData name="Sudarshan Chakravarthi" userId="9632d19e-631d-46a5-9e9a-d9cc496f17d0" providerId="ADAL" clId="{A46CBF3B-BCA9-4FD7-BA13-C85D04FC69AE}" dt="2023-01-20T18:52:38.527" v="15" actId="20577"/>
      <pc:docMkLst>
        <pc:docMk/>
      </pc:docMkLst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853109081" sldId="26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049646376" sldId="380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008473177" sldId="383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097043110" sldId="396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149201057" sldId="396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608341058" sldId="4047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729215013" sldId="404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301685939" sldId="4050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492135582" sldId="405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132400876" sldId="406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684208034" sldId="407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308166260" sldId="4079"/>
        </pc:sldMkLst>
      </pc:sldChg>
      <pc:sldChg chg="addSp modSp mod">
        <pc:chgData name="Sudarshan Chakravarthi" userId="9632d19e-631d-46a5-9e9a-d9cc496f17d0" providerId="ADAL" clId="{A46CBF3B-BCA9-4FD7-BA13-C85D04FC69AE}" dt="2023-01-20T18:52:38.527" v="15" actId="20577"/>
        <pc:sldMkLst>
          <pc:docMk/>
          <pc:sldMk cId="3492172806" sldId="4085"/>
        </pc:sldMkLst>
        <pc:spChg chg="add mod">
          <ac:chgData name="Sudarshan Chakravarthi" userId="9632d19e-631d-46a5-9e9a-d9cc496f17d0" providerId="ADAL" clId="{A46CBF3B-BCA9-4FD7-BA13-C85D04FC69AE}" dt="2023-01-20T18:52:38.527" v="15" actId="20577"/>
          <ac:spMkLst>
            <pc:docMk/>
            <pc:sldMk cId="3492172806" sldId="4085"/>
            <ac:spMk id="5" creationId="{45FDACBF-7973-A144-6D9E-4AB8781837EC}"/>
          </ac:spMkLst>
        </pc:spChg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078498460" sldId="409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274739118" sldId="4094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1502480127" sldId="409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702800006" sldId="410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3632167565" sldId="4115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578727524" sldId="411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43270218" sldId="4212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710360716" sldId="4215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3522475004" sldId="4226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282057685" sldId="4227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763145833" sldId="4228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903111250" sldId="4229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592217255" sldId="4230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683501595" sldId="4411"/>
        </pc:sldMkLst>
      </pc:sldChg>
      <pc:sldChg chg="del">
        <pc:chgData name="Sudarshan Chakravarthi" userId="9632d19e-631d-46a5-9e9a-d9cc496f17d0" providerId="ADAL" clId="{A46CBF3B-BCA9-4FD7-BA13-C85D04FC69AE}" dt="2023-01-20T18:51:52.054" v="1" actId="47"/>
        <pc:sldMkLst>
          <pc:docMk/>
          <pc:sldMk cId="2434400758" sldId="4412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2586001998" sldId="4413"/>
        </pc:sldMkLst>
      </pc:sldChg>
      <pc:sldChg chg="del">
        <pc:chgData name="Sudarshan Chakravarthi" userId="9632d19e-631d-46a5-9e9a-d9cc496f17d0" providerId="ADAL" clId="{A46CBF3B-BCA9-4FD7-BA13-C85D04FC69AE}" dt="2023-01-20T18:51:43.684" v="0" actId="47"/>
        <pc:sldMkLst>
          <pc:docMk/>
          <pc:sldMk cId="1098699164" sldId="4567"/>
        </pc:sldMkLst>
      </pc:sld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284913485" sldId="2147483660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350725214" sldId="214748366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805493422" sldId="214748366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3715369070" sldId="214748366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310069911" sldId="214748366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098307968" sldId="214748366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865770391" sldId="214748366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854735532" sldId="214748366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246029676" sldId="214748366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2976125259" sldId="214748366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1333012191" sldId="214748367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84913485" sldId="2147483660"/>
            <pc:sldLayoutMk cId="771163102" sldId="2147483671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3404098547" sldId="2147483672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019192548" sldId="214748367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914447181" sldId="214748367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050121065" sldId="214748367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1317355894" sldId="214748367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699540703" sldId="214748367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1568012680" sldId="214748367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477753449" sldId="214748367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119931620" sldId="214748368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3883412640" sldId="214748368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747742168" sldId="214748368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404098547" sldId="2147483672"/>
            <pc:sldLayoutMk cId="259247970" sldId="2147483683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2283391547" sldId="2147483684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318914735" sldId="214748368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4120735226" sldId="214748368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836030059" sldId="214748368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22078946" sldId="214748368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366699564" sldId="214748368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2168631215" sldId="214748369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496945766" sldId="214748369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1737128801" sldId="214748369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1936559686" sldId="214748369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756552583" sldId="214748369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292696759" sldId="214748369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2283391547" sldId="2147483684"/>
            <pc:sldLayoutMk cId="3501798866" sldId="2147483696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441690653" sldId="2147483697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1540299238" sldId="214748369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809516834" sldId="214748369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1119660366" sldId="214748370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480113695" sldId="214748370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424868924" sldId="214748370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781502845" sldId="214748370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444347074" sldId="214748370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550669504" sldId="214748370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3785924263" sldId="214748370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537043018" sldId="214748370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441690653" sldId="2147483697"/>
            <pc:sldLayoutMk cId="2649386164" sldId="2147483708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3661812732" sldId="2147483709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474649637" sldId="214748371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727727958" sldId="214748371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902967102" sldId="214748371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4157027739" sldId="214748371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865799776" sldId="214748371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3482611973" sldId="214748371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233505706" sldId="214748371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477849497" sldId="214748371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323410059" sldId="214748371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2778066267" sldId="214748371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3661812732" sldId="2147483709"/>
            <pc:sldLayoutMk cId="19193069" sldId="2147483720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603421706" sldId="2147483723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4028352834" sldId="214748372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238832416" sldId="214748372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969348609" sldId="214748372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858356780" sldId="214748372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219841635" sldId="214748372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745200857" sldId="214748372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543626422" sldId="214748373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452286493" sldId="214748373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2115856851" sldId="214748373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476094261" sldId="214748373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798253398" sldId="214748373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603421706" sldId="2147483723"/>
            <pc:sldLayoutMk cId="110035502" sldId="2147483735"/>
          </pc:sldLayoutMkLst>
        </pc:sldLayoutChg>
      </pc:sldMasterChg>
      <pc:sldMasterChg chg="del delSldLayout">
        <pc:chgData name="Sudarshan Chakravarthi" userId="9632d19e-631d-46a5-9e9a-d9cc496f17d0" providerId="ADAL" clId="{A46CBF3B-BCA9-4FD7-BA13-C85D04FC69AE}" dt="2023-01-20T18:51:52.054" v="1" actId="47"/>
        <pc:sldMasterMkLst>
          <pc:docMk/>
          <pc:sldMasterMk cId="951624759" sldId="2147483736"/>
        </pc:sldMasterMkLst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594986460" sldId="2147483737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806989089" sldId="2147483738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909844115" sldId="2147483739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407911191" sldId="2147483740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344944005" sldId="2147483741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141662160" sldId="2147483742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938410066" sldId="2147483743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94836213" sldId="2147483744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3959331775" sldId="2147483745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1550008462" sldId="2147483746"/>
          </pc:sldLayoutMkLst>
        </pc:sldLayoutChg>
        <pc:sldLayoutChg chg="del">
          <pc:chgData name="Sudarshan Chakravarthi" userId="9632d19e-631d-46a5-9e9a-d9cc496f17d0" providerId="ADAL" clId="{A46CBF3B-BCA9-4FD7-BA13-C85D04FC69AE}" dt="2023-01-20T18:51:52.054" v="1" actId="47"/>
          <pc:sldLayoutMkLst>
            <pc:docMk/>
            <pc:sldMasterMk cId="951624759" sldId="2147483736"/>
            <pc:sldLayoutMk cId="4146642223" sldId="2147483747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9D89FB-E4E9-449F-BA2C-BA895B3EF3E3}" type="datetimeFigureOut">
              <a:rPr lang="en-GB" smtClean="0"/>
              <a:t>13/07/2023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A97B47-8BC4-4976-90AE-1471134148A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2731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B1826-D498-48E5-AA9B-B4EBC0C527B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A5FE3DD-E93F-4D2E-987A-64593EA33BA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E0842C-D550-4498-A4CC-71EF6789EF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E3FAE-29F2-4B7C-BD2E-44618AAB42AE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2D9E25-94C3-4FF2-9C18-98F28514FF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E005330-FCDA-4116-9D35-1E83D3780A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4658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DA3A99-E009-4945-B351-0319942191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3CF56F-F8FE-4BF0-8C96-808155C41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7BD1B4-1FC3-409B-8927-C766462112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CDD4C-5CF2-4E00-ADE3-BD76004A7614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7E86E2-8AE0-4558-9C7F-92601EED3D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800FFB-AB6C-4009-88C7-BCAD59099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80176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97CE00F-1BB6-45A0-8A80-54011B3726B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078400-5A9C-472E-98B6-503B5FE09F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02B60D-D55D-4CF6-BA9F-9594896EF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01A64-7BAE-4108-879C-CB86D1A26F41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F63FE3-3E09-47C9-927C-9AE17CFB0A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6C06D9-2621-4CBF-A1C2-609D0CB3B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329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0C3093-5215-4745-8918-148085D92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035212-F30A-4AC4-8EE2-9D9378840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B60807-1962-4A71-AD85-E38BA0814E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6BD90E-8816-4E4C-8337-84EB2D1C84AA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7C719D-F69A-4C6A-AE96-7CA916F99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0D54BB-19C3-4DF3-BBF8-F0AD578652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203909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252231-71DD-482F-A320-560670B586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8FBA56-15E6-4E8D-A1AD-22B4528E4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9C3087-8483-4C13-87E6-A22D46E97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0181BE-00E8-446E-B488-C1202A93A603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0501-E5E9-41E8-A44E-7E76705EB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A42938-D099-4B7B-B184-CC6DD9665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98303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E1B620-8115-40FF-BEFE-CBFF235F7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DB127A-4964-4E3D-A3E9-7863DFBC30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8A25D7-E04A-48E6-AC95-814B99984D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C5D35AB-A2F4-44D2-869E-8A4C4F4F70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A870A4-0B9B-4652-9887-5F7CA26DF82F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6E1DB-EC16-48CE-BC6B-CDF2823229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FE69554-9227-4544-A2FC-8B74672B2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16670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8A34E9-8C56-46D3-BA0D-FFC5CF535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CB4F21-8383-4855-9E71-4EC3A65FCB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A3466C-D993-4582-868A-5A2449F156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27A067E-66AC-4937-BDA8-6B4EB264377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2E6EBB8-B3BB-4749-8D17-B0A46531C4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EC02AAE-BE61-4FFF-940A-DAA134E08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86B06-2F26-480C-A255-D4EDF6290C52}" type="datetime1">
              <a:rPr lang="en-GB" smtClean="0"/>
              <a:t>13/07/2023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5C93EC-3631-4CD8-A4BB-C7316EDD16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E5701B-90F8-4200-A927-0E52DA360D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54452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E218AA-1011-4C4A-B976-121AE10A5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C7BD369-124A-47C0-ACE5-3B2F71508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20499-DDAB-4E8A-99D8-C93516B60AAE}" type="datetime1">
              <a:rPr lang="en-GB" smtClean="0"/>
              <a:t>13/07/2023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385D96-C2B7-4445-8E29-E6C7EE9BC8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20F9AC-532B-418F-B395-D5A92E16C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4523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EA6517D-15F4-4E0C-9D1B-4E4B1229F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04E2B4-BC45-4F02-9973-B580E88C5FC2}" type="datetime1">
              <a:rPr lang="en-GB" smtClean="0"/>
              <a:t>13/07/2023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D9DAA54-968A-41A4-B72D-6231ECF28C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22F91E5-785B-45FA-BC79-63C744F788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1640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EA62F8-0E68-4FC0-AF6E-B817529A4F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2F18E6-56BB-41E2-BC59-697EDC95E6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D37A0B-A5C9-4710-874D-8F8EC64192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B114A4-9BE5-4E60-9581-BA7DD6C728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03FAEC-E894-445A-B669-460D286ED73D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4F50D87-6BD4-4F07-B2BB-E19858CAD7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C422D3-6E7F-45E6-8BE7-A5C9BE45BF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0345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05CA26-D884-4BAD-A070-BFF3C4A3AE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FF09122-6F40-4D2A-B8E1-2578895EAD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0E97E1-A822-4FAC-BA57-B41BF1799A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35EAAC-05AF-479D-95A8-000889B54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C92D3-D794-4B34-B6D2-95E2579A96AE}" type="datetime1">
              <a:rPr lang="en-GB" smtClean="0"/>
              <a:t>13/07/2023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E781FF2-4C56-4084-A35C-D6C43DEC4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AD1756-EFC5-44B1-A5E8-C8046244B5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64787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6A3B58B-866D-4682-8065-86792E4E2F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32C0794-91F5-4083-B136-8DC543D3D5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544BE9-9587-4F0B-961C-B719CC625F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A60594-6232-4BD2-A19C-52D7565771AB}" type="datetime1">
              <a:rPr lang="en-GB" smtClean="0"/>
              <a:t>13/07/2023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2C730C-230B-4DB9-AF47-7E637BC58C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373D1D-4DBA-431C-B9B9-062DA817641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6A2759-756A-4349-8092-D1FF94BB559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4925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3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506242F6-CA1E-42FB-BB1A-B13E71A7D987}"/>
              </a:ext>
            </a:extLst>
          </p:cNvPr>
          <p:cNvSpPr/>
          <p:nvPr/>
        </p:nvSpPr>
        <p:spPr>
          <a:xfrm>
            <a:off x="0" y="-12699"/>
            <a:ext cx="5760000" cy="687120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wrap="square" rtlCol="0" anchor="ctr"/>
          <a:lstStyle/>
          <a:p>
            <a:pPr marL="0" marR="0" lvl="0" indent="0" algn="ctr" defTabSz="91421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000" b="1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Lato Light" panose="020F0502020204030203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4F23697-1BEC-4F6B-A1E1-CF2064D07358}"/>
              </a:ext>
            </a:extLst>
          </p:cNvPr>
          <p:cNvSpPr txBox="1"/>
          <p:nvPr/>
        </p:nvSpPr>
        <p:spPr>
          <a:xfrm>
            <a:off x="9200304" y="6291348"/>
            <a:ext cx="2923714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1200" cap="none" spc="0" normalizeH="0" baseline="0" noProof="0" dirty="0">
                <a:ln>
                  <a:noFill/>
                </a:ln>
                <a:solidFill>
                  <a:srgbClr val="D96800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Tools, Content &amp; Templates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900" b="0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Hand built using experience &amp; insight </a:t>
            </a:r>
          </a:p>
        </p:txBody>
      </p:sp>
      <p:pic>
        <p:nvPicPr>
          <p:cNvPr id="14" name="Picture 13" descr="Logo&#10;&#10;Description automatically generated">
            <a:extLst>
              <a:ext uri="{FF2B5EF4-FFF2-40B4-BE49-F238E27FC236}">
                <a16:creationId xmlns:a16="http://schemas.microsoft.com/office/drawing/2014/main" id="{F4A6D227-4561-4949-BB83-BE740B69EA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9024" y="199287"/>
            <a:ext cx="1601128" cy="372663"/>
          </a:xfrm>
          <a:prstGeom prst="rect">
            <a:avLst/>
          </a:prstGeom>
        </p:spPr>
      </p:pic>
      <p:sp>
        <p:nvSpPr>
          <p:cNvPr id="21" name="Rectangle 20">
            <a:extLst>
              <a:ext uri="{FF2B5EF4-FFF2-40B4-BE49-F238E27FC236}">
                <a16:creationId xmlns:a16="http://schemas.microsoft.com/office/drawing/2014/main" id="{E240D2B3-1915-AB14-5BF4-B21F4016EAA3}"/>
              </a:ext>
            </a:extLst>
          </p:cNvPr>
          <p:cNvSpPr/>
          <p:nvPr/>
        </p:nvSpPr>
        <p:spPr>
          <a:xfrm>
            <a:off x="0" y="5937662"/>
            <a:ext cx="5760000" cy="920338"/>
          </a:xfrm>
          <a:prstGeom prst="rect">
            <a:avLst/>
          </a:prstGeom>
          <a:solidFill>
            <a:srgbClr val="ED7D31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18DCCA2-B19F-114A-9405-5577D8629993}"/>
              </a:ext>
            </a:extLst>
          </p:cNvPr>
          <p:cNvSpPr txBox="1"/>
          <p:nvPr/>
        </p:nvSpPr>
        <p:spPr>
          <a:xfrm>
            <a:off x="-4572" y="6136221"/>
            <a:ext cx="2534711" cy="523220"/>
          </a:xfrm>
          <a:prstGeom prst="rect">
            <a:avLst/>
          </a:prstGeom>
          <a:noFill/>
        </p:spPr>
        <p:txBody>
          <a:bodyPr wrap="square" lIns="360000" rIns="360000">
            <a:spAutoFit/>
          </a:bodyPr>
          <a:lstStyle>
            <a:defPPr>
              <a:defRPr lang="en-US"/>
            </a:defPPr>
            <a:lvl1pPr>
              <a:defRPr b="0" i="0">
                <a:solidFill>
                  <a:srgbClr val="909399"/>
                </a:solidFill>
                <a:effectLst/>
                <a:latin typeface="Helvetica Neue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 panose="020F0502020204030203"/>
                <a:ea typeface="+mn-ea"/>
                <a:cs typeface="+mn-cs"/>
              </a:rPr>
              <a:t>UpskilPRO e Institute for Sales &amp; Marketing 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2B94FB5-ED9A-85E0-9D20-809B8547B1E6}"/>
              </a:ext>
            </a:extLst>
          </p:cNvPr>
          <p:cNvGrpSpPr/>
          <p:nvPr/>
        </p:nvGrpSpPr>
        <p:grpSpPr>
          <a:xfrm>
            <a:off x="0" y="2634240"/>
            <a:ext cx="5769691" cy="1116256"/>
            <a:chOff x="33044" y="-822601"/>
            <a:chExt cx="5769691" cy="1116256"/>
          </a:xfrm>
        </p:grpSpPr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DFDAF7A2-E5F4-949B-7EB5-E7621AC1BEFA}"/>
                </a:ext>
              </a:extLst>
            </p:cNvPr>
            <p:cNvSpPr txBox="1"/>
            <p:nvPr/>
          </p:nvSpPr>
          <p:spPr>
            <a:xfrm>
              <a:off x="113501" y="-822601"/>
              <a:ext cx="5689234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Scorecard-</a:t>
              </a:r>
            </a:p>
            <a:p>
              <a:pPr marL="0" marR="0" lvl="0" indent="0" algn="ctr" defTabSz="435356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en-US" sz="2800" b="1" dirty="0">
                  <a:solidFill>
                    <a:prstClr val="black"/>
                  </a:solidFill>
                  <a:latin typeface="Poppins" panose="00000500000000000000" pitchFamily="2" charset="0"/>
                  <a:cs typeface="Poppins" panose="00000500000000000000" pitchFamily="2" charset="0"/>
                </a:rPr>
                <a:t>Aligning </a:t>
              </a:r>
              <a:r>
                <a:rPr kumimoji="0" lang="en-US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Poppins" panose="00000500000000000000" pitchFamily="2" charset="0"/>
                  <a:ea typeface="+mn-ea"/>
                  <a:cs typeface="Poppins" panose="00000500000000000000" pitchFamily="2" charset="0"/>
                </a:rPr>
                <a:t>Channel &amp; Portfolio</a:t>
              </a:r>
              <a:endParaRPr kumimoji="0" lang="en-US" sz="4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Poppins" panose="00000500000000000000" pitchFamily="2" charset="0"/>
                <a:ea typeface="+mn-ea"/>
                <a:cs typeface="Poppins" panose="00000500000000000000" pitchFamily="2" charset="0"/>
              </a:endParaRPr>
            </a:p>
          </p:txBody>
        </p:sp>
        <p:sp>
          <p:nvSpPr>
            <p:cNvPr id="16" name="TextBox 15">
              <a:extLst>
                <a:ext uri="{FF2B5EF4-FFF2-40B4-BE49-F238E27FC236}">
                  <a16:creationId xmlns:a16="http://schemas.microsoft.com/office/drawing/2014/main" id="{F97AD807-AF0B-D4AD-6577-0506C852F90E}"/>
                </a:ext>
              </a:extLst>
            </p:cNvPr>
            <p:cNvSpPr txBox="1"/>
            <p:nvPr/>
          </p:nvSpPr>
          <p:spPr>
            <a:xfrm>
              <a:off x="33044" y="47434"/>
              <a:ext cx="5750095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>
              <a:defPPr>
                <a:defRPr lang="en-US"/>
              </a:defPPr>
              <a:lvl1pPr>
                <a:defRPr b="0" i="0">
                  <a:solidFill>
                    <a:srgbClr val="909399"/>
                  </a:solidFill>
                  <a:effectLst/>
                  <a:latin typeface="Helvetica Neue"/>
                </a:defRPr>
              </a:lvl1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Lato Light" panose="020F0502020204030203" pitchFamily="34" charset="0"/>
                  <a:ea typeface="Lato Light" panose="020F0502020204030203" pitchFamily="34" charset="0"/>
                  <a:cs typeface="Lato Light" panose="020F0502020204030203" pitchFamily="34" charset="0"/>
                </a:rPr>
                <a:t>Establish the synergy between channel and portfolio alignment .</a:t>
              </a:r>
            </a:p>
          </p:txBody>
        </p:sp>
      </p:grpSp>
      <p:pic>
        <p:nvPicPr>
          <p:cNvPr id="20" name="Graphic 19" descr="Target Audience outline">
            <a:extLst>
              <a:ext uri="{FF2B5EF4-FFF2-40B4-BE49-F238E27FC236}">
                <a16:creationId xmlns:a16="http://schemas.microsoft.com/office/drawing/2014/main" id="{BE5B4F09-6882-84C7-38DD-9A6BE3FA336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53922" y="3833021"/>
            <a:ext cx="914400" cy="914400"/>
          </a:xfrm>
          <a:prstGeom prst="rect">
            <a:avLst/>
          </a:prstGeom>
        </p:spPr>
      </p:pic>
      <p:grpSp>
        <p:nvGrpSpPr>
          <p:cNvPr id="3" name="Group 2">
            <a:extLst>
              <a:ext uri="{FF2B5EF4-FFF2-40B4-BE49-F238E27FC236}">
                <a16:creationId xmlns:a16="http://schemas.microsoft.com/office/drawing/2014/main" id="{AB777F8D-8994-FBF1-33F5-6A9FCC617C89}"/>
              </a:ext>
            </a:extLst>
          </p:cNvPr>
          <p:cNvGrpSpPr/>
          <p:nvPr/>
        </p:nvGrpSpPr>
        <p:grpSpPr>
          <a:xfrm>
            <a:off x="5198734" y="4462162"/>
            <a:ext cx="1055370" cy="1055370"/>
            <a:chOff x="7108613" y="4124330"/>
            <a:chExt cx="1055370" cy="1055370"/>
          </a:xfrm>
        </p:grpSpPr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712E3945-786A-333F-69BD-99378B25A668}"/>
                </a:ext>
              </a:extLst>
            </p:cNvPr>
            <p:cNvSpPr/>
            <p:nvPr/>
          </p:nvSpPr>
          <p:spPr>
            <a:xfrm>
              <a:off x="7108613" y="4124330"/>
              <a:ext cx="1055370" cy="105537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Lato Light"/>
                <a:ea typeface="+mn-ea"/>
                <a:cs typeface="+mn-cs"/>
              </a:endParaRPr>
            </a:p>
          </p:txBody>
        </p:sp>
        <p:sp>
          <p:nvSpPr>
            <p:cNvPr id="6" name="Google Shape;104;p13">
              <a:extLst>
                <a:ext uri="{FF2B5EF4-FFF2-40B4-BE49-F238E27FC236}">
                  <a16:creationId xmlns:a16="http://schemas.microsoft.com/office/drawing/2014/main" id="{E68279EA-0CCA-DECA-67F2-AAE369573CB4}"/>
                </a:ext>
              </a:extLst>
            </p:cNvPr>
            <p:cNvSpPr/>
            <p:nvPr/>
          </p:nvSpPr>
          <p:spPr>
            <a:xfrm>
              <a:off x="7322078" y="4349750"/>
              <a:ext cx="631825" cy="550862"/>
            </a:xfrm>
            <a:custGeom>
              <a:avLst/>
              <a:gdLst/>
              <a:ahLst/>
              <a:cxnLst/>
              <a:rect l="l" t="t" r="r" b="b"/>
              <a:pathLst>
                <a:path w="145" h="126" extrusionOk="0">
                  <a:moveTo>
                    <a:pt x="129" y="126"/>
                  </a:moveTo>
                  <a:cubicBezTo>
                    <a:pt x="17" y="126"/>
                    <a:pt x="17" y="126"/>
                    <a:pt x="17" y="126"/>
                  </a:cubicBezTo>
                  <a:cubicBezTo>
                    <a:pt x="8" y="126"/>
                    <a:pt x="0" y="118"/>
                    <a:pt x="0" y="109"/>
                  </a:cubicBezTo>
                  <a:cubicBezTo>
                    <a:pt x="0" y="81"/>
                    <a:pt x="0" y="81"/>
                    <a:pt x="0" y="81"/>
                  </a:cubicBezTo>
                  <a:cubicBezTo>
                    <a:pt x="0" y="80"/>
                    <a:pt x="1" y="78"/>
                    <a:pt x="3" y="78"/>
                  </a:cubicBezTo>
                  <a:cubicBezTo>
                    <a:pt x="5" y="78"/>
                    <a:pt x="6" y="80"/>
                    <a:pt x="6" y="81"/>
                  </a:cubicBezTo>
                  <a:cubicBezTo>
                    <a:pt x="6" y="109"/>
                    <a:pt x="6" y="109"/>
                    <a:pt x="6" y="109"/>
                  </a:cubicBezTo>
                  <a:cubicBezTo>
                    <a:pt x="6" y="115"/>
                    <a:pt x="11" y="120"/>
                    <a:pt x="17" y="120"/>
                  </a:cubicBezTo>
                  <a:cubicBezTo>
                    <a:pt x="129" y="120"/>
                    <a:pt x="129" y="120"/>
                    <a:pt x="129" y="120"/>
                  </a:cubicBezTo>
                  <a:cubicBezTo>
                    <a:pt x="134" y="120"/>
                    <a:pt x="139" y="115"/>
                    <a:pt x="139" y="109"/>
                  </a:cubicBezTo>
                  <a:cubicBezTo>
                    <a:pt x="139" y="82"/>
                    <a:pt x="139" y="82"/>
                    <a:pt x="139" y="82"/>
                  </a:cubicBezTo>
                  <a:cubicBezTo>
                    <a:pt x="139" y="80"/>
                    <a:pt x="141" y="79"/>
                    <a:pt x="142" y="79"/>
                  </a:cubicBezTo>
                  <a:cubicBezTo>
                    <a:pt x="144" y="79"/>
                    <a:pt x="145" y="80"/>
                    <a:pt x="145" y="82"/>
                  </a:cubicBezTo>
                  <a:cubicBezTo>
                    <a:pt x="145" y="109"/>
                    <a:pt x="145" y="109"/>
                    <a:pt x="145" y="109"/>
                  </a:cubicBezTo>
                  <a:cubicBezTo>
                    <a:pt x="145" y="118"/>
                    <a:pt x="138" y="126"/>
                    <a:pt x="129" y="126"/>
                  </a:cubicBezTo>
                  <a:close/>
                  <a:moveTo>
                    <a:pt x="79" y="90"/>
                  </a:moveTo>
                  <a:cubicBezTo>
                    <a:pt x="67" y="90"/>
                    <a:pt x="67" y="90"/>
                    <a:pt x="67" y="90"/>
                  </a:cubicBezTo>
                  <a:cubicBezTo>
                    <a:pt x="62" y="90"/>
                    <a:pt x="59" y="86"/>
                    <a:pt x="59" y="81"/>
                  </a:cubicBezTo>
                  <a:cubicBezTo>
                    <a:pt x="59" y="67"/>
                    <a:pt x="59" y="67"/>
                    <a:pt x="59" y="67"/>
                  </a:cubicBezTo>
                  <a:cubicBezTo>
                    <a:pt x="59" y="62"/>
                    <a:pt x="62" y="58"/>
                    <a:pt x="67" y="58"/>
                  </a:cubicBezTo>
                  <a:cubicBezTo>
                    <a:pt x="79" y="58"/>
                    <a:pt x="79" y="58"/>
                    <a:pt x="79" y="58"/>
                  </a:cubicBezTo>
                  <a:cubicBezTo>
                    <a:pt x="83" y="58"/>
                    <a:pt x="87" y="62"/>
                    <a:pt x="87" y="67"/>
                  </a:cubicBezTo>
                  <a:cubicBezTo>
                    <a:pt x="87" y="81"/>
                    <a:pt x="87" y="81"/>
                    <a:pt x="87" y="81"/>
                  </a:cubicBezTo>
                  <a:cubicBezTo>
                    <a:pt x="87" y="86"/>
                    <a:pt x="83" y="90"/>
                    <a:pt x="79" y="90"/>
                  </a:cubicBezTo>
                  <a:close/>
                  <a:moveTo>
                    <a:pt x="67" y="64"/>
                  </a:moveTo>
                  <a:cubicBezTo>
                    <a:pt x="66" y="64"/>
                    <a:pt x="65" y="65"/>
                    <a:pt x="65" y="67"/>
                  </a:cubicBezTo>
                  <a:cubicBezTo>
                    <a:pt x="65" y="81"/>
                    <a:pt x="65" y="81"/>
                    <a:pt x="65" y="81"/>
                  </a:cubicBezTo>
                  <a:cubicBezTo>
                    <a:pt x="65" y="83"/>
                    <a:pt x="66" y="84"/>
                    <a:pt x="67" y="84"/>
                  </a:cubicBezTo>
                  <a:cubicBezTo>
                    <a:pt x="79" y="84"/>
                    <a:pt x="79" y="84"/>
                    <a:pt x="79" y="84"/>
                  </a:cubicBezTo>
                  <a:cubicBezTo>
                    <a:pt x="80" y="84"/>
                    <a:pt x="81" y="83"/>
                    <a:pt x="81" y="81"/>
                  </a:cubicBezTo>
                  <a:cubicBezTo>
                    <a:pt x="81" y="67"/>
                    <a:pt x="81" y="67"/>
                    <a:pt x="81" y="67"/>
                  </a:cubicBezTo>
                  <a:cubicBezTo>
                    <a:pt x="81" y="65"/>
                    <a:pt x="80" y="64"/>
                    <a:pt x="79" y="64"/>
                  </a:cubicBezTo>
                  <a:lnTo>
                    <a:pt x="67" y="64"/>
                  </a:lnTo>
                  <a:close/>
                  <a:moveTo>
                    <a:pt x="129" y="77"/>
                  </a:moveTo>
                  <a:cubicBezTo>
                    <a:pt x="96" y="77"/>
                    <a:pt x="96" y="77"/>
                    <a:pt x="96" y="77"/>
                  </a:cubicBezTo>
                  <a:cubicBezTo>
                    <a:pt x="94" y="77"/>
                    <a:pt x="93" y="76"/>
                    <a:pt x="93" y="74"/>
                  </a:cubicBezTo>
                  <a:cubicBezTo>
                    <a:pt x="93" y="72"/>
                    <a:pt x="94" y="71"/>
                    <a:pt x="96" y="71"/>
                  </a:cubicBezTo>
                  <a:cubicBezTo>
                    <a:pt x="129" y="71"/>
                    <a:pt x="129" y="71"/>
                    <a:pt x="129" y="71"/>
                  </a:cubicBezTo>
                  <a:cubicBezTo>
                    <a:pt x="134" y="71"/>
                    <a:pt x="139" y="66"/>
                    <a:pt x="139" y="60"/>
                  </a:cubicBezTo>
                  <a:cubicBezTo>
                    <a:pt x="139" y="39"/>
                    <a:pt x="139" y="39"/>
                    <a:pt x="139" y="39"/>
                  </a:cubicBezTo>
                  <a:cubicBezTo>
                    <a:pt x="139" y="33"/>
                    <a:pt x="134" y="28"/>
                    <a:pt x="129" y="28"/>
                  </a:cubicBezTo>
                  <a:cubicBezTo>
                    <a:pt x="17" y="28"/>
                    <a:pt x="17" y="28"/>
                    <a:pt x="17" y="28"/>
                  </a:cubicBezTo>
                  <a:cubicBezTo>
                    <a:pt x="11" y="28"/>
                    <a:pt x="6" y="33"/>
                    <a:pt x="6" y="39"/>
                  </a:cubicBezTo>
                  <a:cubicBezTo>
                    <a:pt x="6" y="60"/>
                    <a:pt x="6" y="60"/>
                    <a:pt x="6" y="60"/>
                  </a:cubicBezTo>
                  <a:cubicBezTo>
                    <a:pt x="6" y="66"/>
                    <a:pt x="11" y="71"/>
                    <a:pt x="17" y="71"/>
                  </a:cubicBezTo>
                  <a:cubicBezTo>
                    <a:pt x="50" y="71"/>
                    <a:pt x="50" y="71"/>
                    <a:pt x="50" y="71"/>
                  </a:cubicBezTo>
                  <a:cubicBezTo>
                    <a:pt x="52" y="71"/>
                    <a:pt x="53" y="72"/>
                    <a:pt x="53" y="74"/>
                  </a:cubicBezTo>
                  <a:cubicBezTo>
                    <a:pt x="53" y="76"/>
                    <a:pt x="52" y="77"/>
                    <a:pt x="50" y="77"/>
                  </a:cubicBezTo>
                  <a:cubicBezTo>
                    <a:pt x="17" y="77"/>
                    <a:pt x="17" y="77"/>
                    <a:pt x="17" y="77"/>
                  </a:cubicBezTo>
                  <a:cubicBezTo>
                    <a:pt x="8" y="77"/>
                    <a:pt x="0" y="70"/>
                    <a:pt x="0" y="60"/>
                  </a:cubicBezTo>
                  <a:cubicBezTo>
                    <a:pt x="0" y="39"/>
                    <a:pt x="0" y="39"/>
                    <a:pt x="0" y="39"/>
                  </a:cubicBezTo>
                  <a:cubicBezTo>
                    <a:pt x="0" y="30"/>
                    <a:pt x="8" y="22"/>
                    <a:pt x="17" y="22"/>
                  </a:cubicBezTo>
                  <a:cubicBezTo>
                    <a:pt x="129" y="22"/>
                    <a:pt x="129" y="22"/>
                    <a:pt x="129" y="22"/>
                  </a:cubicBezTo>
                  <a:cubicBezTo>
                    <a:pt x="138" y="22"/>
                    <a:pt x="145" y="30"/>
                    <a:pt x="145" y="39"/>
                  </a:cubicBezTo>
                  <a:cubicBezTo>
                    <a:pt x="145" y="63"/>
                    <a:pt x="145" y="63"/>
                    <a:pt x="145" y="63"/>
                  </a:cubicBezTo>
                  <a:cubicBezTo>
                    <a:pt x="145" y="63"/>
                    <a:pt x="145" y="64"/>
                    <a:pt x="145" y="64"/>
                  </a:cubicBezTo>
                  <a:cubicBezTo>
                    <a:pt x="143" y="72"/>
                    <a:pt x="137" y="77"/>
                    <a:pt x="129" y="77"/>
                  </a:cubicBezTo>
                  <a:close/>
                  <a:moveTo>
                    <a:pt x="97" y="17"/>
                  </a:moveTo>
                  <a:cubicBezTo>
                    <a:pt x="95" y="17"/>
                    <a:pt x="94" y="15"/>
                    <a:pt x="94" y="13"/>
                  </a:cubicBezTo>
                  <a:cubicBezTo>
                    <a:pt x="94" y="9"/>
                    <a:pt x="90" y="6"/>
                    <a:pt x="85" y="6"/>
                  </a:cubicBezTo>
                  <a:cubicBezTo>
                    <a:pt x="61" y="6"/>
                    <a:pt x="61" y="6"/>
                    <a:pt x="61" y="6"/>
                  </a:cubicBezTo>
                  <a:cubicBezTo>
                    <a:pt x="56" y="6"/>
                    <a:pt x="52" y="9"/>
                    <a:pt x="52" y="13"/>
                  </a:cubicBezTo>
                  <a:cubicBezTo>
                    <a:pt x="52" y="15"/>
                    <a:pt x="50" y="17"/>
                    <a:pt x="49" y="17"/>
                  </a:cubicBezTo>
                  <a:cubicBezTo>
                    <a:pt x="47" y="17"/>
                    <a:pt x="45" y="15"/>
                    <a:pt x="45" y="13"/>
                  </a:cubicBezTo>
                  <a:cubicBezTo>
                    <a:pt x="45" y="6"/>
                    <a:pt x="52" y="0"/>
                    <a:pt x="61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3" y="0"/>
                    <a:pt x="100" y="6"/>
                    <a:pt x="100" y="13"/>
                  </a:cubicBezTo>
                  <a:cubicBezTo>
                    <a:pt x="100" y="15"/>
                    <a:pt x="99" y="17"/>
                    <a:pt x="97" y="17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1026" name="Picture 2" descr="portfolio glyph icon">
            <a:extLst>
              <a:ext uri="{FF2B5EF4-FFF2-40B4-BE49-F238E27FC236}">
                <a16:creationId xmlns:a16="http://schemas.microsoft.com/office/drawing/2014/main" id="{AF91A351-D23A-E077-48E7-7966C9389B9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12132" y="3354778"/>
            <a:ext cx="1407227" cy="14072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DC37108A-EA42-8EF2-7D52-84EA91DB3532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32616"/>
          <a:stretch/>
        </p:blipFill>
        <p:spPr>
          <a:xfrm>
            <a:off x="8710501" y="2208810"/>
            <a:ext cx="2274175" cy="228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54028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801C7D87-5461-4790-8514-49B0409AEAFA}"/>
              </a:ext>
            </a:extLst>
          </p:cNvPr>
          <p:cNvSpPr txBox="1"/>
          <p:nvPr/>
        </p:nvSpPr>
        <p:spPr>
          <a:xfrm>
            <a:off x="-1" y="19076"/>
            <a:ext cx="4157221" cy="80021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Channel Portfolio</a:t>
            </a: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rgbClr val="2A4A8B"/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 </a:t>
            </a:r>
          </a:p>
          <a:p>
            <a:pPr marL="0" marR="0" lvl="0" indent="0" algn="l" defTabSz="435356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Poppins" panose="00000500000000000000" pitchFamily="2" charset="0"/>
                <a:cs typeface="Poppins" panose="00000500000000000000" pitchFamily="2" charset="0"/>
              </a:rPr>
              <a:t>Scorecard – Aligning channel and portfolio </a:t>
            </a:r>
            <a:endParaRPr kumimoji="0" lang="en-US" sz="1100" b="1" i="0" u="none" strike="noStrike" kern="120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Poppins" panose="00000500000000000000" pitchFamily="2" charset="0"/>
              <a:cs typeface="Poppins" panose="00000500000000000000" pitchFamily="2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79B9EFE-6132-41E7-B60C-284F149A73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6A2759-756A-4349-8092-D1FF94BB5598}" type="slidenum">
              <a:rPr lang="en-GB" smtClean="0"/>
              <a:t>2</a:t>
            </a:fld>
            <a:endParaRPr lang="en-GB"/>
          </a:p>
        </p:txBody>
      </p:sp>
      <p:pic>
        <p:nvPicPr>
          <p:cNvPr id="46" name="Picture 45" descr="Logo&#10;&#10;Description automatically generated">
            <a:extLst>
              <a:ext uri="{FF2B5EF4-FFF2-40B4-BE49-F238E27FC236}">
                <a16:creationId xmlns:a16="http://schemas.microsoft.com/office/drawing/2014/main" id="{0EBE27B2-DD40-4D54-802A-B5B6BF9E56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1262" y="150636"/>
            <a:ext cx="1555200" cy="361973"/>
          </a:xfrm>
          <a:prstGeom prst="rect">
            <a:avLst/>
          </a:prstGeom>
        </p:spPr>
      </p:pic>
      <p:sp>
        <p:nvSpPr>
          <p:cNvPr id="7" name="Footer Placeholder 3">
            <a:extLst>
              <a:ext uri="{FF2B5EF4-FFF2-40B4-BE49-F238E27FC236}">
                <a16:creationId xmlns:a16="http://schemas.microsoft.com/office/drawing/2014/main" id="{1E30863F-868C-94A7-210E-5751316D4D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484366"/>
            <a:ext cx="4114800" cy="365125"/>
          </a:xfrm>
        </p:spPr>
        <p:txBody>
          <a:bodyPr/>
          <a:lstStyle/>
          <a:p>
            <a:r>
              <a:rPr lang="en-GB" sz="900" dirty="0">
                <a:latin typeface="Lato Light" panose="020F0502020204030203" pitchFamily="34" charset="0"/>
                <a:ea typeface="Lato Light" panose="020F0502020204030203" pitchFamily="34" charset="0"/>
                <a:cs typeface="Lato Light" panose="020F0502020204030203" pitchFamily="34" charset="0"/>
              </a:rPr>
              <a:t>www.upskilpro.com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C6955E0-7345-3C7D-8E55-2AB14335DDD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30966" y="843429"/>
            <a:ext cx="9821507" cy="5547841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45FDACBF-7973-A144-6D9E-4AB8781837EC}"/>
              </a:ext>
            </a:extLst>
          </p:cNvPr>
          <p:cNvSpPr/>
          <p:nvPr/>
        </p:nvSpPr>
        <p:spPr>
          <a:xfrm>
            <a:off x="8530167" y="842433"/>
            <a:ext cx="1790700" cy="254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2002.8084</a:t>
            </a:r>
          </a:p>
        </p:txBody>
      </p:sp>
    </p:spTree>
    <p:extLst>
      <p:ext uri="{BB962C8B-B14F-4D97-AF65-F5344CB8AC3E}">
        <p14:creationId xmlns:p14="http://schemas.microsoft.com/office/powerpoint/2010/main" val="34921728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upskilPR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91B5"/>
      </a:accent1>
      <a:accent2>
        <a:srgbClr val="DB5000"/>
      </a:accent2>
      <a:accent3>
        <a:srgbClr val="EEBA00"/>
      </a:accent3>
      <a:accent4>
        <a:srgbClr val="2A4A8B"/>
      </a:accent4>
      <a:accent5>
        <a:srgbClr val="F8D90F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3932</TotalTime>
  <Words>47</Words>
  <Application>Microsoft Office PowerPoint</Application>
  <PresentationFormat>Widescreen</PresentationFormat>
  <Paragraphs>11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Lato Light</vt:lpstr>
      <vt:lpstr>Poppins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Sudarshan Chakravarthi</dc:creator>
  <cp:lastModifiedBy>Sudarshan Raman</cp:lastModifiedBy>
  <cp:revision>179</cp:revision>
  <dcterms:created xsi:type="dcterms:W3CDTF">2020-11-05T09:36:38Z</dcterms:created>
  <dcterms:modified xsi:type="dcterms:W3CDTF">2023-07-13T11:51:50Z</dcterms:modified>
</cp:coreProperties>
</file>