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213" r:id="rId2"/>
    <p:sldId id="40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darshan chakravarthi" initials="sc" lastIdx="2" clrIdx="0">
    <p:extLst>
      <p:ext uri="{19B8F6BF-5375-455C-9EA6-DF929625EA0E}">
        <p15:presenceInfo xmlns:p15="http://schemas.microsoft.com/office/powerpoint/2012/main" userId="d5120c10f3c85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99A3"/>
    <a:srgbClr val="2A4A8B"/>
    <a:srgbClr val="23CBB7"/>
    <a:srgbClr val="348E98"/>
    <a:srgbClr val="48C13F"/>
    <a:srgbClr val="215B61"/>
    <a:srgbClr val="3E8E4B"/>
    <a:srgbClr val="EC6540"/>
    <a:srgbClr val="E95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E74C70-02D9-445F-B1F2-A2A725B635AA}" v="7" dt="2023-07-13T11:51:43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DDE74C70-02D9-445F-B1F2-A2A725B635AA}"/>
    <pc:docChg chg="custSel addSld modSld sldOrd">
      <pc:chgData name="Sudarshan Chakravarthi" userId="9632d19e-631d-46a5-9e9a-d9cc496f17d0" providerId="ADAL" clId="{DDE74C70-02D9-445F-B1F2-A2A725B635AA}" dt="2023-07-13T11:51:43.381" v="26" actId="1076"/>
      <pc:docMkLst>
        <pc:docMk/>
      </pc:docMkLst>
      <pc:sldChg chg="modSp mod">
        <pc:chgData name="Sudarshan Chakravarthi" userId="9632d19e-631d-46a5-9e9a-d9cc496f17d0" providerId="ADAL" clId="{DDE74C70-02D9-445F-B1F2-A2A725B635AA}" dt="2023-07-09T15:05:28.123" v="0" actId="1076"/>
        <pc:sldMkLst>
          <pc:docMk/>
          <pc:sldMk cId="3492172806" sldId="4085"/>
        </pc:sldMkLst>
        <pc:picChg chg="mod">
          <ac:chgData name="Sudarshan Chakravarthi" userId="9632d19e-631d-46a5-9e9a-d9cc496f17d0" providerId="ADAL" clId="{DDE74C70-02D9-445F-B1F2-A2A725B635AA}" dt="2023-07-09T15:05:28.123" v="0" actId="1076"/>
          <ac:picMkLst>
            <pc:docMk/>
            <pc:sldMk cId="3492172806" sldId="4085"/>
            <ac:picMk id="3" creationId="{6C6955E0-7345-3C7D-8E55-2AB14335DDDD}"/>
          </ac:picMkLst>
        </pc:picChg>
      </pc:sldChg>
      <pc:sldChg chg="addSp delSp modSp add mod ord">
        <pc:chgData name="Sudarshan Chakravarthi" userId="9632d19e-631d-46a5-9e9a-d9cc496f17d0" providerId="ADAL" clId="{DDE74C70-02D9-445F-B1F2-A2A725B635AA}" dt="2023-07-13T11:51:43.381" v="26" actId="1076"/>
        <pc:sldMkLst>
          <pc:docMk/>
          <pc:sldMk cId="1805402828" sldId="4213"/>
        </pc:sldMkLst>
        <pc:spChg chg="mod">
          <ac:chgData name="Sudarshan Chakravarthi" userId="9632d19e-631d-46a5-9e9a-d9cc496f17d0" providerId="ADAL" clId="{DDE74C70-02D9-445F-B1F2-A2A725B635AA}" dt="2023-07-13T11:47:43.673" v="14" actId="1076"/>
          <ac:spMkLst>
            <pc:docMk/>
            <pc:sldMk cId="1805402828" sldId="4213"/>
            <ac:spMk id="15" creationId="{DFDAF7A2-E5F4-949B-7EB5-E7621AC1BEFA}"/>
          </ac:spMkLst>
        </pc:spChg>
        <pc:picChg chg="add mod modCrop">
          <ac:chgData name="Sudarshan Chakravarthi" userId="9632d19e-631d-46a5-9e9a-d9cc496f17d0" providerId="ADAL" clId="{DDE74C70-02D9-445F-B1F2-A2A725B635AA}" dt="2023-07-13T11:51:36.669" v="24" actId="1076"/>
          <ac:picMkLst>
            <pc:docMk/>
            <pc:sldMk cId="1805402828" sldId="4213"/>
            <ac:picMk id="2" creationId="{DC37108A-EA42-8EF2-7D52-84EA91DB3532}"/>
          </ac:picMkLst>
        </pc:picChg>
        <pc:picChg chg="del">
          <ac:chgData name="Sudarshan Chakravarthi" userId="9632d19e-631d-46a5-9e9a-d9cc496f17d0" providerId="ADAL" clId="{DDE74C70-02D9-445F-B1F2-A2A725B635AA}" dt="2023-07-13T11:48:22.436" v="18" actId="478"/>
          <ac:picMkLst>
            <pc:docMk/>
            <pc:sldMk cId="1805402828" sldId="4213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DDE74C70-02D9-445F-B1F2-A2A725B635AA}" dt="2023-07-13T11:48:17.802" v="17" actId="478"/>
          <ac:picMkLst>
            <pc:docMk/>
            <pc:sldMk cId="1805402828" sldId="4213"/>
            <ac:picMk id="18" creationId="{DC3E9FCF-4837-3669-AB30-510B353DBDF4}"/>
          </ac:picMkLst>
        </pc:picChg>
        <pc:picChg chg="add mod">
          <ac:chgData name="Sudarshan Chakravarthi" userId="9632d19e-631d-46a5-9e9a-d9cc496f17d0" providerId="ADAL" clId="{DDE74C70-02D9-445F-B1F2-A2A725B635AA}" dt="2023-07-13T11:51:43.381" v="26" actId="1076"/>
          <ac:picMkLst>
            <pc:docMk/>
            <pc:sldMk cId="1805402828" sldId="4213"/>
            <ac:picMk id="1026" creationId="{AF91A351-D23A-E077-48E7-7966C9389B9E}"/>
          </ac:picMkLst>
        </pc:picChg>
      </pc:sldChg>
    </pc:docChg>
  </pc:docChgLst>
  <pc:docChgLst>
    <pc:chgData name="Sudarshan Chakravarthi" userId="9632d19e-631d-46a5-9e9a-d9cc496f17d0" providerId="ADAL" clId="{A46CBF3B-BCA9-4FD7-BA13-C85D04FC69AE}"/>
    <pc:docChg chg="delSld modSld delMainMaster">
      <pc:chgData name="Sudarshan Chakravarthi" userId="9632d19e-631d-46a5-9e9a-d9cc496f17d0" providerId="ADAL" clId="{A46CBF3B-BCA9-4FD7-BA13-C85D04FC69AE}" dt="2023-01-20T18:52:38.527" v="15" actId="20577"/>
      <pc:docMkLst>
        <pc:docMk/>
      </pc:docMkLst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853109081" sldId="261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1049646376" sldId="3808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4008473177" sldId="383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097043110" sldId="3965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4149201057" sldId="3968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608341058" sldId="4047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729215013" sldId="404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301685939" sldId="4050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492135582" sldId="4051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132400876" sldId="406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684208034" sldId="4078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1308166260" sldId="4079"/>
        </pc:sldMkLst>
      </pc:sldChg>
      <pc:sldChg chg="addSp modSp mod">
        <pc:chgData name="Sudarshan Chakravarthi" userId="9632d19e-631d-46a5-9e9a-d9cc496f17d0" providerId="ADAL" clId="{A46CBF3B-BCA9-4FD7-BA13-C85D04FC69AE}" dt="2023-01-20T18:52:38.527" v="15" actId="20577"/>
        <pc:sldMkLst>
          <pc:docMk/>
          <pc:sldMk cId="3492172806" sldId="4085"/>
        </pc:sldMkLst>
        <pc:spChg chg="add mod">
          <ac:chgData name="Sudarshan Chakravarthi" userId="9632d19e-631d-46a5-9e9a-d9cc496f17d0" providerId="ADAL" clId="{A46CBF3B-BCA9-4FD7-BA13-C85D04FC69AE}" dt="2023-01-20T18:52:38.527" v="15" actId="20577"/>
          <ac:spMkLst>
            <pc:docMk/>
            <pc:sldMk cId="3492172806" sldId="4085"/>
            <ac:spMk id="5" creationId="{45FDACBF-7973-A144-6D9E-4AB8781837EC}"/>
          </ac:spMkLst>
        </pc:spChg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078498460" sldId="4091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274739118" sldId="4094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1502480127" sldId="409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702800006" sldId="4105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632167565" sldId="4115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578727524" sldId="411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43270218" sldId="4212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710360716" sldId="4215"/>
        </pc:sldMkLst>
      </pc:sldChg>
      <pc:sldChg chg="del">
        <pc:chgData name="Sudarshan Chakravarthi" userId="9632d19e-631d-46a5-9e9a-d9cc496f17d0" providerId="ADAL" clId="{A46CBF3B-BCA9-4FD7-BA13-C85D04FC69AE}" dt="2023-01-20T18:51:43.684" v="0" actId="47"/>
        <pc:sldMkLst>
          <pc:docMk/>
          <pc:sldMk cId="3522475004" sldId="4226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282057685" sldId="4227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763145833" sldId="4228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903111250" sldId="422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592217255" sldId="4230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683501595" sldId="4411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434400758" sldId="4412"/>
        </pc:sldMkLst>
      </pc:sldChg>
      <pc:sldChg chg="del">
        <pc:chgData name="Sudarshan Chakravarthi" userId="9632d19e-631d-46a5-9e9a-d9cc496f17d0" providerId="ADAL" clId="{A46CBF3B-BCA9-4FD7-BA13-C85D04FC69AE}" dt="2023-01-20T18:51:43.684" v="0" actId="47"/>
        <pc:sldMkLst>
          <pc:docMk/>
          <pc:sldMk cId="2586001998" sldId="4413"/>
        </pc:sldMkLst>
      </pc:sldChg>
      <pc:sldChg chg="del">
        <pc:chgData name="Sudarshan Chakravarthi" userId="9632d19e-631d-46a5-9e9a-d9cc496f17d0" providerId="ADAL" clId="{A46CBF3B-BCA9-4FD7-BA13-C85D04FC69AE}" dt="2023-01-20T18:51:43.684" v="0" actId="47"/>
        <pc:sldMkLst>
          <pc:docMk/>
          <pc:sldMk cId="1098699164" sldId="4567"/>
        </pc:sldMkLst>
      </pc:sld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284913485" sldId="2147483660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2350725214" sldId="214748366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1805493422" sldId="214748366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3715369070" sldId="214748366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1310069911" sldId="214748366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2098307968" sldId="214748366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865770391" sldId="214748366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854735532" sldId="214748366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2246029676" sldId="214748366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2976125259" sldId="214748366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1333012191" sldId="214748367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771163102" sldId="2147483671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3404098547" sldId="2147483672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3019192548" sldId="214748367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914447181" sldId="214748367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050121065" sldId="214748367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1317355894" sldId="214748367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699540703" sldId="214748367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1568012680" sldId="214748367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477753449" sldId="214748367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3119931620" sldId="214748368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3883412640" sldId="214748368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747742168" sldId="214748368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59247970" sldId="2147483683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2283391547" sldId="2147483684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2318914735" sldId="214748368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4120735226" sldId="214748368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2836030059" sldId="214748368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22078946" sldId="214748368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366699564" sldId="214748368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2168631215" sldId="214748369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496945766" sldId="214748369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1737128801" sldId="214748369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1936559686" sldId="214748369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756552583" sldId="214748369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292696759" sldId="214748369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501798866" sldId="2147483696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441690653" sldId="2147483697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1540299238" sldId="214748369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2809516834" sldId="214748369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1119660366" sldId="214748370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2480113695" sldId="214748370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424868924" sldId="214748370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3781502845" sldId="214748370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3444347074" sldId="214748370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2550669504" sldId="214748370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3785924263" sldId="214748370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537043018" sldId="214748370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2649386164" sldId="2147483708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3661812732" sldId="2147483709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1474649637" sldId="214748371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727727958" sldId="214748371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902967102" sldId="214748371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4157027739" sldId="214748371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1865799776" sldId="214748371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3482611973" sldId="214748371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1233505706" sldId="214748371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477849497" sldId="214748371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323410059" sldId="214748371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2778066267" sldId="214748371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19193069" sldId="2147483720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603421706" sldId="2147483723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4028352834" sldId="214748372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2238832416" sldId="214748372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969348609" sldId="214748372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858356780" sldId="214748372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219841635" sldId="214748372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2745200857" sldId="214748372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543626422" sldId="214748373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452286493" sldId="214748373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2115856851" sldId="214748373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476094261" sldId="214748373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798253398" sldId="214748373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10035502" sldId="2147483735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951624759" sldId="2147483736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594986460" sldId="214748373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806989089" sldId="214748373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1909844115" sldId="214748373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407911191" sldId="214748374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344944005" sldId="214748374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141662160" sldId="214748374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938410066" sldId="214748374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194836213" sldId="214748374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959331775" sldId="214748374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1550008462" sldId="214748374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4146642223" sldId="214748374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D89FB-E4E9-449F-BA2C-BA895B3EF3E3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97B47-8BC4-4976-90AE-14711341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7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1826-D498-48E5-AA9B-B4EBC0C5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FE3DD-E93F-4D2E-987A-64593EA3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842C-D550-4498-A4CC-71EF6789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3FAE-29F2-4B7C-BD2E-44618AAB42AE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9E25-94C3-4FF2-9C18-98F2851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5330-FCDA-4116-9D35-1E83D378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5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A99-E009-4945-B351-03199421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CF56F-F8FE-4BF0-8C96-808155C4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D1B4-1FC3-409B-8927-C7664621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DD4C-5CF2-4E00-ADE3-BD76004A7614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86E2-8AE0-4558-9C7F-92601EED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0FFB-AB6C-4009-88C7-BCAD590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01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CE00F-1BB6-45A0-8A80-54011B37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8400-5A9C-472E-98B6-503B5FE0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B60D-D55D-4CF6-BA9F-9594896E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A64-7BAE-4108-879C-CB86D1A26F41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3FE3-3E09-47C9-927C-9AE17CFB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6D9-2621-4CBF-A1C2-609D0CB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3093-5215-4745-8918-148085D9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5212-F30A-4AC4-8EE2-9D937884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0807-1962-4A71-AD85-E38BA081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D90E-8816-4E4C-8337-84EB2D1C84AA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719D-F69A-4C6A-AE96-7CA916F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54BB-19C3-4DF3-BBF8-F0AD5786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39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231-71DD-482F-A320-560670B5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BA56-15E6-4E8D-A1AD-22B4528E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087-8483-4C13-87E6-A22D46E9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1BE-00E8-446E-B488-C1202A93A603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501-E5E9-41E8-A44E-7E76705E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2938-D099-4B7B-B184-CC6DD96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B620-8115-40FF-BEFE-CBFF235F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127A-4964-4E3D-A3E9-7863DFBC3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25D7-E04A-48E6-AC95-814B9998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D35AB-A2F4-44D2-869E-8A4C4F4F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70A4-0B9B-4652-9887-5F7CA26DF82F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E1DB-EC16-48CE-BC6B-CDF2823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9554-9227-4544-A2FC-8B74672B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66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34E9-8C56-46D3-BA0D-FFC5CF5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B4F21-8383-4855-9E71-4EC3A65F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466C-D993-4582-868A-5A2449F1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067E-66AC-4937-BDA8-6B4EB264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BB8-B3BB-4749-8D17-B0A46531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2AAE-BE61-4FFF-940A-DAA134E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6-2F26-480C-A255-D4EDF6290C52}" type="datetime1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C93EC-3631-4CD8-A4BB-C7316EDD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701B-90F8-4200-A927-0E52DA36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5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8AA-1011-4C4A-B976-121AE10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D369-124A-47C0-ACE5-3B2F7150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0499-DDAB-4E8A-99D8-C93516B60AAE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85D96-C2B7-4445-8E29-E6C7EE9B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0F9AC-532B-418F-B395-D5A92E16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2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6517D-15F4-4E0C-9D1B-4E4B1229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2B4-BC45-4F02-9973-B580E88C5FC2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DAA54-968A-41A4-B72D-6231ECF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91E5-785B-45FA-BC79-63C744F7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64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62F8-0E68-4FC0-AF6E-B817529A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18E6-56BB-41E2-BC59-697EDC9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37A0B-A5C9-4710-874D-8F8EC641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14A4-9BE5-4E60-9581-BA7DD6C7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EC-E894-445A-B669-460D286ED73D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0D87-6BD4-4F07-B2BB-E19858C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22D3-6E7F-45E6-8BE7-A5C9BE45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34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A26-D884-4BAD-A070-BFF3C4A3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09122-6F40-4D2A-B8E1-2578895E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E1-A822-4FAC-BA57-B41BF179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EAAC-05AF-479D-95A8-000889B5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92D3-D794-4B34-B6D2-95E2579A96AE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81FF2-4C56-4084-A35C-D6C43DE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756-EFC5-44B1-A5E8-C8046244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47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3B58B-866D-4682-8065-86792E4E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94-91F5-4083-B136-8DC543D3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E9-9587-4F0B-961C-B719CC625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0594-6232-4BD2-A19C-52D7565771AB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730C-230B-4DB9-AF47-7E637BC58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3D1D-4DBA-431C-B9B9-062DA8176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2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634240"/>
            <a:ext cx="5769691" cy="1116256"/>
            <a:chOff x="33044" y="-822601"/>
            <a:chExt cx="5769691" cy="111625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113501" y="-822601"/>
              <a:ext cx="56892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Scorecard-</a:t>
              </a:r>
            </a:p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>
                  <a:solidFill>
                    <a:prstClr val="black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Aligning 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&amp; Portfolio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33044" y="47434"/>
              <a:ext cx="57500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Establish the synergy between channel and portfolio alignment .</a:t>
              </a: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6" name="Picture 2" descr="portfolio glyph icon">
            <a:extLst>
              <a:ext uri="{FF2B5EF4-FFF2-40B4-BE49-F238E27FC236}">
                <a16:creationId xmlns:a16="http://schemas.microsoft.com/office/drawing/2014/main" id="{AF91A351-D23A-E077-48E7-7966C9389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132" y="3354778"/>
            <a:ext cx="1407227" cy="140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C37108A-EA42-8EF2-7D52-84EA91DB353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2616"/>
          <a:stretch/>
        </p:blipFill>
        <p:spPr>
          <a:xfrm>
            <a:off x="8710501" y="2208810"/>
            <a:ext cx="2274175" cy="228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1C7D87-5461-4790-8514-49B0409AEAFA}"/>
              </a:ext>
            </a:extLst>
          </p:cNvPr>
          <p:cNvSpPr txBox="1"/>
          <p:nvPr/>
        </p:nvSpPr>
        <p:spPr>
          <a:xfrm>
            <a:off x="-1" y="19076"/>
            <a:ext cx="4157221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Channel Portfolio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Scorecard – Aligning channel and portfolio 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9B9EFE-6132-41E7-B60C-284F149A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2</a:t>
            </a:fld>
            <a:endParaRPr lang="en-GB"/>
          </a:p>
        </p:txBody>
      </p: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0EBE27B2-DD40-4D54-802A-B5B6BF9E5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E30863F-868C-94A7-210E-5751316D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366"/>
            <a:ext cx="4114800" cy="365125"/>
          </a:xfrm>
        </p:spPr>
        <p:txBody>
          <a:bodyPr/>
          <a:lstStyle/>
          <a:p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6955E0-7345-3C7D-8E55-2AB14335D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966" y="843429"/>
            <a:ext cx="9821507" cy="55478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FDACBF-7973-A144-6D9E-4AB8781837EC}"/>
              </a:ext>
            </a:extLst>
          </p:cNvPr>
          <p:cNvSpPr/>
          <p:nvPr/>
        </p:nvSpPr>
        <p:spPr>
          <a:xfrm>
            <a:off x="8530167" y="842433"/>
            <a:ext cx="1790700" cy="2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2002.8084</a:t>
            </a:r>
          </a:p>
        </p:txBody>
      </p:sp>
    </p:spTree>
    <p:extLst>
      <p:ext uri="{BB962C8B-B14F-4D97-AF65-F5344CB8AC3E}">
        <p14:creationId xmlns:p14="http://schemas.microsoft.com/office/powerpoint/2010/main" val="349217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3932</TotalTime>
  <Words>47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 Light</vt:lpstr>
      <vt:lpstr>Poppins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179</cp:revision>
  <dcterms:created xsi:type="dcterms:W3CDTF">2020-11-05T09:36:38Z</dcterms:created>
  <dcterms:modified xsi:type="dcterms:W3CDTF">2023-07-13T11:51:50Z</dcterms:modified>
</cp:coreProperties>
</file>