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213" r:id="rId3"/>
    <p:sldId id="4411" r:id="rId4"/>
    <p:sldId id="4412" r:id="rId5"/>
    <p:sldId id="3965" r:id="rId6"/>
    <p:sldId id="3968" r:id="rId7"/>
    <p:sldId id="4413" r:id="rId8"/>
    <p:sldId id="4415" r:id="rId9"/>
    <p:sldId id="256" r:id="rId10"/>
    <p:sldId id="44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40951376-3827-41AB-94FC-CC649DD40247}"/>
    <pc:docChg chg="custSel modSld">
      <pc:chgData name="Sudarshan Chakravarthi" userId="9632d19e-631d-46a5-9e9a-d9cc496f17d0" providerId="ADAL" clId="{40951376-3827-41AB-94FC-CC649DD40247}" dt="2023-07-07T14:13:07.792" v="8" actId="33524"/>
      <pc:docMkLst>
        <pc:docMk/>
      </pc:docMkLst>
      <pc:sldChg chg="modSp mod">
        <pc:chgData name="Sudarshan Chakravarthi" userId="9632d19e-631d-46a5-9e9a-d9cc496f17d0" providerId="ADAL" clId="{40951376-3827-41AB-94FC-CC649DD40247}" dt="2023-07-07T14:13:07.792" v="8" actId="33524"/>
        <pc:sldMkLst>
          <pc:docMk/>
          <pc:sldMk cId="1781353893" sldId="4413"/>
        </pc:sldMkLst>
        <pc:spChg chg="mod">
          <ac:chgData name="Sudarshan Chakravarthi" userId="9632d19e-631d-46a5-9e9a-d9cc496f17d0" providerId="ADAL" clId="{40951376-3827-41AB-94FC-CC649DD40247}" dt="2023-07-07T14:13:07.792" v="8" actId="33524"/>
          <ac:spMkLst>
            <pc:docMk/>
            <pc:sldMk cId="1781353893" sldId="4413"/>
            <ac:spMk id="3" creationId="{99D96548-34D0-6394-1A16-5EACAA7E7399}"/>
          </ac:spMkLst>
        </pc:spChg>
      </pc:sldChg>
      <pc:sldChg chg="modSp mod">
        <pc:chgData name="Sudarshan Chakravarthi" userId="9632d19e-631d-46a5-9e9a-d9cc496f17d0" providerId="ADAL" clId="{40951376-3827-41AB-94FC-CC649DD40247}" dt="2023-07-07T14:12:16.339" v="3" actId="207"/>
        <pc:sldMkLst>
          <pc:docMk/>
          <pc:sldMk cId="1025520826" sldId="4415"/>
        </pc:sldMkLst>
        <pc:spChg chg="mod">
          <ac:chgData name="Sudarshan Chakravarthi" userId="9632d19e-631d-46a5-9e9a-d9cc496f17d0" providerId="ADAL" clId="{40951376-3827-41AB-94FC-CC649DD40247}" dt="2023-07-07T14:12:12.798" v="1" actId="207"/>
          <ac:spMkLst>
            <pc:docMk/>
            <pc:sldMk cId="1025520826" sldId="4415"/>
            <ac:spMk id="5" creationId="{34722B26-4FE3-27A7-E95D-C02A86DB3F4E}"/>
          </ac:spMkLst>
        </pc:spChg>
        <pc:spChg chg="mod">
          <ac:chgData name="Sudarshan Chakravarthi" userId="9632d19e-631d-46a5-9e9a-d9cc496f17d0" providerId="ADAL" clId="{40951376-3827-41AB-94FC-CC649DD40247}" dt="2023-07-07T14:12:16.339" v="3" actId="207"/>
          <ac:spMkLst>
            <pc:docMk/>
            <pc:sldMk cId="1025520826" sldId="4415"/>
            <ac:spMk id="7" creationId="{088E3E6B-9FD1-1EC4-0447-F170E6DCBCE9}"/>
          </ac:spMkLst>
        </pc:spChg>
      </pc:sldChg>
    </pc:docChg>
  </pc:docChgLst>
  <pc:docChgLst>
    <pc:chgData name="Sudarshan Chakravarthi" userId="9632d19e-631d-46a5-9e9a-d9cc496f17d0" providerId="ADAL" clId="{635CB143-1A7C-42D1-A494-7A567A010C29}"/>
    <pc:docChg chg="undo custSel addSld delSld modSld">
      <pc:chgData name="Sudarshan Chakravarthi" userId="9632d19e-631d-46a5-9e9a-d9cc496f17d0" providerId="ADAL" clId="{635CB143-1A7C-42D1-A494-7A567A010C29}" dt="2023-02-21T12:16:24.393" v="1033" actId="20577"/>
      <pc:docMkLst>
        <pc:docMk/>
      </pc:docMkLst>
      <pc:sldChg chg="addSp delSp modSp mod">
        <pc:chgData name="Sudarshan Chakravarthi" userId="9632d19e-631d-46a5-9e9a-d9cc496f17d0" providerId="ADAL" clId="{635CB143-1A7C-42D1-A494-7A567A010C29}" dt="2023-02-21T12:07:59.893" v="347"/>
        <pc:sldMkLst>
          <pc:docMk/>
          <pc:sldMk cId="253126958" sldId="256"/>
        </pc:sldMkLst>
        <pc:spChg chg="add mod">
          <ac:chgData name="Sudarshan Chakravarthi" userId="9632d19e-631d-46a5-9e9a-d9cc496f17d0" providerId="ADAL" clId="{635CB143-1A7C-42D1-A494-7A567A010C29}" dt="2023-02-21T12:06:10.019" v="328" actId="20577"/>
          <ac:spMkLst>
            <pc:docMk/>
            <pc:sldMk cId="253126958" sldId="256"/>
            <ac:spMk id="2" creationId="{02E44B92-1EDF-EA0B-4D43-8277055A77C5}"/>
          </ac:spMkLst>
        </pc:spChg>
        <pc:spChg chg="add mod">
          <ac:chgData name="Sudarshan Chakravarthi" userId="9632d19e-631d-46a5-9e9a-d9cc496f17d0" providerId="ADAL" clId="{635CB143-1A7C-42D1-A494-7A567A010C29}" dt="2023-02-21T12:07:59.893" v="347"/>
          <ac:spMkLst>
            <pc:docMk/>
            <pc:sldMk cId="253126958" sldId="256"/>
            <ac:spMk id="4" creationId="{EC1162BE-FD99-974A-89E6-69219D99D63B}"/>
          </ac:spMkLst>
        </pc:spChg>
        <pc:grpChg chg="del mod">
          <ac:chgData name="Sudarshan Chakravarthi" userId="9632d19e-631d-46a5-9e9a-d9cc496f17d0" providerId="ADAL" clId="{635CB143-1A7C-42D1-A494-7A567A010C29}" dt="2023-02-21T12:06:15.103" v="329" actId="478"/>
          <ac:grpSpMkLst>
            <pc:docMk/>
            <pc:sldMk cId="253126958" sldId="256"/>
            <ac:grpSpMk id="8" creationId="{7EF5D4C7-54F7-479F-AA01-A3604FBA7C84}"/>
          </ac:grpSpMkLst>
        </pc:grpChg>
        <pc:graphicFrameChg chg="mod modGraphic">
          <ac:chgData name="Sudarshan Chakravarthi" userId="9632d19e-631d-46a5-9e9a-d9cc496f17d0" providerId="ADAL" clId="{635CB143-1A7C-42D1-A494-7A567A010C29}" dt="2023-02-21T12:07:40.240" v="345" actId="242"/>
          <ac:graphicFrameMkLst>
            <pc:docMk/>
            <pc:sldMk cId="253126958" sldId="256"/>
            <ac:graphicFrameMk id="5" creationId="{5431299C-3BBE-438F-A5F5-97EE646A0AF4}"/>
          </ac:graphicFrameMkLst>
        </pc:graphicFrameChg>
        <pc:picChg chg="add mod">
          <ac:chgData name="Sudarshan Chakravarthi" userId="9632d19e-631d-46a5-9e9a-d9cc496f17d0" providerId="ADAL" clId="{635CB143-1A7C-42D1-A494-7A567A010C29}" dt="2023-02-21T12:07:59.893" v="347"/>
          <ac:picMkLst>
            <pc:docMk/>
            <pc:sldMk cId="253126958" sldId="256"/>
            <ac:picMk id="3" creationId="{07B4D795-06ED-B8ED-1376-EB0E4B24F1F7}"/>
          </ac:picMkLst>
        </pc:picChg>
      </pc:sldChg>
      <pc:sldChg chg="del">
        <pc:chgData name="Sudarshan Chakravarthi" userId="9632d19e-631d-46a5-9e9a-d9cc496f17d0" providerId="ADAL" clId="{635CB143-1A7C-42D1-A494-7A567A010C29}" dt="2023-02-21T12:04:30.670" v="251" actId="47"/>
        <pc:sldMkLst>
          <pc:docMk/>
          <pc:sldMk cId="4228249004" sldId="3819"/>
        </pc:sldMkLst>
      </pc:sldChg>
      <pc:sldChg chg="add del">
        <pc:chgData name="Sudarshan Chakravarthi" userId="9632d19e-631d-46a5-9e9a-d9cc496f17d0" providerId="ADAL" clId="{635CB143-1A7C-42D1-A494-7A567A010C29}" dt="2023-02-21T11:53:00.862" v="2"/>
        <pc:sldMkLst>
          <pc:docMk/>
          <pc:sldMk cId="3097043110" sldId="3965"/>
        </pc:sldMkLst>
      </pc:sldChg>
      <pc:sldChg chg="add del">
        <pc:chgData name="Sudarshan Chakravarthi" userId="9632d19e-631d-46a5-9e9a-d9cc496f17d0" providerId="ADAL" clId="{635CB143-1A7C-42D1-A494-7A567A010C29}" dt="2023-02-21T11:53:00.862" v="2"/>
        <pc:sldMkLst>
          <pc:docMk/>
          <pc:sldMk cId="4149201057" sldId="3968"/>
        </pc:sldMkLst>
      </pc:sldChg>
      <pc:sldChg chg="addSp delSp modSp add del mod">
        <pc:chgData name="Sudarshan Chakravarthi" userId="9632d19e-631d-46a5-9e9a-d9cc496f17d0" providerId="ADAL" clId="{635CB143-1A7C-42D1-A494-7A567A010C29}" dt="2023-02-21T12:04:19.573" v="250" actId="1076"/>
        <pc:sldMkLst>
          <pc:docMk/>
          <pc:sldMk cId="1805402828" sldId="4213"/>
        </pc:sldMkLst>
        <pc:spChg chg="mod">
          <ac:chgData name="Sudarshan Chakravarthi" userId="9632d19e-631d-46a5-9e9a-d9cc496f17d0" providerId="ADAL" clId="{635CB143-1A7C-42D1-A494-7A567A010C29}" dt="2023-02-21T12:02:58.113" v="168" actId="164"/>
          <ac:spMkLst>
            <pc:docMk/>
            <pc:sldMk cId="1805402828" sldId="4213"/>
            <ac:spMk id="2" creationId="{A8746E3D-9733-0AA3-15F9-2D11D4F0552D}"/>
          </ac:spMkLst>
        </pc:spChg>
        <pc:spChg chg="mod">
          <ac:chgData name="Sudarshan Chakravarthi" userId="9632d19e-631d-46a5-9e9a-d9cc496f17d0" providerId="ADAL" clId="{635CB143-1A7C-42D1-A494-7A567A010C29}" dt="2023-02-21T12:02:58.113" v="168" actId="164"/>
          <ac:spMkLst>
            <pc:docMk/>
            <pc:sldMk cId="1805402828" sldId="4213"/>
            <ac:spMk id="6" creationId="{5F8CECD5-A85A-68D9-F28D-314F183A5F07}"/>
          </ac:spMkLst>
        </pc:spChg>
        <pc:spChg chg="mod">
          <ac:chgData name="Sudarshan Chakravarthi" userId="9632d19e-631d-46a5-9e9a-d9cc496f17d0" providerId="ADAL" clId="{635CB143-1A7C-42D1-A494-7A567A010C29}" dt="2023-02-21T11:53:50.419" v="47" actId="1076"/>
          <ac:spMkLst>
            <pc:docMk/>
            <pc:sldMk cId="1805402828" sldId="4213"/>
            <ac:spMk id="8" creationId="{DA32DBBD-D3E4-453E-AFA1-C79D34C915C9}"/>
          </ac:spMkLst>
        </pc:spChg>
        <pc:spChg chg="mod">
          <ac:chgData name="Sudarshan Chakravarthi" userId="9632d19e-631d-46a5-9e9a-d9cc496f17d0" providerId="ADAL" clId="{635CB143-1A7C-42D1-A494-7A567A010C29}" dt="2023-02-21T11:59:23.985" v="152" actId="313"/>
          <ac:spMkLst>
            <pc:docMk/>
            <pc:sldMk cId="1805402828" sldId="4213"/>
            <ac:spMk id="19" creationId="{FC99AB42-5D80-4C08-9F96-4CAE16A0CB61}"/>
          </ac:spMkLst>
        </pc:spChg>
        <pc:grpChg chg="add mod">
          <ac:chgData name="Sudarshan Chakravarthi" userId="9632d19e-631d-46a5-9e9a-d9cc496f17d0" providerId="ADAL" clId="{635CB143-1A7C-42D1-A494-7A567A010C29}" dt="2023-02-21T12:03:03.500" v="210" actId="1036"/>
          <ac:grpSpMkLst>
            <pc:docMk/>
            <pc:sldMk cId="1805402828" sldId="4213"/>
            <ac:grpSpMk id="3" creationId="{6A8BD720-1049-30C7-5C54-A1C8AB407A8A}"/>
          </ac:grpSpMkLst>
        </pc:grpChg>
        <pc:picChg chg="del">
          <ac:chgData name="Sudarshan Chakravarthi" userId="9632d19e-631d-46a5-9e9a-d9cc496f17d0" providerId="ADAL" clId="{635CB143-1A7C-42D1-A494-7A567A010C29}" dt="2023-02-21T11:59:28.392" v="153" actId="478"/>
          <ac:picMkLst>
            <pc:docMk/>
            <pc:sldMk cId="1805402828" sldId="4213"/>
            <ac:picMk id="16" creationId="{9A48BAC7-64EE-46B0-87D4-BC947B8F091C}"/>
          </ac:picMkLst>
        </pc:picChg>
        <pc:picChg chg="add del mod">
          <ac:chgData name="Sudarshan Chakravarthi" userId="9632d19e-631d-46a5-9e9a-d9cc496f17d0" providerId="ADAL" clId="{635CB143-1A7C-42D1-A494-7A567A010C29}" dt="2023-02-21T12:03:56.996" v="247" actId="478"/>
          <ac:picMkLst>
            <pc:docMk/>
            <pc:sldMk cId="1805402828" sldId="4213"/>
            <ac:picMk id="1026" creationId="{53E954EB-43FE-FD1D-5B86-3624EE7B9906}"/>
          </ac:picMkLst>
        </pc:picChg>
        <pc:picChg chg="add mod">
          <ac:chgData name="Sudarshan Chakravarthi" userId="9632d19e-631d-46a5-9e9a-d9cc496f17d0" providerId="ADAL" clId="{635CB143-1A7C-42D1-A494-7A567A010C29}" dt="2023-02-21T12:04:19.573" v="250" actId="1076"/>
          <ac:picMkLst>
            <pc:docMk/>
            <pc:sldMk cId="1805402828" sldId="4213"/>
            <ac:picMk id="1028" creationId="{3C79ED33-017B-F3D0-9E45-8D7DBBBBCC16}"/>
          </ac:picMkLst>
        </pc:picChg>
      </pc:sldChg>
      <pc:sldChg chg="add del">
        <pc:chgData name="Sudarshan Chakravarthi" userId="9632d19e-631d-46a5-9e9a-d9cc496f17d0" providerId="ADAL" clId="{635CB143-1A7C-42D1-A494-7A567A010C29}" dt="2023-02-21T11:53:00.862" v="2"/>
        <pc:sldMkLst>
          <pc:docMk/>
          <pc:sldMk cId="683501595" sldId="4411"/>
        </pc:sldMkLst>
      </pc:sldChg>
      <pc:sldChg chg="add del">
        <pc:chgData name="Sudarshan Chakravarthi" userId="9632d19e-631d-46a5-9e9a-d9cc496f17d0" providerId="ADAL" clId="{635CB143-1A7C-42D1-A494-7A567A010C29}" dt="2023-02-21T11:53:00.862" v="2"/>
        <pc:sldMkLst>
          <pc:docMk/>
          <pc:sldMk cId="2434400758" sldId="4412"/>
        </pc:sldMkLst>
      </pc:sldChg>
      <pc:sldChg chg="addSp modSp new mod">
        <pc:chgData name="Sudarshan Chakravarthi" userId="9632d19e-631d-46a5-9e9a-d9cc496f17d0" providerId="ADAL" clId="{635CB143-1A7C-42D1-A494-7A567A010C29}" dt="2023-02-21T12:07:58.527" v="346"/>
        <pc:sldMkLst>
          <pc:docMk/>
          <pc:sldMk cId="1781353893" sldId="4413"/>
        </pc:sldMkLst>
        <pc:spChg chg="add mod">
          <ac:chgData name="Sudarshan Chakravarthi" userId="9632d19e-631d-46a5-9e9a-d9cc496f17d0" providerId="ADAL" clId="{635CB143-1A7C-42D1-A494-7A567A010C29}" dt="2023-02-21T11:58:25.621" v="73" actId="20577"/>
          <ac:spMkLst>
            <pc:docMk/>
            <pc:sldMk cId="1781353893" sldId="4413"/>
            <ac:spMk id="3" creationId="{99D96548-34D0-6394-1A16-5EACAA7E7399}"/>
          </ac:spMkLst>
        </pc:spChg>
        <pc:spChg chg="add mod">
          <ac:chgData name="Sudarshan Chakravarthi" userId="9632d19e-631d-46a5-9e9a-d9cc496f17d0" providerId="ADAL" clId="{635CB143-1A7C-42D1-A494-7A567A010C29}" dt="2023-02-21T12:05:48.654" v="308" actId="207"/>
          <ac:spMkLst>
            <pc:docMk/>
            <pc:sldMk cId="1781353893" sldId="4413"/>
            <ac:spMk id="4" creationId="{219DC383-84DE-C4ED-839D-7D61A7C8C2C8}"/>
          </ac:spMkLst>
        </pc:spChg>
        <pc:spChg chg="add mod">
          <ac:chgData name="Sudarshan Chakravarthi" userId="9632d19e-631d-46a5-9e9a-d9cc496f17d0" providerId="ADAL" clId="{635CB143-1A7C-42D1-A494-7A567A010C29}" dt="2023-02-21T12:07:58.527" v="346"/>
          <ac:spMkLst>
            <pc:docMk/>
            <pc:sldMk cId="1781353893" sldId="4413"/>
            <ac:spMk id="6" creationId="{BECAAB54-5ED6-6E68-247A-D2EFF2392E7A}"/>
          </ac:spMkLst>
        </pc:spChg>
        <pc:picChg chg="add mod">
          <ac:chgData name="Sudarshan Chakravarthi" userId="9632d19e-631d-46a5-9e9a-d9cc496f17d0" providerId="ADAL" clId="{635CB143-1A7C-42D1-A494-7A567A010C29}" dt="2023-02-21T12:07:58.527" v="346"/>
          <ac:picMkLst>
            <pc:docMk/>
            <pc:sldMk cId="1781353893" sldId="4413"/>
            <ac:picMk id="5" creationId="{2703948B-7C27-25E8-88AB-CE1857D4FA3A}"/>
          </ac:picMkLst>
        </pc:picChg>
      </pc:sldChg>
      <pc:sldChg chg="add del">
        <pc:chgData name="Sudarshan Chakravarthi" userId="9632d19e-631d-46a5-9e9a-d9cc496f17d0" providerId="ADAL" clId="{635CB143-1A7C-42D1-A494-7A567A010C29}" dt="2023-02-21T12:08:12.784" v="349"/>
        <pc:sldMkLst>
          <pc:docMk/>
          <pc:sldMk cId="1831729674" sldId="4414"/>
        </pc:sldMkLst>
      </pc:sldChg>
      <pc:sldChg chg="add">
        <pc:chgData name="Sudarshan Chakravarthi" userId="9632d19e-631d-46a5-9e9a-d9cc496f17d0" providerId="ADAL" clId="{635CB143-1A7C-42D1-A494-7A567A010C29}" dt="2023-02-21T12:08:12.914" v="350"/>
        <pc:sldMkLst>
          <pc:docMk/>
          <pc:sldMk cId="3982510298" sldId="4414"/>
        </pc:sldMkLst>
      </pc:sldChg>
      <pc:sldChg chg="addSp modSp new mod">
        <pc:chgData name="Sudarshan Chakravarthi" userId="9632d19e-631d-46a5-9e9a-d9cc496f17d0" providerId="ADAL" clId="{635CB143-1A7C-42D1-A494-7A567A010C29}" dt="2023-02-21T12:16:24.393" v="1033" actId="20577"/>
        <pc:sldMkLst>
          <pc:docMk/>
          <pc:sldMk cId="1025520826" sldId="4415"/>
        </pc:sldMkLst>
        <pc:spChg chg="add mod">
          <ac:chgData name="Sudarshan Chakravarthi" userId="9632d19e-631d-46a5-9e9a-d9cc496f17d0" providerId="ADAL" clId="{635CB143-1A7C-42D1-A494-7A567A010C29}" dt="2023-02-21T12:08:52.272" v="352"/>
          <ac:spMkLst>
            <pc:docMk/>
            <pc:sldMk cId="1025520826" sldId="4415"/>
            <ac:spMk id="2" creationId="{622AADF8-B57F-6407-D0FD-BC62D08E327B}"/>
          </ac:spMkLst>
        </pc:spChg>
        <pc:spChg chg="add mod">
          <ac:chgData name="Sudarshan Chakravarthi" userId="9632d19e-631d-46a5-9e9a-d9cc496f17d0" providerId="ADAL" clId="{635CB143-1A7C-42D1-A494-7A567A010C29}" dt="2023-02-21T12:08:52.272" v="352"/>
          <ac:spMkLst>
            <pc:docMk/>
            <pc:sldMk cId="1025520826" sldId="4415"/>
            <ac:spMk id="4" creationId="{24ED1CC1-78D6-EBD4-790F-8CB7A625BBA8}"/>
          </ac:spMkLst>
        </pc:spChg>
        <pc:spChg chg="add mod">
          <ac:chgData name="Sudarshan Chakravarthi" userId="9632d19e-631d-46a5-9e9a-d9cc496f17d0" providerId="ADAL" clId="{635CB143-1A7C-42D1-A494-7A567A010C29}" dt="2023-02-21T12:09:40.578" v="368" actId="2711"/>
          <ac:spMkLst>
            <pc:docMk/>
            <pc:sldMk cId="1025520826" sldId="4415"/>
            <ac:spMk id="5" creationId="{34722B26-4FE3-27A7-E95D-C02A86DB3F4E}"/>
          </ac:spMkLst>
        </pc:spChg>
        <pc:spChg chg="add mod">
          <ac:chgData name="Sudarshan Chakravarthi" userId="9632d19e-631d-46a5-9e9a-d9cc496f17d0" providerId="ADAL" clId="{635CB143-1A7C-42D1-A494-7A567A010C29}" dt="2023-02-21T12:13:49.278" v="596" actId="2711"/>
          <ac:spMkLst>
            <pc:docMk/>
            <pc:sldMk cId="1025520826" sldId="4415"/>
            <ac:spMk id="6" creationId="{06CE5BFF-3EFC-0418-594A-8FACC4843E11}"/>
          </ac:spMkLst>
        </pc:spChg>
        <pc:spChg chg="add mod">
          <ac:chgData name="Sudarshan Chakravarthi" userId="9632d19e-631d-46a5-9e9a-d9cc496f17d0" providerId="ADAL" clId="{635CB143-1A7C-42D1-A494-7A567A010C29}" dt="2023-02-21T12:13:40.545" v="593" actId="20577"/>
          <ac:spMkLst>
            <pc:docMk/>
            <pc:sldMk cId="1025520826" sldId="4415"/>
            <ac:spMk id="7" creationId="{088E3E6B-9FD1-1EC4-0447-F170E6DCBCE9}"/>
          </ac:spMkLst>
        </pc:spChg>
        <pc:spChg chg="add mod">
          <ac:chgData name="Sudarshan Chakravarthi" userId="9632d19e-631d-46a5-9e9a-d9cc496f17d0" providerId="ADAL" clId="{635CB143-1A7C-42D1-A494-7A567A010C29}" dt="2023-02-21T12:16:24.393" v="1033" actId="20577"/>
          <ac:spMkLst>
            <pc:docMk/>
            <pc:sldMk cId="1025520826" sldId="4415"/>
            <ac:spMk id="8" creationId="{9DC68A57-52B7-EF91-5BFC-6E531A3D3467}"/>
          </ac:spMkLst>
        </pc:spChg>
        <pc:picChg chg="add mod">
          <ac:chgData name="Sudarshan Chakravarthi" userId="9632d19e-631d-46a5-9e9a-d9cc496f17d0" providerId="ADAL" clId="{635CB143-1A7C-42D1-A494-7A567A010C29}" dt="2023-02-21T12:08:52.272" v="352"/>
          <ac:picMkLst>
            <pc:docMk/>
            <pc:sldMk cId="1025520826" sldId="4415"/>
            <ac:picMk id="3" creationId="{74DA56A2-4F6D-9D9D-299F-14E78BE70E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E2D3-2DCF-4749-966E-AA2E7B971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19479E-74C3-4F6B-A17E-39BF78847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4EFF6F-C10C-4DA0-BD07-D4846630665C}"/>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DFBCEBE2-BDFC-45D1-9AC1-CCE376CA1D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60F2C-2B1D-4DCA-B0F7-8BC67A8CF309}"/>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35953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3A0C-B7B0-4C25-8509-CB20C97C65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F02EA-B83E-4613-8DE2-840CD1588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FD3A76-DC29-4617-9AEA-C06BD38902D0}"/>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877A946F-933A-40BC-B97A-D427214D3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DB786E-7964-4E13-B618-043558885A37}"/>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11234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B4D98-A6D2-48AC-9976-A3241DAC75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BF1505-5562-41D5-81A8-5A46DCEC05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BA5568-65A1-4852-995E-550F1ECBE155}"/>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CB36D157-9E5C-4A71-AE32-FB99ADAD0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200FC-424A-4D80-8370-593CABACA473}"/>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122631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07/07/2023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6296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07/07/2023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1537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07/07/2023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915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07/07/2023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5080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07/07/2023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0376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07/07/2023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4751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980569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63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FCE2-F79E-446A-B81A-6A3DE43E22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8CAE9-A4DB-486B-9D74-567F40E27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FD92A-F115-461B-BF8D-D68B3A0A1620}"/>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2126AFF3-246B-4DA8-B61A-F35530677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B76501-6230-47FD-845C-4EBDA3C7F936}"/>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145792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7707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07/07/2023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0339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07/07/2023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6267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07/07/2023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59094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07/07/2023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27148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933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F741-4007-4135-9011-B5EC266F8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437D78-C30D-462F-9CC7-8E23671EF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6C7C3-9D88-4FDF-9222-86472F58EB87}"/>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2A3A82F7-8D6D-466C-BF50-DD1C47926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E2994-AC0C-4678-ACD9-6D42B160B877}"/>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82045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F58B-054D-469A-A053-71C742CBF6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2BE44-F93A-44B5-8B00-BD26FBF6B0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C789FC-6AEF-4332-BCE4-F2C5647A7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4A190-CB35-42CB-A9A5-327B26E38B9F}"/>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6" name="Footer Placeholder 5">
            <a:extLst>
              <a:ext uri="{FF2B5EF4-FFF2-40B4-BE49-F238E27FC236}">
                <a16:creationId xmlns:a16="http://schemas.microsoft.com/office/drawing/2014/main" id="{835655AE-9AF8-4FCF-82AE-713400BE0E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D866CB-A10F-4AD6-84E8-58E7B7D0EF05}"/>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81801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4CB9-4A47-4721-99DD-F8851B38AF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D891A0-E5E5-4F8C-A6F0-774B5C474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8C1CB-22A8-4376-BCFB-930FCA5EE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304C8E-54EA-455B-BE13-BEA10E24D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1C928-1EA1-4C4C-84A4-4F040F6EDA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BE770B-E1D8-47D5-A820-9ADC644547EF}"/>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8" name="Footer Placeholder 7">
            <a:extLst>
              <a:ext uri="{FF2B5EF4-FFF2-40B4-BE49-F238E27FC236}">
                <a16:creationId xmlns:a16="http://schemas.microsoft.com/office/drawing/2014/main" id="{DFEDDEF9-4D9D-40B6-89D7-473EFD15D0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779773-F737-47C8-B201-9CC0F3AD8E9B}"/>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18522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7446-C1F2-4300-8937-34A48BC582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BCB68-336C-42C8-8A05-F2062F04930C}"/>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4" name="Footer Placeholder 3">
            <a:extLst>
              <a:ext uri="{FF2B5EF4-FFF2-40B4-BE49-F238E27FC236}">
                <a16:creationId xmlns:a16="http://schemas.microsoft.com/office/drawing/2014/main" id="{B2E1DD7C-D619-42AA-BCEF-35D692D111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3DE118-8376-45C1-9A98-B5AD252C1B20}"/>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43077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B3E66-A6E9-4373-A299-17BBF2324F31}"/>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3" name="Footer Placeholder 2">
            <a:extLst>
              <a:ext uri="{FF2B5EF4-FFF2-40B4-BE49-F238E27FC236}">
                <a16:creationId xmlns:a16="http://schemas.microsoft.com/office/drawing/2014/main" id="{E53031D0-E395-4521-A1C2-82F9F99E1C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C7588-7327-42E0-A931-F62EAF7B0F70}"/>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181040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A86C-411D-485B-BC50-AA67240A1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130102-E439-4CDC-8EA4-CA2F7EC7A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95F3E2-01BE-4E2A-AA3D-44FFCE243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DD926-5BD3-4920-9695-F0D003884BAB}"/>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6" name="Footer Placeholder 5">
            <a:extLst>
              <a:ext uri="{FF2B5EF4-FFF2-40B4-BE49-F238E27FC236}">
                <a16:creationId xmlns:a16="http://schemas.microsoft.com/office/drawing/2014/main" id="{70E22BEE-E1B3-485B-B1AA-50414AA40B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1373E7-79F0-44E8-95F6-E33825A9023B}"/>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24669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DC72-64C1-4701-B595-A8B6E3A8F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3008B-358F-46EF-A1C8-7F9F2BE25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DC7DAD-548E-4BB9-84E2-12011248A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ED2E3-8D92-4AE4-8E08-014D6DC58CBB}"/>
              </a:ext>
            </a:extLst>
          </p:cNvPr>
          <p:cNvSpPr>
            <a:spLocks noGrp="1"/>
          </p:cNvSpPr>
          <p:nvPr>
            <p:ph type="dt" sz="half" idx="10"/>
          </p:nvPr>
        </p:nvSpPr>
        <p:spPr/>
        <p:txBody>
          <a:bodyPr/>
          <a:lstStyle/>
          <a:p>
            <a:fld id="{166E404B-8E57-4F6D-92F4-24985FBDB874}" type="datetimeFigureOut">
              <a:rPr lang="en-GB" smtClean="0"/>
              <a:t>07/07/2023</a:t>
            </a:fld>
            <a:endParaRPr lang="en-GB"/>
          </a:p>
        </p:txBody>
      </p:sp>
      <p:sp>
        <p:nvSpPr>
          <p:cNvPr id="6" name="Footer Placeholder 5">
            <a:extLst>
              <a:ext uri="{FF2B5EF4-FFF2-40B4-BE49-F238E27FC236}">
                <a16:creationId xmlns:a16="http://schemas.microsoft.com/office/drawing/2014/main" id="{DDC26E10-78CB-42F2-B7BB-CF0A03D69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C889E0-0871-4AB4-9822-76E6D9CFF0E2}"/>
              </a:ext>
            </a:extLst>
          </p:cNvPr>
          <p:cNvSpPr>
            <a:spLocks noGrp="1"/>
          </p:cNvSpPr>
          <p:nvPr>
            <p:ph type="sldNum" sz="quarter" idx="12"/>
          </p:nvPr>
        </p:nvSpPr>
        <p:spPr/>
        <p:txBody>
          <a:bodyPr/>
          <a:lstStyle/>
          <a:p>
            <a:fld id="{C2446473-74AC-41FB-AE08-A5460B622EB8}" type="slidenum">
              <a:rPr lang="en-GB" smtClean="0"/>
              <a:t>‹#›</a:t>
            </a:fld>
            <a:endParaRPr lang="en-GB"/>
          </a:p>
        </p:txBody>
      </p:sp>
    </p:spTree>
    <p:extLst>
      <p:ext uri="{BB962C8B-B14F-4D97-AF65-F5344CB8AC3E}">
        <p14:creationId xmlns:p14="http://schemas.microsoft.com/office/powerpoint/2010/main" val="386414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DE5C5-2FE8-478E-97D4-883993CA4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45C2DB-A9D6-4B12-AB57-771F0BB3E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EA729-133C-45C0-8C6D-28E9664C1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E404B-8E57-4F6D-92F4-24985FBDB874}" type="datetimeFigureOut">
              <a:rPr lang="en-GB" smtClean="0"/>
              <a:t>07/07/2023</a:t>
            </a:fld>
            <a:endParaRPr lang="en-GB"/>
          </a:p>
        </p:txBody>
      </p:sp>
      <p:sp>
        <p:nvSpPr>
          <p:cNvPr id="5" name="Footer Placeholder 4">
            <a:extLst>
              <a:ext uri="{FF2B5EF4-FFF2-40B4-BE49-F238E27FC236}">
                <a16:creationId xmlns:a16="http://schemas.microsoft.com/office/drawing/2014/main" id="{C82A33B3-53A7-45C7-81AD-828B3DB5C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10CCD9-C52B-4A58-A674-EC3BFD137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46473-74AC-41FB-AE08-A5460B622EB8}" type="slidenum">
              <a:rPr lang="en-GB" smtClean="0"/>
              <a:t>‹#›</a:t>
            </a:fld>
            <a:endParaRPr lang="en-GB"/>
          </a:p>
        </p:txBody>
      </p:sp>
    </p:spTree>
    <p:extLst>
      <p:ext uri="{BB962C8B-B14F-4D97-AF65-F5344CB8AC3E}">
        <p14:creationId xmlns:p14="http://schemas.microsoft.com/office/powerpoint/2010/main" val="315860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07/07/2023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55992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perations management involving business process and workflow, problem solving, high performance, monitoring and evaluation, quality control. Concept with manager touching gears and icons.">
            <a:extLst>
              <a:ext uri="{FF2B5EF4-FFF2-40B4-BE49-F238E27FC236}">
                <a16:creationId xmlns:a16="http://schemas.microsoft.com/office/drawing/2014/main" id="{3C79ED33-017B-F3D0-9E45-8D7DBBBBCC1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2880" t="-421" r="-124" b="421"/>
          <a:stretch/>
        </p:blipFill>
        <p:spPr bwMode="auto">
          <a:xfrm>
            <a:off x="6381550" y="2488130"/>
            <a:ext cx="5213684"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8" name="TextBox 7">
            <a:extLst>
              <a:ext uri="{FF2B5EF4-FFF2-40B4-BE49-F238E27FC236}">
                <a16:creationId xmlns:a16="http://schemas.microsoft.com/office/drawing/2014/main" id="{DA32DBBD-D3E4-453E-AFA1-C79D34C915C9}"/>
              </a:ext>
            </a:extLst>
          </p:cNvPr>
          <p:cNvSpPr txBox="1"/>
          <p:nvPr/>
        </p:nvSpPr>
        <p:spPr>
          <a:xfrm>
            <a:off x="0" y="3144649"/>
            <a:ext cx="5835510"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Marketing Control Mechanism</a:t>
            </a:r>
            <a:endParaRPr kumimoji="0" lang="en-US" sz="3200" b="0"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9" name="TextBox 18">
            <a:extLst>
              <a:ext uri="{FF2B5EF4-FFF2-40B4-BE49-F238E27FC236}">
                <a16:creationId xmlns:a16="http://schemas.microsoft.com/office/drawing/2014/main" id="{FC99AB42-5D80-4C08-9F96-4CAE16A0CB61}"/>
              </a:ext>
            </a:extLst>
          </p:cNvPr>
          <p:cNvSpPr txBox="1"/>
          <p:nvPr/>
        </p:nvSpPr>
        <p:spPr>
          <a:xfrm>
            <a:off x="269508" y="3579373"/>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Align core techniques to monitor and engage with your marketing growth plans </a:t>
            </a:r>
          </a:p>
        </p:txBody>
      </p:sp>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3" name="Group 2">
            <a:extLst>
              <a:ext uri="{FF2B5EF4-FFF2-40B4-BE49-F238E27FC236}">
                <a16:creationId xmlns:a16="http://schemas.microsoft.com/office/drawing/2014/main" id="{6A8BD720-1049-30C7-5C54-A1C8AB407A8A}"/>
              </a:ext>
            </a:extLst>
          </p:cNvPr>
          <p:cNvGrpSpPr/>
          <p:nvPr/>
        </p:nvGrpSpPr>
        <p:grpSpPr>
          <a:xfrm>
            <a:off x="5245947" y="4880985"/>
            <a:ext cx="1055370" cy="1055370"/>
            <a:chOff x="5245947" y="3870330"/>
            <a:chExt cx="1055370" cy="1055370"/>
          </a:xfrm>
        </p:grpSpPr>
        <p:sp>
          <p:nvSpPr>
            <p:cNvPr id="2" name="Oval 1">
              <a:extLst>
                <a:ext uri="{FF2B5EF4-FFF2-40B4-BE49-F238E27FC236}">
                  <a16:creationId xmlns:a16="http://schemas.microsoft.com/office/drawing/2014/main" id="{A8746E3D-9733-0AA3-15F9-2D11D4F0552D}"/>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5F8CECD5-A85A-68D9-F28D-314F183A5F07}"/>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96548-34D0-6394-1A16-5EACAA7E7399}"/>
              </a:ext>
            </a:extLst>
          </p:cNvPr>
          <p:cNvSpPr txBox="1"/>
          <p:nvPr/>
        </p:nvSpPr>
        <p:spPr>
          <a:xfrm>
            <a:off x="1078029" y="1824288"/>
            <a:ext cx="9663765" cy="3108543"/>
          </a:xfrm>
          <a:prstGeom prst="rect">
            <a:avLst/>
          </a:prstGeom>
          <a:noFill/>
        </p:spPr>
        <p:txBody>
          <a:bodyPr wrap="square">
            <a:spAutoFit/>
          </a:bodyPr>
          <a:lstStyle/>
          <a:p>
            <a:pPr algn="l"/>
            <a:r>
              <a:rPr lang="en-GB" sz="1400" b="0" i="0" dirty="0">
                <a:solidFill>
                  <a:srgbClr val="374151"/>
                </a:solidFill>
                <a:effectLst/>
                <a:latin typeface="+mj-lt"/>
              </a:rPr>
              <a:t>Marketing control mechanisms are tools or techniques that help organizations measure and evaluate the effectiveness of their marketing activities and adjust as needed to ensure that they are meeting their marketing objectives. Some common marketing control mechanisms include:</a:t>
            </a:r>
          </a:p>
          <a:p>
            <a:pPr algn="l"/>
            <a:endParaRPr lang="en-GB" sz="1400" b="0" i="0" dirty="0">
              <a:solidFill>
                <a:srgbClr val="374151"/>
              </a:solidFill>
              <a:effectLst/>
              <a:latin typeface="+mj-lt"/>
            </a:endParaRPr>
          </a:p>
          <a:p>
            <a:pPr marL="342900" indent="-342900" algn="l">
              <a:buFont typeface="+mj-lt"/>
              <a:buAutoNum type="arabicPeriod"/>
            </a:pPr>
            <a:r>
              <a:rPr lang="en-GB" sz="1400" b="0" i="0" dirty="0">
                <a:solidFill>
                  <a:srgbClr val="374151"/>
                </a:solidFill>
                <a:effectLst/>
                <a:latin typeface="+mj-lt"/>
              </a:rPr>
              <a:t>Sales Analysis: Examining sales data to determine which products are selling well and which are not and making changes to marketing strategies accordingly.</a:t>
            </a:r>
          </a:p>
          <a:p>
            <a:pPr marL="342900" indent="-342900" algn="l">
              <a:buFont typeface="+mj-lt"/>
              <a:buAutoNum type="arabicPeriod"/>
            </a:pPr>
            <a:r>
              <a:rPr lang="en-GB" sz="1400" b="0" i="0" dirty="0">
                <a:solidFill>
                  <a:srgbClr val="374151"/>
                </a:solidFill>
                <a:effectLst/>
                <a:latin typeface="+mj-lt"/>
              </a:rPr>
              <a:t>Market Share Analysis: Calculating the organization's market share in the industry or market and comparing it to competitors to determine whether marketing efforts are effective.</a:t>
            </a:r>
          </a:p>
          <a:p>
            <a:pPr marL="342900" indent="-342900" algn="l">
              <a:buFont typeface="+mj-lt"/>
              <a:buAutoNum type="arabicPeriod"/>
            </a:pPr>
            <a:r>
              <a:rPr lang="en-GB" sz="1400" b="0" i="0" dirty="0">
                <a:solidFill>
                  <a:srgbClr val="374151"/>
                </a:solidFill>
                <a:effectLst/>
                <a:latin typeface="+mj-lt"/>
              </a:rPr>
              <a:t>Marketing ROI: Evaluating the return on investment for marketing activities by comparing the cost of marketing campaigns to the revenue generated by those campaigns.</a:t>
            </a:r>
          </a:p>
          <a:p>
            <a:pPr marL="342900" indent="-342900" algn="l">
              <a:buFont typeface="+mj-lt"/>
              <a:buAutoNum type="arabicPeriod"/>
            </a:pPr>
            <a:r>
              <a:rPr lang="en-GB" sz="1400" b="0" i="0" dirty="0">
                <a:solidFill>
                  <a:srgbClr val="374151"/>
                </a:solidFill>
                <a:effectLst/>
                <a:latin typeface="+mj-lt"/>
              </a:rPr>
              <a:t>Customer Feedback: Gathering feedback from customers through surveys, reviews, or social media to identify areas for improvement and adjust marketing strategies accordingly.</a:t>
            </a:r>
          </a:p>
          <a:p>
            <a:pPr marL="342900" indent="-342900" algn="l">
              <a:buFont typeface="+mj-lt"/>
              <a:buAutoNum type="arabicPeriod"/>
            </a:pPr>
            <a:r>
              <a:rPr lang="en-GB" sz="1400" b="0" i="0" dirty="0">
                <a:solidFill>
                  <a:srgbClr val="374151"/>
                </a:solidFill>
                <a:effectLst/>
                <a:latin typeface="+mj-lt"/>
              </a:rPr>
              <a:t>Marketing Budget Monitoring: Tracking marketing expenditures to ensure that they are within budget and that resources are being allocated effectively.</a:t>
            </a:r>
          </a:p>
        </p:txBody>
      </p:sp>
      <p:sp>
        <p:nvSpPr>
          <p:cNvPr id="4" name="TextBox 3">
            <a:extLst>
              <a:ext uri="{FF2B5EF4-FFF2-40B4-BE49-F238E27FC236}">
                <a16:creationId xmlns:a16="http://schemas.microsoft.com/office/drawing/2014/main" id="{219DC383-84DE-C4ED-839D-7D61A7C8C2C8}"/>
              </a:ext>
            </a:extLst>
          </p:cNvPr>
          <p:cNvSpPr txBox="1"/>
          <p:nvPr/>
        </p:nvSpPr>
        <p:spPr>
          <a:xfrm>
            <a:off x="94018" y="61048"/>
            <a:ext cx="9624767" cy="1046440"/>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Marketing Control Mechanism</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000" b="1" dirty="0">
                <a:solidFill>
                  <a:schemeClr val="tx1">
                    <a:lumMod val="50000"/>
                    <a:lumOff val="50000"/>
                  </a:schemeClr>
                </a:solidFill>
                <a:latin typeface="Poppins" panose="00000500000000000000" pitchFamily="2" charset="0"/>
                <a:ea typeface="Lato Light" panose="020F0502020204030203" pitchFamily="34" charset="0"/>
                <a:cs typeface="Poppins" panose="00000500000000000000" pitchFamily="2" charset="0"/>
              </a:rPr>
              <a:t>Overview</a:t>
            </a:r>
            <a:r>
              <a:rPr lang="en-US" sz="2000" b="1" dirty="0">
                <a:latin typeface="Poppins" panose="00000500000000000000" pitchFamily="2" charset="0"/>
                <a:ea typeface="Lato Light" panose="020F0502020204030203" pitchFamily="34"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5" name="Picture 4" descr="Logo&#10;&#10;Description automatically generated">
            <a:extLst>
              <a:ext uri="{FF2B5EF4-FFF2-40B4-BE49-F238E27FC236}">
                <a16:creationId xmlns:a16="http://schemas.microsoft.com/office/drawing/2014/main" id="{2703948B-7C27-25E8-88AB-CE1857D4F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ECAAB54-5ED6-6E68-247A-D2EFF2392E7A}"/>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78135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2AADF8-B57F-6407-D0FD-BC62D08E327B}"/>
              </a:ext>
            </a:extLst>
          </p:cNvPr>
          <p:cNvSpPr txBox="1"/>
          <p:nvPr/>
        </p:nvSpPr>
        <p:spPr>
          <a:xfrm>
            <a:off x="94018" y="61048"/>
            <a:ext cx="9624767" cy="1046440"/>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Marketing Control Mechanism</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000" b="1" dirty="0">
                <a:solidFill>
                  <a:schemeClr val="tx1">
                    <a:lumMod val="50000"/>
                    <a:lumOff val="50000"/>
                  </a:schemeClr>
                </a:solidFill>
                <a:latin typeface="Poppins" panose="00000500000000000000" pitchFamily="2" charset="0"/>
                <a:ea typeface="Lato Light" panose="020F0502020204030203" pitchFamily="34" charset="0"/>
                <a:cs typeface="Poppins" panose="00000500000000000000" pitchFamily="2" charset="0"/>
              </a:rPr>
              <a:t>Overview</a:t>
            </a:r>
            <a:r>
              <a:rPr lang="en-US" sz="2000" b="1" dirty="0">
                <a:latin typeface="Poppins" panose="00000500000000000000" pitchFamily="2" charset="0"/>
                <a:ea typeface="Lato Light" panose="020F0502020204030203" pitchFamily="34"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74DA56A2-4F6D-9D9D-299F-14E78BE70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24ED1CC1-78D6-EBD4-790F-8CB7A625BBA8}"/>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5" name="Rectangle 4">
            <a:extLst>
              <a:ext uri="{FF2B5EF4-FFF2-40B4-BE49-F238E27FC236}">
                <a16:creationId xmlns:a16="http://schemas.microsoft.com/office/drawing/2014/main" id="{34722B26-4FE3-27A7-E95D-C02A86DB3F4E}"/>
              </a:ext>
            </a:extLst>
          </p:cNvPr>
          <p:cNvSpPr/>
          <p:nvPr/>
        </p:nvSpPr>
        <p:spPr>
          <a:xfrm>
            <a:off x="2175310" y="2021305"/>
            <a:ext cx="3869356" cy="48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Poppins" panose="00000500000000000000" pitchFamily="2" charset="0"/>
                <a:cs typeface="Poppins" panose="00000500000000000000" pitchFamily="2" charset="0"/>
              </a:rPr>
              <a:t>Purpose </a:t>
            </a:r>
          </a:p>
        </p:txBody>
      </p:sp>
      <p:sp>
        <p:nvSpPr>
          <p:cNvPr id="6" name="Rectangle 5">
            <a:extLst>
              <a:ext uri="{FF2B5EF4-FFF2-40B4-BE49-F238E27FC236}">
                <a16:creationId xmlns:a16="http://schemas.microsoft.com/office/drawing/2014/main" id="{06CE5BFF-3EFC-0418-594A-8FACC4843E11}"/>
              </a:ext>
            </a:extLst>
          </p:cNvPr>
          <p:cNvSpPr/>
          <p:nvPr/>
        </p:nvSpPr>
        <p:spPr>
          <a:xfrm>
            <a:off x="2164080" y="2654969"/>
            <a:ext cx="3869356" cy="2841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50000"/>
                    <a:lumOff val="50000"/>
                  </a:schemeClr>
                </a:solidFill>
                <a:latin typeface="+mj-lt"/>
                <a:cs typeface="Poppins" panose="00000500000000000000" pitchFamily="2" charset="0"/>
              </a:rPr>
              <a:t>The purpose off marketing control mechanisms is to offer objective control. And guidance towards the objective</a:t>
            </a:r>
          </a:p>
          <a:p>
            <a:endParaRPr lang="en-GB" sz="1400" dirty="0">
              <a:solidFill>
                <a:schemeClr val="tx1">
                  <a:lumMod val="50000"/>
                  <a:lumOff val="50000"/>
                </a:schemeClr>
              </a:solidFill>
              <a:latin typeface="+mj-lt"/>
              <a:cs typeface="Poppins" panose="00000500000000000000" pitchFamily="2" charset="0"/>
            </a:endParaRPr>
          </a:p>
          <a:p>
            <a:r>
              <a:rPr lang="en-GB" sz="1400" dirty="0">
                <a:solidFill>
                  <a:schemeClr val="tx1">
                    <a:lumMod val="50000"/>
                    <a:lumOff val="50000"/>
                  </a:schemeClr>
                </a:solidFill>
                <a:latin typeface="+mj-lt"/>
                <a:cs typeface="Poppins" panose="00000500000000000000" pitchFamily="2" charset="0"/>
              </a:rPr>
              <a:t>The sole reason marketing controls exist Is simply to remind their audience of the objectives planned earlier and the necessary steps to be taken to achieve them. </a:t>
            </a:r>
          </a:p>
        </p:txBody>
      </p:sp>
      <p:sp>
        <p:nvSpPr>
          <p:cNvPr id="7" name="Rectangle 6">
            <a:extLst>
              <a:ext uri="{FF2B5EF4-FFF2-40B4-BE49-F238E27FC236}">
                <a16:creationId xmlns:a16="http://schemas.microsoft.com/office/drawing/2014/main" id="{088E3E6B-9FD1-1EC4-0447-F170E6DCBCE9}"/>
              </a:ext>
            </a:extLst>
          </p:cNvPr>
          <p:cNvSpPr/>
          <p:nvPr/>
        </p:nvSpPr>
        <p:spPr>
          <a:xfrm>
            <a:off x="6235567" y="2029326"/>
            <a:ext cx="3869356" cy="48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Poppins" panose="00000500000000000000" pitchFamily="2" charset="0"/>
                <a:cs typeface="Poppins" panose="00000500000000000000" pitchFamily="2" charset="0"/>
              </a:rPr>
              <a:t>Approach </a:t>
            </a:r>
          </a:p>
        </p:txBody>
      </p:sp>
      <p:sp>
        <p:nvSpPr>
          <p:cNvPr id="8" name="Rectangle 7">
            <a:extLst>
              <a:ext uri="{FF2B5EF4-FFF2-40B4-BE49-F238E27FC236}">
                <a16:creationId xmlns:a16="http://schemas.microsoft.com/office/drawing/2014/main" id="{9DC68A57-52B7-EF91-5BFC-6E531A3D3467}"/>
              </a:ext>
            </a:extLst>
          </p:cNvPr>
          <p:cNvSpPr/>
          <p:nvPr/>
        </p:nvSpPr>
        <p:spPr>
          <a:xfrm>
            <a:off x="6224337" y="2662990"/>
            <a:ext cx="3869356" cy="2841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50000"/>
                    <a:lumOff val="50000"/>
                  </a:schemeClr>
                </a:solidFill>
                <a:latin typeface="+mj-lt"/>
                <a:cs typeface="Poppins" panose="00000500000000000000" pitchFamily="2" charset="0"/>
              </a:rPr>
              <a:t>The approach to using the Marketing control mechanism is to insert the controls once the plan is in place or even during the plan development , thereby the objective and the control are truly synchronized and the measures in the control mechanism are objective measurements , which can be traced back to a data source of objectivity like an agency , a computer or a regularly </a:t>
            </a:r>
            <a:r>
              <a:rPr lang="en-GB" sz="1400">
                <a:solidFill>
                  <a:schemeClr val="tx1">
                    <a:lumMod val="50000"/>
                    <a:lumOff val="50000"/>
                  </a:schemeClr>
                </a:solidFill>
                <a:latin typeface="+mj-lt"/>
                <a:cs typeface="Poppins" panose="00000500000000000000" pitchFamily="2" charset="0"/>
              </a:rPr>
              <a:t>published report </a:t>
            </a:r>
            <a:endParaRPr lang="en-GB" sz="1400" dirty="0">
              <a:solidFill>
                <a:schemeClr val="tx1">
                  <a:lumMod val="50000"/>
                  <a:lumOff val="50000"/>
                </a:schemeClr>
              </a:solidFill>
              <a:latin typeface="+mj-lt"/>
              <a:cs typeface="Poppins" panose="00000500000000000000" pitchFamily="2" charset="0"/>
            </a:endParaRPr>
          </a:p>
        </p:txBody>
      </p:sp>
    </p:spTree>
    <p:extLst>
      <p:ext uri="{BB962C8B-B14F-4D97-AF65-F5344CB8AC3E}">
        <p14:creationId xmlns:p14="http://schemas.microsoft.com/office/powerpoint/2010/main" val="10255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5431299C-3BBE-438F-A5F5-97EE646A0AF4}"/>
              </a:ext>
            </a:extLst>
          </p:cNvPr>
          <p:cNvGraphicFramePr>
            <a:graphicFrameLocks noGrp="1"/>
          </p:cNvGraphicFramePr>
          <p:nvPr>
            <p:extLst>
              <p:ext uri="{D42A27DB-BD31-4B8C-83A1-F6EECF244321}">
                <p14:modId xmlns:p14="http://schemas.microsoft.com/office/powerpoint/2010/main" val="280575234"/>
              </p:ext>
            </p:extLst>
          </p:nvPr>
        </p:nvGraphicFramePr>
        <p:xfrm>
          <a:off x="983737" y="1054387"/>
          <a:ext cx="10076612" cy="5082461"/>
        </p:xfrm>
        <a:graphic>
          <a:graphicData uri="http://schemas.openxmlformats.org/drawingml/2006/table">
            <a:tbl>
              <a:tblPr firstRow="1" bandRow="1">
                <a:tableStyleId>{5C22544A-7EE6-4342-B048-85BDC9FD1C3A}</a:tableStyleId>
              </a:tblPr>
              <a:tblGrid>
                <a:gridCol w="2211571">
                  <a:extLst>
                    <a:ext uri="{9D8B030D-6E8A-4147-A177-3AD203B41FA5}">
                      <a16:colId xmlns:a16="http://schemas.microsoft.com/office/drawing/2014/main" val="2853450042"/>
                    </a:ext>
                  </a:extLst>
                </a:gridCol>
                <a:gridCol w="2320275">
                  <a:extLst>
                    <a:ext uri="{9D8B030D-6E8A-4147-A177-3AD203B41FA5}">
                      <a16:colId xmlns:a16="http://schemas.microsoft.com/office/drawing/2014/main" val="3025079408"/>
                    </a:ext>
                  </a:extLst>
                </a:gridCol>
                <a:gridCol w="2344366">
                  <a:extLst>
                    <a:ext uri="{9D8B030D-6E8A-4147-A177-3AD203B41FA5}">
                      <a16:colId xmlns:a16="http://schemas.microsoft.com/office/drawing/2014/main" val="2383947624"/>
                    </a:ext>
                  </a:extLst>
                </a:gridCol>
                <a:gridCol w="3200400">
                  <a:extLst>
                    <a:ext uri="{9D8B030D-6E8A-4147-A177-3AD203B41FA5}">
                      <a16:colId xmlns:a16="http://schemas.microsoft.com/office/drawing/2014/main" val="336167583"/>
                    </a:ext>
                  </a:extLst>
                </a:gridCol>
              </a:tblGrid>
              <a:tr h="510461">
                <a:tc>
                  <a:txBody>
                    <a:bodyPr/>
                    <a:lstStyle/>
                    <a:p>
                      <a:pPr algn="ctr"/>
                      <a:r>
                        <a:rPr lang="en-GB" sz="1600" b="1" dirty="0">
                          <a:solidFill>
                            <a:schemeClr val="bg1"/>
                          </a:solidFill>
                          <a:latin typeface="Poppins" panose="00000500000000000000" pitchFamily="2" charset="0"/>
                          <a:cs typeface="Poppins" panose="00000500000000000000" pitchFamily="2" charset="0"/>
                        </a:rPr>
                        <a:t>Type of control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600" b="1" dirty="0">
                          <a:solidFill>
                            <a:schemeClr val="bg1"/>
                          </a:solidFill>
                          <a:latin typeface="Poppins" panose="00000500000000000000" pitchFamily="2" charset="0"/>
                          <a:cs typeface="Poppins" panose="00000500000000000000" pitchFamily="2" charset="0"/>
                        </a:rPr>
                        <a:t>Prime responsibility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600" b="1" dirty="0">
                          <a:solidFill>
                            <a:schemeClr val="bg1"/>
                          </a:solidFill>
                          <a:latin typeface="Poppins" panose="00000500000000000000" pitchFamily="2" charset="0"/>
                          <a:cs typeface="Poppins" panose="00000500000000000000" pitchFamily="2" charset="0"/>
                        </a:rPr>
                        <a:t>Purpose</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600" b="1" dirty="0">
                          <a:solidFill>
                            <a:schemeClr val="bg1"/>
                          </a:solidFill>
                          <a:latin typeface="Poppins" panose="00000500000000000000" pitchFamily="2" charset="0"/>
                          <a:cs typeface="Poppins" panose="00000500000000000000" pitchFamily="2" charset="0"/>
                        </a:rPr>
                        <a:t>Approach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81325908"/>
                  </a:ext>
                </a:extLst>
              </a:tr>
              <a:tr h="911010">
                <a:tc>
                  <a:txBody>
                    <a:bodyPr/>
                    <a:lstStyle/>
                    <a:p>
                      <a:pPr algn="ctr">
                        <a:lnSpc>
                          <a:spcPct val="150000"/>
                        </a:lnSpc>
                      </a:pPr>
                      <a:r>
                        <a:rPr lang="en-GB" sz="1400" b="1" dirty="0">
                          <a:solidFill>
                            <a:schemeClr val="bg1"/>
                          </a:solidFill>
                        </a:rPr>
                        <a:t>Annual control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Top Management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Middle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Review planned results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Sales analysis</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 share analysis</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Sales to expense ratios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Financial analysis</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 bases score card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30206796"/>
                  </a:ext>
                </a:extLst>
              </a:tr>
              <a:tr h="1242286">
                <a:tc>
                  <a:txBody>
                    <a:bodyPr/>
                    <a:lstStyle/>
                    <a:p>
                      <a:pPr marL="0" algn="ctr" defTabSz="914400" rtl="0" eaLnBrk="1" latinLnBrk="0" hangingPunct="1">
                        <a:lnSpc>
                          <a:spcPct val="150000"/>
                        </a:lnSpc>
                      </a:pPr>
                      <a:r>
                        <a:rPr lang="en-GB" sz="1400" b="1" kern="1200" dirty="0">
                          <a:solidFill>
                            <a:schemeClr val="bg1"/>
                          </a:solidFill>
                          <a:latin typeface="+mn-lt"/>
                          <a:ea typeface="+mn-ea"/>
                          <a:cs typeface="+mn-cs"/>
                        </a:rPr>
                        <a:t>Profitability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controller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Audit income loss and profitability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Profitability design by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Product</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Territory</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Customer</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Segment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Channel</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Order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046326090"/>
                  </a:ext>
                </a:extLst>
              </a:tr>
              <a:tr h="713247">
                <a:tc>
                  <a:txBody>
                    <a:bodyPr/>
                    <a:lstStyle/>
                    <a:p>
                      <a:pPr marL="0" algn="ctr" defTabSz="914400" rtl="0" eaLnBrk="1" latinLnBrk="0" hangingPunct="1">
                        <a:lnSpc>
                          <a:spcPct val="150000"/>
                        </a:lnSpc>
                      </a:pPr>
                      <a:r>
                        <a:rPr lang="en-GB" sz="1400" b="1" kern="1200" dirty="0">
                          <a:solidFill>
                            <a:schemeClr val="bg1"/>
                          </a:solidFill>
                          <a:latin typeface="+mn-lt"/>
                          <a:ea typeface="+mn-ea"/>
                          <a:cs typeface="+mn-cs"/>
                        </a:rPr>
                        <a:t>Efficiency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Line and staff management</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controller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Evaluate and align spending control versus efficiency and impact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Efficiency pf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Sales force</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Advertising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Sales promotion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Trade marketing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Distribution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29312281"/>
                  </a:ext>
                </a:extLst>
              </a:tr>
              <a:tr h="632589">
                <a:tc>
                  <a:txBody>
                    <a:bodyPr/>
                    <a:lstStyle/>
                    <a:p>
                      <a:pPr marL="0" algn="ctr" defTabSz="914400" rtl="0" eaLnBrk="1" latinLnBrk="0" hangingPunct="1">
                        <a:lnSpc>
                          <a:spcPct val="150000"/>
                        </a:lnSpc>
                      </a:pPr>
                      <a:r>
                        <a:rPr lang="en-GB" sz="1400" b="1" kern="1200" dirty="0">
                          <a:solidFill>
                            <a:schemeClr val="bg1"/>
                          </a:solidFill>
                          <a:latin typeface="+mn-lt"/>
                          <a:ea typeface="+mn-ea"/>
                          <a:cs typeface="+mn-cs"/>
                        </a:rPr>
                        <a:t>Strategic control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Top management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auditor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GB" sz="1200" kern="1200" dirty="0">
                          <a:solidFill>
                            <a:sysClr val="windowText" lastClr="000000"/>
                          </a:solidFill>
                          <a:latin typeface="+mn-lt"/>
                          <a:ea typeface="+mn-ea"/>
                          <a:cs typeface="+mn-cs"/>
                        </a:rPr>
                        <a:t>Evaluate resource application versus best listed opportunities in Markets , products and channels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effectiveness rating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audit </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Marketing excellence review</a:t>
                      </a:r>
                    </a:p>
                    <a:p>
                      <a:pPr marL="171450" indent="-171450" algn="l" defTabSz="914400" rtl="0" eaLnBrk="1" latinLnBrk="0" hangingPunct="1">
                        <a:buFont typeface="Arial" panose="020B0604020202020204" pitchFamily="34" charset="0"/>
                        <a:buChar char="•"/>
                      </a:pPr>
                      <a:r>
                        <a:rPr lang="en-GB" sz="1200" kern="1200" dirty="0">
                          <a:solidFill>
                            <a:sysClr val="windowText" lastClr="000000"/>
                          </a:solidFill>
                          <a:latin typeface="+mn-lt"/>
                          <a:ea typeface="+mn-ea"/>
                          <a:cs typeface="+mn-cs"/>
                        </a:rPr>
                        <a:t>Company ethical and social responsibility review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8389184"/>
                  </a:ext>
                </a:extLst>
              </a:tr>
            </a:tbl>
          </a:graphicData>
        </a:graphic>
      </p:graphicFrame>
      <p:sp>
        <p:nvSpPr>
          <p:cNvPr id="2" name="TextBox 1">
            <a:extLst>
              <a:ext uri="{FF2B5EF4-FFF2-40B4-BE49-F238E27FC236}">
                <a16:creationId xmlns:a16="http://schemas.microsoft.com/office/drawing/2014/main" id="{02E44B92-1EDF-EA0B-4D43-8277055A77C5}"/>
              </a:ext>
            </a:extLst>
          </p:cNvPr>
          <p:cNvSpPr txBox="1"/>
          <p:nvPr/>
        </p:nvSpPr>
        <p:spPr>
          <a:xfrm>
            <a:off x="94018" y="61048"/>
            <a:ext cx="9624767" cy="1046440"/>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Marketing Control Mechanism</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000" b="1" dirty="0">
                <a:solidFill>
                  <a:schemeClr val="tx1">
                    <a:lumMod val="50000"/>
                    <a:lumOff val="50000"/>
                  </a:schemeClr>
                </a:solidFill>
                <a:latin typeface="Poppins" panose="00000500000000000000" pitchFamily="2" charset="0"/>
                <a:ea typeface="Lato Light" panose="020F0502020204030203" pitchFamily="34" charset="0"/>
                <a:cs typeface="Poppins" panose="00000500000000000000" pitchFamily="2" charset="0"/>
              </a:rPr>
              <a:t>Purpose &amp; Approach</a:t>
            </a:r>
            <a:endParaRPr lang="en-US" sz="2000" b="1" dirty="0">
              <a:latin typeface="Poppins" panose="00000500000000000000" pitchFamily="2" charset="0"/>
              <a:ea typeface="Lato Light" panose="020F0502020204030203" pitchFamily="34"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07B4D795-06ED-B8ED-1376-EB0E4B2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EC1162BE-FD99-974A-89E6-69219D99D63B}"/>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5312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perations management involving business process and workflow, problem solving, high performance, monitoring and evaluation, quality control. Concept with manager touching gears and icons.">
            <a:extLst>
              <a:ext uri="{FF2B5EF4-FFF2-40B4-BE49-F238E27FC236}">
                <a16:creationId xmlns:a16="http://schemas.microsoft.com/office/drawing/2014/main" id="{3C79ED33-017B-F3D0-9E45-8D7DBBBBCC1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2880" t="-421" r="-124" b="421"/>
          <a:stretch/>
        </p:blipFill>
        <p:spPr bwMode="auto">
          <a:xfrm>
            <a:off x="6381550" y="2488130"/>
            <a:ext cx="5213684"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8" name="TextBox 7">
            <a:extLst>
              <a:ext uri="{FF2B5EF4-FFF2-40B4-BE49-F238E27FC236}">
                <a16:creationId xmlns:a16="http://schemas.microsoft.com/office/drawing/2014/main" id="{DA32DBBD-D3E4-453E-AFA1-C79D34C915C9}"/>
              </a:ext>
            </a:extLst>
          </p:cNvPr>
          <p:cNvSpPr txBox="1"/>
          <p:nvPr/>
        </p:nvSpPr>
        <p:spPr>
          <a:xfrm>
            <a:off x="0" y="3144649"/>
            <a:ext cx="5835510"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Marketing Control Mechanism</a:t>
            </a:r>
            <a:endParaRPr kumimoji="0" lang="en-US" sz="3200" b="0"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9" name="TextBox 18">
            <a:extLst>
              <a:ext uri="{FF2B5EF4-FFF2-40B4-BE49-F238E27FC236}">
                <a16:creationId xmlns:a16="http://schemas.microsoft.com/office/drawing/2014/main" id="{FC99AB42-5D80-4C08-9F96-4CAE16A0CB61}"/>
              </a:ext>
            </a:extLst>
          </p:cNvPr>
          <p:cNvSpPr txBox="1"/>
          <p:nvPr/>
        </p:nvSpPr>
        <p:spPr>
          <a:xfrm>
            <a:off x="269508" y="3579373"/>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Align core techniques to monitor and engage with your marketing growth plans </a:t>
            </a:r>
          </a:p>
        </p:txBody>
      </p:sp>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3" name="Group 2">
            <a:extLst>
              <a:ext uri="{FF2B5EF4-FFF2-40B4-BE49-F238E27FC236}">
                <a16:creationId xmlns:a16="http://schemas.microsoft.com/office/drawing/2014/main" id="{6A8BD720-1049-30C7-5C54-A1C8AB407A8A}"/>
              </a:ext>
            </a:extLst>
          </p:cNvPr>
          <p:cNvGrpSpPr/>
          <p:nvPr/>
        </p:nvGrpSpPr>
        <p:grpSpPr>
          <a:xfrm>
            <a:off x="5245947" y="4880985"/>
            <a:ext cx="1055370" cy="1055370"/>
            <a:chOff x="5245947" y="3870330"/>
            <a:chExt cx="1055370" cy="1055370"/>
          </a:xfrm>
        </p:grpSpPr>
        <p:sp>
          <p:nvSpPr>
            <p:cNvPr id="2" name="Oval 1">
              <a:extLst>
                <a:ext uri="{FF2B5EF4-FFF2-40B4-BE49-F238E27FC236}">
                  <a16:creationId xmlns:a16="http://schemas.microsoft.com/office/drawing/2014/main" id="{A8746E3D-9733-0AA3-15F9-2D11D4F0552D}"/>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5F8CECD5-A85A-68D9-F28D-314F183A5F07}"/>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82510298"/>
      </p:ext>
    </p:extLst>
  </p:cSld>
  <p:clrMapOvr>
    <a:masterClrMapping/>
  </p:clrMapOvr>
</p:sld>
</file>

<file path=ppt/theme/theme1.xml><?xml version="1.0" encoding="utf-8"?>
<a:theme xmlns:a="http://schemas.openxmlformats.org/drawingml/2006/main" name="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1150</Words>
  <Application>Microsoft Office PowerPoint</Application>
  <PresentationFormat>Widescreen</PresentationFormat>
  <Paragraphs>233</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4</cp:revision>
  <dcterms:created xsi:type="dcterms:W3CDTF">2020-07-29T08:32:25Z</dcterms:created>
  <dcterms:modified xsi:type="dcterms:W3CDTF">2023-07-07T14:13:13Z</dcterms:modified>
</cp:coreProperties>
</file>