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2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darshan Chakravarthi" initials="SC" lastIdx="3" clrIdx="0">
    <p:extLst>
      <p:ext uri="{19B8F6BF-5375-455C-9EA6-DF929625EA0E}">
        <p15:presenceInfo xmlns:p15="http://schemas.microsoft.com/office/powerpoint/2012/main" userId="S::sudarshan@thestarquadrant.com::9632d19e-631d-46a5-9e9a-d9cc496f17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A438A8-4FE2-4466-A49C-546FC78BA03C}" v="1" dt="2023-07-11T13:48:10.9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18A438A8-4FE2-4466-A49C-546FC78BA03C}"/>
    <pc:docChg chg="custSel delSld modSld delMainMaster">
      <pc:chgData name="Sudarshan Chakravarthi" userId="9632d19e-631d-46a5-9e9a-d9cc496f17d0" providerId="ADAL" clId="{18A438A8-4FE2-4466-A49C-546FC78BA03C}" dt="2023-07-11T13:48:19.585" v="188" actId="1076"/>
      <pc:docMkLst>
        <pc:docMk/>
      </pc:docMkLst>
      <pc:sldChg chg="del">
        <pc:chgData name="Sudarshan Chakravarthi" userId="9632d19e-631d-46a5-9e9a-d9cc496f17d0" providerId="ADAL" clId="{18A438A8-4FE2-4466-A49C-546FC78BA03C}" dt="2023-07-11T13:47:28.769" v="183" actId="47"/>
        <pc:sldMkLst>
          <pc:docMk/>
          <pc:sldMk cId="1088867395" sldId="1511"/>
        </pc:sldMkLst>
      </pc:sldChg>
      <pc:sldChg chg="del">
        <pc:chgData name="Sudarshan Chakravarthi" userId="9632d19e-631d-46a5-9e9a-d9cc496f17d0" providerId="ADAL" clId="{18A438A8-4FE2-4466-A49C-546FC78BA03C}" dt="2023-07-11T13:47:28.769" v="183" actId="47"/>
        <pc:sldMkLst>
          <pc:docMk/>
          <pc:sldMk cId="3945799764" sldId="1512"/>
        </pc:sldMkLst>
      </pc:sldChg>
      <pc:sldChg chg="del">
        <pc:chgData name="Sudarshan Chakravarthi" userId="9632d19e-631d-46a5-9e9a-d9cc496f17d0" providerId="ADAL" clId="{18A438A8-4FE2-4466-A49C-546FC78BA03C}" dt="2023-07-11T13:47:28.769" v="183" actId="47"/>
        <pc:sldMkLst>
          <pc:docMk/>
          <pc:sldMk cId="3793973853" sldId="1514"/>
        </pc:sldMkLst>
      </pc:sldChg>
      <pc:sldChg chg="del">
        <pc:chgData name="Sudarshan Chakravarthi" userId="9632d19e-631d-46a5-9e9a-d9cc496f17d0" providerId="ADAL" clId="{18A438A8-4FE2-4466-A49C-546FC78BA03C}" dt="2023-07-11T13:47:28.769" v="183" actId="47"/>
        <pc:sldMkLst>
          <pc:docMk/>
          <pc:sldMk cId="1962533245" sldId="1515"/>
        </pc:sldMkLst>
      </pc:sldChg>
      <pc:sldChg chg="del">
        <pc:chgData name="Sudarshan Chakravarthi" userId="9632d19e-631d-46a5-9e9a-d9cc496f17d0" providerId="ADAL" clId="{18A438A8-4FE2-4466-A49C-546FC78BA03C}" dt="2023-07-11T13:47:28.769" v="183" actId="47"/>
        <pc:sldMkLst>
          <pc:docMk/>
          <pc:sldMk cId="938672292" sldId="1517"/>
        </pc:sldMkLst>
      </pc:sldChg>
      <pc:sldChg chg="del">
        <pc:chgData name="Sudarshan Chakravarthi" userId="9632d19e-631d-46a5-9e9a-d9cc496f17d0" providerId="ADAL" clId="{18A438A8-4FE2-4466-A49C-546FC78BA03C}" dt="2023-07-11T13:47:28.769" v="183" actId="47"/>
        <pc:sldMkLst>
          <pc:docMk/>
          <pc:sldMk cId="634191082" sldId="1518"/>
        </pc:sldMkLst>
      </pc:sldChg>
      <pc:sldChg chg="del">
        <pc:chgData name="Sudarshan Chakravarthi" userId="9632d19e-631d-46a5-9e9a-d9cc496f17d0" providerId="ADAL" clId="{18A438A8-4FE2-4466-A49C-546FC78BA03C}" dt="2023-07-11T13:47:28.769" v="183" actId="47"/>
        <pc:sldMkLst>
          <pc:docMk/>
          <pc:sldMk cId="1202203628" sldId="1519"/>
        </pc:sldMkLst>
      </pc:sldChg>
      <pc:sldChg chg="del">
        <pc:chgData name="Sudarshan Chakravarthi" userId="9632d19e-631d-46a5-9e9a-d9cc496f17d0" providerId="ADAL" clId="{18A438A8-4FE2-4466-A49C-546FC78BA03C}" dt="2023-07-11T13:47:28.769" v="183" actId="47"/>
        <pc:sldMkLst>
          <pc:docMk/>
          <pc:sldMk cId="2725546293" sldId="1520"/>
        </pc:sldMkLst>
      </pc:sldChg>
      <pc:sldChg chg="del">
        <pc:chgData name="Sudarshan Chakravarthi" userId="9632d19e-631d-46a5-9e9a-d9cc496f17d0" providerId="ADAL" clId="{18A438A8-4FE2-4466-A49C-546FC78BA03C}" dt="2023-07-11T13:47:28.769" v="183" actId="47"/>
        <pc:sldMkLst>
          <pc:docMk/>
          <pc:sldMk cId="3296010056" sldId="3936"/>
        </pc:sldMkLst>
      </pc:sldChg>
      <pc:sldChg chg="del">
        <pc:chgData name="Sudarshan Chakravarthi" userId="9632d19e-631d-46a5-9e9a-d9cc496f17d0" providerId="ADAL" clId="{18A438A8-4FE2-4466-A49C-546FC78BA03C}" dt="2023-07-11T13:47:28.769" v="183" actId="47"/>
        <pc:sldMkLst>
          <pc:docMk/>
          <pc:sldMk cId="886777870" sldId="3965"/>
        </pc:sldMkLst>
      </pc:sldChg>
      <pc:sldChg chg="del">
        <pc:chgData name="Sudarshan Chakravarthi" userId="9632d19e-631d-46a5-9e9a-d9cc496f17d0" providerId="ADAL" clId="{18A438A8-4FE2-4466-A49C-546FC78BA03C}" dt="2023-07-11T13:47:28.769" v="183" actId="47"/>
        <pc:sldMkLst>
          <pc:docMk/>
          <pc:sldMk cId="776504895" sldId="4224"/>
        </pc:sldMkLst>
      </pc:sldChg>
      <pc:sldChg chg="addSp delSp modSp mod">
        <pc:chgData name="Sudarshan Chakravarthi" userId="9632d19e-631d-46a5-9e9a-d9cc496f17d0" providerId="ADAL" clId="{18A438A8-4FE2-4466-A49C-546FC78BA03C}" dt="2023-07-11T13:48:19.585" v="188" actId="1076"/>
        <pc:sldMkLst>
          <pc:docMk/>
          <pc:sldMk cId="3196038637" sldId="4225"/>
        </pc:sldMkLst>
        <pc:spChg chg="mod">
          <ac:chgData name="Sudarshan Chakravarthi" userId="9632d19e-631d-46a5-9e9a-d9cc496f17d0" providerId="ADAL" clId="{18A438A8-4FE2-4466-A49C-546FC78BA03C}" dt="2023-07-11T13:47:12.878" v="182" actId="20577"/>
          <ac:spMkLst>
            <pc:docMk/>
            <pc:sldMk cId="3196038637" sldId="4225"/>
            <ac:spMk id="22" creationId="{257944EF-C325-87E6-F497-106A27C993F0}"/>
          </ac:spMkLst>
        </pc:spChg>
        <pc:spChg chg="mod">
          <ac:chgData name="Sudarshan Chakravarthi" userId="9632d19e-631d-46a5-9e9a-d9cc496f17d0" providerId="ADAL" clId="{18A438A8-4FE2-4466-A49C-546FC78BA03C}" dt="2023-07-11T13:46:26.086" v="49" actId="404"/>
          <ac:spMkLst>
            <pc:docMk/>
            <pc:sldMk cId="3196038637" sldId="4225"/>
            <ac:spMk id="23" creationId="{835E8B50-E3AF-B133-2E1A-DAD76F64E6D3}"/>
          </ac:spMkLst>
        </pc:spChg>
        <pc:picChg chg="add mod">
          <ac:chgData name="Sudarshan Chakravarthi" userId="9632d19e-631d-46a5-9e9a-d9cc496f17d0" providerId="ADAL" clId="{18A438A8-4FE2-4466-A49C-546FC78BA03C}" dt="2023-07-11T13:48:19.585" v="188" actId="1076"/>
          <ac:picMkLst>
            <pc:docMk/>
            <pc:sldMk cId="3196038637" sldId="4225"/>
            <ac:picMk id="2" creationId="{3528BBDC-1E86-1B59-2976-84D755EC682A}"/>
          </ac:picMkLst>
        </pc:picChg>
        <pc:picChg chg="del">
          <ac:chgData name="Sudarshan Chakravarthi" userId="9632d19e-631d-46a5-9e9a-d9cc496f17d0" providerId="ADAL" clId="{18A438A8-4FE2-4466-A49C-546FC78BA03C}" dt="2023-07-11T13:47:33.911" v="184" actId="478"/>
          <ac:picMkLst>
            <pc:docMk/>
            <pc:sldMk cId="3196038637" sldId="4225"/>
            <ac:picMk id="4" creationId="{8E280FC1-2C88-A293-99A6-EC1C64DD4878}"/>
          </ac:picMkLst>
        </pc:picChg>
      </pc:sldChg>
      <pc:sldChg chg="del">
        <pc:chgData name="Sudarshan Chakravarthi" userId="9632d19e-631d-46a5-9e9a-d9cc496f17d0" providerId="ADAL" clId="{18A438A8-4FE2-4466-A49C-546FC78BA03C}" dt="2023-07-11T13:47:28.769" v="183" actId="47"/>
        <pc:sldMkLst>
          <pc:docMk/>
          <pc:sldMk cId="1576017317" sldId="4411"/>
        </pc:sldMkLst>
      </pc:sldChg>
      <pc:sldChg chg="del">
        <pc:chgData name="Sudarshan Chakravarthi" userId="9632d19e-631d-46a5-9e9a-d9cc496f17d0" providerId="ADAL" clId="{18A438A8-4FE2-4466-A49C-546FC78BA03C}" dt="2023-07-11T13:47:28.769" v="183" actId="47"/>
        <pc:sldMkLst>
          <pc:docMk/>
          <pc:sldMk cId="67187683" sldId="4412"/>
        </pc:sldMkLst>
      </pc:sldChg>
      <pc:sldChg chg="del">
        <pc:chgData name="Sudarshan Chakravarthi" userId="9632d19e-631d-46a5-9e9a-d9cc496f17d0" providerId="ADAL" clId="{18A438A8-4FE2-4466-A49C-546FC78BA03C}" dt="2023-07-11T13:47:28.769" v="183" actId="47"/>
        <pc:sldMkLst>
          <pc:docMk/>
          <pc:sldMk cId="445165460" sldId="4413"/>
        </pc:sldMkLst>
      </pc:sldChg>
      <pc:sldChg chg="del">
        <pc:chgData name="Sudarshan Chakravarthi" userId="9632d19e-631d-46a5-9e9a-d9cc496f17d0" providerId="ADAL" clId="{18A438A8-4FE2-4466-A49C-546FC78BA03C}" dt="2023-07-11T13:47:28.769" v="183" actId="47"/>
        <pc:sldMkLst>
          <pc:docMk/>
          <pc:sldMk cId="240237563" sldId="4414"/>
        </pc:sldMkLst>
      </pc:sldChg>
      <pc:sldMasterChg chg="del delSldLayout">
        <pc:chgData name="Sudarshan Chakravarthi" userId="9632d19e-631d-46a5-9e9a-d9cc496f17d0" providerId="ADAL" clId="{18A438A8-4FE2-4466-A49C-546FC78BA03C}" dt="2023-07-11T13:47:28.769" v="183" actId="47"/>
        <pc:sldMasterMkLst>
          <pc:docMk/>
          <pc:sldMasterMk cId="1352097269" sldId="2147483648"/>
        </pc:sldMasterMkLst>
        <pc:sldLayoutChg chg="del">
          <pc:chgData name="Sudarshan Chakravarthi" userId="9632d19e-631d-46a5-9e9a-d9cc496f17d0" providerId="ADAL" clId="{18A438A8-4FE2-4466-A49C-546FC78BA03C}" dt="2023-07-11T13:47:28.769" v="183" actId="47"/>
          <pc:sldLayoutMkLst>
            <pc:docMk/>
            <pc:sldMasterMk cId="1352097269" sldId="2147483648"/>
            <pc:sldLayoutMk cId="414071892" sldId="2147483649"/>
          </pc:sldLayoutMkLst>
        </pc:sldLayoutChg>
        <pc:sldLayoutChg chg="del">
          <pc:chgData name="Sudarshan Chakravarthi" userId="9632d19e-631d-46a5-9e9a-d9cc496f17d0" providerId="ADAL" clId="{18A438A8-4FE2-4466-A49C-546FC78BA03C}" dt="2023-07-11T13:47:28.769" v="183" actId="47"/>
          <pc:sldLayoutMkLst>
            <pc:docMk/>
            <pc:sldMasterMk cId="1352097269" sldId="2147483648"/>
            <pc:sldLayoutMk cId="397697920" sldId="2147483650"/>
          </pc:sldLayoutMkLst>
        </pc:sldLayoutChg>
        <pc:sldLayoutChg chg="del">
          <pc:chgData name="Sudarshan Chakravarthi" userId="9632d19e-631d-46a5-9e9a-d9cc496f17d0" providerId="ADAL" clId="{18A438A8-4FE2-4466-A49C-546FC78BA03C}" dt="2023-07-11T13:47:28.769" v="183" actId="47"/>
          <pc:sldLayoutMkLst>
            <pc:docMk/>
            <pc:sldMasterMk cId="1352097269" sldId="2147483648"/>
            <pc:sldLayoutMk cId="4192820497" sldId="2147483651"/>
          </pc:sldLayoutMkLst>
        </pc:sldLayoutChg>
        <pc:sldLayoutChg chg="del">
          <pc:chgData name="Sudarshan Chakravarthi" userId="9632d19e-631d-46a5-9e9a-d9cc496f17d0" providerId="ADAL" clId="{18A438A8-4FE2-4466-A49C-546FC78BA03C}" dt="2023-07-11T13:47:28.769" v="183" actId="47"/>
          <pc:sldLayoutMkLst>
            <pc:docMk/>
            <pc:sldMasterMk cId="1352097269" sldId="2147483648"/>
            <pc:sldLayoutMk cId="4198282826" sldId="2147483652"/>
          </pc:sldLayoutMkLst>
        </pc:sldLayoutChg>
        <pc:sldLayoutChg chg="del">
          <pc:chgData name="Sudarshan Chakravarthi" userId="9632d19e-631d-46a5-9e9a-d9cc496f17d0" providerId="ADAL" clId="{18A438A8-4FE2-4466-A49C-546FC78BA03C}" dt="2023-07-11T13:47:28.769" v="183" actId="47"/>
          <pc:sldLayoutMkLst>
            <pc:docMk/>
            <pc:sldMasterMk cId="1352097269" sldId="2147483648"/>
            <pc:sldLayoutMk cId="1574284556" sldId="2147483653"/>
          </pc:sldLayoutMkLst>
        </pc:sldLayoutChg>
        <pc:sldLayoutChg chg="del">
          <pc:chgData name="Sudarshan Chakravarthi" userId="9632d19e-631d-46a5-9e9a-d9cc496f17d0" providerId="ADAL" clId="{18A438A8-4FE2-4466-A49C-546FC78BA03C}" dt="2023-07-11T13:47:28.769" v="183" actId="47"/>
          <pc:sldLayoutMkLst>
            <pc:docMk/>
            <pc:sldMasterMk cId="1352097269" sldId="2147483648"/>
            <pc:sldLayoutMk cId="252380507" sldId="2147483654"/>
          </pc:sldLayoutMkLst>
        </pc:sldLayoutChg>
        <pc:sldLayoutChg chg="del">
          <pc:chgData name="Sudarshan Chakravarthi" userId="9632d19e-631d-46a5-9e9a-d9cc496f17d0" providerId="ADAL" clId="{18A438A8-4FE2-4466-A49C-546FC78BA03C}" dt="2023-07-11T13:47:28.769" v="183" actId="47"/>
          <pc:sldLayoutMkLst>
            <pc:docMk/>
            <pc:sldMasterMk cId="1352097269" sldId="2147483648"/>
            <pc:sldLayoutMk cId="3162403241" sldId="2147483655"/>
          </pc:sldLayoutMkLst>
        </pc:sldLayoutChg>
        <pc:sldLayoutChg chg="del">
          <pc:chgData name="Sudarshan Chakravarthi" userId="9632d19e-631d-46a5-9e9a-d9cc496f17d0" providerId="ADAL" clId="{18A438A8-4FE2-4466-A49C-546FC78BA03C}" dt="2023-07-11T13:47:28.769" v="183" actId="47"/>
          <pc:sldLayoutMkLst>
            <pc:docMk/>
            <pc:sldMasterMk cId="1352097269" sldId="2147483648"/>
            <pc:sldLayoutMk cId="1094427008" sldId="2147483656"/>
          </pc:sldLayoutMkLst>
        </pc:sldLayoutChg>
        <pc:sldLayoutChg chg="del">
          <pc:chgData name="Sudarshan Chakravarthi" userId="9632d19e-631d-46a5-9e9a-d9cc496f17d0" providerId="ADAL" clId="{18A438A8-4FE2-4466-A49C-546FC78BA03C}" dt="2023-07-11T13:47:28.769" v="183" actId="47"/>
          <pc:sldLayoutMkLst>
            <pc:docMk/>
            <pc:sldMasterMk cId="1352097269" sldId="2147483648"/>
            <pc:sldLayoutMk cId="1985605129" sldId="2147483657"/>
          </pc:sldLayoutMkLst>
        </pc:sldLayoutChg>
        <pc:sldLayoutChg chg="del">
          <pc:chgData name="Sudarshan Chakravarthi" userId="9632d19e-631d-46a5-9e9a-d9cc496f17d0" providerId="ADAL" clId="{18A438A8-4FE2-4466-A49C-546FC78BA03C}" dt="2023-07-11T13:47:28.769" v="183" actId="47"/>
          <pc:sldLayoutMkLst>
            <pc:docMk/>
            <pc:sldMasterMk cId="1352097269" sldId="2147483648"/>
            <pc:sldLayoutMk cId="3742131634" sldId="2147483658"/>
          </pc:sldLayoutMkLst>
        </pc:sldLayoutChg>
        <pc:sldLayoutChg chg="del">
          <pc:chgData name="Sudarshan Chakravarthi" userId="9632d19e-631d-46a5-9e9a-d9cc496f17d0" providerId="ADAL" clId="{18A438A8-4FE2-4466-A49C-546FC78BA03C}" dt="2023-07-11T13:47:28.769" v="183" actId="47"/>
          <pc:sldLayoutMkLst>
            <pc:docMk/>
            <pc:sldMasterMk cId="1352097269" sldId="2147483648"/>
            <pc:sldLayoutMk cId="3587964177" sldId="2147483659"/>
          </pc:sldLayoutMkLst>
        </pc:sldLayoutChg>
      </pc:sldMasterChg>
      <pc:sldMasterChg chg="delSldLayout">
        <pc:chgData name="Sudarshan Chakravarthi" userId="9632d19e-631d-46a5-9e9a-d9cc496f17d0" providerId="ADAL" clId="{18A438A8-4FE2-4466-A49C-546FC78BA03C}" dt="2023-07-11T13:47:28.769" v="183" actId="47"/>
        <pc:sldMasterMkLst>
          <pc:docMk/>
          <pc:sldMasterMk cId="3281925345" sldId="2147483660"/>
        </pc:sldMasterMkLst>
        <pc:sldLayoutChg chg="del">
          <pc:chgData name="Sudarshan Chakravarthi" userId="9632d19e-631d-46a5-9e9a-d9cc496f17d0" providerId="ADAL" clId="{18A438A8-4FE2-4466-A49C-546FC78BA03C}" dt="2023-07-11T13:47:28.769" v="183" actId="47"/>
          <pc:sldLayoutMkLst>
            <pc:docMk/>
            <pc:sldMasterMk cId="3281925345" sldId="2147483660"/>
            <pc:sldLayoutMk cId="797758904" sldId="214748367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BAB66-43D7-4D23-B676-3B1F62B95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DFD13-593F-4B83-B497-E82949CEC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2FBD2-BE5D-42C6-9063-318435C8F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1CA9-A5B2-4004-A05D-1386D6D3CA1B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5C7C9-BEB0-4112-AEC8-6EB11104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478A4-C7D0-44D5-96C0-5C78B617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2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66B4A-E7A4-44F7-B8CE-FC04A86BD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41C53-EA93-4DE4-A7CA-AC3B4C392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1EE0D3-B655-497B-BAB9-F59F9F335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E32D0-96FF-4D4E-89BA-D8BB6700C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14C0-FCFE-48DF-B643-46A39448301D}" type="datetime1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CD752-B348-430F-A7F6-F30339526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D9FAF-106A-48D7-ADE7-D2180FB4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59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05A43-DCA0-41F0-901E-EDFCA505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CB8440-E897-4696-B6CC-41BA9C2AA1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45FA-A158-4E0C-83E8-BD6F4FEE0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05CE2-129D-4625-AA52-864088CDE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7F8D-38FD-4273-9D7B-1E1C36535A69}" type="datetime1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3195A-2B34-498C-9D0E-C13D2CCA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5148F-3B75-4F9E-90DB-60757DC85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458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9A755-F81E-4BAA-A7D7-3174D7F96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C0E6F9-CE8F-427D-B508-88933A9DB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FE9C2-5D60-4BEF-A1BE-39EAABC19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E1BF2-F826-4721-AD4C-F52E75F39D98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336F7-E3B8-49AD-BE01-BC454EEA5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A80A4-D8BB-4A60-9C5A-073A9243F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537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964F0F-8C74-4E75-8DC6-E48173FF7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F4FA4-4833-4A2B-959E-D81E16221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0ABF4-3A88-4EC9-883D-D63814371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F695-C670-42C2-896E-5B77BE2A29C7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8AA6A-C5D8-405B-B3F1-380AE8F0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68802-CC13-4BA8-8423-87FE7F3BD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204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995F1-1CED-4DD8-AD2E-58EE0A2F9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CB06D-6A7F-4D8A-9A75-6E04102E3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EE858-AFF7-4F91-9D63-FDA705E1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FB4B-B265-41F1-B331-A46E229A665B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138B3-09A7-4D12-B016-A2767CF6C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18A36-21BF-433A-9BB2-C025FC6C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27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0E74E-14F0-42A5-89DF-4ACBE5856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A29AE-5DA4-4C8E-B867-B56674BE5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D91B3-268F-4029-BC99-C51C6E10F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FC82-2CDD-443C-9F64-8035CE83765C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D77BE-4624-4A56-B086-4045189DE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79468-FB5C-439C-9F18-14E715D8D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065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B21D5-5F4E-4FBF-91B8-277D184BF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B9242-EF46-44C3-8BAF-4624DF25D5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18917-D53E-412C-9BFF-26E4F115E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3C1413-D502-4387-84CC-3BE06650C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B3B3-5BFD-4AF6-96C9-40263BAA5CD1}" type="datetime1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16A0B-F011-4551-8626-1F6998048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071EC-D367-4D8B-BD87-4EAB2693E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7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C2319-FDBD-499C-A4FE-6F66309B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F503D-4021-4B8D-ADF3-FFC595A3A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B34918-916B-4409-A45D-4FB758F50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014920-9F26-48C8-9C13-E8D8EED71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5FCB1-BCE2-4B08-97E1-1D4E5124F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80249-AF98-4DAC-AA3E-30563F0FC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19DC-37FA-4F77-8658-638485413CB4}" type="datetime1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771338-D11F-46C2-8221-D6AB69222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02E98-CCB7-485C-9025-A69C3F74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51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C832F-EE78-4931-9318-B772FC2C8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495A5-6049-4B3C-9D26-75D3050F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9DB1-8AC5-427C-B904-D1A6DB07D0F4}" type="datetime1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B75A9D-2115-4D35-A22D-6573DCB1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5AEDF6-E8E9-4FEA-8A80-F0ED59C53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30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DA1F-4094-4C95-8139-6D7572B3FFB0}" type="datetime1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7DDF1C1-446B-4596-8FEC-4642E44B77F0}"/>
              </a:ext>
            </a:extLst>
          </p:cNvPr>
          <p:cNvSpPr txBox="1">
            <a:spLocks/>
          </p:cNvSpPr>
          <p:nvPr userDrawn="1"/>
        </p:nvSpPr>
        <p:spPr>
          <a:xfrm>
            <a:off x="9448800" y="0"/>
            <a:ext cx="2743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78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9E27F9-69DF-424C-876F-05881921F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D569A-DE61-4AA6-9468-126D7A7D654F}" type="datetime1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DC8212-8094-49DC-9E28-1E402AA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55AC0F-1E39-47B9-8D1E-CF474F9AA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27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A0BCE-0E2C-4536-B418-8574A4E72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221F61-807E-4106-B50B-801773ECE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6FA0-89A6-48DA-9809-9104A5B08061}" type="datetime1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69D2A0-CB04-4202-BF42-2101DE932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5E1C0A-A58A-4E0D-95B4-1D4269A65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7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BBD152-7BBF-4AF7-B492-B11F102B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4B255-9DF1-4E88-AC0A-A7F9A4856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EAACC-985D-425A-9E6B-09A97D489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A9C17-F3C0-46DA-ADB4-8773B374A782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34C0B-3AD9-4ACF-A18D-3D1281B462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67DE5-5A40-43F1-9A1B-E3AB4C9B15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92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34DA4CE-ABCE-2F6D-B94E-A68057C7C955}"/>
              </a:ext>
            </a:extLst>
          </p:cNvPr>
          <p:cNvSpPr/>
          <p:nvPr/>
        </p:nvSpPr>
        <p:spPr>
          <a:xfrm>
            <a:off x="-2286" y="-13209"/>
            <a:ext cx="5760000" cy="6871209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06EE79-7A89-C964-B4A3-F1292467C261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4AD03D1C-6F5C-4CA5-B29F-DCD98223B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EC035C-DF7F-643C-17BD-F7A29706EF7B}"/>
              </a:ext>
            </a:extLst>
          </p:cNvPr>
          <p:cNvSpPr txBox="1"/>
          <p:nvPr/>
        </p:nvSpPr>
        <p:spPr>
          <a:xfrm>
            <a:off x="0" y="6132606"/>
            <a:ext cx="2487515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7944EF-C325-87E6-F497-106A27C993F0}"/>
              </a:ext>
            </a:extLst>
          </p:cNvPr>
          <p:cNvSpPr txBox="1"/>
          <p:nvPr/>
        </p:nvSpPr>
        <p:spPr>
          <a:xfrm>
            <a:off x="0" y="3437952"/>
            <a:ext cx="575546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schemeClr val="bg1"/>
                </a:solidFill>
                <a:latin typeface="Open Sans" panose="020B0606030504020204" pitchFamily="34" charset="0"/>
              </a:rPr>
              <a:t>Prioritize resources and plans based on quantitative inputs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5E8B50-E3AF-B133-2E1A-DAD76F64E6D3}"/>
              </a:ext>
            </a:extLst>
          </p:cNvPr>
          <p:cNvSpPr txBox="1"/>
          <p:nvPr/>
        </p:nvSpPr>
        <p:spPr>
          <a:xfrm>
            <a:off x="0" y="2876860"/>
            <a:ext cx="5906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Prioritization Matrix Tool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Poppins" panose="00000500000000000000" pitchFamily="2" charset="0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1F63D40-745E-2AB2-D129-24110515BA31}"/>
              </a:ext>
            </a:extLst>
          </p:cNvPr>
          <p:cNvGrpSpPr/>
          <p:nvPr/>
        </p:nvGrpSpPr>
        <p:grpSpPr>
          <a:xfrm>
            <a:off x="5239797" y="4096166"/>
            <a:ext cx="1055370" cy="1055370"/>
            <a:chOff x="7108613" y="4124330"/>
            <a:chExt cx="1055370" cy="105537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2CB940E-6DA0-5AFA-81B4-4D5C9C463D30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8" name="Google Shape;104;p13">
              <a:extLst>
                <a:ext uri="{FF2B5EF4-FFF2-40B4-BE49-F238E27FC236}">
                  <a16:creationId xmlns:a16="http://schemas.microsoft.com/office/drawing/2014/main" id="{316F5BA4-859D-16A4-43CD-D2E26898081D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3528BBDC-1E86-1B59-2976-84D755EC68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4985" y="2749138"/>
            <a:ext cx="3625014" cy="2048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3863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UpskilPRO-2">
      <a:majorFont>
        <a:latin typeface="Lato Light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29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Light</vt:lpstr>
      <vt:lpstr>Open Sans</vt:lpstr>
      <vt:lpstr>Poppins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Chakravarthi</dc:creator>
  <cp:lastModifiedBy>Sudarshan Raman</cp:lastModifiedBy>
  <cp:revision>37</cp:revision>
  <dcterms:created xsi:type="dcterms:W3CDTF">2020-08-28T12:51:24Z</dcterms:created>
  <dcterms:modified xsi:type="dcterms:W3CDTF">2023-07-11T13:48:19Z</dcterms:modified>
</cp:coreProperties>
</file>