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darshan Chakravarthi" initials="SC" lastIdx="3" clrIdx="0">
    <p:extLst>
      <p:ext uri="{19B8F6BF-5375-455C-9EA6-DF929625EA0E}">
        <p15:presenceInfo xmlns:p15="http://schemas.microsoft.com/office/powerpoint/2012/main" userId="S::sudarshan@thestarquadrant.com::9632d19e-631d-46a5-9e9a-d9cc496f17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438A8-4FE2-4466-A49C-546FC78BA03C}" v="1" dt="2023-07-11T13:48:1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18A438A8-4FE2-4466-A49C-546FC78BA03C}"/>
    <pc:docChg chg="custSel delSld modSld delMainMaster">
      <pc:chgData name="Sudarshan Chakravarthi" userId="9632d19e-631d-46a5-9e9a-d9cc496f17d0" providerId="ADAL" clId="{18A438A8-4FE2-4466-A49C-546FC78BA03C}" dt="2023-07-11T13:48:19.585" v="188" actId="1076"/>
      <pc:docMkLst>
        <pc:docMk/>
      </pc:docMkLst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1088867395" sldId="1511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3945799764" sldId="1512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3793973853" sldId="1514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1962533245" sldId="1515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938672292" sldId="1517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634191082" sldId="1518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1202203628" sldId="1519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2725546293" sldId="1520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3296010056" sldId="3936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886777870" sldId="3965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776504895" sldId="4224"/>
        </pc:sldMkLst>
      </pc:sldChg>
      <pc:sldChg chg="addSp delSp modSp mod">
        <pc:chgData name="Sudarshan Chakravarthi" userId="9632d19e-631d-46a5-9e9a-d9cc496f17d0" providerId="ADAL" clId="{18A438A8-4FE2-4466-A49C-546FC78BA03C}" dt="2023-07-11T13:48:19.585" v="188" actId="1076"/>
        <pc:sldMkLst>
          <pc:docMk/>
          <pc:sldMk cId="3196038637" sldId="4225"/>
        </pc:sldMkLst>
        <pc:spChg chg="mod">
          <ac:chgData name="Sudarshan Chakravarthi" userId="9632d19e-631d-46a5-9e9a-d9cc496f17d0" providerId="ADAL" clId="{18A438A8-4FE2-4466-A49C-546FC78BA03C}" dt="2023-07-11T13:47:12.878" v="182" actId="20577"/>
          <ac:spMkLst>
            <pc:docMk/>
            <pc:sldMk cId="3196038637" sldId="4225"/>
            <ac:spMk id="22" creationId="{257944EF-C325-87E6-F497-106A27C993F0}"/>
          </ac:spMkLst>
        </pc:spChg>
        <pc:spChg chg="mod">
          <ac:chgData name="Sudarshan Chakravarthi" userId="9632d19e-631d-46a5-9e9a-d9cc496f17d0" providerId="ADAL" clId="{18A438A8-4FE2-4466-A49C-546FC78BA03C}" dt="2023-07-11T13:46:26.086" v="49" actId="404"/>
          <ac:spMkLst>
            <pc:docMk/>
            <pc:sldMk cId="3196038637" sldId="4225"/>
            <ac:spMk id="23" creationId="{835E8B50-E3AF-B133-2E1A-DAD76F64E6D3}"/>
          </ac:spMkLst>
        </pc:spChg>
        <pc:picChg chg="add mod">
          <ac:chgData name="Sudarshan Chakravarthi" userId="9632d19e-631d-46a5-9e9a-d9cc496f17d0" providerId="ADAL" clId="{18A438A8-4FE2-4466-A49C-546FC78BA03C}" dt="2023-07-11T13:48:19.585" v="188" actId="1076"/>
          <ac:picMkLst>
            <pc:docMk/>
            <pc:sldMk cId="3196038637" sldId="4225"/>
            <ac:picMk id="2" creationId="{3528BBDC-1E86-1B59-2976-84D755EC682A}"/>
          </ac:picMkLst>
        </pc:picChg>
        <pc:picChg chg="del">
          <ac:chgData name="Sudarshan Chakravarthi" userId="9632d19e-631d-46a5-9e9a-d9cc496f17d0" providerId="ADAL" clId="{18A438A8-4FE2-4466-A49C-546FC78BA03C}" dt="2023-07-11T13:47:33.911" v="184" actId="478"/>
          <ac:picMkLst>
            <pc:docMk/>
            <pc:sldMk cId="3196038637" sldId="4225"/>
            <ac:picMk id="4" creationId="{8E280FC1-2C88-A293-99A6-EC1C64DD4878}"/>
          </ac:picMkLst>
        </pc:picChg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1576017317" sldId="4411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67187683" sldId="4412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445165460" sldId="4413"/>
        </pc:sldMkLst>
      </pc:sldChg>
      <pc:sldChg chg="del">
        <pc:chgData name="Sudarshan Chakravarthi" userId="9632d19e-631d-46a5-9e9a-d9cc496f17d0" providerId="ADAL" clId="{18A438A8-4FE2-4466-A49C-546FC78BA03C}" dt="2023-07-11T13:47:28.769" v="183" actId="47"/>
        <pc:sldMkLst>
          <pc:docMk/>
          <pc:sldMk cId="240237563" sldId="4414"/>
        </pc:sldMkLst>
      </pc:sldChg>
      <pc:sldMasterChg chg="del delSldLayout">
        <pc:chgData name="Sudarshan Chakravarthi" userId="9632d19e-631d-46a5-9e9a-d9cc496f17d0" providerId="ADAL" clId="{18A438A8-4FE2-4466-A49C-546FC78BA03C}" dt="2023-07-11T13:47:28.769" v="183" actId="47"/>
        <pc:sldMasterMkLst>
          <pc:docMk/>
          <pc:sldMasterMk cId="1352097269" sldId="2147483648"/>
        </pc:sldMasterMkLst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414071892" sldId="2147483649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397697920" sldId="2147483650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4192820497" sldId="2147483651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4198282826" sldId="2147483652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1574284556" sldId="2147483653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252380507" sldId="2147483654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3162403241" sldId="2147483655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1094427008" sldId="2147483656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1985605129" sldId="2147483657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3742131634" sldId="2147483658"/>
          </pc:sldLayoutMkLst>
        </pc:sldLayoutChg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1352097269" sldId="2147483648"/>
            <pc:sldLayoutMk cId="3587964177" sldId="2147483659"/>
          </pc:sldLayoutMkLst>
        </pc:sldLayoutChg>
      </pc:sldMasterChg>
      <pc:sldMasterChg chg="delSldLayout">
        <pc:chgData name="Sudarshan Chakravarthi" userId="9632d19e-631d-46a5-9e9a-d9cc496f17d0" providerId="ADAL" clId="{18A438A8-4FE2-4466-A49C-546FC78BA03C}" dt="2023-07-11T13:47:28.769" v="183" actId="47"/>
        <pc:sldMasterMkLst>
          <pc:docMk/>
          <pc:sldMasterMk cId="3281925345" sldId="2147483660"/>
        </pc:sldMasterMkLst>
        <pc:sldLayoutChg chg="del">
          <pc:chgData name="Sudarshan Chakravarthi" userId="9632d19e-631d-46a5-9e9a-d9cc496f17d0" providerId="ADAL" clId="{18A438A8-4FE2-4466-A49C-546FC78BA03C}" dt="2023-07-11T13:47:28.769" v="183" actId="47"/>
          <pc:sldLayoutMkLst>
            <pc:docMk/>
            <pc:sldMasterMk cId="3281925345" sldId="2147483660"/>
            <pc:sldLayoutMk cId="797758904" sldId="214748367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1CA9-A5B2-4004-A05D-1386D6D3CA1B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14C0-FCFE-48DF-B643-46A39448301D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7F8D-38FD-4273-9D7B-1E1C36535A69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5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1BF2-F826-4721-AD4C-F52E75F39D98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3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F695-C670-42C2-896E-5B77BE2A29C7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B4B-B265-41F1-B331-A46E229A665B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FC82-2CDD-443C-9F64-8035CE83765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6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3B3-5BFD-4AF6-96C9-40263BAA5CD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9DC-37FA-4F77-8658-638485413CB4}" type="datetime1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51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9DB1-8AC5-427C-B904-D1A6DB07D0F4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DA1F-4094-4C95-8139-6D7572B3FFB0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78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69A-DE61-4AA6-9468-126D7A7D654F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7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6FA0-89A6-48DA-9809-9104A5B08061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9C17-F3C0-46DA-ADB4-8773B374A782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92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0" y="3437952"/>
            <a:ext cx="57554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bg1"/>
                </a:solidFill>
                <a:latin typeface="Open Sans" panose="020B0606030504020204" pitchFamily="34" charset="0"/>
              </a:rPr>
              <a:t>Prioritize resources and plans based on quantitative inputs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0" y="2876860"/>
            <a:ext cx="5906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Prioritization Matrix Tool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F63D40-745E-2AB2-D129-24110515BA31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2CB940E-6DA0-5AFA-81B4-4D5C9C463D30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8" name="Google Shape;104;p13">
              <a:extLst>
                <a:ext uri="{FF2B5EF4-FFF2-40B4-BE49-F238E27FC236}">
                  <a16:creationId xmlns:a16="http://schemas.microsoft.com/office/drawing/2014/main" id="{316F5BA4-859D-16A4-43CD-D2E26898081D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528BBDC-1E86-1B59-2976-84D755EC6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985" y="2749138"/>
            <a:ext cx="3625014" cy="204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386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Light</vt:lpstr>
      <vt:lpstr>Open Sans</vt:lpstr>
      <vt:lpstr>Poppins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37</cp:revision>
  <dcterms:created xsi:type="dcterms:W3CDTF">2020-08-28T12:51:24Z</dcterms:created>
  <dcterms:modified xsi:type="dcterms:W3CDTF">2023-07-11T13:48:19Z</dcterms:modified>
</cp:coreProperties>
</file>