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3" r:id="rId2"/>
    <p:sldMasterId id="2147483679" r:id="rId3"/>
    <p:sldMasterId id="2147483692" r:id="rId4"/>
    <p:sldMasterId id="2147483707" r:id="rId5"/>
    <p:sldMasterId id="2147483720" r:id="rId6"/>
    <p:sldMasterId id="2147483732" r:id="rId7"/>
  </p:sldMasterIdLst>
  <p:notesMasterIdLst>
    <p:notesMasterId r:id="rId48"/>
  </p:notesMasterIdLst>
  <p:sldIdLst>
    <p:sldId id="4211" r:id="rId8"/>
    <p:sldId id="4411" r:id="rId9"/>
    <p:sldId id="4412" r:id="rId10"/>
    <p:sldId id="3965" r:id="rId11"/>
    <p:sldId id="3968" r:id="rId12"/>
    <p:sldId id="4113" r:id="rId13"/>
    <p:sldId id="3940" r:id="rId14"/>
    <p:sldId id="4114" r:id="rId15"/>
    <p:sldId id="3933" r:id="rId16"/>
    <p:sldId id="3932" r:id="rId17"/>
    <p:sldId id="3939" r:id="rId18"/>
    <p:sldId id="4107" r:id="rId19"/>
    <p:sldId id="273" r:id="rId20"/>
    <p:sldId id="3944" r:id="rId21"/>
    <p:sldId id="3948" r:id="rId22"/>
    <p:sldId id="3947" r:id="rId23"/>
    <p:sldId id="3941" r:id="rId24"/>
    <p:sldId id="4111" r:id="rId25"/>
    <p:sldId id="298" r:id="rId26"/>
    <p:sldId id="269" r:id="rId27"/>
    <p:sldId id="259" r:id="rId28"/>
    <p:sldId id="4108" r:id="rId29"/>
    <p:sldId id="4110" r:id="rId30"/>
    <p:sldId id="4112" r:id="rId31"/>
    <p:sldId id="3943" r:id="rId32"/>
    <p:sldId id="4098" r:id="rId33"/>
    <p:sldId id="4099" r:id="rId34"/>
    <p:sldId id="4100" r:id="rId35"/>
    <p:sldId id="4101" r:id="rId36"/>
    <p:sldId id="4116" r:id="rId37"/>
    <p:sldId id="4102" r:id="rId38"/>
    <p:sldId id="4103" r:id="rId39"/>
    <p:sldId id="4104" r:id="rId40"/>
    <p:sldId id="4105" r:id="rId41"/>
    <p:sldId id="3821" r:id="rId42"/>
    <p:sldId id="3826" r:id="rId43"/>
    <p:sldId id="4210" r:id="rId44"/>
    <p:sldId id="4413" r:id="rId45"/>
    <p:sldId id="4414" r:id="rId46"/>
    <p:sldId id="441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ACC"/>
    <a:srgbClr val="378786"/>
    <a:srgbClr val="67C580"/>
    <a:srgbClr val="25A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EF8C4-7198-4D45-A11A-74B0A857BE9E}" v="5" dt="2023-07-05T07:48:16.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69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ECFE1B5A-7337-452E-A02B-A6F1A4FD7308}"/>
    <pc:docChg chg="undo custSel addSld delSld modSld sldOrd">
      <pc:chgData name="Sudarshan Chakravarthi" userId="9632d19e-631d-46a5-9e9a-d9cc496f17d0" providerId="ADAL" clId="{ECFE1B5A-7337-452E-A02B-A6F1A4FD7308}" dt="2023-02-20T12:10:09.785" v="913" actId="47"/>
      <pc:docMkLst>
        <pc:docMk/>
      </pc:docMkLst>
      <pc:sldChg chg="addSp delSp modSp mod">
        <pc:chgData name="Sudarshan Chakravarthi" userId="9632d19e-631d-46a5-9e9a-d9cc496f17d0" providerId="ADAL" clId="{ECFE1B5A-7337-452E-A02B-A6F1A4FD7308}" dt="2022-08-12T08:41:00.601" v="891" actId="404"/>
        <pc:sldMkLst>
          <pc:docMk/>
          <pc:sldMk cId="459091017" sldId="259"/>
        </pc:sldMkLst>
        <pc:spChg chg="mod">
          <ac:chgData name="Sudarshan Chakravarthi" userId="9632d19e-631d-46a5-9e9a-d9cc496f17d0" providerId="ADAL" clId="{ECFE1B5A-7337-452E-A02B-A6F1A4FD7308}" dt="2022-08-12T08:41:00.601" v="891" actId="404"/>
          <ac:spMkLst>
            <pc:docMk/>
            <pc:sldMk cId="459091017" sldId="259"/>
            <ac:spMk id="2" creationId="{0632CC0E-C3CB-43B3-97D6-8C3A666C1B31}"/>
          </ac:spMkLst>
        </pc:spChg>
        <pc:spChg chg="mod">
          <ac:chgData name="Sudarshan Chakravarthi" userId="9632d19e-631d-46a5-9e9a-d9cc496f17d0" providerId="ADAL" clId="{ECFE1B5A-7337-452E-A02B-A6F1A4FD7308}" dt="2022-08-12T04:58:48.244" v="831" actId="2711"/>
          <ac:spMkLst>
            <pc:docMk/>
            <pc:sldMk cId="459091017" sldId="259"/>
            <ac:spMk id="3" creationId="{CA42C6E9-69FB-41B9-93D7-2E0AF44F6505}"/>
          </ac:spMkLst>
        </pc:spChg>
        <pc:spChg chg="add mod">
          <ac:chgData name="Sudarshan Chakravarthi" userId="9632d19e-631d-46a5-9e9a-d9cc496f17d0" providerId="ADAL" clId="{ECFE1B5A-7337-452E-A02B-A6F1A4FD7308}" dt="2022-08-12T04:59:03.032" v="833" actId="1076"/>
          <ac:spMkLst>
            <pc:docMk/>
            <pc:sldMk cId="459091017" sldId="259"/>
            <ac:spMk id="6" creationId="{6D78EB0E-E8F3-95E8-59A3-B23F9B603B77}"/>
          </ac:spMkLst>
        </pc:spChg>
        <pc:grpChg chg="del">
          <ac:chgData name="Sudarshan Chakravarthi" userId="9632d19e-631d-46a5-9e9a-d9cc496f17d0" providerId="ADAL" clId="{ECFE1B5A-7337-452E-A02B-A6F1A4FD7308}" dt="2021-08-30T12:40:10.765" v="327" actId="478"/>
          <ac:grpSpMkLst>
            <pc:docMk/>
            <pc:sldMk cId="459091017" sldId="259"/>
            <ac:grpSpMk id="6" creationId="{D5B91972-025A-4DEE-823E-60043FCFFB37}"/>
          </ac:grpSpMkLst>
        </pc:grpChg>
        <pc:grpChg chg="del">
          <ac:chgData name="Sudarshan Chakravarthi" userId="9632d19e-631d-46a5-9e9a-d9cc496f17d0" providerId="ADAL" clId="{ECFE1B5A-7337-452E-A02B-A6F1A4FD7308}" dt="2021-07-14T13:21:14.238" v="56" actId="478"/>
          <ac:grpSpMkLst>
            <pc:docMk/>
            <pc:sldMk cId="459091017" sldId="259"/>
            <ac:grpSpMk id="11" creationId="{A1536B23-6F4F-4FC8-910F-70D7EF3665D1}"/>
          </ac:grpSpMkLst>
        </pc:grpChg>
        <pc:picChg chg="add mod">
          <ac:chgData name="Sudarshan Chakravarthi" userId="9632d19e-631d-46a5-9e9a-d9cc496f17d0" providerId="ADAL" clId="{ECFE1B5A-7337-452E-A02B-A6F1A4FD7308}" dt="2021-08-30T12:40:08.738" v="326" actId="14100"/>
          <ac:picMkLst>
            <pc:docMk/>
            <pc:sldMk cId="459091017" sldId="259"/>
            <ac:picMk id="5" creationId="{22827018-7DA8-47CD-9B97-84145B877438}"/>
          </ac:picMkLst>
        </pc:picChg>
        <pc:picChg chg="del">
          <ac:chgData name="Sudarshan Chakravarthi" userId="9632d19e-631d-46a5-9e9a-d9cc496f17d0" providerId="ADAL" clId="{ECFE1B5A-7337-452E-A02B-A6F1A4FD7308}" dt="2021-08-30T12:40:02.131" v="323" actId="478"/>
          <ac:picMkLst>
            <pc:docMk/>
            <pc:sldMk cId="459091017" sldId="259"/>
            <ac:picMk id="10" creationId="{C7E55567-EFB4-43FA-9C38-8CFC8B3F258D}"/>
          </ac:picMkLst>
        </pc:picChg>
        <pc:picChg chg="add mod">
          <ac:chgData name="Sudarshan Chakravarthi" userId="9632d19e-631d-46a5-9e9a-d9cc496f17d0" providerId="ADAL" clId="{ECFE1B5A-7337-452E-A02B-A6F1A4FD7308}" dt="2021-07-14T13:21:15.502" v="57"/>
          <ac:picMkLst>
            <pc:docMk/>
            <pc:sldMk cId="459091017" sldId="259"/>
            <ac:picMk id="14" creationId="{B3EDDA6A-CB83-400D-8F6E-86A5698AA923}"/>
          </ac:picMkLst>
        </pc:picChg>
      </pc:sldChg>
      <pc:sldChg chg="addSp delSp modSp mod">
        <pc:chgData name="Sudarshan Chakravarthi" userId="9632d19e-631d-46a5-9e9a-d9cc496f17d0" providerId="ADAL" clId="{ECFE1B5A-7337-452E-A02B-A6F1A4FD7308}" dt="2022-08-12T04:58:36.148" v="830" actId="1038"/>
        <pc:sldMkLst>
          <pc:docMk/>
          <pc:sldMk cId="788889282" sldId="269"/>
        </pc:sldMkLst>
        <pc:spChg chg="mod">
          <ac:chgData name="Sudarshan Chakravarthi" userId="9632d19e-631d-46a5-9e9a-d9cc496f17d0" providerId="ADAL" clId="{ECFE1B5A-7337-452E-A02B-A6F1A4FD7308}" dt="2022-08-12T04:58:22.427" v="827" actId="2711"/>
          <ac:spMkLst>
            <pc:docMk/>
            <pc:sldMk cId="788889282" sldId="269"/>
            <ac:spMk id="22" creationId="{418D84E8-C82B-4F22-BD75-0C2402CF8071}"/>
          </ac:spMkLst>
        </pc:spChg>
        <pc:spChg chg="mod">
          <ac:chgData name="Sudarshan Chakravarthi" userId="9632d19e-631d-46a5-9e9a-d9cc496f17d0" providerId="ADAL" clId="{ECFE1B5A-7337-452E-A02B-A6F1A4FD7308}" dt="2022-08-12T04:58:36.148" v="830" actId="1038"/>
          <ac:spMkLst>
            <pc:docMk/>
            <pc:sldMk cId="788889282" sldId="269"/>
            <ac:spMk id="72" creationId="{0F505888-EF17-1B4C-AEB4-65A68A89D026}"/>
          </ac:spMkLst>
        </pc:spChg>
        <pc:grpChg chg="del">
          <ac:chgData name="Sudarshan Chakravarthi" userId="9632d19e-631d-46a5-9e9a-d9cc496f17d0" providerId="ADAL" clId="{ECFE1B5A-7337-452E-A02B-A6F1A4FD7308}" dt="2021-08-30T12:37:31.217" v="322" actId="478"/>
          <ac:grpSpMkLst>
            <pc:docMk/>
            <pc:sldMk cId="788889282" sldId="269"/>
            <ac:grpSpMk id="21" creationId="{D0AD32EE-AEE4-4856-A99D-E8A5E539A676}"/>
          </ac:grpSpMkLst>
        </pc:grpChg>
        <pc:grpChg chg="del">
          <ac:chgData name="Sudarshan Chakravarthi" userId="9632d19e-631d-46a5-9e9a-d9cc496f17d0" providerId="ADAL" clId="{ECFE1B5A-7337-452E-A02B-A6F1A4FD7308}" dt="2021-07-14T13:21:17.856" v="58" actId="478"/>
          <ac:grpSpMkLst>
            <pc:docMk/>
            <pc:sldMk cId="788889282" sldId="269"/>
            <ac:grpSpMk id="27" creationId="{DA9FC499-76B6-48EB-9D49-20E96B07EFF3}"/>
          </ac:grpSpMkLst>
        </pc:grpChg>
        <pc:picChg chg="add mod">
          <ac:chgData name="Sudarshan Chakravarthi" userId="9632d19e-631d-46a5-9e9a-d9cc496f17d0" providerId="ADAL" clId="{ECFE1B5A-7337-452E-A02B-A6F1A4FD7308}" dt="2021-07-14T13:21:18.845" v="59"/>
          <ac:picMkLst>
            <pc:docMk/>
            <pc:sldMk cId="788889282" sldId="269"/>
            <ac:picMk id="30" creationId="{51BD3EBF-440C-4743-8912-970DF8A28912}"/>
          </ac:picMkLst>
        </pc:picChg>
      </pc:sldChg>
      <pc:sldChg chg="addSp delSp modSp mod">
        <pc:chgData name="Sudarshan Chakravarthi" userId="9632d19e-631d-46a5-9e9a-d9cc496f17d0" providerId="ADAL" clId="{ECFE1B5A-7337-452E-A02B-A6F1A4FD7308}" dt="2022-08-12T04:54:02.883" v="796" actId="14100"/>
        <pc:sldMkLst>
          <pc:docMk/>
          <pc:sldMk cId="3779731801" sldId="273"/>
        </pc:sldMkLst>
        <pc:spChg chg="mod">
          <ac:chgData name="Sudarshan Chakravarthi" userId="9632d19e-631d-46a5-9e9a-d9cc496f17d0" providerId="ADAL" clId="{ECFE1B5A-7337-452E-A02B-A6F1A4FD7308}" dt="2021-08-30T12:28:37.753" v="245" actId="404"/>
          <ac:spMkLst>
            <pc:docMk/>
            <pc:sldMk cId="3779731801" sldId="273"/>
            <ac:spMk id="3" creationId="{2EA08E56-C56B-42C7-91BC-93011CF49295}"/>
          </ac:spMkLst>
        </pc:spChg>
        <pc:spChg chg="mod">
          <ac:chgData name="Sudarshan Chakravarthi" userId="9632d19e-631d-46a5-9e9a-d9cc496f17d0" providerId="ADAL" clId="{ECFE1B5A-7337-452E-A02B-A6F1A4FD7308}" dt="2022-08-12T04:54:02.883" v="796" actId="14100"/>
          <ac:spMkLst>
            <pc:docMk/>
            <pc:sldMk cId="3779731801" sldId="273"/>
            <ac:spMk id="23" creationId="{0159F76A-DAF4-4B32-B8E8-31EEECF34C83}"/>
          </ac:spMkLst>
        </pc:spChg>
        <pc:spChg chg="mod">
          <ac:chgData name="Sudarshan Chakravarthi" userId="9632d19e-631d-46a5-9e9a-d9cc496f17d0" providerId="ADAL" clId="{ECFE1B5A-7337-452E-A02B-A6F1A4FD7308}" dt="2022-08-12T04:54:02.883" v="796" actId="14100"/>
          <ac:spMkLst>
            <pc:docMk/>
            <pc:sldMk cId="3779731801" sldId="273"/>
            <ac:spMk id="27" creationId="{73953089-D8E7-4C0B-9FFC-0E4319359344}"/>
          </ac:spMkLst>
        </pc:spChg>
        <pc:spChg chg="mod">
          <ac:chgData name="Sudarshan Chakravarthi" userId="9632d19e-631d-46a5-9e9a-d9cc496f17d0" providerId="ADAL" clId="{ECFE1B5A-7337-452E-A02B-A6F1A4FD7308}" dt="2022-08-12T04:54:02.883" v="796" actId="14100"/>
          <ac:spMkLst>
            <pc:docMk/>
            <pc:sldMk cId="3779731801" sldId="273"/>
            <ac:spMk id="31" creationId="{4EDEFAF4-5079-4ECC-808A-85AA74F307EC}"/>
          </ac:spMkLst>
        </pc:spChg>
        <pc:spChg chg="mod">
          <ac:chgData name="Sudarshan Chakravarthi" userId="9632d19e-631d-46a5-9e9a-d9cc496f17d0" providerId="ADAL" clId="{ECFE1B5A-7337-452E-A02B-A6F1A4FD7308}" dt="2022-08-12T04:54:02.883" v="796" actId="14100"/>
          <ac:spMkLst>
            <pc:docMk/>
            <pc:sldMk cId="3779731801" sldId="273"/>
            <ac:spMk id="32" creationId="{CD1BF852-9376-42F3-87C0-DD5EB4BA3ED6}"/>
          </ac:spMkLst>
        </pc:spChg>
        <pc:spChg chg="mod">
          <ac:chgData name="Sudarshan Chakravarthi" userId="9632d19e-631d-46a5-9e9a-d9cc496f17d0" providerId="ADAL" clId="{ECFE1B5A-7337-452E-A02B-A6F1A4FD7308}" dt="2022-08-12T04:54:02.883" v="796" actId="14100"/>
          <ac:spMkLst>
            <pc:docMk/>
            <pc:sldMk cId="3779731801" sldId="273"/>
            <ac:spMk id="33" creationId="{DDBDDAA7-E71B-4B4B-8051-B458A02DAADC}"/>
          </ac:spMkLst>
        </pc:spChg>
        <pc:grpChg chg="del">
          <ac:chgData name="Sudarshan Chakravarthi" userId="9632d19e-631d-46a5-9e9a-d9cc496f17d0" providerId="ADAL" clId="{ECFE1B5A-7337-452E-A02B-A6F1A4FD7308}" dt="2021-07-14T13:21:40.418" v="72" actId="478"/>
          <ac:grpSpMkLst>
            <pc:docMk/>
            <pc:sldMk cId="3779731801" sldId="273"/>
            <ac:grpSpMk id="38" creationId="{9B0B2545-8290-40DE-97A8-A9CD82019CF0}"/>
          </ac:grpSpMkLst>
        </pc:grpChg>
        <pc:picChg chg="add mod">
          <ac:chgData name="Sudarshan Chakravarthi" userId="9632d19e-631d-46a5-9e9a-d9cc496f17d0" providerId="ADAL" clId="{ECFE1B5A-7337-452E-A02B-A6F1A4FD7308}" dt="2021-07-14T13:21:42.505" v="73"/>
          <ac:picMkLst>
            <pc:docMk/>
            <pc:sldMk cId="3779731801" sldId="273"/>
            <ac:picMk id="37" creationId="{624DE38C-9C00-47E6-A8E7-4F5362B02C42}"/>
          </ac:picMkLst>
        </pc:picChg>
      </pc:sldChg>
      <pc:sldChg chg="addSp delSp modSp mod">
        <pc:chgData name="Sudarshan Chakravarthi" userId="9632d19e-631d-46a5-9e9a-d9cc496f17d0" providerId="ADAL" clId="{ECFE1B5A-7337-452E-A02B-A6F1A4FD7308}" dt="2022-08-12T08:40:22.184" v="885" actId="207"/>
        <pc:sldMkLst>
          <pc:docMk/>
          <pc:sldMk cId="545774819" sldId="298"/>
        </pc:sldMkLst>
        <pc:spChg chg="mod">
          <ac:chgData name="Sudarshan Chakravarthi" userId="9632d19e-631d-46a5-9e9a-d9cc496f17d0" providerId="ADAL" clId="{ECFE1B5A-7337-452E-A02B-A6F1A4FD7308}" dt="2022-08-12T04:58:12.832" v="826" actId="2711"/>
          <ac:spMkLst>
            <pc:docMk/>
            <pc:sldMk cId="545774819" sldId="298"/>
            <ac:spMk id="16" creationId="{69BA33C8-7FA9-44FE-8926-156E671D7B03}"/>
          </ac:spMkLst>
        </pc:spChg>
        <pc:grpChg chg="del">
          <ac:chgData name="Sudarshan Chakravarthi" userId="9632d19e-631d-46a5-9e9a-d9cc496f17d0" providerId="ADAL" clId="{ECFE1B5A-7337-452E-A02B-A6F1A4FD7308}" dt="2021-07-14T13:21:21.462" v="60" actId="478"/>
          <ac:grpSpMkLst>
            <pc:docMk/>
            <pc:sldMk cId="545774819" sldId="298"/>
            <ac:grpSpMk id="17" creationId="{510C8EA8-E1A3-4266-8F1C-401AC5F9448A}"/>
          </ac:grpSpMkLst>
        </pc:grpChg>
        <pc:graphicFrameChg chg="mod">
          <ac:chgData name="Sudarshan Chakravarthi" userId="9632d19e-631d-46a5-9e9a-d9cc496f17d0" providerId="ADAL" clId="{ECFE1B5A-7337-452E-A02B-A6F1A4FD7308}" dt="2022-08-12T08:40:22.184" v="885" actId="207"/>
          <ac:graphicFrameMkLst>
            <pc:docMk/>
            <pc:sldMk cId="545774819" sldId="298"/>
            <ac:graphicFrameMk id="58" creationId="{C28D78A8-027B-4506-AB62-A202F1C35130}"/>
          </ac:graphicFrameMkLst>
        </pc:graphicFrameChg>
        <pc:picChg chg="add mod">
          <ac:chgData name="Sudarshan Chakravarthi" userId="9632d19e-631d-46a5-9e9a-d9cc496f17d0" providerId="ADAL" clId="{ECFE1B5A-7337-452E-A02B-A6F1A4FD7308}" dt="2021-07-14T13:21:22.394" v="61"/>
          <ac:picMkLst>
            <pc:docMk/>
            <pc:sldMk cId="545774819" sldId="298"/>
            <ac:picMk id="21" creationId="{89862BC3-D216-4AAA-BD6E-E384223C57CE}"/>
          </ac:picMkLst>
        </pc:picChg>
      </pc:sldChg>
      <pc:sldChg chg="del">
        <pc:chgData name="Sudarshan Chakravarthi" userId="9632d19e-631d-46a5-9e9a-d9cc496f17d0" providerId="ADAL" clId="{ECFE1B5A-7337-452E-A02B-A6F1A4FD7308}" dt="2021-07-14T13:28:36.652" v="220" actId="47"/>
        <pc:sldMkLst>
          <pc:docMk/>
          <pc:sldMk cId="4228249004" sldId="3819"/>
        </pc:sldMkLst>
      </pc:sldChg>
      <pc:sldChg chg="addSp delSp modSp mod">
        <pc:chgData name="Sudarshan Chakravarthi" userId="9632d19e-631d-46a5-9e9a-d9cc496f17d0" providerId="ADAL" clId="{ECFE1B5A-7337-452E-A02B-A6F1A4FD7308}" dt="2022-08-12T05:01:26.172" v="851" actId="2711"/>
        <pc:sldMkLst>
          <pc:docMk/>
          <pc:sldMk cId="2749720850" sldId="3821"/>
        </pc:sldMkLst>
        <pc:spChg chg="mod">
          <ac:chgData name="Sudarshan Chakravarthi" userId="9632d19e-631d-46a5-9e9a-d9cc496f17d0" providerId="ADAL" clId="{ECFE1B5A-7337-452E-A02B-A6F1A4FD7308}" dt="2022-08-12T05:01:26.172" v="851" actId="2711"/>
          <ac:spMkLst>
            <pc:docMk/>
            <pc:sldMk cId="2749720850" sldId="3821"/>
            <ac:spMk id="2" creationId="{37997605-9050-4D63-B16F-905C2BF32599}"/>
          </ac:spMkLst>
        </pc:spChg>
        <pc:graphicFrameChg chg="del mod">
          <ac:chgData name="Sudarshan Chakravarthi" userId="9632d19e-631d-46a5-9e9a-d9cc496f17d0" providerId="ADAL" clId="{ECFE1B5A-7337-452E-A02B-A6F1A4FD7308}" dt="2021-08-30T13:28:24.338" v="735" actId="478"/>
          <ac:graphicFrameMkLst>
            <pc:docMk/>
            <pc:sldMk cId="2749720850" sldId="3821"/>
            <ac:graphicFrameMk id="5" creationId="{9049544C-6F9D-4D5B-BED1-3E8DDA8421DC}"/>
          </ac:graphicFrameMkLst>
        </pc:graphicFrameChg>
        <pc:picChg chg="add mod">
          <ac:chgData name="Sudarshan Chakravarthi" userId="9632d19e-631d-46a5-9e9a-d9cc496f17d0" providerId="ADAL" clId="{ECFE1B5A-7337-452E-A02B-A6F1A4FD7308}" dt="2021-07-14T13:14:16.858" v="24"/>
          <ac:picMkLst>
            <pc:docMk/>
            <pc:sldMk cId="2749720850" sldId="3821"/>
            <ac:picMk id="6" creationId="{18735D95-8537-4062-8606-65A2C7E64418}"/>
          </ac:picMkLst>
        </pc:picChg>
        <pc:picChg chg="add">
          <ac:chgData name="Sudarshan Chakravarthi" userId="9632d19e-631d-46a5-9e9a-d9cc496f17d0" providerId="ADAL" clId="{ECFE1B5A-7337-452E-A02B-A6F1A4FD7308}" dt="2021-08-30T13:28:27.278" v="736"/>
          <ac:picMkLst>
            <pc:docMk/>
            <pc:sldMk cId="2749720850" sldId="3821"/>
            <ac:picMk id="7" creationId="{137DE8C7-C778-4F32-BE1B-E2A153E9DAE4}"/>
          </ac:picMkLst>
        </pc:picChg>
      </pc:sldChg>
      <pc:sldChg chg="del">
        <pc:chgData name="Sudarshan Chakravarthi" userId="9632d19e-631d-46a5-9e9a-d9cc496f17d0" providerId="ADAL" clId="{ECFE1B5A-7337-452E-A02B-A6F1A4FD7308}" dt="2021-08-30T16:34:40.149" v="746" actId="47"/>
        <pc:sldMkLst>
          <pc:docMk/>
          <pc:sldMk cId="3301247780" sldId="3823"/>
        </pc:sldMkLst>
      </pc:sldChg>
      <pc:sldChg chg="addSp delSp modSp mod">
        <pc:chgData name="Sudarshan Chakravarthi" userId="9632d19e-631d-46a5-9e9a-d9cc496f17d0" providerId="ADAL" clId="{ECFE1B5A-7337-452E-A02B-A6F1A4FD7308}" dt="2022-08-12T05:01:39.133" v="853"/>
        <pc:sldMkLst>
          <pc:docMk/>
          <pc:sldMk cId="3907708148" sldId="3826"/>
        </pc:sldMkLst>
        <pc:spChg chg="mod">
          <ac:chgData name="Sudarshan Chakravarthi" userId="9632d19e-631d-46a5-9e9a-d9cc496f17d0" providerId="ADAL" clId="{ECFE1B5A-7337-452E-A02B-A6F1A4FD7308}" dt="2022-08-12T05:01:36.732" v="852" actId="2711"/>
          <ac:spMkLst>
            <pc:docMk/>
            <pc:sldMk cId="3907708148" sldId="3826"/>
            <ac:spMk id="2" creationId="{5B9F492D-15D6-40E9-9FD0-3A2513C3C4BE}"/>
          </ac:spMkLst>
        </pc:spChg>
        <pc:spChg chg="add mod">
          <ac:chgData name="Sudarshan Chakravarthi" userId="9632d19e-631d-46a5-9e9a-d9cc496f17d0" providerId="ADAL" clId="{ECFE1B5A-7337-452E-A02B-A6F1A4FD7308}" dt="2022-08-12T05:01:39.133" v="853"/>
          <ac:spMkLst>
            <pc:docMk/>
            <pc:sldMk cId="3907708148" sldId="3826"/>
            <ac:spMk id="5" creationId="{B9B4738C-833F-44E7-960F-C179FB6B8C94}"/>
          </ac:spMkLst>
        </pc:spChg>
        <pc:graphicFrameChg chg="del">
          <ac:chgData name="Sudarshan Chakravarthi" userId="9632d19e-631d-46a5-9e9a-d9cc496f17d0" providerId="ADAL" clId="{ECFE1B5A-7337-452E-A02B-A6F1A4FD7308}" dt="2021-08-30T14:02:28.441" v="737" actId="478"/>
          <ac:graphicFrameMkLst>
            <pc:docMk/>
            <pc:sldMk cId="3907708148" sldId="3826"/>
            <ac:graphicFrameMk id="8" creationId="{FE836CAF-97A3-4798-BF7B-AC73C928DB93}"/>
          </ac:graphicFrameMkLst>
        </pc:graphicFrameChg>
        <pc:picChg chg="add del mod">
          <ac:chgData name="Sudarshan Chakravarthi" userId="9632d19e-631d-46a5-9e9a-d9cc496f17d0" providerId="ADAL" clId="{ECFE1B5A-7337-452E-A02B-A6F1A4FD7308}" dt="2021-08-30T14:03:12.566" v="740" actId="478"/>
          <ac:picMkLst>
            <pc:docMk/>
            <pc:sldMk cId="3907708148" sldId="3826"/>
            <ac:picMk id="5" creationId="{A8B6D4AF-4003-4830-B029-E780B6209855}"/>
          </ac:picMkLst>
        </pc:picChg>
        <pc:picChg chg="add mod">
          <ac:chgData name="Sudarshan Chakravarthi" userId="9632d19e-631d-46a5-9e9a-d9cc496f17d0" providerId="ADAL" clId="{ECFE1B5A-7337-452E-A02B-A6F1A4FD7308}" dt="2021-07-14T13:14:15.668" v="23"/>
          <ac:picMkLst>
            <pc:docMk/>
            <pc:sldMk cId="3907708148" sldId="3826"/>
            <ac:picMk id="6" creationId="{E762A528-0C0B-441F-9C1F-9F50FB782032}"/>
          </ac:picMkLst>
        </pc:picChg>
        <pc:picChg chg="add mod">
          <ac:chgData name="Sudarshan Chakravarthi" userId="9632d19e-631d-46a5-9e9a-d9cc496f17d0" providerId="ADAL" clId="{ECFE1B5A-7337-452E-A02B-A6F1A4FD7308}" dt="2021-08-30T14:03:30.468" v="744" actId="1076"/>
          <ac:picMkLst>
            <pc:docMk/>
            <pc:sldMk cId="3907708148" sldId="3826"/>
            <ac:picMk id="7" creationId="{07C672F5-7523-4408-A3DD-F9C6034DD46F}"/>
          </ac:picMkLst>
        </pc:picChg>
      </pc:sldChg>
      <pc:sldChg chg="del">
        <pc:chgData name="Sudarshan Chakravarthi" userId="9632d19e-631d-46a5-9e9a-d9cc496f17d0" providerId="ADAL" clId="{ECFE1B5A-7337-452E-A02B-A6F1A4FD7308}" dt="2021-07-14T13:13:24.682" v="2" actId="47"/>
        <pc:sldMkLst>
          <pc:docMk/>
          <pc:sldMk cId="489093041" sldId="3931"/>
        </pc:sldMkLst>
      </pc:sldChg>
      <pc:sldChg chg="addSp delSp modSp mod">
        <pc:chgData name="Sudarshan Chakravarthi" userId="9632d19e-631d-46a5-9e9a-d9cc496f17d0" providerId="ADAL" clId="{ECFE1B5A-7337-452E-A02B-A6F1A4FD7308}" dt="2022-08-12T04:52:32.552" v="786" actId="2711"/>
        <pc:sldMkLst>
          <pc:docMk/>
          <pc:sldMk cId="33291178" sldId="3932"/>
        </pc:sldMkLst>
        <pc:spChg chg="mod">
          <ac:chgData name="Sudarshan Chakravarthi" userId="9632d19e-631d-46a5-9e9a-d9cc496f17d0" providerId="ADAL" clId="{ECFE1B5A-7337-452E-A02B-A6F1A4FD7308}" dt="2022-08-12T04:52:32.552" v="786" actId="2711"/>
          <ac:spMkLst>
            <pc:docMk/>
            <pc:sldMk cId="33291178" sldId="3932"/>
            <ac:spMk id="71" creationId="{B7CA251A-B059-4B44-992C-042736FFC80C}"/>
          </ac:spMkLst>
        </pc:spChg>
        <pc:grpChg chg="del">
          <ac:chgData name="Sudarshan Chakravarthi" userId="9632d19e-631d-46a5-9e9a-d9cc496f17d0" providerId="ADAL" clId="{ECFE1B5A-7337-452E-A02B-A6F1A4FD7308}" dt="2021-07-14T13:21:50.661" v="78" actId="478"/>
          <ac:grpSpMkLst>
            <pc:docMk/>
            <pc:sldMk cId="33291178" sldId="3932"/>
            <ac:grpSpMk id="30" creationId="{2E6EB5C5-E01B-4C03-86E5-179251CDDF7C}"/>
          </ac:grpSpMkLst>
        </pc:grpChg>
        <pc:picChg chg="add mod">
          <ac:chgData name="Sudarshan Chakravarthi" userId="9632d19e-631d-46a5-9e9a-d9cc496f17d0" providerId="ADAL" clId="{ECFE1B5A-7337-452E-A02B-A6F1A4FD7308}" dt="2021-07-14T13:21:51.528" v="79"/>
          <ac:picMkLst>
            <pc:docMk/>
            <pc:sldMk cId="33291178" sldId="3932"/>
            <ac:picMk id="33" creationId="{BB3BBFFD-99C3-4EC1-A622-BE6FC6B12A5B}"/>
          </ac:picMkLst>
        </pc:picChg>
      </pc:sldChg>
      <pc:sldChg chg="addSp delSp modSp mod">
        <pc:chgData name="Sudarshan Chakravarthi" userId="9632d19e-631d-46a5-9e9a-d9cc496f17d0" providerId="ADAL" clId="{ECFE1B5A-7337-452E-A02B-A6F1A4FD7308}" dt="2022-08-12T04:52:21.979" v="785"/>
        <pc:sldMkLst>
          <pc:docMk/>
          <pc:sldMk cId="825231879" sldId="3933"/>
        </pc:sldMkLst>
        <pc:spChg chg="mod">
          <ac:chgData name="Sudarshan Chakravarthi" userId="9632d19e-631d-46a5-9e9a-d9cc496f17d0" providerId="ADAL" clId="{ECFE1B5A-7337-452E-A02B-A6F1A4FD7308}" dt="2022-08-12T04:50:50.876" v="784" actId="2711"/>
          <ac:spMkLst>
            <pc:docMk/>
            <pc:sldMk cId="825231879" sldId="3933"/>
            <ac:spMk id="2" creationId="{9955B89A-4F9F-47BE-A41E-33EF900B2F4A}"/>
          </ac:spMkLst>
        </pc:spChg>
        <pc:spChg chg="add mod">
          <ac:chgData name="Sudarshan Chakravarthi" userId="9632d19e-631d-46a5-9e9a-d9cc496f17d0" providerId="ADAL" clId="{ECFE1B5A-7337-452E-A02B-A6F1A4FD7308}" dt="2022-08-12T04:52:21.979" v="785"/>
          <ac:spMkLst>
            <pc:docMk/>
            <pc:sldMk cId="825231879" sldId="3933"/>
            <ac:spMk id="5" creationId="{D3201D33-E0D3-C26F-9820-8C69F32FFC26}"/>
          </ac:spMkLst>
        </pc:spChg>
        <pc:grpChg chg="del">
          <ac:chgData name="Sudarshan Chakravarthi" userId="9632d19e-631d-46a5-9e9a-d9cc496f17d0" providerId="ADAL" clId="{ECFE1B5A-7337-452E-A02B-A6F1A4FD7308}" dt="2021-08-30T12:36:32.786" v="320" actId="478"/>
          <ac:grpSpMkLst>
            <pc:docMk/>
            <pc:sldMk cId="825231879" sldId="3933"/>
            <ac:grpSpMk id="8" creationId="{D95083B7-D8A3-46C2-B7DA-8474346ECB05}"/>
          </ac:grpSpMkLst>
        </pc:grpChg>
        <pc:grpChg chg="del">
          <ac:chgData name="Sudarshan Chakravarthi" userId="9632d19e-631d-46a5-9e9a-d9cc496f17d0" providerId="ADAL" clId="{ECFE1B5A-7337-452E-A02B-A6F1A4FD7308}" dt="2021-07-14T13:21:53.562" v="80" actId="478"/>
          <ac:grpSpMkLst>
            <pc:docMk/>
            <pc:sldMk cId="825231879" sldId="3933"/>
            <ac:grpSpMk id="9" creationId="{E9F897BE-FB55-4A32-84AD-F026C7EF3939}"/>
          </ac:grpSpMkLst>
        </pc:grpChg>
        <pc:picChg chg="add mod">
          <ac:chgData name="Sudarshan Chakravarthi" userId="9632d19e-631d-46a5-9e9a-d9cc496f17d0" providerId="ADAL" clId="{ECFE1B5A-7337-452E-A02B-A6F1A4FD7308}" dt="2021-08-30T12:36:34.465" v="321" actId="1076"/>
          <ac:picMkLst>
            <pc:docMk/>
            <pc:sldMk cId="825231879" sldId="3933"/>
            <ac:picMk id="6" creationId="{85363D6E-1AE0-4F87-B319-440C35819C50}"/>
          </ac:picMkLst>
        </pc:picChg>
        <pc:picChg chg="del">
          <ac:chgData name="Sudarshan Chakravarthi" userId="9632d19e-631d-46a5-9e9a-d9cc496f17d0" providerId="ADAL" clId="{ECFE1B5A-7337-452E-A02B-A6F1A4FD7308}" dt="2021-08-30T12:36:22.879" v="315" actId="478"/>
          <ac:picMkLst>
            <pc:docMk/>
            <pc:sldMk cId="825231879" sldId="3933"/>
            <ac:picMk id="7" creationId="{AB350840-1868-420D-AA61-49C7EA663088}"/>
          </ac:picMkLst>
        </pc:picChg>
        <pc:picChg chg="add mod">
          <ac:chgData name="Sudarshan Chakravarthi" userId="9632d19e-631d-46a5-9e9a-d9cc496f17d0" providerId="ADAL" clId="{ECFE1B5A-7337-452E-A02B-A6F1A4FD7308}" dt="2021-07-14T13:21:54.494" v="81"/>
          <ac:picMkLst>
            <pc:docMk/>
            <pc:sldMk cId="825231879" sldId="3933"/>
            <ac:picMk id="14" creationId="{1B352A68-FD37-4993-9748-86D1CB090655}"/>
          </ac:picMkLst>
        </pc:picChg>
      </pc:sldChg>
      <pc:sldChg chg="del">
        <pc:chgData name="Sudarshan Chakravarthi" userId="9632d19e-631d-46a5-9e9a-d9cc496f17d0" providerId="ADAL" clId="{ECFE1B5A-7337-452E-A02B-A6F1A4FD7308}" dt="2021-07-14T13:14:38.875" v="28" actId="47"/>
        <pc:sldMkLst>
          <pc:docMk/>
          <pc:sldMk cId="1042676610" sldId="3937"/>
        </pc:sldMkLst>
      </pc:sldChg>
      <pc:sldChg chg="addSp delSp modSp mod">
        <pc:chgData name="Sudarshan Chakravarthi" userId="9632d19e-631d-46a5-9e9a-d9cc496f17d0" providerId="ADAL" clId="{ECFE1B5A-7337-452E-A02B-A6F1A4FD7308}" dt="2022-08-12T04:52:59.158" v="787" actId="2711"/>
        <pc:sldMkLst>
          <pc:docMk/>
          <pc:sldMk cId="3554129152" sldId="3939"/>
        </pc:sldMkLst>
        <pc:spChg chg="mod">
          <ac:chgData name="Sudarshan Chakravarthi" userId="9632d19e-631d-46a5-9e9a-d9cc496f17d0" providerId="ADAL" clId="{ECFE1B5A-7337-452E-A02B-A6F1A4FD7308}" dt="2022-08-12T04:52:59.158" v="787" actId="2711"/>
          <ac:spMkLst>
            <pc:docMk/>
            <pc:sldMk cId="3554129152" sldId="3939"/>
            <ac:spMk id="37" creationId="{4ED3C481-463E-4578-A199-B441BEB01918}"/>
          </ac:spMkLst>
        </pc:spChg>
        <pc:grpChg chg="del">
          <ac:chgData name="Sudarshan Chakravarthi" userId="9632d19e-631d-46a5-9e9a-d9cc496f17d0" providerId="ADAL" clId="{ECFE1B5A-7337-452E-A02B-A6F1A4FD7308}" dt="2021-07-14T13:21:47.700" v="76" actId="478"/>
          <ac:grpSpMkLst>
            <pc:docMk/>
            <pc:sldMk cId="3554129152" sldId="3939"/>
            <ac:grpSpMk id="18" creationId="{57273954-D751-4506-B76B-5B398A57BA51}"/>
          </ac:grpSpMkLst>
        </pc:grpChg>
        <pc:picChg chg="add mod">
          <ac:chgData name="Sudarshan Chakravarthi" userId="9632d19e-631d-46a5-9e9a-d9cc496f17d0" providerId="ADAL" clId="{ECFE1B5A-7337-452E-A02B-A6F1A4FD7308}" dt="2021-07-14T13:21:48.615" v="77"/>
          <ac:picMkLst>
            <pc:docMk/>
            <pc:sldMk cId="3554129152" sldId="3939"/>
            <ac:picMk id="21" creationId="{D2AF9C06-1E90-4E4C-9EBE-ACA91CE8A111}"/>
          </ac:picMkLst>
        </pc:picChg>
      </pc:sldChg>
      <pc:sldChg chg="addSp delSp modSp mod">
        <pc:chgData name="Sudarshan Chakravarthi" userId="9632d19e-631d-46a5-9e9a-d9cc496f17d0" providerId="ADAL" clId="{ECFE1B5A-7337-452E-A02B-A6F1A4FD7308}" dt="2022-08-12T04:50:28.574" v="782" actId="2711"/>
        <pc:sldMkLst>
          <pc:docMk/>
          <pc:sldMk cId="1385487529" sldId="3940"/>
        </pc:sldMkLst>
        <pc:spChg chg="mod">
          <ac:chgData name="Sudarshan Chakravarthi" userId="9632d19e-631d-46a5-9e9a-d9cc496f17d0" providerId="ADAL" clId="{ECFE1B5A-7337-452E-A02B-A6F1A4FD7308}" dt="2021-07-14T13:26:22.263" v="148" actId="2711"/>
          <ac:spMkLst>
            <pc:docMk/>
            <pc:sldMk cId="1385487529" sldId="3940"/>
            <ac:spMk id="3" creationId="{F19E3E49-8513-4B0B-B567-740B64B73B10}"/>
          </ac:spMkLst>
        </pc:spChg>
        <pc:spChg chg="mod">
          <ac:chgData name="Sudarshan Chakravarthi" userId="9632d19e-631d-46a5-9e9a-d9cc496f17d0" providerId="ADAL" clId="{ECFE1B5A-7337-452E-A02B-A6F1A4FD7308}" dt="2021-07-14T13:26:36.107" v="151" actId="404"/>
          <ac:spMkLst>
            <pc:docMk/>
            <pc:sldMk cId="1385487529" sldId="3940"/>
            <ac:spMk id="4" creationId="{EF606C2C-FD7A-45C6-9480-6EDC9CF2DE4F}"/>
          </ac:spMkLst>
        </pc:spChg>
        <pc:spChg chg="mod">
          <ac:chgData name="Sudarshan Chakravarthi" userId="9632d19e-631d-46a5-9e9a-d9cc496f17d0" providerId="ADAL" clId="{ECFE1B5A-7337-452E-A02B-A6F1A4FD7308}" dt="2021-07-14T13:26:36.107" v="151" actId="404"/>
          <ac:spMkLst>
            <pc:docMk/>
            <pc:sldMk cId="1385487529" sldId="3940"/>
            <ac:spMk id="5" creationId="{2D26BA9D-9473-4D62-9EFB-3BEB2CE3ECF1}"/>
          </ac:spMkLst>
        </pc:spChg>
        <pc:spChg chg="mod">
          <ac:chgData name="Sudarshan Chakravarthi" userId="9632d19e-631d-46a5-9e9a-d9cc496f17d0" providerId="ADAL" clId="{ECFE1B5A-7337-452E-A02B-A6F1A4FD7308}" dt="2021-07-14T13:26:28.909" v="150" actId="404"/>
          <ac:spMkLst>
            <pc:docMk/>
            <pc:sldMk cId="1385487529" sldId="3940"/>
            <ac:spMk id="6" creationId="{94E4CA21-3979-414E-9764-4CC3BA3DC4E8}"/>
          </ac:spMkLst>
        </pc:spChg>
        <pc:spChg chg="mod">
          <ac:chgData name="Sudarshan Chakravarthi" userId="9632d19e-631d-46a5-9e9a-d9cc496f17d0" providerId="ADAL" clId="{ECFE1B5A-7337-452E-A02B-A6F1A4FD7308}" dt="2021-07-14T13:26:28.909" v="150" actId="404"/>
          <ac:spMkLst>
            <pc:docMk/>
            <pc:sldMk cId="1385487529" sldId="3940"/>
            <ac:spMk id="7" creationId="{F7F281A1-B8E1-41F9-9A7C-39CF1F489787}"/>
          </ac:spMkLst>
        </pc:spChg>
        <pc:spChg chg="mod">
          <ac:chgData name="Sudarshan Chakravarthi" userId="9632d19e-631d-46a5-9e9a-d9cc496f17d0" providerId="ADAL" clId="{ECFE1B5A-7337-452E-A02B-A6F1A4FD7308}" dt="2021-07-14T13:26:36.107" v="151" actId="404"/>
          <ac:spMkLst>
            <pc:docMk/>
            <pc:sldMk cId="1385487529" sldId="3940"/>
            <ac:spMk id="8" creationId="{061BBC62-7A35-413D-9F61-B4E33997AC5B}"/>
          </ac:spMkLst>
        </pc:spChg>
        <pc:spChg chg="mod">
          <ac:chgData name="Sudarshan Chakravarthi" userId="9632d19e-631d-46a5-9e9a-d9cc496f17d0" providerId="ADAL" clId="{ECFE1B5A-7337-452E-A02B-A6F1A4FD7308}" dt="2021-07-14T13:26:28.909" v="150" actId="404"/>
          <ac:spMkLst>
            <pc:docMk/>
            <pc:sldMk cId="1385487529" sldId="3940"/>
            <ac:spMk id="9" creationId="{186D3998-B455-4BE8-BA06-A590166B56BA}"/>
          </ac:spMkLst>
        </pc:spChg>
        <pc:spChg chg="mod">
          <ac:chgData name="Sudarshan Chakravarthi" userId="9632d19e-631d-46a5-9e9a-d9cc496f17d0" providerId="ADAL" clId="{ECFE1B5A-7337-452E-A02B-A6F1A4FD7308}" dt="2021-07-14T13:26:22.263" v="148" actId="2711"/>
          <ac:spMkLst>
            <pc:docMk/>
            <pc:sldMk cId="1385487529" sldId="3940"/>
            <ac:spMk id="10" creationId="{9048D63B-75F4-4D53-8F19-89BBA8D2BE19}"/>
          </ac:spMkLst>
        </pc:spChg>
        <pc:spChg chg="mod">
          <ac:chgData name="Sudarshan Chakravarthi" userId="9632d19e-631d-46a5-9e9a-d9cc496f17d0" providerId="ADAL" clId="{ECFE1B5A-7337-452E-A02B-A6F1A4FD7308}" dt="2022-08-12T04:50:28.574" v="782" actId="2711"/>
          <ac:spMkLst>
            <pc:docMk/>
            <pc:sldMk cId="1385487529" sldId="3940"/>
            <ac:spMk id="11" creationId="{26682F09-0991-4E96-94DA-650BA924638B}"/>
          </ac:spMkLst>
        </pc:spChg>
        <pc:spChg chg="mod">
          <ac:chgData name="Sudarshan Chakravarthi" userId="9632d19e-631d-46a5-9e9a-d9cc496f17d0" providerId="ADAL" clId="{ECFE1B5A-7337-452E-A02B-A6F1A4FD7308}" dt="2021-07-14T13:26:22.263" v="148" actId="2711"/>
          <ac:spMkLst>
            <pc:docMk/>
            <pc:sldMk cId="1385487529" sldId="3940"/>
            <ac:spMk id="12" creationId="{26CAE8A6-4003-4455-AB4E-5E797F08090E}"/>
          </ac:spMkLst>
        </pc:spChg>
        <pc:spChg chg="mod">
          <ac:chgData name="Sudarshan Chakravarthi" userId="9632d19e-631d-46a5-9e9a-d9cc496f17d0" providerId="ADAL" clId="{ECFE1B5A-7337-452E-A02B-A6F1A4FD7308}" dt="2021-07-14T13:26:22.263" v="148" actId="2711"/>
          <ac:spMkLst>
            <pc:docMk/>
            <pc:sldMk cId="1385487529" sldId="3940"/>
            <ac:spMk id="17" creationId="{C5721BAF-DF25-4A4A-94CD-0D07A3A1B4B6}"/>
          </ac:spMkLst>
        </pc:spChg>
        <pc:grpChg chg="del">
          <ac:chgData name="Sudarshan Chakravarthi" userId="9632d19e-631d-46a5-9e9a-d9cc496f17d0" providerId="ADAL" clId="{ECFE1B5A-7337-452E-A02B-A6F1A4FD7308}" dt="2021-07-14T13:21:59.653" v="84" actId="478"/>
          <ac:grpSpMkLst>
            <pc:docMk/>
            <pc:sldMk cId="1385487529" sldId="3940"/>
            <ac:grpSpMk id="13" creationId="{FB9FF0B9-26C9-4CFE-8472-AE1EE31D8A66}"/>
          </ac:grpSpMkLst>
        </pc:grpChg>
        <pc:picChg chg="add mod">
          <ac:chgData name="Sudarshan Chakravarthi" userId="9632d19e-631d-46a5-9e9a-d9cc496f17d0" providerId="ADAL" clId="{ECFE1B5A-7337-452E-A02B-A6F1A4FD7308}" dt="2021-07-14T13:22:00.649" v="85"/>
          <ac:picMkLst>
            <pc:docMk/>
            <pc:sldMk cId="1385487529" sldId="3940"/>
            <ac:picMk id="18" creationId="{13E21622-506F-42B0-8DC2-63054348DA09}"/>
          </ac:picMkLst>
        </pc:picChg>
      </pc:sldChg>
      <pc:sldChg chg="addSp delSp modSp mod">
        <pc:chgData name="Sudarshan Chakravarthi" userId="9632d19e-631d-46a5-9e9a-d9cc496f17d0" providerId="ADAL" clId="{ECFE1B5A-7337-452E-A02B-A6F1A4FD7308}" dt="2022-08-12T04:55:07.032" v="802" actId="1076"/>
        <pc:sldMkLst>
          <pc:docMk/>
          <pc:sldMk cId="1697287283" sldId="3941"/>
        </pc:sldMkLst>
        <pc:spChg chg="mod">
          <ac:chgData name="Sudarshan Chakravarthi" userId="9632d19e-631d-46a5-9e9a-d9cc496f17d0" providerId="ADAL" clId="{ECFE1B5A-7337-452E-A02B-A6F1A4FD7308}" dt="2022-08-12T04:55:07.032" v="802" actId="1076"/>
          <ac:spMkLst>
            <pc:docMk/>
            <pc:sldMk cId="1697287283" sldId="3941"/>
            <ac:spMk id="2" creationId="{0BB0DB02-FDCB-447A-ACB5-6D9550DCF60D}"/>
          </ac:spMkLst>
        </pc:spChg>
        <pc:spChg chg="mod">
          <ac:chgData name="Sudarshan Chakravarthi" userId="9632d19e-631d-46a5-9e9a-d9cc496f17d0" providerId="ADAL" clId="{ECFE1B5A-7337-452E-A02B-A6F1A4FD7308}" dt="2022-08-12T04:54:52.989" v="800" actId="2711"/>
          <ac:spMkLst>
            <pc:docMk/>
            <pc:sldMk cId="1697287283" sldId="3941"/>
            <ac:spMk id="26" creationId="{C6D9B588-81CB-47F5-AFFA-1ABF9E9E4C57}"/>
          </ac:spMkLst>
        </pc:spChg>
        <pc:grpChg chg="del">
          <ac:chgData name="Sudarshan Chakravarthi" userId="9632d19e-631d-46a5-9e9a-d9cc496f17d0" providerId="ADAL" clId="{ECFE1B5A-7337-452E-A02B-A6F1A4FD7308}" dt="2021-07-14T13:21:27.878" v="64" actId="478"/>
          <ac:grpSpMkLst>
            <pc:docMk/>
            <pc:sldMk cId="1697287283" sldId="3941"/>
            <ac:grpSpMk id="23" creationId="{201F5476-B0DE-4333-B082-00DE98D79773}"/>
          </ac:grpSpMkLst>
        </pc:grpChg>
        <pc:picChg chg="mod">
          <ac:chgData name="Sudarshan Chakravarthi" userId="9632d19e-631d-46a5-9e9a-d9cc496f17d0" providerId="ADAL" clId="{ECFE1B5A-7337-452E-A02B-A6F1A4FD7308}" dt="2022-08-12T04:55:01.350" v="801" actId="1076"/>
          <ac:picMkLst>
            <pc:docMk/>
            <pc:sldMk cId="1697287283" sldId="3941"/>
            <ac:picMk id="22" creationId="{EDC4424A-0E67-4EB3-BB64-49783E41A827}"/>
          </ac:picMkLst>
        </pc:picChg>
        <pc:picChg chg="add mod">
          <ac:chgData name="Sudarshan Chakravarthi" userId="9632d19e-631d-46a5-9e9a-d9cc496f17d0" providerId="ADAL" clId="{ECFE1B5A-7337-452E-A02B-A6F1A4FD7308}" dt="2021-07-14T13:21:28.779" v="65"/>
          <ac:picMkLst>
            <pc:docMk/>
            <pc:sldMk cId="1697287283" sldId="3941"/>
            <ac:picMk id="28" creationId="{9C8E4A1E-1210-42A7-BEED-C5C8D8A4E6D6}"/>
          </ac:picMkLst>
        </pc:picChg>
      </pc:sldChg>
      <pc:sldChg chg="addSp delSp modSp mod">
        <pc:chgData name="Sudarshan Chakravarthi" userId="9632d19e-631d-46a5-9e9a-d9cc496f17d0" providerId="ADAL" clId="{ECFE1B5A-7337-452E-A02B-A6F1A4FD7308}" dt="2022-08-12T05:44:18.969" v="879"/>
        <pc:sldMkLst>
          <pc:docMk/>
          <pc:sldMk cId="2768976289" sldId="3943"/>
        </pc:sldMkLst>
        <pc:spChg chg="del mod">
          <ac:chgData name="Sudarshan Chakravarthi" userId="9632d19e-631d-46a5-9e9a-d9cc496f17d0" providerId="ADAL" clId="{ECFE1B5A-7337-452E-A02B-A6F1A4FD7308}" dt="2022-08-12T05:44:17.849" v="878" actId="478"/>
          <ac:spMkLst>
            <pc:docMk/>
            <pc:sldMk cId="2768976289" sldId="3943"/>
            <ac:spMk id="2" creationId="{83D7C9C3-963A-4F09-863A-2FE9F2C1D63F}"/>
          </ac:spMkLst>
        </pc:spChg>
        <pc:spChg chg="mod">
          <ac:chgData name="Sudarshan Chakravarthi" userId="9632d19e-631d-46a5-9e9a-d9cc496f17d0" providerId="ADAL" clId="{ECFE1B5A-7337-452E-A02B-A6F1A4FD7308}" dt="2022-08-12T05:00:00.768" v="841" actId="2711"/>
          <ac:spMkLst>
            <pc:docMk/>
            <pc:sldMk cId="2768976289" sldId="3943"/>
            <ac:spMk id="3" creationId="{BBA53538-7F95-4C9C-B085-30691F7F50CA}"/>
          </ac:spMkLst>
        </pc:spChg>
        <pc:spChg chg="mod">
          <ac:chgData name="Sudarshan Chakravarthi" userId="9632d19e-631d-46a5-9e9a-d9cc496f17d0" providerId="ADAL" clId="{ECFE1B5A-7337-452E-A02B-A6F1A4FD7308}" dt="2021-08-30T12:52:18.263" v="355" actId="2711"/>
          <ac:spMkLst>
            <pc:docMk/>
            <pc:sldMk cId="2768976289" sldId="3943"/>
            <ac:spMk id="4" creationId="{3181173F-A86B-4BFC-8928-7C891B3BD03A}"/>
          </ac:spMkLst>
        </pc:spChg>
        <pc:spChg chg="mod">
          <ac:chgData name="Sudarshan Chakravarthi" userId="9632d19e-631d-46a5-9e9a-d9cc496f17d0" providerId="ADAL" clId="{ECFE1B5A-7337-452E-A02B-A6F1A4FD7308}" dt="2021-08-30T12:52:18.263" v="355" actId="2711"/>
          <ac:spMkLst>
            <pc:docMk/>
            <pc:sldMk cId="2768976289" sldId="3943"/>
            <ac:spMk id="5" creationId="{B97E142D-0DC3-45ED-B3A0-A6B7C6572466}"/>
          </ac:spMkLst>
        </pc:spChg>
        <pc:spChg chg="add mod">
          <ac:chgData name="Sudarshan Chakravarthi" userId="9632d19e-631d-46a5-9e9a-d9cc496f17d0" providerId="ADAL" clId="{ECFE1B5A-7337-452E-A02B-A6F1A4FD7308}" dt="2022-08-12T05:44:18.969" v="879"/>
          <ac:spMkLst>
            <pc:docMk/>
            <pc:sldMk cId="2768976289" sldId="3943"/>
            <ac:spMk id="7" creationId="{AF88648B-F7AB-F567-BDD5-814B7F96064A}"/>
          </ac:spMkLst>
        </pc:spChg>
        <pc:spChg chg="mod">
          <ac:chgData name="Sudarshan Chakravarthi" userId="9632d19e-631d-46a5-9e9a-d9cc496f17d0" providerId="ADAL" clId="{ECFE1B5A-7337-452E-A02B-A6F1A4FD7308}" dt="2021-08-30T12:52:05.999" v="354" actId="404"/>
          <ac:spMkLst>
            <pc:docMk/>
            <pc:sldMk cId="2768976289" sldId="3943"/>
            <ac:spMk id="17" creationId="{9455163C-E82C-45F0-99DB-C8155B8C1D4B}"/>
          </ac:spMkLst>
        </pc:spChg>
        <pc:spChg chg="mod">
          <ac:chgData name="Sudarshan Chakravarthi" userId="9632d19e-631d-46a5-9e9a-d9cc496f17d0" providerId="ADAL" clId="{ECFE1B5A-7337-452E-A02B-A6F1A4FD7308}" dt="2021-08-30T12:52:05.999" v="354" actId="404"/>
          <ac:spMkLst>
            <pc:docMk/>
            <pc:sldMk cId="2768976289" sldId="3943"/>
            <ac:spMk id="18" creationId="{E0994E40-F283-4160-943C-38A49EDC941F}"/>
          </ac:spMkLst>
        </pc:spChg>
        <pc:spChg chg="mod">
          <ac:chgData name="Sudarshan Chakravarthi" userId="9632d19e-631d-46a5-9e9a-d9cc496f17d0" providerId="ADAL" clId="{ECFE1B5A-7337-452E-A02B-A6F1A4FD7308}" dt="2021-08-30T12:52:18.263" v="355" actId="2711"/>
          <ac:spMkLst>
            <pc:docMk/>
            <pc:sldMk cId="2768976289" sldId="3943"/>
            <ac:spMk id="20" creationId="{0BD8BEB8-3A9E-4C54-94A0-60F38C148AC7}"/>
          </ac:spMkLst>
        </pc:spChg>
        <pc:spChg chg="mod">
          <ac:chgData name="Sudarshan Chakravarthi" userId="9632d19e-631d-46a5-9e9a-d9cc496f17d0" providerId="ADAL" clId="{ECFE1B5A-7337-452E-A02B-A6F1A4FD7308}" dt="2021-08-30T12:52:05.999" v="354" actId="404"/>
          <ac:spMkLst>
            <pc:docMk/>
            <pc:sldMk cId="2768976289" sldId="3943"/>
            <ac:spMk id="23" creationId="{87B19ADD-7D55-4473-A620-DF2372157C85}"/>
          </ac:spMkLst>
        </pc:spChg>
        <pc:grpChg chg="mod">
          <ac:chgData name="Sudarshan Chakravarthi" userId="9632d19e-631d-46a5-9e9a-d9cc496f17d0" providerId="ADAL" clId="{ECFE1B5A-7337-452E-A02B-A6F1A4FD7308}" dt="2021-08-30T12:52:18.263" v="355" actId="2711"/>
          <ac:grpSpMkLst>
            <pc:docMk/>
            <pc:sldMk cId="2768976289" sldId="3943"/>
            <ac:grpSpMk id="6" creationId="{8C534EB0-E84C-46FC-B3DD-E664EFEA6709}"/>
          </ac:grpSpMkLst>
        </pc:grpChg>
        <pc:grpChg chg="del">
          <ac:chgData name="Sudarshan Chakravarthi" userId="9632d19e-631d-46a5-9e9a-d9cc496f17d0" providerId="ADAL" clId="{ECFE1B5A-7337-452E-A02B-A6F1A4FD7308}" dt="2021-07-14T13:20:53.786" v="48" actId="478"/>
          <ac:grpSpMkLst>
            <pc:docMk/>
            <pc:sldMk cId="2768976289" sldId="3943"/>
            <ac:grpSpMk id="25" creationId="{659BB86A-DB1F-4439-9D4E-F3AE7245BE54}"/>
          </ac:grpSpMkLst>
        </pc:grpChg>
        <pc:picChg chg="add mod">
          <ac:chgData name="Sudarshan Chakravarthi" userId="9632d19e-631d-46a5-9e9a-d9cc496f17d0" providerId="ADAL" clId="{ECFE1B5A-7337-452E-A02B-A6F1A4FD7308}" dt="2021-08-30T12:52:18.263" v="355" actId="2711"/>
          <ac:picMkLst>
            <pc:docMk/>
            <pc:sldMk cId="2768976289" sldId="3943"/>
            <ac:picMk id="24" creationId="{1821674C-9440-47B2-8C57-E1774131B618}"/>
          </ac:picMkLst>
        </pc:picChg>
        <pc:picChg chg="mod">
          <ac:chgData name="Sudarshan Chakravarthi" userId="9632d19e-631d-46a5-9e9a-d9cc496f17d0" providerId="ADAL" clId="{ECFE1B5A-7337-452E-A02B-A6F1A4FD7308}" dt="2021-08-30T12:52:32.883" v="359" actId="1076"/>
          <ac:picMkLst>
            <pc:docMk/>
            <pc:sldMk cId="2768976289" sldId="3943"/>
            <ac:picMk id="1026" creationId="{EF9225AD-4B8A-4918-B6C0-7C4626654F9B}"/>
          </ac:picMkLst>
        </pc:picChg>
        <pc:picChg chg="mod">
          <ac:chgData name="Sudarshan Chakravarthi" userId="9632d19e-631d-46a5-9e9a-d9cc496f17d0" providerId="ADAL" clId="{ECFE1B5A-7337-452E-A02B-A6F1A4FD7308}" dt="2021-08-30T12:52:45.327" v="365" actId="1076"/>
          <ac:picMkLst>
            <pc:docMk/>
            <pc:sldMk cId="2768976289" sldId="3943"/>
            <ac:picMk id="1028" creationId="{B6D8BE10-E340-4FC4-AFAC-CAE96B72009F}"/>
          </ac:picMkLst>
        </pc:picChg>
        <pc:picChg chg="mod">
          <ac:chgData name="Sudarshan Chakravarthi" userId="9632d19e-631d-46a5-9e9a-d9cc496f17d0" providerId="ADAL" clId="{ECFE1B5A-7337-452E-A02B-A6F1A4FD7308}" dt="2021-08-30T12:52:43.447" v="364" actId="1076"/>
          <ac:picMkLst>
            <pc:docMk/>
            <pc:sldMk cId="2768976289" sldId="3943"/>
            <ac:picMk id="1030" creationId="{F7FDCF58-0524-42A7-8645-B0080D079575}"/>
          </ac:picMkLst>
        </pc:picChg>
        <pc:picChg chg="mod">
          <ac:chgData name="Sudarshan Chakravarthi" userId="9632d19e-631d-46a5-9e9a-d9cc496f17d0" providerId="ADAL" clId="{ECFE1B5A-7337-452E-A02B-A6F1A4FD7308}" dt="2021-08-30T12:52:42.175" v="363" actId="1076"/>
          <ac:picMkLst>
            <pc:docMk/>
            <pc:sldMk cId="2768976289" sldId="3943"/>
            <ac:picMk id="1032" creationId="{DF10AFAA-4718-4D34-AC27-993AA1EFFC8E}"/>
          </ac:picMkLst>
        </pc:picChg>
      </pc:sldChg>
      <pc:sldChg chg="addSp delSp modSp mod">
        <pc:chgData name="Sudarshan Chakravarthi" userId="9632d19e-631d-46a5-9e9a-d9cc496f17d0" providerId="ADAL" clId="{ECFE1B5A-7337-452E-A02B-A6F1A4FD7308}" dt="2022-08-12T04:54:27.296" v="797" actId="2711"/>
        <pc:sldMkLst>
          <pc:docMk/>
          <pc:sldMk cId="2827839007" sldId="3944"/>
        </pc:sldMkLst>
        <pc:spChg chg="mod">
          <ac:chgData name="Sudarshan Chakravarthi" userId="9632d19e-631d-46a5-9e9a-d9cc496f17d0" providerId="ADAL" clId="{ECFE1B5A-7337-452E-A02B-A6F1A4FD7308}" dt="2022-08-12T04:54:27.296" v="797" actId="2711"/>
          <ac:spMkLst>
            <pc:docMk/>
            <pc:sldMk cId="2827839007" sldId="3944"/>
            <ac:spMk id="3" creationId="{0791A514-D8A2-4E2E-B62E-C9EAD1ABC54C}"/>
          </ac:spMkLst>
        </pc:spChg>
        <pc:grpChg chg="del">
          <ac:chgData name="Sudarshan Chakravarthi" userId="9632d19e-631d-46a5-9e9a-d9cc496f17d0" providerId="ADAL" clId="{ECFE1B5A-7337-452E-A02B-A6F1A4FD7308}" dt="2021-07-14T13:21:37.130" v="70" actId="478"/>
          <ac:grpSpMkLst>
            <pc:docMk/>
            <pc:sldMk cId="2827839007" sldId="3944"/>
            <ac:grpSpMk id="41" creationId="{F69E5536-3A2C-4928-AE30-42D92C9E11E8}"/>
          </ac:grpSpMkLst>
        </pc:grpChg>
        <pc:picChg chg="add mod">
          <ac:chgData name="Sudarshan Chakravarthi" userId="9632d19e-631d-46a5-9e9a-d9cc496f17d0" providerId="ADAL" clId="{ECFE1B5A-7337-452E-A02B-A6F1A4FD7308}" dt="2021-07-14T13:21:38.175" v="71"/>
          <ac:picMkLst>
            <pc:docMk/>
            <pc:sldMk cId="2827839007" sldId="3944"/>
            <ac:picMk id="40" creationId="{0AFB425A-8964-4B3D-975F-FE42E8A951BD}"/>
          </ac:picMkLst>
        </pc:picChg>
      </pc:sldChg>
      <pc:sldChg chg="addSp delSp modSp mod">
        <pc:chgData name="Sudarshan Chakravarthi" userId="9632d19e-631d-46a5-9e9a-d9cc496f17d0" providerId="ADAL" clId="{ECFE1B5A-7337-452E-A02B-A6F1A4FD7308}" dt="2022-08-12T04:54:42.696" v="799" actId="2711"/>
        <pc:sldMkLst>
          <pc:docMk/>
          <pc:sldMk cId="3968776212" sldId="3947"/>
        </pc:sldMkLst>
        <pc:spChg chg="mod">
          <ac:chgData name="Sudarshan Chakravarthi" userId="9632d19e-631d-46a5-9e9a-d9cc496f17d0" providerId="ADAL" clId="{ECFE1B5A-7337-452E-A02B-A6F1A4FD7308}" dt="2022-08-12T04:54:42.696" v="799" actId="2711"/>
          <ac:spMkLst>
            <pc:docMk/>
            <pc:sldMk cId="3968776212" sldId="3947"/>
            <ac:spMk id="57" creationId="{3A307C41-C109-49E4-8DF0-1A26C5C88198}"/>
          </ac:spMkLst>
        </pc:spChg>
        <pc:grpChg chg="del">
          <ac:chgData name="Sudarshan Chakravarthi" userId="9632d19e-631d-46a5-9e9a-d9cc496f17d0" providerId="ADAL" clId="{ECFE1B5A-7337-452E-A02B-A6F1A4FD7308}" dt="2021-07-14T13:21:30.974" v="66" actId="478"/>
          <ac:grpSpMkLst>
            <pc:docMk/>
            <pc:sldMk cId="3968776212" sldId="3947"/>
            <ac:grpSpMk id="50" creationId="{0209CB4A-4943-4486-8048-9CB7AC4529BB}"/>
          </ac:grpSpMkLst>
        </pc:grpChg>
        <pc:picChg chg="add mod">
          <ac:chgData name="Sudarshan Chakravarthi" userId="9632d19e-631d-46a5-9e9a-d9cc496f17d0" providerId="ADAL" clId="{ECFE1B5A-7337-452E-A02B-A6F1A4FD7308}" dt="2021-07-14T13:21:31.955" v="67"/>
          <ac:picMkLst>
            <pc:docMk/>
            <pc:sldMk cId="3968776212" sldId="3947"/>
            <ac:picMk id="48" creationId="{46F3D0C7-D401-4164-B426-783E741CD19F}"/>
          </ac:picMkLst>
        </pc:picChg>
      </pc:sldChg>
      <pc:sldChg chg="addSp delSp modSp mod">
        <pc:chgData name="Sudarshan Chakravarthi" userId="9632d19e-631d-46a5-9e9a-d9cc496f17d0" providerId="ADAL" clId="{ECFE1B5A-7337-452E-A02B-A6F1A4FD7308}" dt="2022-08-12T04:54:34.935" v="798" actId="2711"/>
        <pc:sldMkLst>
          <pc:docMk/>
          <pc:sldMk cId="502506475" sldId="3948"/>
        </pc:sldMkLst>
        <pc:spChg chg="mod">
          <ac:chgData name="Sudarshan Chakravarthi" userId="9632d19e-631d-46a5-9e9a-d9cc496f17d0" providerId="ADAL" clId="{ECFE1B5A-7337-452E-A02B-A6F1A4FD7308}" dt="2022-08-12T04:54:34.935" v="798" actId="2711"/>
          <ac:spMkLst>
            <pc:docMk/>
            <pc:sldMk cId="502506475" sldId="3948"/>
            <ac:spMk id="42" creationId="{1A2D1DF2-5548-431D-9DF5-B86323A009FB}"/>
          </ac:spMkLst>
        </pc:spChg>
        <pc:grpChg chg="del">
          <ac:chgData name="Sudarshan Chakravarthi" userId="9632d19e-631d-46a5-9e9a-d9cc496f17d0" providerId="ADAL" clId="{ECFE1B5A-7337-452E-A02B-A6F1A4FD7308}" dt="2021-07-14T13:21:34.025" v="68" actId="478"/>
          <ac:grpSpMkLst>
            <pc:docMk/>
            <pc:sldMk cId="502506475" sldId="3948"/>
            <ac:grpSpMk id="38" creationId="{B0D3623E-977B-4D48-9B23-7804BE213792}"/>
          </ac:grpSpMkLst>
        </pc:grpChg>
        <pc:picChg chg="add mod">
          <ac:chgData name="Sudarshan Chakravarthi" userId="9632d19e-631d-46a5-9e9a-d9cc496f17d0" providerId="ADAL" clId="{ECFE1B5A-7337-452E-A02B-A6F1A4FD7308}" dt="2021-07-14T13:21:34.933" v="69"/>
          <ac:picMkLst>
            <pc:docMk/>
            <pc:sldMk cId="502506475" sldId="3948"/>
            <ac:picMk id="43" creationId="{F014909A-CE0A-4DE8-9DDA-1039ACC589B3}"/>
          </ac:picMkLst>
        </pc:picChg>
      </pc:sldChg>
      <pc:sldChg chg="add del">
        <pc:chgData name="Sudarshan Chakravarthi" userId="9632d19e-631d-46a5-9e9a-d9cc496f17d0" providerId="ADAL" clId="{ECFE1B5A-7337-452E-A02B-A6F1A4FD7308}" dt="2021-07-14T17:24:11.477" v="222" actId="47"/>
        <pc:sldMkLst>
          <pc:docMk/>
          <pc:sldMk cId="3864131488" sldId="3963"/>
        </pc:sldMkLst>
      </pc:sldChg>
      <pc:sldChg chg="add del">
        <pc:chgData name="Sudarshan Chakravarthi" userId="9632d19e-631d-46a5-9e9a-d9cc496f17d0" providerId="ADAL" clId="{ECFE1B5A-7337-452E-A02B-A6F1A4FD7308}" dt="2022-08-12T05:02:42.152" v="860" actId="47"/>
        <pc:sldMkLst>
          <pc:docMk/>
          <pc:sldMk cId="2812969886" sldId="3964"/>
        </pc:sldMkLst>
      </pc:sldChg>
      <pc:sldChg chg="add del">
        <pc:chgData name="Sudarshan Chakravarthi" userId="9632d19e-631d-46a5-9e9a-d9cc496f17d0" providerId="ADAL" clId="{ECFE1B5A-7337-452E-A02B-A6F1A4FD7308}" dt="2023-01-23T16:55:25.898" v="894"/>
        <pc:sldMkLst>
          <pc:docMk/>
          <pc:sldMk cId="3097043110" sldId="3965"/>
        </pc:sldMkLst>
      </pc:sldChg>
      <pc:sldChg chg="add del">
        <pc:chgData name="Sudarshan Chakravarthi" userId="9632d19e-631d-46a5-9e9a-d9cc496f17d0" providerId="ADAL" clId="{ECFE1B5A-7337-452E-A02B-A6F1A4FD7308}" dt="2023-01-23T16:55:25.898" v="894"/>
        <pc:sldMkLst>
          <pc:docMk/>
          <pc:sldMk cId="4149201057" sldId="3968"/>
        </pc:sldMkLst>
      </pc:sldChg>
      <pc:sldChg chg="addSp delSp modSp del mod">
        <pc:chgData name="Sudarshan Chakravarthi" userId="9632d19e-631d-46a5-9e9a-d9cc496f17d0" providerId="ADAL" clId="{ECFE1B5A-7337-452E-A02B-A6F1A4FD7308}" dt="2021-07-14T13:26:12.908" v="147" actId="47"/>
        <pc:sldMkLst>
          <pc:docMk/>
          <pc:sldMk cId="1538452181" sldId="4083"/>
        </pc:sldMkLst>
        <pc:grpChg chg="del">
          <ac:chgData name="Sudarshan Chakravarthi" userId="9632d19e-631d-46a5-9e9a-d9cc496f17d0" providerId="ADAL" clId="{ECFE1B5A-7337-452E-A02B-A6F1A4FD7308}" dt="2021-07-14T13:22:02.870" v="86" actId="478"/>
          <ac:grpSpMkLst>
            <pc:docMk/>
            <pc:sldMk cId="1538452181" sldId="4083"/>
            <ac:grpSpMk id="14" creationId="{A75DC936-B8CE-4B9D-A04A-80649DD58110}"/>
          </ac:grpSpMkLst>
        </pc:grpChg>
        <pc:picChg chg="add mod">
          <ac:chgData name="Sudarshan Chakravarthi" userId="9632d19e-631d-46a5-9e9a-d9cc496f17d0" providerId="ADAL" clId="{ECFE1B5A-7337-452E-A02B-A6F1A4FD7308}" dt="2021-07-14T13:22:03.764" v="87"/>
          <ac:picMkLst>
            <pc:docMk/>
            <pc:sldMk cId="1538452181" sldId="4083"/>
            <ac:picMk id="19" creationId="{674A9BE3-41F4-45CA-83EF-4F8F72939136}"/>
          </ac:picMkLst>
        </pc:picChg>
      </pc:sldChg>
      <pc:sldChg chg="addSp delSp modSp mod">
        <pc:chgData name="Sudarshan Chakravarthi" userId="9632d19e-631d-46a5-9e9a-d9cc496f17d0" providerId="ADAL" clId="{ECFE1B5A-7337-452E-A02B-A6F1A4FD7308}" dt="2022-08-12T05:00:07.896" v="842" actId="2711"/>
        <pc:sldMkLst>
          <pc:docMk/>
          <pc:sldMk cId="1879143905" sldId="4098"/>
        </pc:sldMkLst>
        <pc:spChg chg="mod">
          <ac:chgData name="Sudarshan Chakravarthi" userId="9632d19e-631d-46a5-9e9a-d9cc496f17d0" providerId="ADAL" clId="{ECFE1B5A-7337-452E-A02B-A6F1A4FD7308}" dt="2021-08-30T12:53:24.116" v="366" actId="2711"/>
          <ac:spMkLst>
            <pc:docMk/>
            <pc:sldMk cId="1879143905" sldId="4098"/>
            <ac:spMk id="4" creationId="{0C1A25F6-32BB-452F-875F-D5DAA1065BA3}"/>
          </ac:spMkLst>
        </pc:spChg>
        <pc:spChg chg="mod">
          <ac:chgData name="Sudarshan Chakravarthi" userId="9632d19e-631d-46a5-9e9a-d9cc496f17d0" providerId="ADAL" clId="{ECFE1B5A-7337-452E-A02B-A6F1A4FD7308}" dt="2021-08-30T12:53:24.116" v="366" actId="2711"/>
          <ac:spMkLst>
            <pc:docMk/>
            <pc:sldMk cId="1879143905" sldId="4098"/>
            <ac:spMk id="5" creationId="{E7A6A03C-F5D2-4FFB-88AA-3A31D382AA35}"/>
          </ac:spMkLst>
        </pc:spChg>
        <pc:spChg chg="mod">
          <ac:chgData name="Sudarshan Chakravarthi" userId="9632d19e-631d-46a5-9e9a-d9cc496f17d0" providerId="ADAL" clId="{ECFE1B5A-7337-452E-A02B-A6F1A4FD7308}" dt="2021-08-30T12:53:24.116" v="366" actId="2711"/>
          <ac:spMkLst>
            <pc:docMk/>
            <pc:sldMk cId="1879143905" sldId="4098"/>
            <ac:spMk id="8" creationId="{C796FC69-3549-4308-9DDD-F68D17B8CF16}"/>
          </ac:spMkLst>
        </pc:spChg>
        <pc:spChg chg="mod">
          <ac:chgData name="Sudarshan Chakravarthi" userId="9632d19e-631d-46a5-9e9a-d9cc496f17d0" providerId="ADAL" clId="{ECFE1B5A-7337-452E-A02B-A6F1A4FD7308}" dt="2021-08-30T12:53:24.116" v="366" actId="2711"/>
          <ac:spMkLst>
            <pc:docMk/>
            <pc:sldMk cId="1879143905" sldId="4098"/>
            <ac:spMk id="14" creationId="{383C11B2-0800-4F81-8672-0ADFD374E5FF}"/>
          </ac:spMkLst>
        </pc:spChg>
        <pc:spChg chg="mod">
          <ac:chgData name="Sudarshan Chakravarthi" userId="9632d19e-631d-46a5-9e9a-d9cc496f17d0" providerId="ADAL" clId="{ECFE1B5A-7337-452E-A02B-A6F1A4FD7308}" dt="2021-08-30T12:53:24.116" v="366" actId="2711"/>
          <ac:spMkLst>
            <pc:docMk/>
            <pc:sldMk cId="1879143905" sldId="4098"/>
            <ac:spMk id="16" creationId="{CBAAD65A-B3C3-48D0-9D31-3E55BBEDB902}"/>
          </ac:spMkLst>
        </pc:spChg>
        <pc:spChg chg="mod">
          <ac:chgData name="Sudarshan Chakravarthi" userId="9632d19e-631d-46a5-9e9a-d9cc496f17d0" providerId="ADAL" clId="{ECFE1B5A-7337-452E-A02B-A6F1A4FD7308}" dt="2021-08-30T12:53:24.116" v="366" actId="2711"/>
          <ac:spMkLst>
            <pc:docMk/>
            <pc:sldMk cId="1879143905" sldId="4098"/>
            <ac:spMk id="18" creationId="{AA88D782-7A29-4246-AECD-9D4B59C89FA4}"/>
          </ac:spMkLst>
        </pc:spChg>
        <pc:spChg chg="mod">
          <ac:chgData name="Sudarshan Chakravarthi" userId="9632d19e-631d-46a5-9e9a-d9cc496f17d0" providerId="ADAL" clId="{ECFE1B5A-7337-452E-A02B-A6F1A4FD7308}" dt="2021-08-30T12:53:24.116" v="366" actId="2711"/>
          <ac:spMkLst>
            <pc:docMk/>
            <pc:sldMk cId="1879143905" sldId="4098"/>
            <ac:spMk id="19" creationId="{3082B933-3B2D-4A8A-AD07-5A447CA6AB68}"/>
          </ac:spMkLst>
        </pc:spChg>
        <pc:spChg chg="mod">
          <ac:chgData name="Sudarshan Chakravarthi" userId="9632d19e-631d-46a5-9e9a-d9cc496f17d0" providerId="ADAL" clId="{ECFE1B5A-7337-452E-A02B-A6F1A4FD7308}" dt="2021-08-30T12:53:24.116" v="366" actId="2711"/>
          <ac:spMkLst>
            <pc:docMk/>
            <pc:sldMk cId="1879143905" sldId="4098"/>
            <ac:spMk id="20" creationId="{DA2360E3-3EC5-4E7A-BC88-14090C058651}"/>
          </ac:spMkLst>
        </pc:spChg>
        <pc:spChg chg="mod">
          <ac:chgData name="Sudarshan Chakravarthi" userId="9632d19e-631d-46a5-9e9a-d9cc496f17d0" providerId="ADAL" clId="{ECFE1B5A-7337-452E-A02B-A6F1A4FD7308}" dt="2021-08-30T12:53:24.116" v="366" actId="2711"/>
          <ac:spMkLst>
            <pc:docMk/>
            <pc:sldMk cId="1879143905" sldId="4098"/>
            <ac:spMk id="21" creationId="{E397C176-2775-432C-A733-50468D20C8D7}"/>
          </ac:spMkLst>
        </pc:spChg>
        <pc:spChg chg="mod">
          <ac:chgData name="Sudarshan Chakravarthi" userId="9632d19e-631d-46a5-9e9a-d9cc496f17d0" providerId="ADAL" clId="{ECFE1B5A-7337-452E-A02B-A6F1A4FD7308}" dt="2021-08-30T12:53:24.116" v="366" actId="2711"/>
          <ac:spMkLst>
            <pc:docMk/>
            <pc:sldMk cId="1879143905" sldId="4098"/>
            <ac:spMk id="28" creationId="{CD6C7ED5-6546-44A3-B664-B52266ABA4CD}"/>
          </ac:spMkLst>
        </pc:spChg>
        <pc:spChg chg="mod">
          <ac:chgData name="Sudarshan Chakravarthi" userId="9632d19e-631d-46a5-9e9a-d9cc496f17d0" providerId="ADAL" clId="{ECFE1B5A-7337-452E-A02B-A6F1A4FD7308}" dt="2022-08-12T05:00:07.896" v="842" actId="2711"/>
          <ac:spMkLst>
            <pc:docMk/>
            <pc:sldMk cId="1879143905" sldId="4098"/>
            <ac:spMk id="29" creationId="{ED4F0643-5B30-4646-84F8-E4B9A3B57417}"/>
          </ac:spMkLst>
        </pc:spChg>
        <pc:spChg chg="mod">
          <ac:chgData name="Sudarshan Chakravarthi" userId="9632d19e-631d-46a5-9e9a-d9cc496f17d0" providerId="ADAL" clId="{ECFE1B5A-7337-452E-A02B-A6F1A4FD7308}" dt="2021-08-30T12:53:36.383" v="379" actId="1036"/>
          <ac:spMkLst>
            <pc:docMk/>
            <pc:sldMk cId="1879143905" sldId="4098"/>
            <ac:spMk id="34" creationId="{205899F3-5306-4FE1-83BE-EECF453BAC98}"/>
          </ac:spMkLst>
        </pc:spChg>
        <pc:spChg chg="mod">
          <ac:chgData name="Sudarshan Chakravarthi" userId="9632d19e-631d-46a5-9e9a-d9cc496f17d0" providerId="ADAL" clId="{ECFE1B5A-7337-452E-A02B-A6F1A4FD7308}" dt="2021-08-30T12:53:34.557" v="376" actId="1036"/>
          <ac:spMkLst>
            <pc:docMk/>
            <pc:sldMk cId="1879143905" sldId="4098"/>
            <ac:spMk id="35" creationId="{25342A3F-A77D-479D-958F-3213B228474E}"/>
          </ac:spMkLst>
        </pc:spChg>
        <pc:spChg chg="mod">
          <ac:chgData name="Sudarshan Chakravarthi" userId="9632d19e-631d-46a5-9e9a-d9cc496f17d0" providerId="ADAL" clId="{ECFE1B5A-7337-452E-A02B-A6F1A4FD7308}" dt="2021-08-30T12:53:38.055" v="381" actId="1036"/>
          <ac:spMkLst>
            <pc:docMk/>
            <pc:sldMk cId="1879143905" sldId="4098"/>
            <ac:spMk id="36" creationId="{787A0568-F301-48E2-9F0B-58F4123142E1}"/>
          </ac:spMkLst>
        </pc:spChg>
        <pc:spChg chg="mod">
          <ac:chgData name="Sudarshan Chakravarthi" userId="9632d19e-631d-46a5-9e9a-d9cc496f17d0" providerId="ADAL" clId="{ECFE1B5A-7337-452E-A02B-A6F1A4FD7308}" dt="2021-08-30T12:53:24.116" v="366" actId="2711"/>
          <ac:spMkLst>
            <pc:docMk/>
            <pc:sldMk cId="1879143905" sldId="4098"/>
            <ac:spMk id="38" creationId="{A51E620A-DA25-4194-AF73-31FBAA997EA6}"/>
          </ac:spMkLst>
        </pc:spChg>
        <pc:grpChg chg="del">
          <ac:chgData name="Sudarshan Chakravarthi" userId="9632d19e-631d-46a5-9e9a-d9cc496f17d0" providerId="ADAL" clId="{ECFE1B5A-7337-452E-A02B-A6F1A4FD7308}" dt="2021-07-14T13:20:50.522" v="46" actId="478"/>
          <ac:grpSpMkLst>
            <pc:docMk/>
            <pc:sldMk cId="1879143905" sldId="4098"/>
            <ac:grpSpMk id="23" creationId="{0D4BACE1-A0E7-4018-8F75-6502CEC78856}"/>
          </ac:grpSpMkLst>
        </pc:grpChg>
        <pc:grpChg chg="mod">
          <ac:chgData name="Sudarshan Chakravarthi" userId="9632d19e-631d-46a5-9e9a-d9cc496f17d0" providerId="ADAL" clId="{ECFE1B5A-7337-452E-A02B-A6F1A4FD7308}" dt="2021-08-30T12:53:42.375" v="388" actId="1035"/>
          <ac:grpSpMkLst>
            <pc:docMk/>
            <pc:sldMk cId="1879143905" sldId="4098"/>
            <ac:grpSpMk id="31" creationId="{9FD05432-D60A-475C-AA29-377B213792F6}"/>
          </ac:grpSpMkLst>
        </pc:grpChg>
        <pc:grpChg chg="mod">
          <ac:chgData name="Sudarshan Chakravarthi" userId="9632d19e-631d-46a5-9e9a-d9cc496f17d0" providerId="ADAL" clId="{ECFE1B5A-7337-452E-A02B-A6F1A4FD7308}" dt="2021-08-30T12:53:44.267" v="393" actId="1035"/>
          <ac:grpSpMkLst>
            <pc:docMk/>
            <pc:sldMk cId="1879143905" sldId="4098"/>
            <ac:grpSpMk id="32" creationId="{07869987-FC0F-4C15-8CD7-FEF9DE7B63C2}"/>
          </ac:grpSpMkLst>
        </pc:grpChg>
        <pc:grpChg chg="mod">
          <ac:chgData name="Sudarshan Chakravarthi" userId="9632d19e-631d-46a5-9e9a-d9cc496f17d0" providerId="ADAL" clId="{ECFE1B5A-7337-452E-A02B-A6F1A4FD7308}" dt="2021-08-30T12:53:40.768" v="384" actId="1035"/>
          <ac:grpSpMkLst>
            <pc:docMk/>
            <pc:sldMk cId="1879143905" sldId="4098"/>
            <ac:grpSpMk id="33" creationId="{ED323FBF-2931-4AFC-9B63-8BEE607C82CA}"/>
          </ac:grpSpMkLst>
        </pc:grpChg>
        <pc:picChg chg="add mod">
          <ac:chgData name="Sudarshan Chakravarthi" userId="9632d19e-631d-46a5-9e9a-d9cc496f17d0" providerId="ADAL" clId="{ECFE1B5A-7337-452E-A02B-A6F1A4FD7308}" dt="2021-07-14T13:20:51.537" v="47"/>
          <ac:picMkLst>
            <pc:docMk/>
            <pc:sldMk cId="1879143905" sldId="4098"/>
            <ac:picMk id="30" creationId="{601B2246-C185-494F-9F90-68ACAFF3F299}"/>
          </ac:picMkLst>
        </pc:picChg>
      </pc:sldChg>
      <pc:sldChg chg="addSp delSp modSp mod">
        <pc:chgData name="Sudarshan Chakravarthi" userId="9632d19e-631d-46a5-9e9a-d9cc496f17d0" providerId="ADAL" clId="{ECFE1B5A-7337-452E-A02B-A6F1A4FD7308}" dt="2022-08-12T05:00:16.544" v="843" actId="2711"/>
        <pc:sldMkLst>
          <pc:docMk/>
          <pc:sldMk cId="143843377" sldId="4099"/>
        </pc:sldMkLst>
        <pc:spChg chg="mod">
          <ac:chgData name="Sudarshan Chakravarthi" userId="9632d19e-631d-46a5-9e9a-d9cc496f17d0" providerId="ADAL" clId="{ECFE1B5A-7337-452E-A02B-A6F1A4FD7308}" dt="2022-08-12T05:00:16.544" v="843" actId="2711"/>
          <ac:spMkLst>
            <pc:docMk/>
            <pc:sldMk cId="143843377" sldId="4099"/>
            <ac:spMk id="29" creationId="{ED4F0643-5B30-4646-84F8-E4B9A3B57417}"/>
          </ac:spMkLst>
        </pc:spChg>
        <pc:grpChg chg="del">
          <ac:chgData name="Sudarshan Chakravarthi" userId="9632d19e-631d-46a5-9e9a-d9cc496f17d0" providerId="ADAL" clId="{ECFE1B5A-7337-452E-A02B-A6F1A4FD7308}" dt="2021-07-14T13:20:47.314" v="44" actId="478"/>
          <ac:grpSpMkLst>
            <pc:docMk/>
            <pc:sldMk cId="143843377" sldId="4099"/>
            <ac:grpSpMk id="30" creationId="{74927183-26F2-49D5-962E-43B7DECD2ED2}"/>
          </ac:grpSpMkLst>
        </pc:grpChg>
        <pc:picChg chg="add mod">
          <ac:chgData name="Sudarshan Chakravarthi" userId="9632d19e-631d-46a5-9e9a-d9cc496f17d0" providerId="ADAL" clId="{ECFE1B5A-7337-452E-A02B-A6F1A4FD7308}" dt="2021-07-14T13:20:48.274" v="45"/>
          <ac:picMkLst>
            <pc:docMk/>
            <pc:sldMk cId="143843377" sldId="4099"/>
            <ac:picMk id="34" creationId="{4EDDE0F9-27E9-4EE3-8458-A2B61C14E0C1}"/>
          </ac:picMkLst>
        </pc:picChg>
      </pc:sldChg>
      <pc:sldChg chg="addSp delSp modSp mod">
        <pc:chgData name="Sudarshan Chakravarthi" userId="9632d19e-631d-46a5-9e9a-d9cc496f17d0" providerId="ADAL" clId="{ECFE1B5A-7337-452E-A02B-A6F1A4FD7308}" dt="2022-08-12T05:00:25.500" v="844" actId="2711"/>
        <pc:sldMkLst>
          <pc:docMk/>
          <pc:sldMk cId="2971557980" sldId="4100"/>
        </pc:sldMkLst>
        <pc:spChg chg="mod">
          <ac:chgData name="Sudarshan Chakravarthi" userId="9632d19e-631d-46a5-9e9a-d9cc496f17d0" providerId="ADAL" clId="{ECFE1B5A-7337-452E-A02B-A6F1A4FD7308}" dt="2021-08-30T12:54:12.984" v="400" actId="255"/>
          <ac:spMkLst>
            <pc:docMk/>
            <pc:sldMk cId="2971557980" sldId="4100"/>
            <ac:spMk id="5" creationId="{E7A6A03C-F5D2-4FFB-88AA-3A31D382AA35}"/>
          </ac:spMkLst>
        </pc:spChg>
        <pc:spChg chg="mod">
          <ac:chgData name="Sudarshan Chakravarthi" userId="9632d19e-631d-46a5-9e9a-d9cc496f17d0" providerId="ADAL" clId="{ECFE1B5A-7337-452E-A02B-A6F1A4FD7308}" dt="2021-08-30T12:54:06.095" v="395" actId="108"/>
          <ac:spMkLst>
            <pc:docMk/>
            <pc:sldMk cId="2971557980" sldId="4100"/>
            <ac:spMk id="14" creationId="{383C11B2-0800-4F81-8672-0ADFD374E5FF}"/>
          </ac:spMkLst>
        </pc:spChg>
        <pc:spChg chg="mod">
          <ac:chgData name="Sudarshan Chakravarthi" userId="9632d19e-631d-46a5-9e9a-d9cc496f17d0" providerId="ADAL" clId="{ECFE1B5A-7337-452E-A02B-A6F1A4FD7308}" dt="2021-08-30T12:54:40.202" v="409" actId="14100"/>
          <ac:spMkLst>
            <pc:docMk/>
            <pc:sldMk cId="2971557980" sldId="4100"/>
            <ac:spMk id="19" creationId="{3082B933-3B2D-4A8A-AD07-5A447CA6AB68}"/>
          </ac:spMkLst>
        </pc:spChg>
        <pc:spChg chg="mod">
          <ac:chgData name="Sudarshan Chakravarthi" userId="9632d19e-631d-46a5-9e9a-d9cc496f17d0" providerId="ADAL" clId="{ECFE1B5A-7337-452E-A02B-A6F1A4FD7308}" dt="2021-08-30T12:54:26.063" v="405" actId="108"/>
          <ac:spMkLst>
            <pc:docMk/>
            <pc:sldMk cId="2971557980" sldId="4100"/>
            <ac:spMk id="26" creationId="{695C9ACB-DA56-42CC-9A64-FB6056FBD330}"/>
          </ac:spMkLst>
        </pc:spChg>
        <pc:spChg chg="mod">
          <ac:chgData name="Sudarshan Chakravarthi" userId="9632d19e-631d-46a5-9e9a-d9cc496f17d0" providerId="ADAL" clId="{ECFE1B5A-7337-452E-A02B-A6F1A4FD7308}" dt="2021-08-30T12:54:31.518" v="407" actId="108"/>
          <ac:spMkLst>
            <pc:docMk/>
            <pc:sldMk cId="2971557980" sldId="4100"/>
            <ac:spMk id="27" creationId="{361039E1-DD23-41BB-A638-8DBF4297DD55}"/>
          </ac:spMkLst>
        </pc:spChg>
        <pc:spChg chg="mod">
          <ac:chgData name="Sudarshan Chakravarthi" userId="9632d19e-631d-46a5-9e9a-d9cc496f17d0" providerId="ADAL" clId="{ECFE1B5A-7337-452E-A02B-A6F1A4FD7308}" dt="2021-08-30T12:54:28.674" v="406" actId="108"/>
          <ac:spMkLst>
            <pc:docMk/>
            <pc:sldMk cId="2971557980" sldId="4100"/>
            <ac:spMk id="28" creationId="{6A63DF00-2FF6-4F47-B6FC-77114ABF5380}"/>
          </ac:spMkLst>
        </pc:spChg>
        <pc:spChg chg="mod">
          <ac:chgData name="Sudarshan Chakravarthi" userId="9632d19e-631d-46a5-9e9a-d9cc496f17d0" providerId="ADAL" clId="{ECFE1B5A-7337-452E-A02B-A6F1A4FD7308}" dt="2022-08-12T05:00:25.500" v="844" actId="2711"/>
          <ac:spMkLst>
            <pc:docMk/>
            <pc:sldMk cId="2971557980" sldId="4100"/>
            <ac:spMk id="29" creationId="{ED4F0643-5B30-4646-84F8-E4B9A3B57417}"/>
          </ac:spMkLst>
        </pc:spChg>
        <pc:grpChg chg="del">
          <ac:chgData name="Sudarshan Chakravarthi" userId="9632d19e-631d-46a5-9e9a-d9cc496f17d0" providerId="ADAL" clId="{ECFE1B5A-7337-452E-A02B-A6F1A4FD7308}" dt="2021-07-14T13:20:44.146" v="42" actId="478"/>
          <ac:grpSpMkLst>
            <pc:docMk/>
            <pc:sldMk cId="2971557980" sldId="4100"/>
            <ac:grpSpMk id="21" creationId="{B2DF7218-C663-4124-B5AA-1B224C28A83C}"/>
          </ac:grpSpMkLst>
        </pc:grpChg>
        <pc:grpChg chg="mod">
          <ac:chgData name="Sudarshan Chakravarthi" userId="9632d19e-631d-46a5-9e9a-d9cc496f17d0" providerId="ADAL" clId="{ECFE1B5A-7337-452E-A02B-A6F1A4FD7308}" dt="2021-08-30T12:53:56.858" v="394" actId="207"/>
          <ac:grpSpMkLst>
            <pc:docMk/>
            <pc:sldMk cId="2971557980" sldId="4100"/>
            <ac:grpSpMk id="32" creationId="{07869987-FC0F-4C15-8CD7-FEF9DE7B63C2}"/>
          </ac:grpSpMkLst>
        </pc:grpChg>
        <pc:picChg chg="add mod">
          <ac:chgData name="Sudarshan Chakravarthi" userId="9632d19e-631d-46a5-9e9a-d9cc496f17d0" providerId="ADAL" clId="{ECFE1B5A-7337-452E-A02B-A6F1A4FD7308}" dt="2021-07-14T13:20:45.168" v="43"/>
          <ac:picMkLst>
            <pc:docMk/>
            <pc:sldMk cId="2971557980" sldId="4100"/>
            <ac:picMk id="31" creationId="{2ED6EE57-B9A8-4959-8812-0D8AFA304184}"/>
          </ac:picMkLst>
        </pc:picChg>
      </pc:sldChg>
      <pc:sldChg chg="addSp delSp modSp mod">
        <pc:chgData name="Sudarshan Chakravarthi" userId="9632d19e-631d-46a5-9e9a-d9cc496f17d0" providerId="ADAL" clId="{ECFE1B5A-7337-452E-A02B-A6F1A4FD7308}" dt="2022-08-12T05:00:33.267" v="845" actId="2711"/>
        <pc:sldMkLst>
          <pc:docMk/>
          <pc:sldMk cId="157863517" sldId="4101"/>
        </pc:sldMkLst>
        <pc:spChg chg="mod">
          <ac:chgData name="Sudarshan Chakravarthi" userId="9632d19e-631d-46a5-9e9a-d9cc496f17d0" providerId="ADAL" clId="{ECFE1B5A-7337-452E-A02B-A6F1A4FD7308}" dt="2021-08-30T12:54:53.807" v="414" actId="403"/>
          <ac:spMkLst>
            <pc:docMk/>
            <pc:sldMk cId="157863517" sldId="4101"/>
            <ac:spMk id="11" creationId="{D0FBF622-617A-4797-820B-B17BD465D512}"/>
          </ac:spMkLst>
        </pc:spChg>
        <pc:spChg chg="mod">
          <ac:chgData name="Sudarshan Chakravarthi" userId="9632d19e-631d-46a5-9e9a-d9cc496f17d0" providerId="ADAL" clId="{ECFE1B5A-7337-452E-A02B-A6F1A4FD7308}" dt="2021-08-30T12:54:57.015" v="415" actId="108"/>
          <ac:spMkLst>
            <pc:docMk/>
            <pc:sldMk cId="157863517" sldId="4101"/>
            <ac:spMk id="12" creationId="{3464A870-0DE0-4844-AD80-FF6C48505078}"/>
          </ac:spMkLst>
        </pc:spChg>
        <pc:spChg chg="mod">
          <ac:chgData name="Sudarshan Chakravarthi" userId="9632d19e-631d-46a5-9e9a-d9cc496f17d0" providerId="ADAL" clId="{ECFE1B5A-7337-452E-A02B-A6F1A4FD7308}" dt="2021-08-30T12:55:00.138" v="416" actId="108"/>
          <ac:spMkLst>
            <pc:docMk/>
            <pc:sldMk cId="157863517" sldId="4101"/>
            <ac:spMk id="13" creationId="{03D84CAA-750A-4E2F-973A-B0718AC97024}"/>
          </ac:spMkLst>
        </pc:spChg>
        <pc:spChg chg="mod">
          <ac:chgData name="Sudarshan Chakravarthi" userId="9632d19e-631d-46a5-9e9a-d9cc496f17d0" providerId="ADAL" clId="{ECFE1B5A-7337-452E-A02B-A6F1A4FD7308}" dt="2021-08-30T12:55:04.908" v="418" actId="108"/>
          <ac:spMkLst>
            <pc:docMk/>
            <pc:sldMk cId="157863517" sldId="4101"/>
            <ac:spMk id="14" creationId="{ED8BB094-3006-4DA6-A648-D8677E765F10}"/>
          </ac:spMkLst>
        </pc:spChg>
        <pc:spChg chg="mod">
          <ac:chgData name="Sudarshan Chakravarthi" userId="9632d19e-631d-46a5-9e9a-d9cc496f17d0" providerId="ADAL" clId="{ECFE1B5A-7337-452E-A02B-A6F1A4FD7308}" dt="2021-08-30T12:55:07.644" v="419" actId="108"/>
          <ac:spMkLst>
            <pc:docMk/>
            <pc:sldMk cId="157863517" sldId="4101"/>
            <ac:spMk id="15" creationId="{F18F84C5-7FE8-41ED-BC9D-2DBCD4EFB2B2}"/>
          </ac:spMkLst>
        </pc:spChg>
        <pc:spChg chg="mod">
          <ac:chgData name="Sudarshan Chakravarthi" userId="9632d19e-631d-46a5-9e9a-d9cc496f17d0" providerId="ADAL" clId="{ECFE1B5A-7337-452E-A02B-A6F1A4FD7308}" dt="2021-08-30T12:55:02.747" v="417" actId="108"/>
          <ac:spMkLst>
            <pc:docMk/>
            <pc:sldMk cId="157863517" sldId="4101"/>
            <ac:spMk id="16" creationId="{9040B34A-67EE-4ECA-8AAE-64E587E3E8D8}"/>
          </ac:spMkLst>
        </pc:spChg>
        <pc:spChg chg="mod">
          <ac:chgData name="Sudarshan Chakravarthi" userId="9632d19e-631d-46a5-9e9a-d9cc496f17d0" providerId="ADAL" clId="{ECFE1B5A-7337-452E-A02B-A6F1A4FD7308}" dt="2022-08-12T05:00:33.267" v="845" actId="2711"/>
          <ac:spMkLst>
            <pc:docMk/>
            <pc:sldMk cId="157863517" sldId="4101"/>
            <ac:spMk id="27" creationId="{E709BCC1-1BDB-4C3B-BFA9-0F8C892815EE}"/>
          </ac:spMkLst>
        </pc:spChg>
        <pc:grpChg chg="del">
          <ac:chgData name="Sudarshan Chakravarthi" userId="9632d19e-631d-46a5-9e9a-d9cc496f17d0" providerId="ADAL" clId="{ECFE1B5A-7337-452E-A02B-A6F1A4FD7308}" dt="2021-07-14T13:20:40.934" v="40" actId="478"/>
          <ac:grpSpMkLst>
            <pc:docMk/>
            <pc:sldMk cId="157863517" sldId="4101"/>
            <ac:grpSpMk id="22" creationId="{94933E7F-C61D-47E6-9A6B-3F1829977ECD}"/>
          </ac:grpSpMkLst>
        </pc:grpChg>
        <pc:picChg chg="add mod">
          <ac:chgData name="Sudarshan Chakravarthi" userId="9632d19e-631d-46a5-9e9a-d9cc496f17d0" providerId="ADAL" clId="{ECFE1B5A-7337-452E-A02B-A6F1A4FD7308}" dt="2021-07-14T13:20:41.876" v="41"/>
          <ac:picMkLst>
            <pc:docMk/>
            <pc:sldMk cId="157863517" sldId="4101"/>
            <ac:picMk id="28" creationId="{9709FA8D-224D-49E5-A80B-9C78BB8367FE}"/>
          </ac:picMkLst>
        </pc:picChg>
      </pc:sldChg>
      <pc:sldChg chg="addSp delSp modSp mod">
        <pc:chgData name="Sudarshan Chakravarthi" userId="9632d19e-631d-46a5-9e9a-d9cc496f17d0" providerId="ADAL" clId="{ECFE1B5A-7337-452E-A02B-A6F1A4FD7308}" dt="2022-08-12T05:00:47.505" v="847" actId="2711"/>
        <pc:sldMkLst>
          <pc:docMk/>
          <pc:sldMk cId="1114009270" sldId="4102"/>
        </pc:sldMkLst>
        <pc:spChg chg="mod">
          <ac:chgData name="Sudarshan Chakravarthi" userId="9632d19e-631d-46a5-9e9a-d9cc496f17d0" providerId="ADAL" clId="{ECFE1B5A-7337-452E-A02B-A6F1A4FD7308}" dt="2021-08-30T13:00:49.298" v="558" actId="207"/>
          <ac:spMkLst>
            <pc:docMk/>
            <pc:sldMk cId="1114009270" sldId="4102"/>
            <ac:spMk id="2" creationId="{C9C84A29-E1A7-47B8-AF48-39FCA296B162}"/>
          </ac:spMkLst>
        </pc:spChg>
        <pc:spChg chg="mod">
          <ac:chgData name="Sudarshan Chakravarthi" userId="9632d19e-631d-46a5-9e9a-d9cc496f17d0" providerId="ADAL" clId="{ECFE1B5A-7337-452E-A02B-A6F1A4FD7308}" dt="2022-08-12T05:00:47.505" v="847" actId="2711"/>
          <ac:spMkLst>
            <pc:docMk/>
            <pc:sldMk cId="1114009270" sldId="4102"/>
            <ac:spMk id="3" creationId="{01A64B8A-09DD-45CA-A785-80A0612AE621}"/>
          </ac:spMkLst>
        </pc:spChg>
        <pc:spChg chg="mod">
          <ac:chgData name="Sudarshan Chakravarthi" userId="9632d19e-631d-46a5-9e9a-d9cc496f17d0" providerId="ADAL" clId="{ECFE1B5A-7337-452E-A02B-A6F1A4FD7308}" dt="2021-08-30T13:00:54.100" v="559" actId="1076"/>
          <ac:spMkLst>
            <pc:docMk/>
            <pc:sldMk cId="1114009270" sldId="4102"/>
            <ac:spMk id="4" creationId="{AC09D5D7-C886-4606-BA64-EFEFEFA49509}"/>
          </ac:spMkLst>
        </pc:spChg>
        <pc:spChg chg="mod">
          <ac:chgData name="Sudarshan Chakravarthi" userId="9632d19e-631d-46a5-9e9a-d9cc496f17d0" providerId="ADAL" clId="{ECFE1B5A-7337-452E-A02B-A6F1A4FD7308}" dt="2021-08-30T13:00:39.289" v="507" actId="1036"/>
          <ac:spMkLst>
            <pc:docMk/>
            <pc:sldMk cId="1114009270" sldId="4102"/>
            <ac:spMk id="8" creationId="{1F0A6B3E-F6B6-4838-ADF0-1E99CBBC87C8}"/>
          </ac:spMkLst>
        </pc:spChg>
        <pc:spChg chg="add del mod">
          <ac:chgData name="Sudarshan Chakravarthi" userId="9632d19e-631d-46a5-9e9a-d9cc496f17d0" providerId="ADAL" clId="{ECFE1B5A-7337-452E-A02B-A6F1A4FD7308}" dt="2021-08-30T13:01:28.362" v="668" actId="21"/>
          <ac:spMkLst>
            <pc:docMk/>
            <pc:sldMk cId="1114009270" sldId="4102"/>
            <ac:spMk id="16" creationId="{126BBA76-CF75-40BE-BE3A-BF8664AC4296}"/>
          </ac:spMkLst>
        </pc:spChg>
        <pc:spChg chg="add del mod">
          <ac:chgData name="Sudarshan Chakravarthi" userId="9632d19e-631d-46a5-9e9a-d9cc496f17d0" providerId="ADAL" clId="{ECFE1B5A-7337-452E-A02B-A6F1A4FD7308}" dt="2021-08-30T13:01:28.362" v="668" actId="21"/>
          <ac:spMkLst>
            <pc:docMk/>
            <pc:sldMk cId="1114009270" sldId="4102"/>
            <ac:spMk id="17" creationId="{D5CCC7E8-1656-42E5-8004-23611ABA2187}"/>
          </ac:spMkLst>
        </pc:spChg>
        <pc:spChg chg="add del mod">
          <ac:chgData name="Sudarshan Chakravarthi" userId="9632d19e-631d-46a5-9e9a-d9cc496f17d0" providerId="ADAL" clId="{ECFE1B5A-7337-452E-A02B-A6F1A4FD7308}" dt="2021-08-30T13:01:28.362" v="668" actId="21"/>
          <ac:spMkLst>
            <pc:docMk/>
            <pc:sldMk cId="1114009270" sldId="4102"/>
            <ac:spMk id="19" creationId="{366299DA-1A02-463D-A22E-697FE701D28D}"/>
          </ac:spMkLst>
        </pc:spChg>
        <pc:spChg chg="add del mod">
          <ac:chgData name="Sudarshan Chakravarthi" userId="9632d19e-631d-46a5-9e9a-d9cc496f17d0" providerId="ADAL" clId="{ECFE1B5A-7337-452E-A02B-A6F1A4FD7308}" dt="2021-08-30T13:01:28.362" v="668" actId="21"/>
          <ac:spMkLst>
            <pc:docMk/>
            <pc:sldMk cId="1114009270" sldId="4102"/>
            <ac:spMk id="20" creationId="{F0FA4CEA-D2F6-4744-BD64-A0B493C78F5F}"/>
          </ac:spMkLst>
        </pc:spChg>
        <pc:spChg chg="mod">
          <ac:chgData name="Sudarshan Chakravarthi" userId="9632d19e-631d-46a5-9e9a-d9cc496f17d0" providerId="ADAL" clId="{ECFE1B5A-7337-452E-A02B-A6F1A4FD7308}" dt="2021-08-30T13:00:39.289" v="507" actId="1036"/>
          <ac:spMkLst>
            <pc:docMk/>
            <pc:sldMk cId="1114009270" sldId="4102"/>
            <ac:spMk id="37" creationId="{F0999961-A3B8-41A8-BB6A-819BAA4C39FE}"/>
          </ac:spMkLst>
        </pc:spChg>
        <pc:spChg chg="mod">
          <ac:chgData name="Sudarshan Chakravarthi" userId="9632d19e-631d-46a5-9e9a-d9cc496f17d0" providerId="ADAL" clId="{ECFE1B5A-7337-452E-A02B-A6F1A4FD7308}" dt="2021-08-30T13:00:39.289" v="507" actId="1036"/>
          <ac:spMkLst>
            <pc:docMk/>
            <pc:sldMk cId="1114009270" sldId="4102"/>
            <ac:spMk id="38" creationId="{50ECD12D-0948-401E-8F5B-D5A799657285}"/>
          </ac:spMkLst>
        </pc:spChg>
        <pc:spChg chg="mod">
          <ac:chgData name="Sudarshan Chakravarthi" userId="9632d19e-631d-46a5-9e9a-d9cc496f17d0" providerId="ADAL" clId="{ECFE1B5A-7337-452E-A02B-A6F1A4FD7308}" dt="2021-08-30T13:00:39.289" v="507" actId="1036"/>
          <ac:spMkLst>
            <pc:docMk/>
            <pc:sldMk cId="1114009270" sldId="4102"/>
            <ac:spMk id="43" creationId="{159345DC-A6D4-4934-90C9-002DD11731A4}"/>
          </ac:spMkLst>
        </pc:spChg>
        <pc:spChg chg="mod">
          <ac:chgData name="Sudarshan Chakravarthi" userId="9632d19e-631d-46a5-9e9a-d9cc496f17d0" providerId="ADAL" clId="{ECFE1B5A-7337-452E-A02B-A6F1A4FD7308}" dt="2021-08-30T13:00:39.289" v="507" actId="1036"/>
          <ac:spMkLst>
            <pc:docMk/>
            <pc:sldMk cId="1114009270" sldId="4102"/>
            <ac:spMk id="45" creationId="{E8F60672-BA3F-4CFF-A490-B58F5E458F92}"/>
          </ac:spMkLst>
        </pc:spChg>
        <pc:spChg chg="mod">
          <ac:chgData name="Sudarshan Chakravarthi" userId="9632d19e-631d-46a5-9e9a-d9cc496f17d0" providerId="ADAL" clId="{ECFE1B5A-7337-452E-A02B-A6F1A4FD7308}" dt="2021-08-30T13:00:39.289" v="507" actId="1036"/>
          <ac:spMkLst>
            <pc:docMk/>
            <pc:sldMk cId="1114009270" sldId="4102"/>
            <ac:spMk id="47" creationId="{C8A53BB5-E2ED-4EFD-93B0-048AF779B234}"/>
          </ac:spMkLst>
        </pc:spChg>
        <pc:spChg chg="mod">
          <ac:chgData name="Sudarshan Chakravarthi" userId="9632d19e-631d-46a5-9e9a-d9cc496f17d0" providerId="ADAL" clId="{ECFE1B5A-7337-452E-A02B-A6F1A4FD7308}" dt="2021-08-30T13:00:39.289" v="507" actId="1036"/>
          <ac:spMkLst>
            <pc:docMk/>
            <pc:sldMk cId="1114009270" sldId="4102"/>
            <ac:spMk id="48" creationId="{5D0E2B5B-750E-4768-8B13-17DFFB057A0B}"/>
          </ac:spMkLst>
        </pc:spChg>
        <pc:spChg chg="mod">
          <ac:chgData name="Sudarshan Chakravarthi" userId="9632d19e-631d-46a5-9e9a-d9cc496f17d0" providerId="ADAL" clId="{ECFE1B5A-7337-452E-A02B-A6F1A4FD7308}" dt="2021-08-30T13:00:39.289" v="507" actId="1036"/>
          <ac:spMkLst>
            <pc:docMk/>
            <pc:sldMk cId="1114009270" sldId="4102"/>
            <ac:spMk id="54" creationId="{0F187D52-E4AB-43B5-95E3-87416D0E78D2}"/>
          </ac:spMkLst>
        </pc:spChg>
        <pc:spChg chg="mod">
          <ac:chgData name="Sudarshan Chakravarthi" userId="9632d19e-631d-46a5-9e9a-d9cc496f17d0" providerId="ADAL" clId="{ECFE1B5A-7337-452E-A02B-A6F1A4FD7308}" dt="2021-08-30T13:00:39.289" v="507" actId="1036"/>
          <ac:spMkLst>
            <pc:docMk/>
            <pc:sldMk cId="1114009270" sldId="4102"/>
            <ac:spMk id="63" creationId="{E336D2CD-775E-4B4C-8FAF-68F601475684}"/>
          </ac:spMkLst>
        </pc:spChg>
        <pc:grpChg chg="del">
          <ac:chgData name="Sudarshan Chakravarthi" userId="9632d19e-631d-46a5-9e9a-d9cc496f17d0" providerId="ADAL" clId="{ECFE1B5A-7337-452E-A02B-A6F1A4FD7308}" dt="2021-07-14T13:20:34.509" v="36" actId="478"/>
          <ac:grpSpMkLst>
            <pc:docMk/>
            <pc:sldMk cId="1114009270" sldId="4102"/>
            <ac:grpSpMk id="14" creationId="{C7CCB87D-3723-427A-AE08-1ACEEEFA8381}"/>
          </ac:grpSpMkLst>
        </pc:grpChg>
        <pc:picChg chg="add mod">
          <ac:chgData name="Sudarshan Chakravarthi" userId="9632d19e-631d-46a5-9e9a-d9cc496f17d0" providerId="ADAL" clId="{ECFE1B5A-7337-452E-A02B-A6F1A4FD7308}" dt="2021-07-14T13:20:35.450" v="37"/>
          <ac:picMkLst>
            <pc:docMk/>
            <pc:sldMk cId="1114009270" sldId="4102"/>
            <ac:picMk id="18" creationId="{EDFA6F47-CBDC-4217-BC22-E18B6F293556}"/>
          </ac:picMkLst>
        </pc:picChg>
        <pc:cxnChg chg="add mod">
          <ac:chgData name="Sudarshan Chakravarthi" userId="9632d19e-631d-46a5-9e9a-d9cc496f17d0" providerId="ADAL" clId="{ECFE1B5A-7337-452E-A02B-A6F1A4FD7308}" dt="2021-08-30T13:01:20.498" v="667" actId="1038"/>
          <ac:cxnSpMkLst>
            <pc:docMk/>
            <pc:sldMk cId="1114009270" sldId="4102"/>
            <ac:cxnSpMk id="7" creationId="{87963421-217B-428A-8149-BC3AF038DDC2}"/>
          </ac:cxnSpMkLst>
        </pc:cxnChg>
      </pc:sldChg>
      <pc:sldChg chg="addSp delSp modSp mod">
        <pc:chgData name="Sudarshan Chakravarthi" userId="9632d19e-631d-46a5-9e9a-d9cc496f17d0" providerId="ADAL" clId="{ECFE1B5A-7337-452E-A02B-A6F1A4FD7308}" dt="2022-08-12T05:00:57.392" v="848" actId="2711"/>
        <pc:sldMkLst>
          <pc:docMk/>
          <pc:sldMk cId="3445008917" sldId="4103"/>
        </pc:sldMkLst>
        <pc:spChg chg="mod">
          <ac:chgData name="Sudarshan Chakravarthi" userId="9632d19e-631d-46a5-9e9a-d9cc496f17d0" providerId="ADAL" clId="{ECFE1B5A-7337-452E-A02B-A6F1A4FD7308}" dt="2022-08-12T05:00:57.392" v="848" actId="2711"/>
          <ac:spMkLst>
            <pc:docMk/>
            <pc:sldMk cId="3445008917" sldId="4103"/>
            <ac:spMk id="2" creationId="{C54A46F4-229C-4DBA-AA56-A562A03B8007}"/>
          </ac:spMkLst>
        </pc:spChg>
        <pc:spChg chg="mod">
          <ac:chgData name="Sudarshan Chakravarthi" userId="9632d19e-631d-46a5-9e9a-d9cc496f17d0" providerId="ADAL" clId="{ECFE1B5A-7337-452E-A02B-A6F1A4FD7308}" dt="2021-07-14T13:20:23.386" v="35" actId="1076"/>
          <ac:spMkLst>
            <pc:docMk/>
            <pc:sldMk cId="3445008917" sldId="4103"/>
            <ac:spMk id="3" creationId="{1041BAE0-369E-44DF-AB7D-0557BD7E95ED}"/>
          </ac:spMkLst>
        </pc:spChg>
        <pc:spChg chg="mod">
          <ac:chgData name="Sudarshan Chakravarthi" userId="9632d19e-631d-46a5-9e9a-d9cc496f17d0" providerId="ADAL" clId="{ECFE1B5A-7337-452E-A02B-A6F1A4FD7308}" dt="2021-08-30T13:01:44.436" v="674" actId="403"/>
          <ac:spMkLst>
            <pc:docMk/>
            <pc:sldMk cId="3445008917" sldId="4103"/>
            <ac:spMk id="10" creationId="{4B157E0E-525B-4C75-9C0A-8E5283900F5B}"/>
          </ac:spMkLst>
        </pc:spChg>
        <pc:spChg chg="mod">
          <ac:chgData name="Sudarshan Chakravarthi" userId="9632d19e-631d-46a5-9e9a-d9cc496f17d0" providerId="ADAL" clId="{ECFE1B5A-7337-452E-A02B-A6F1A4FD7308}" dt="2021-08-30T13:01:44.436" v="674" actId="403"/>
          <ac:spMkLst>
            <pc:docMk/>
            <pc:sldMk cId="3445008917" sldId="4103"/>
            <ac:spMk id="11" creationId="{AE99EB73-0B05-445E-9EC8-D44956A9BFB5}"/>
          </ac:spMkLst>
        </pc:spChg>
        <pc:spChg chg="mod">
          <ac:chgData name="Sudarshan Chakravarthi" userId="9632d19e-631d-46a5-9e9a-d9cc496f17d0" providerId="ADAL" clId="{ECFE1B5A-7337-452E-A02B-A6F1A4FD7308}" dt="2021-08-30T13:01:51.041" v="680" actId="403"/>
          <ac:spMkLst>
            <pc:docMk/>
            <pc:sldMk cId="3445008917" sldId="4103"/>
            <ac:spMk id="13" creationId="{524E2CF8-117D-43FC-A8A8-E381EA13C67A}"/>
          </ac:spMkLst>
        </pc:spChg>
        <pc:spChg chg="mod">
          <ac:chgData name="Sudarshan Chakravarthi" userId="9632d19e-631d-46a5-9e9a-d9cc496f17d0" providerId="ADAL" clId="{ECFE1B5A-7337-452E-A02B-A6F1A4FD7308}" dt="2021-08-30T13:01:51.041" v="680" actId="403"/>
          <ac:spMkLst>
            <pc:docMk/>
            <pc:sldMk cId="3445008917" sldId="4103"/>
            <ac:spMk id="14" creationId="{D58A5496-1FBC-4773-A6E0-277658D8EA73}"/>
          </ac:spMkLst>
        </pc:spChg>
        <pc:spChg chg="mod">
          <ac:chgData name="Sudarshan Chakravarthi" userId="9632d19e-631d-46a5-9e9a-d9cc496f17d0" providerId="ADAL" clId="{ECFE1B5A-7337-452E-A02B-A6F1A4FD7308}" dt="2021-08-30T13:01:58.183" v="686" actId="403"/>
          <ac:spMkLst>
            <pc:docMk/>
            <pc:sldMk cId="3445008917" sldId="4103"/>
            <ac:spMk id="30" creationId="{7F07219E-2158-432F-88CD-D429E97E5AA7}"/>
          </ac:spMkLst>
        </pc:spChg>
        <pc:spChg chg="mod">
          <ac:chgData name="Sudarshan Chakravarthi" userId="9632d19e-631d-46a5-9e9a-d9cc496f17d0" providerId="ADAL" clId="{ECFE1B5A-7337-452E-A02B-A6F1A4FD7308}" dt="2021-08-30T13:01:58.183" v="686" actId="403"/>
          <ac:spMkLst>
            <pc:docMk/>
            <pc:sldMk cId="3445008917" sldId="4103"/>
            <ac:spMk id="31" creationId="{6A947BCD-3235-4DD2-8501-073676C6159E}"/>
          </ac:spMkLst>
        </pc:spChg>
        <pc:spChg chg="add del mod">
          <ac:chgData name="Sudarshan Chakravarthi" userId="9632d19e-631d-46a5-9e9a-d9cc496f17d0" providerId="ADAL" clId="{ECFE1B5A-7337-452E-A02B-A6F1A4FD7308}" dt="2021-08-30T13:02:05.914" v="687" actId="21"/>
          <ac:spMkLst>
            <pc:docMk/>
            <pc:sldMk cId="3445008917" sldId="4103"/>
            <ac:spMk id="41" creationId="{85587376-3703-4D85-82EE-B10EBCA5BA99}"/>
          </ac:spMkLst>
        </pc:spChg>
        <pc:spChg chg="add del mod">
          <ac:chgData name="Sudarshan Chakravarthi" userId="9632d19e-631d-46a5-9e9a-d9cc496f17d0" providerId="ADAL" clId="{ECFE1B5A-7337-452E-A02B-A6F1A4FD7308}" dt="2021-08-30T13:02:05.914" v="687" actId="21"/>
          <ac:spMkLst>
            <pc:docMk/>
            <pc:sldMk cId="3445008917" sldId="4103"/>
            <ac:spMk id="42" creationId="{9A1B5724-5515-4C07-93B9-41DF41F610D5}"/>
          </ac:spMkLst>
        </pc:spChg>
        <pc:spChg chg="add del mod">
          <ac:chgData name="Sudarshan Chakravarthi" userId="9632d19e-631d-46a5-9e9a-d9cc496f17d0" providerId="ADAL" clId="{ECFE1B5A-7337-452E-A02B-A6F1A4FD7308}" dt="2021-08-30T13:02:05.914" v="687" actId="21"/>
          <ac:spMkLst>
            <pc:docMk/>
            <pc:sldMk cId="3445008917" sldId="4103"/>
            <ac:spMk id="43" creationId="{B14645BE-9426-4741-8A7A-D8457AF1DB59}"/>
          </ac:spMkLst>
        </pc:spChg>
        <pc:spChg chg="add del mod">
          <ac:chgData name="Sudarshan Chakravarthi" userId="9632d19e-631d-46a5-9e9a-d9cc496f17d0" providerId="ADAL" clId="{ECFE1B5A-7337-452E-A02B-A6F1A4FD7308}" dt="2021-08-30T13:02:05.914" v="687" actId="21"/>
          <ac:spMkLst>
            <pc:docMk/>
            <pc:sldMk cId="3445008917" sldId="4103"/>
            <ac:spMk id="44" creationId="{26B5100D-FEA3-488F-B5C2-D764D5E9BBCE}"/>
          </ac:spMkLst>
        </pc:spChg>
        <pc:grpChg chg="del">
          <ac:chgData name="Sudarshan Chakravarthi" userId="9632d19e-631d-46a5-9e9a-d9cc496f17d0" providerId="ADAL" clId="{ECFE1B5A-7337-452E-A02B-A6F1A4FD7308}" dt="2021-07-14T13:15:05.043" v="33" actId="478"/>
          <ac:grpSpMkLst>
            <pc:docMk/>
            <pc:sldMk cId="3445008917" sldId="4103"/>
            <ac:grpSpMk id="41" creationId="{E5F33F56-2F50-439C-864B-FC5DB697C03F}"/>
          </ac:grpSpMkLst>
        </pc:grpChg>
        <pc:picChg chg="add mod">
          <ac:chgData name="Sudarshan Chakravarthi" userId="9632d19e-631d-46a5-9e9a-d9cc496f17d0" providerId="ADAL" clId="{ECFE1B5A-7337-452E-A02B-A6F1A4FD7308}" dt="2021-07-14T13:15:06.384" v="34"/>
          <ac:picMkLst>
            <pc:docMk/>
            <pc:sldMk cId="3445008917" sldId="4103"/>
            <ac:picMk id="40" creationId="{9B30FA7B-82BC-47DC-868C-1910BEB142B5}"/>
          </ac:picMkLst>
        </pc:picChg>
      </pc:sldChg>
      <pc:sldChg chg="addSp delSp modSp mod">
        <pc:chgData name="Sudarshan Chakravarthi" userId="9632d19e-631d-46a5-9e9a-d9cc496f17d0" providerId="ADAL" clId="{ECFE1B5A-7337-452E-A02B-A6F1A4FD7308}" dt="2022-08-12T05:01:10.450" v="849" actId="2711"/>
        <pc:sldMkLst>
          <pc:docMk/>
          <pc:sldMk cId="3453383114" sldId="4104"/>
        </pc:sldMkLst>
        <pc:spChg chg="mod">
          <ac:chgData name="Sudarshan Chakravarthi" userId="9632d19e-631d-46a5-9e9a-d9cc496f17d0" providerId="ADAL" clId="{ECFE1B5A-7337-452E-A02B-A6F1A4FD7308}" dt="2022-08-12T05:01:10.450" v="849" actId="2711"/>
          <ac:spMkLst>
            <pc:docMk/>
            <pc:sldMk cId="3453383114" sldId="4104"/>
            <ac:spMk id="4" creationId="{1F02FA58-30A3-4D16-AC72-DEBBD6894659}"/>
          </ac:spMkLst>
        </pc:spChg>
        <pc:spChg chg="mod ord">
          <ac:chgData name="Sudarshan Chakravarthi" userId="9632d19e-631d-46a5-9e9a-d9cc496f17d0" providerId="ADAL" clId="{ECFE1B5A-7337-452E-A02B-A6F1A4FD7308}" dt="2021-08-30T13:02:30.559" v="698" actId="167"/>
          <ac:spMkLst>
            <pc:docMk/>
            <pc:sldMk cId="3453383114" sldId="4104"/>
            <ac:spMk id="9" creationId="{6829F483-9153-4F20-8A97-E9B65B01B103}"/>
          </ac:spMkLst>
        </pc:spChg>
        <pc:spChg chg="mod ord">
          <ac:chgData name="Sudarshan Chakravarthi" userId="9632d19e-631d-46a5-9e9a-d9cc496f17d0" providerId="ADAL" clId="{ECFE1B5A-7337-452E-A02B-A6F1A4FD7308}" dt="2021-08-30T13:02:50.517" v="701" actId="14100"/>
          <ac:spMkLst>
            <pc:docMk/>
            <pc:sldMk cId="3453383114" sldId="4104"/>
            <ac:spMk id="10" creationId="{E71C8396-F650-4B0F-A034-34DBF0FBC572}"/>
          </ac:spMkLst>
        </pc:spChg>
        <pc:spChg chg="mod">
          <ac:chgData name="Sudarshan Chakravarthi" userId="9632d19e-631d-46a5-9e9a-d9cc496f17d0" providerId="ADAL" clId="{ECFE1B5A-7337-452E-A02B-A6F1A4FD7308}" dt="2021-08-30T13:02:22.022" v="696" actId="403"/>
          <ac:spMkLst>
            <pc:docMk/>
            <pc:sldMk cId="3453383114" sldId="4104"/>
            <ac:spMk id="11" creationId="{4D52F313-1EE7-4EA9-96C3-26A77B132448}"/>
          </ac:spMkLst>
        </pc:spChg>
        <pc:spChg chg="mod">
          <ac:chgData name="Sudarshan Chakravarthi" userId="9632d19e-631d-46a5-9e9a-d9cc496f17d0" providerId="ADAL" clId="{ECFE1B5A-7337-452E-A02B-A6F1A4FD7308}" dt="2021-08-30T13:03:38.088" v="715" actId="6549"/>
          <ac:spMkLst>
            <pc:docMk/>
            <pc:sldMk cId="3453383114" sldId="4104"/>
            <ac:spMk id="13" creationId="{2B662635-A832-4ED5-8D70-EECB24039677}"/>
          </ac:spMkLst>
        </pc:spChg>
        <pc:spChg chg="mod">
          <ac:chgData name="Sudarshan Chakravarthi" userId="9632d19e-631d-46a5-9e9a-d9cc496f17d0" providerId="ADAL" clId="{ECFE1B5A-7337-452E-A02B-A6F1A4FD7308}" dt="2021-08-30T13:03:23.738" v="706" actId="14100"/>
          <ac:spMkLst>
            <pc:docMk/>
            <pc:sldMk cId="3453383114" sldId="4104"/>
            <ac:spMk id="14" creationId="{8EF79B4C-CB10-448E-A176-6E9A321128F2}"/>
          </ac:spMkLst>
        </pc:spChg>
        <pc:spChg chg="mod">
          <ac:chgData name="Sudarshan Chakravarthi" userId="9632d19e-631d-46a5-9e9a-d9cc496f17d0" providerId="ADAL" clId="{ECFE1B5A-7337-452E-A02B-A6F1A4FD7308}" dt="2021-08-30T13:03:20.791" v="705" actId="14100"/>
          <ac:spMkLst>
            <pc:docMk/>
            <pc:sldMk cId="3453383114" sldId="4104"/>
            <ac:spMk id="16" creationId="{78965483-C6B7-445E-8E37-CE00A048754C}"/>
          </ac:spMkLst>
        </pc:spChg>
        <pc:spChg chg="mod">
          <ac:chgData name="Sudarshan Chakravarthi" userId="9632d19e-631d-46a5-9e9a-d9cc496f17d0" providerId="ADAL" clId="{ECFE1B5A-7337-452E-A02B-A6F1A4FD7308}" dt="2021-08-30T13:03:14.638" v="704" actId="2711"/>
          <ac:spMkLst>
            <pc:docMk/>
            <pc:sldMk cId="3453383114" sldId="4104"/>
            <ac:spMk id="18" creationId="{5942D6BC-C75F-4005-8C89-83B6D2F793FC}"/>
          </ac:spMkLst>
        </pc:spChg>
        <pc:spChg chg="mod">
          <ac:chgData name="Sudarshan Chakravarthi" userId="9632d19e-631d-46a5-9e9a-d9cc496f17d0" providerId="ADAL" clId="{ECFE1B5A-7337-452E-A02B-A6F1A4FD7308}" dt="2021-08-30T13:03:14.638" v="704" actId="2711"/>
          <ac:spMkLst>
            <pc:docMk/>
            <pc:sldMk cId="3453383114" sldId="4104"/>
            <ac:spMk id="19" creationId="{B5D50C30-8F02-4E5D-A246-B9858FA1655A}"/>
          </ac:spMkLst>
        </pc:spChg>
        <pc:spChg chg="mod">
          <ac:chgData name="Sudarshan Chakravarthi" userId="9632d19e-631d-46a5-9e9a-d9cc496f17d0" providerId="ADAL" clId="{ECFE1B5A-7337-452E-A02B-A6F1A4FD7308}" dt="2021-08-30T13:03:27.079" v="707" actId="1076"/>
          <ac:spMkLst>
            <pc:docMk/>
            <pc:sldMk cId="3453383114" sldId="4104"/>
            <ac:spMk id="22" creationId="{75CB7C7F-36A5-4A6F-86E0-2908B063FD89}"/>
          </ac:spMkLst>
        </pc:spChg>
        <pc:spChg chg="add del mod">
          <ac:chgData name="Sudarshan Chakravarthi" userId="9632d19e-631d-46a5-9e9a-d9cc496f17d0" providerId="ADAL" clId="{ECFE1B5A-7337-452E-A02B-A6F1A4FD7308}" dt="2021-08-30T13:04:19.996" v="716" actId="21"/>
          <ac:spMkLst>
            <pc:docMk/>
            <pc:sldMk cId="3453383114" sldId="4104"/>
            <ac:spMk id="24" creationId="{3BBAEB56-BBEA-43A8-98AA-0FDA04963A39}"/>
          </ac:spMkLst>
        </pc:spChg>
        <pc:spChg chg="add del mod">
          <ac:chgData name="Sudarshan Chakravarthi" userId="9632d19e-631d-46a5-9e9a-d9cc496f17d0" providerId="ADAL" clId="{ECFE1B5A-7337-452E-A02B-A6F1A4FD7308}" dt="2021-08-30T13:04:19.996" v="716" actId="21"/>
          <ac:spMkLst>
            <pc:docMk/>
            <pc:sldMk cId="3453383114" sldId="4104"/>
            <ac:spMk id="25" creationId="{201326C5-6659-4418-8F68-90B21F11B726}"/>
          </ac:spMkLst>
        </pc:spChg>
        <pc:spChg chg="add del mod">
          <ac:chgData name="Sudarshan Chakravarthi" userId="9632d19e-631d-46a5-9e9a-d9cc496f17d0" providerId="ADAL" clId="{ECFE1B5A-7337-452E-A02B-A6F1A4FD7308}" dt="2021-08-30T13:04:19.996" v="716" actId="21"/>
          <ac:spMkLst>
            <pc:docMk/>
            <pc:sldMk cId="3453383114" sldId="4104"/>
            <ac:spMk id="26" creationId="{CDD1B7CE-D9EF-427C-A81F-9DFB034B6A4A}"/>
          </ac:spMkLst>
        </pc:spChg>
        <pc:spChg chg="add del mod">
          <ac:chgData name="Sudarshan Chakravarthi" userId="9632d19e-631d-46a5-9e9a-d9cc496f17d0" providerId="ADAL" clId="{ECFE1B5A-7337-452E-A02B-A6F1A4FD7308}" dt="2021-08-30T13:04:19.996" v="716" actId="21"/>
          <ac:spMkLst>
            <pc:docMk/>
            <pc:sldMk cId="3453383114" sldId="4104"/>
            <ac:spMk id="27" creationId="{F51EDF1A-47BB-4EDA-9AA1-3E11865DBE8A}"/>
          </ac:spMkLst>
        </pc:spChg>
        <pc:grpChg chg="del">
          <ac:chgData name="Sudarshan Chakravarthi" userId="9632d19e-631d-46a5-9e9a-d9cc496f17d0" providerId="ADAL" clId="{ECFE1B5A-7337-452E-A02B-A6F1A4FD7308}" dt="2021-07-14T13:14:48.989" v="31" actId="478"/>
          <ac:grpSpMkLst>
            <pc:docMk/>
            <pc:sldMk cId="3453383114" sldId="4104"/>
            <ac:grpSpMk id="20" creationId="{8510779B-5A57-441B-BD30-E3DBF0F947CF}"/>
          </ac:grpSpMkLst>
        </pc:grpChg>
        <pc:picChg chg="add mod">
          <ac:chgData name="Sudarshan Chakravarthi" userId="9632d19e-631d-46a5-9e9a-d9cc496f17d0" providerId="ADAL" clId="{ECFE1B5A-7337-452E-A02B-A6F1A4FD7308}" dt="2021-07-14T13:14:53.733" v="32"/>
          <ac:picMkLst>
            <pc:docMk/>
            <pc:sldMk cId="3453383114" sldId="4104"/>
            <ac:picMk id="23" creationId="{B8CA6679-AD8F-46CA-8245-DE5F86958D39}"/>
          </ac:picMkLst>
        </pc:picChg>
      </pc:sldChg>
      <pc:sldChg chg="addSp delSp modSp mod">
        <pc:chgData name="Sudarshan Chakravarthi" userId="9632d19e-631d-46a5-9e9a-d9cc496f17d0" providerId="ADAL" clId="{ECFE1B5A-7337-452E-A02B-A6F1A4FD7308}" dt="2022-08-12T05:01:18.892" v="850" actId="2711"/>
        <pc:sldMkLst>
          <pc:docMk/>
          <pc:sldMk cId="1963569454" sldId="4105"/>
        </pc:sldMkLst>
        <pc:spChg chg="mod">
          <ac:chgData name="Sudarshan Chakravarthi" userId="9632d19e-631d-46a5-9e9a-d9cc496f17d0" providerId="ADAL" clId="{ECFE1B5A-7337-452E-A02B-A6F1A4FD7308}" dt="2022-08-12T05:01:18.892" v="850" actId="2711"/>
          <ac:spMkLst>
            <pc:docMk/>
            <pc:sldMk cId="1963569454" sldId="4105"/>
            <ac:spMk id="4" creationId="{AD7F97C9-0BCA-41FD-A7B5-54324495C4FB}"/>
          </ac:spMkLst>
        </pc:spChg>
        <pc:spChg chg="mod">
          <ac:chgData name="Sudarshan Chakravarthi" userId="9632d19e-631d-46a5-9e9a-d9cc496f17d0" providerId="ADAL" clId="{ECFE1B5A-7337-452E-A02B-A6F1A4FD7308}" dt="2021-08-30T13:04:40.119" v="727" actId="403"/>
          <ac:spMkLst>
            <pc:docMk/>
            <pc:sldMk cId="1963569454" sldId="4105"/>
            <ac:spMk id="10" creationId="{C337D14A-9ACA-4BD3-A4F2-767914E749A0}"/>
          </ac:spMkLst>
        </pc:spChg>
        <pc:spChg chg="mod">
          <ac:chgData name="Sudarshan Chakravarthi" userId="9632d19e-631d-46a5-9e9a-d9cc496f17d0" providerId="ADAL" clId="{ECFE1B5A-7337-452E-A02B-A6F1A4FD7308}" dt="2021-08-30T13:04:40.119" v="727" actId="403"/>
          <ac:spMkLst>
            <pc:docMk/>
            <pc:sldMk cId="1963569454" sldId="4105"/>
            <ac:spMk id="11" creationId="{92D18679-E9DD-4917-B6C2-8872E7D196CB}"/>
          </ac:spMkLst>
        </pc:spChg>
        <pc:spChg chg="mod">
          <ac:chgData name="Sudarshan Chakravarthi" userId="9632d19e-631d-46a5-9e9a-d9cc496f17d0" providerId="ADAL" clId="{ECFE1B5A-7337-452E-A02B-A6F1A4FD7308}" dt="2021-08-30T13:04:47.635" v="731" actId="403"/>
          <ac:spMkLst>
            <pc:docMk/>
            <pc:sldMk cId="1963569454" sldId="4105"/>
            <ac:spMk id="13" creationId="{894A6586-D05C-4190-B031-6695DBF46866}"/>
          </ac:spMkLst>
        </pc:spChg>
        <pc:spChg chg="mod">
          <ac:chgData name="Sudarshan Chakravarthi" userId="9632d19e-631d-46a5-9e9a-d9cc496f17d0" providerId="ADAL" clId="{ECFE1B5A-7337-452E-A02B-A6F1A4FD7308}" dt="2021-08-30T13:04:47.635" v="731" actId="403"/>
          <ac:spMkLst>
            <pc:docMk/>
            <pc:sldMk cId="1963569454" sldId="4105"/>
            <ac:spMk id="14" creationId="{EB9C5613-B8E8-49DF-BE4E-3ECDA2D6B4D7}"/>
          </ac:spMkLst>
        </pc:spChg>
        <pc:spChg chg="add del mod">
          <ac:chgData name="Sudarshan Chakravarthi" userId="9632d19e-631d-46a5-9e9a-d9cc496f17d0" providerId="ADAL" clId="{ECFE1B5A-7337-452E-A02B-A6F1A4FD7308}" dt="2021-08-30T13:04:58.206" v="732" actId="21"/>
          <ac:spMkLst>
            <pc:docMk/>
            <pc:sldMk cId="1963569454" sldId="4105"/>
            <ac:spMk id="36" creationId="{189B3BB1-0F57-4EF5-A74B-927A98293E3B}"/>
          </ac:spMkLst>
        </pc:spChg>
        <pc:spChg chg="mod">
          <ac:chgData name="Sudarshan Chakravarthi" userId="9632d19e-631d-46a5-9e9a-d9cc496f17d0" providerId="ADAL" clId="{ECFE1B5A-7337-452E-A02B-A6F1A4FD7308}" dt="2021-08-30T13:04:31.762" v="723" actId="403"/>
          <ac:spMkLst>
            <pc:docMk/>
            <pc:sldMk cId="1963569454" sldId="4105"/>
            <ac:spMk id="38" creationId="{6B8FAAAD-FAE1-4637-9BED-E428A4DA48B6}"/>
          </ac:spMkLst>
        </pc:spChg>
        <pc:spChg chg="mod">
          <ac:chgData name="Sudarshan Chakravarthi" userId="9632d19e-631d-46a5-9e9a-d9cc496f17d0" providerId="ADAL" clId="{ECFE1B5A-7337-452E-A02B-A6F1A4FD7308}" dt="2021-08-30T13:04:31.762" v="723" actId="403"/>
          <ac:spMkLst>
            <pc:docMk/>
            <pc:sldMk cId="1963569454" sldId="4105"/>
            <ac:spMk id="39" creationId="{7BA8D4EA-2B44-4C06-9288-1F1D15908CF0}"/>
          </ac:spMkLst>
        </pc:spChg>
        <pc:spChg chg="add del mod">
          <ac:chgData name="Sudarshan Chakravarthi" userId="9632d19e-631d-46a5-9e9a-d9cc496f17d0" providerId="ADAL" clId="{ECFE1B5A-7337-452E-A02B-A6F1A4FD7308}" dt="2021-08-30T13:04:58.206" v="732" actId="21"/>
          <ac:spMkLst>
            <pc:docMk/>
            <pc:sldMk cId="1963569454" sldId="4105"/>
            <ac:spMk id="40" creationId="{8A148FA5-AFD4-4076-B6DC-C89EEB5A4B04}"/>
          </ac:spMkLst>
        </pc:spChg>
        <pc:spChg chg="add del mod">
          <ac:chgData name="Sudarshan Chakravarthi" userId="9632d19e-631d-46a5-9e9a-d9cc496f17d0" providerId="ADAL" clId="{ECFE1B5A-7337-452E-A02B-A6F1A4FD7308}" dt="2021-08-30T13:04:58.206" v="732" actId="21"/>
          <ac:spMkLst>
            <pc:docMk/>
            <pc:sldMk cId="1963569454" sldId="4105"/>
            <ac:spMk id="41" creationId="{E1346CC3-A39C-4204-A61E-6400CEE4F281}"/>
          </ac:spMkLst>
        </pc:spChg>
        <pc:spChg chg="add del mod">
          <ac:chgData name="Sudarshan Chakravarthi" userId="9632d19e-631d-46a5-9e9a-d9cc496f17d0" providerId="ADAL" clId="{ECFE1B5A-7337-452E-A02B-A6F1A4FD7308}" dt="2021-08-30T13:04:58.206" v="732" actId="21"/>
          <ac:spMkLst>
            <pc:docMk/>
            <pc:sldMk cId="1963569454" sldId="4105"/>
            <ac:spMk id="42" creationId="{D1B9C9BF-BECE-48F3-912C-0A596F2EF48B}"/>
          </ac:spMkLst>
        </pc:spChg>
        <pc:grpChg chg="del">
          <ac:chgData name="Sudarshan Chakravarthi" userId="9632d19e-631d-46a5-9e9a-d9cc496f17d0" providerId="ADAL" clId="{ECFE1B5A-7337-452E-A02B-A6F1A4FD7308}" dt="2021-07-14T13:14:44.388" v="29" actId="478"/>
          <ac:grpSpMkLst>
            <pc:docMk/>
            <pc:sldMk cId="1963569454" sldId="4105"/>
            <ac:grpSpMk id="40" creationId="{3C919A03-2CB9-4548-8778-F8904B8A0005}"/>
          </ac:grpSpMkLst>
        </pc:grpChg>
        <pc:picChg chg="add mod">
          <ac:chgData name="Sudarshan Chakravarthi" userId="9632d19e-631d-46a5-9e9a-d9cc496f17d0" providerId="ADAL" clId="{ECFE1B5A-7337-452E-A02B-A6F1A4FD7308}" dt="2021-07-14T13:14:45.658" v="30"/>
          <ac:picMkLst>
            <pc:docMk/>
            <pc:sldMk cId="1963569454" sldId="4105"/>
            <ac:picMk id="43" creationId="{21C8D9D1-A3DA-43FC-BD56-9DBCA4E6C732}"/>
          </ac:picMkLst>
        </pc:picChg>
      </pc:sldChg>
      <pc:sldChg chg="addSp delSp modSp mod">
        <pc:chgData name="Sudarshan Chakravarthi" userId="9632d19e-631d-46a5-9e9a-d9cc496f17d0" providerId="ADAL" clId="{ECFE1B5A-7337-452E-A02B-A6F1A4FD7308}" dt="2022-08-12T04:53:08.799" v="788" actId="2711"/>
        <pc:sldMkLst>
          <pc:docMk/>
          <pc:sldMk cId="1595204679" sldId="4107"/>
        </pc:sldMkLst>
        <pc:spChg chg="mod">
          <ac:chgData name="Sudarshan Chakravarthi" userId="9632d19e-631d-46a5-9e9a-d9cc496f17d0" providerId="ADAL" clId="{ECFE1B5A-7337-452E-A02B-A6F1A4FD7308}" dt="2022-08-12T04:53:08.799" v="788" actId="2711"/>
          <ac:spMkLst>
            <pc:docMk/>
            <pc:sldMk cId="1595204679" sldId="4107"/>
            <ac:spMk id="43" creationId="{C9F54D30-B922-4DB8-9B23-82701817C87E}"/>
          </ac:spMkLst>
        </pc:spChg>
        <pc:grpChg chg="del">
          <ac:chgData name="Sudarshan Chakravarthi" userId="9632d19e-631d-46a5-9e9a-d9cc496f17d0" providerId="ADAL" clId="{ECFE1B5A-7337-452E-A02B-A6F1A4FD7308}" dt="2021-07-14T13:21:44.601" v="74" actId="478"/>
          <ac:grpSpMkLst>
            <pc:docMk/>
            <pc:sldMk cId="1595204679" sldId="4107"/>
            <ac:grpSpMk id="32" creationId="{10F463C9-7AD0-4882-8461-E113368E2FA0}"/>
          </ac:grpSpMkLst>
        </pc:grpChg>
        <pc:picChg chg="add mod">
          <ac:chgData name="Sudarshan Chakravarthi" userId="9632d19e-631d-46a5-9e9a-d9cc496f17d0" providerId="ADAL" clId="{ECFE1B5A-7337-452E-A02B-A6F1A4FD7308}" dt="2021-07-14T13:21:45.590" v="75"/>
          <ac:picMkLst>
            <pc:docMk/>
            <pc:sldMk cId="1595204679" sldId="4107"/>
            <ac:picMk id="36" creationId="{5C6D07AA-5DC9-41BE-8352-93C9F2599B3F}"/>
          </ac:picMkLst>
        </pc:picChg>
      </pc:sldChg>
      <pc:sldChg chg="addSp delSp modSp mod">
        <pc:chgData name="Sudarshan Chakravarthi" userId="9632d19e-631d-46a5-9e9a-d9cc496f17d0" providerId="ADAL" clId="{ECFE1B5A-7337-452E-A02B-A6F1A4FD7308}" dt="2022-08-12T05:43:59.632" v="867" actId="1036"/>
        <pc:sldMkLst>
          <pc:docMk/>
          <pc:sldMk cId="1472774332" sldId="4108"/>
        </pc:sldMkLst>
        <pc:spChg chg="mod">
          <ac:chgData name="Sudarshan Chakravarthi" userId="9632d19e-631d-46a5-9e9a-d9cc496f17d0" providerId="ADAL" clId="{ECFE1B5A-7337-452E-A02B-A6F1A4FD7308}" dt="2022-08-12T05:43:59.632" v="867" actId="1036"/>
          <ac:spMkLst>
            <pc:docMk/>
            <pc:sldMk cId="1472774332" sldId="4108"/>
            <ac:spMk id="2" creationId="{395D7B5E-1C17-4B17-93D1-4F8AFF1B1D45}"/>
          </ac:spMkLst>
        </pc:spChg>
        <pc:spChg chg="mod">
          <ac:chgData name="Sudarshan Chakravarthi" userId="9632d19e-631d-46a5-9e9a-d9cc496f17d0" providerId="ADAL" clId="{ECFE1B5A-7337-452E-A02B-A6F1A4FD7308}" dt="2022-08-12T04:59:22.343" v="836" actId="2711"/>
          <ac:spMkLst>
            <pc:docMk/>
            <pc:sldMk cId="1472774332" sldId="4108"/>
            <ac:spMk id="5" creationId="{2F4A0F51-000C-4F56-BAFD-1A77002853C7}"/>
          </ac:spMkLst>
        </pc:spChg>
        <pc:spChg chg="add mod">
          <ac:chgData name="Sudarshan Chakravarthi" userId="9632d19e-631d-46a5-9e9a-d9cc496f17d0" providerId="ADAL" clId="{ECFE1B5A-7337-452E-A02B-A6F1A4FD7308}" dt="2022-08-12T04:59:12.265" v="835" actId="1076"/>
          <ac:spMkLst>
            <pc:docMk/>
            <pc:sldMk cId="1472774332" sldId="4108"/>
            <ac:spMk id="6" creationId="{649ED30C-2E1D-6147-9D5A-E26774960456}"/>
          </ac:spMkLst>
        </pc:spChg>
        <pc:grpChg chg="del">
          <ac:chgData name="Sudarshan Chakravarthi" userId="9632d19e-631d-46a5-9e9a-d9cc496f17d0" providerId="ADAL" clId="{ECFE1B5A-7337-452E-A02B-A6F1A4FD7308}" dt="2021-08-30T12:44:33.625" v="329" actId="478"/>
          <ac:grpSpMkLst>
            <pc:docMk/>
            <pc:sldMk cId="1472774332" sldId="4108"/>
            <ac:grpSpMk id="9" creationId="{65006B17-A15F-4029-90CA-D9615E7C9165}"/>
          </ac:grpSpMkLst>
        </pc:grpChg>
        <pc:grpChg chg="del">
          <ac:chgData name="Sudarshan Chakravarthi" userId="9632d19e-631d-46a5-9e9a-d9cc496f17d0" providerId="ADAL" clId="{ECFE1B5A-7337-452E-A02B-A6F1A4FD7308}" dt="2021-07-14T13:21:10.229" v="54" actId="478"/>
          <ac:grpSpMkLst>
            <pc:docMk/>
            <pc:sldMk cId="1472774332" sldId="4108"/>
            <ac:grpSpMk id="13" creationId="{A66D464C-7579-488B-918D-6256F0C72C5D}"/>
          </ac:grpSpMkLst>
        </pc:grpChg>
        <pc:picChg chg="add mod">
          <ac:chgData name="Sudarshan Chakravarthi" userId="9632d19e-631d-46a5-9e9a-d9cc496f17d0" providerId="ADAL" clId="{ECFE1B5A-7337-452E-A02B-A6F1A4FD7308}" dt="2022-08-12T05:43:42.825" v="861" actId="1076"/>
          <ac:picMkLst>
            <pc:docMk/>
            <pc:sldMk cId="1472774332" sldId="4108"/>
            <ac:picMk id="4" creationId="{88AC971B-DE25-44F7-99B3-42EA392666CE}"/>
          </ac:picMkLst>
        </pc:picChg>
        <pc:picChg chg="del">
          <ac:chgData name="Sudarshan Chakravarthi" userId="9632d19e-631d-46a5-9e9a-d9cc496f17d0" providerId="ADAL" clId="{ECFE1B5A-7337-452E-A02B-A6F1A4FD7308}" dt="2021-08-30T12:44:31.434" v="328" actId="478"/>
          <ac:picMkLst>
            <pc:docMk/>
            <pc:sldMk cId="1472774332" sldId="4108"/>
            <ac:picMk id="8" creationId="{B3E6E0D6-6D72-4137-8827-45419BC737D0}"/>
          </ac:picMkLst>
        </pc:picChg>
        <pc:picChg chg="add mod">
          <ac:chgData name="Sudarshan Chakravarthi" userId="9632d19e-631d-46a5-9e9a-d9cc496f17d0" providerId="ADAL" clId="{ECFE1B5A-7337-452E-A02B-A6F1A4FD7308}" dt="2021-07-14T13:21:11.173" v="55"/>
          <ac:picMkLst>
            <pc:docMk/>
            <pc:sldMk cId="1472774332" sldId="4108"/>
            <ac:picMk id="16" creationId="{4D0CEE37-1E0F-483D-AB1E-2EE50D955990}"/>
          </ac:picMkLst>
        </pc:picChg>
      </pc:sldChg>
      <pc:sldChg chg="addSp delSp modSp mod">
        <pc:chgData name="Sudarshan Chakravarthi" userId="9632d19e-631d-46a5-9e9a-d9cc496f17d0" providerId="ADAL" clId="{ECFE1B5A-7337-452E-A02B-A6F1A4FD7308}" dt="2022-08-12T05:44:12.753" v="877" actId="1035"/>
        <pc:sldMkLst>
          <pc:docMk/>
          <pc:sldMk cId="564678643" sldId="4110"/>
        </pc:sldMkLst>
        <pc:spChg chg="del">
          <ac:chgData name="Sudarshan Chakravarthi" userId="9632d19e-631d-46a5-9e9a-d9cc496f17d0" providerId="ADAL" clId="{ECFE1B5A-7337-452E-A02B-A6F1A4FD7308}" dt="2022-08-12T05:44:09.234" v="868" actId="478"/>
          <ac:spMkLst>
            <pc:docMk/>
            <pc:sldMk cId="564678643" sldId="4110"/>
            <ac:spMk id="2" creationId="{696826A7-B030-4875-83CB-1191C0FF49A1}"/>
          </ac:spMkLst>
        </pc:spChg>
        <pc:spChg chg="add mod">
          <ac:chgData name="Sudarshan Chakravarthi" userId="9632d19e-631d-46a5-9e9a-d9cc496f17d0" providerId="ADAL" clId="{ECFE1B5A-7337-452E-A02B-A6F1A4FD7308}" dt="2022-08-12T04:59:32.995" v="838"/>
          <ac:spMkLst>
            <pc:docMk/>
            <pc:sldMk cId="564678643" sldId="4110"/>
            <ac:spMk id="4" creationId="{9962EEC3-C4E0-0895-266C-ED2C887E1EB8}"/>
          </ac:spMkLst>
        </pc:spChg>
        <pc:spChg chg="mod">
          <ac:chgData name="Sudarshan Chakravarthi" userId="9632d19e-631d-46a5-9e9a-d9cc496f17d0" providerId="ADAL" clId="{ECFE1B5A-7337-452E-A02B-A6F1A4FD7308}" dt="2022-08-12T04:59:30.287" v="837" actId="2711"/>
          <ac:spMkLst>
            <pc:docMk/>
            <pc:sldMk cId="564678643" sldId="4110"/>
            <ac:spMk id="6" creationId="{82D0B934-06D3-41F4-8E8C-738426C5AEC4}"/>
          </ac:spMkLst>
        </pc:spChg>
        <pc:spChg chg="add mod">
          <ac:chgData name="Sudarshan Chakravarthi" userId="9632d19e-631d-46a5-9e9a-d9cc496f17d0" providerId="ADAL" clId="{ECFE1B5A-7337-452E-A02B-A6F1A4FD7308}" dt="2022-08-12T05:44:12.753" v="877" actId="1035"/>
          <ac:spMkLst>
            <pc:docMk/>
            <pc:sldMk cId="564678643" sldId="4110"/>
            <ac:spMk id="7" creationId="{2A2DCCC6-D9B1-0BE9-AD51-E4666D44A5A0}"/>
          </ac:spMkLst>
        </pc:spChg>
        <pc:grpChg chg="del">
          <ac:chgData name="Sudarshan Chakravarthi" userId="9632d19e-631d-46a5-9e9a-d9cc496f17d0" providerId="ADAL" clId="{ECFE1B5A-7337-452E-A02B-A6F1A4FD7308}" dt="2021-08-30T12:47:00.124" v="338" actId="478"/>
          <ac:grpSpMkLst>
            <pc:docMk/>
            <pc:sldMk cId="564678643" sldId="4110"/>
            <ac:grpSpMk id="9" creationId="{4F873BEC-D7D8-4052-8012-A4603BC0F94B}"/>
          </ac:grpSpMkLst>
        </pc:grpChg>
        <pc:grpChg chg="del">
          <ac:chgData name="Sudarshan Chakravarthi" userId="9632d19e-631d-46a5-9e9a-d9cc496f17d0" providerId="ADAL" clId="{ECFE1B5A-7337-452E-A02B-A6F1A4FD7308}" dt="2021-07-14T13:21:04.547" v="52" actId="478"/>
          <ac:grpSpMkLst>
            <pc:docMk/>
            <pc:sldMk cId="564678643" sldId="4110"/>
            <ac:grpSpMk id="13" creationId="{AACDB1DA-8B6F-4276-9672-9E7754E910BE}"/>
          </ac:grpSpMkLst>
        </pc:grpChg>
        <pc:picChg chg="del">
          <ac:chgData name="Sudarshan Chakravarthi" userId="9632d19e-631d-46a5-9e9a-d9cc496f17d0" providerId="ADAL" clId="{ECFE1B5A-7337-452E-A02B-A6F1A4FD7308}" dt="2021-08-30T12:46:51.393" v="335" actId="478"/>
          <ac:picMkLst>
            <pc:docMk/>
            <pc:sldMk cId="564678643" sldId="4110"/>
            <ac:picMk id="4" creationId="{3E79337B-3660-4723-A84D-25061FDD73B1}"/>
          </ac:picMkLst>
        </pc:picChg>
        <pc:picChg chg="add mod">
          <ac:chgData name="Sudarshan Chakravarthi" userId="9632d19e-631d-46a5-9e9a-d9cc496f17d0" providerId="ADAL" clId="{ECFE1B5A-7337-452E-A02B-A6F1A4FD7308}" dt="2021-08-30T12:47:02.196" v="339" actId="1076"/>
          <ac:picMkLst>
            <pc:docMk/>
            <pc:sldMk cId="564678643" sldId="4110"/>
            <ac:picMk id="5" creationId="{9D6F2B31-99CC-4694-ACCE-639E4AD9F847}"/>
          </ac:picMkLst>
        </pc:picChg>
        <pc:picChg chg="add mod">
          <ac:chgData name="Sudarshan Chakravarthi" userId="9632d19e-631d-46a5-9e9a-d9cc496f17d0" providerId="ADAL" clId="{ECFE1B5A-7337-452E-A02B-A6F1A4FD7308}" dt="2021-07-14T13:21:06.206" v="53"/>
          <ac:picMkLst>
            <pc:docMk/>
            <pc:sldMk cId="564678643" sldId="4110"/>
            <ac:picMk id="16" creationId="{51C1E470-8086-4C5B-B37A-144BA9C0E51A}"/>
          </ac:picMkLst>
        </pc:picChg>
      </pc:sldChg>
      <pc:sldChg chg="addSp delSp modSp mod">
        <pc:chgData name="Sudarshan Chakravarthi" userId="9632d19e-631d-46a5-9e9a-d9cc496f17d0" providerId="ADAL" clId="{ECFE1B5A-7337-452E-A02B-A6F1A4FD7308}" dt="2022-08-12T04:56:06.720" v="804" actId="1076"/>
        <pc:sldMkLst>
          <pc:docMk/>
          <pc:sldMk cId="983046382" sldId="4111"/>
        </pc:sldMkLst>
        <pc:spChg chg="mod">
          <ac:chgData name="Sudarshan Chakravarthi" userId="9632d19e-631d-46a5-9e9a-d9cc496f17d0" providerId="ADAL" clId="{ECFE1B5A-7337-452E-A02B-A6F1A4FD7308}" dt="2022-08-12T04:55:36.240" v="803" actId="2711"/>
          <ac:spMkLst>
            <pc:docMk/>
            <pc:sldMk cId="983046382" sldId="4111"/>
            <ac:spMk id="66" creationId="{756A5FA7-5DFE-49A8-AD4F-A156509EA1D5}"/>
          </ac:spMkLst>
        </pc:spChg>
        <pc:grpChg chg="del">
          <ac:chgData name="Sudarshan Chakravarthi" userId="9632d19e-631d-46a5-9e9a-d9cc496f17d0" providerId="ADAL" clId="{ECFE1B5A-7337-452E-A02B-A6F1A4FD7308}" dt="2021-07-14T13:21:24.769" v="62" actId="478"/>
          <ac:grpSpMkLst>
            <pc:docMk/>
            <pc:sldMk cId="983046382" sldId="4111"/>
            <ac:grpSpMk id="41" creationId="{CE667DE7-88B2-4D3A-941B-B1BB1DE93BF4}"/>
          </ac:grpSpMkLst>
        </pc:grpChg>
        <pc:grpChg chg="mod">
          <ac:chgData name="Sudarshan Chakravarthi" userId="9632d19e-631d-46a5-9e9a-d9cc496f17d0" providerId="ADAL" clId="{ECFE1B5A-7337-452E-A02B-A6F1A4FD7308}" dt="2022-08-12T04:56:06.720" v="804" actId="1076"/>
          <ac:grpSpMkLst>
            <pc:docMk/>
            <pc:sldMk cId="983046382" sldId="4111"/>
            <ac:grpSpMk id="64" creationId="{43E33485-F5DE-4898-BEDB-FE636C8016DC}"/>
          </ac:grpSpMkLst>
        </pc:grpChg>
        <pc:picChg chg="add mod">
          <ac:chgData name="Sudarshan Chakravarthi" userId="9632d19e-631d-46a5-9e9a-d9cc496f17d0" providerId="ADAL" clId="{ECFE1B5A-7337-452E-A02B-A6F1A4FD7308}" dt="2021-07-14T13:21:25.757" v="63"/>
          <ac:picMkLst>
            <pc:docMk/>
            <pc:sldMk cId="983046382" sldId="4111"/>
            <ac:picMk id="45" creationId="{B1AA1C1A-3620-4DFF-9116-9888EA5F703A}"/>
          </ac:picMkLst>
        </pc:picChg>
      </pc:sldChg>
      <pc:sldChg chg="addSp delSp modSp mod">
        <pc:chgData name="Sudarshan Chakravarthi" userId="9632d19e-631d-46a5-9e9a-d9cc496f17d0" providerId="ADAL" clId="{ECFE1B5A-7337-452E-A02B-A6F1A4FD7308}" dt="2022-08-12T04:59:49.699" v="840"/>
        <pc:sldMkLst>
          <pc:docMk/>
          <pc:sldMk cId="2054766397" sldId="4112"/>
        </pc:sldMkLst>
        <pc:spChg chg="add mod">
          <ac:chgData name="Sudarshan Chakravarthi" userId="9632d19e-631d-46a5-9e9a-d9cc496f17d0" providerId="ADAL" clId="{ECFE1B5A-7337-452E-A02B-A6F1A4FD7308}" dt="2022-08-12T04:59:49.699" v="840"/>
          <ac:spMkLst>
            <pc:docMk/>
            <pc:sldMk cId="2054766397" sldId="4112"/>
            <ac:spMk id="4" creationId="{0A7065EF-8EBB-D02D-C483-FE65015AFBB5}"/>
          </ac:spMkLst>
        </pc:spChg>
        <pc:spChg chg="mod">
          <ac:chgData name="Sudarshan Chakravarthi" userId="9632d19e-631d-46a5-9e9a-d9cc496f17d0" providerId="ADAL" clId="{ECFE1B5A-7337-452E-A02B-A6F1A4FD7308}" dt="2022-08-12T04:59:44.620" v="839" actId="2711"/>
          <ac:spMkLst>
            <pc:docMk/>
            <pc:sldMk cId="2054766397" sldId="4112"/>
            <ac:spMk id="7" creationId="{75590B60-280A-48C2-A448-89400533BBF7}"/>
          </ac:spMkLst>
        </pc:spChg>
        <pc:grpChg chg="del">
          <ac:chgData name="Sudarshan Chakravarthi" userId="9632d19e-631d-46a5-9e9a-d9cc496f17d0" providerId="ADAL" clId="{ECFE1B5A-7337-452E-A02B-A6F1A4FD7308}" dt="2021-08-30T12:51:19.723" v="347" actId="478"/>
          <ac:grpSpMkLst>
            <pc:docMk/>
            <pc:sldMk cId="2054766397" sldId="4112"/>
            <ac:grpSpMk id="10" creationId="{C516DD08-01DE-4329-9DE6-BA5D9893EC82}"/>
          </ac:grpSpMkLst>
        </pc:grpChg>
        <pc:grpChg chg="del">
          <ac:chgData name="Sudarshan Chakravarthi" userId="9632d19e-631d-46a5-9e9a-d9cc496f17d0" providerId="ADAL" clId="{ECFE1B5A-7337-452E-A02B-A6F1A4FD7308}" dt="2021-07-14T13:20:58.182" v="50" actId="478"/>
          <ac:grpSpMkLst>
            <pc:docMk/>
            <pc:sldMk cId="2054766397" sldId="4112"/>
            <ac:grpSpMk id="14" creationId="{C94E57CC-0B43-4867-B2BA-2C8C341A33AB}"/>
          </ac:grpSpMkLst>
        </pc:grpChg>
        <pc:picChg chg="del mod">
          <ac:chgData name="Sudarshan Chakravarthi" userId="9632d19e-631d-46a5-9e9a-d9cc496f17d0" providerId="ADAL" clId="{ECFE1B5A-7337-452E-A02B-A6F1A4FD7308}" dt="2021-08-30T12:51:13.586" v="345" actId="478"/>
          <ac:picMkLst>
            <pc:docMk/>
            <pc:sldMk cId="2054766397" sldId="4112"/>
            <ac:picMk id="4" creationId="{8E82B226-BFDD-4667-A3F9-9C6B4BE63599}"/>
          </ac:picMkLst>
        </pc:picChg>
        <pc:picChg chg="add mod">
          <ac:chgData name="Sudarshan Chakravarthi" userId="9632d19e-631d-46a5-9e9a-d9cc496f17d0" providerId="ADAL" clId="{ECFE1B5A-7337-452E-A02B-A6F1A4FD7308}" dt="2021-08-30T12:51:22.570" v="348" actId="1076"/>
          <ac:picMkLst>
            <pc:docMk/>
            <pc:sldMk cId="2054766397" sldId="4112"/>
            <ac:picMk id="5" creationId="{E64A3267-13E1-4CAE-AFF2-F9E20A2DDB19}"/>
          </ac:picMkLst>
        </pc:picChg>
        <pc:picChg chg="add mod">
          <ac:chgData name="Sudarshan Chakravarthi" userId="9632d19e-631d-46a5-9e9a-d9cc496f17d0" providerId="ADAL" clId="{ECFE1B5A-7337-452E-A02B-A6F1A4FD7308}" dt="2021-07-14T13:20:59.072" v="51"/>
          <ac:picMkLst>
            <pc:docMk/>
            <pc:sldMk cId="2054766397" sldId="4112"/>
            <ac:picMk id="17" creationId="{81A0B8B6-A1E7-4017-BCB9-31756E2EF44F}"/>
          </ac:picMkLst>
        </pc:picChg>
      </pc:sldChg>
      <pc:sldChg chg="addSp delSp modSp mod">
        <pc:chgData name="Sudarshan Chakravarthi" userId="9632d19e-631d-46a5-9e9a-d9cc496f17d0" providerId="ADAL" clId="{ECFE1B5A-7337-452E-A02B-A6F1A4FD7308}" dt="2022-08-12T04:50:10.554" v="780" actId="255"/>
        <pc:sldMkLst>
          <pc:docMk/>
          <pc:sldMk cId="721277695" sldId="4113"/>
        </pc:sldMkLst>
        <pc:spChg chg="mod">
          <ac:chgData name="Sudarshan Chakravarthi" userId="9632d19e-631d-46a5-9e9a-d9cc496f17d0" providerId="ADAL" clId="{ECFE1B5A-7337-452E-A02B-A6F1A4FD7308}" dt="2022-08-12T04:49:14.644" v="770" actId="14100"/>
          <ac:spMkLst>
            <pc:docMk/>
            <pc:sldMk cId="721277695" sldId="4113"/>
            <ac:spMk id="4" creationId="{6AB1703C-F259-426D-8A67-DA45C977A142}"/>
          </ac:spMkLst>
        </pc:spChg>
        <pc:spChg chg="mod">
          <ac:chgData name="Sudarshan Chakravarthi" userId="9632d19e-631d-46a5-9e9a-d9cc496f17d0" providerId="ADAL" clId="{ECFE1B5A-7337-452E-A02B-A6F1A4FD7308}" dt="2022-08-12T04:49:57.636" v="778" actId="1037"/>
          <ac:spMkLst>
            <pc:docMk/>
            <pc:sldMk cId="721277695" sldId="4113"/>
            <ac:spMk id="5" creationId="{2F5A9F05-DA33-48BA-AFAE-3C004D204F4A}"/>
          </ac:spMkLst>
        </pc:spChg>
        <pc:spChg chg="add mod">
          <ac:chgData name="Sudarshan Chakravarthi" userId="9632d19e-631d-46a5-9e9a-d9cc496f17d0" providerId="ADAL" clId="{ECFE1B5A-7337-452E-A02B-A6F1A4FD7308}" dt="2022-08-12T04:49:55.559" v="777" actId="2085"/>
          <ac:spMkLst>
            <pc:docMk/>
            <pc:sldMk cId="721277695" sldId="4113"/>
            <ac:spMk id="6" creationId="{45BCC210-5C52-2E34-D3C5-542D4BD69FAB}"/>
          </ac:spMkLst>
        </pc:spChg>
        <pc:spChg chg="mod">
          <ac:chgData name="Sudarshan Chakravarthi" userId="9632d19e-631d-46a5-9e9a-d9cc496f17d0" providerId="ADAL" clId="{ECFE1B5A-7337-452E-A02B-A6F1A4FD7308}" dt="2022-08-12T04:50:10.554" v="780" actId="255"/>
          <ac:spMkLst>
            <pc:docMk/>
            <pc:sldMk cId="721277695" sldId="4113"/>
            <ac:spMk id="8" creationId="{3D65ED9A-CA50-4021-80FD-E2004A32BB42}"/>
          </ac:spMkLst>
        </pc:spChg>
        <pc:grpChg chg="del">
          <ac:chgData name="Sudarshan Chakravarthi" userId="9632d19e-631d-46a5-9e9a-d9cc496f17d0" providerId="ADAL" clId="{ECFE1B5A-7337-452E-A02B-A6F1A4FD7308}" dt="2021-07-14T13:22:05.823" v="88" actId="478"/>
          <ac:grpSpMkLst>
            <pc:docMk/>
            <pc:sldMk cId="721277695" sldId="4113"/>
            <ac:grpSpMk id="6" creationId="{FC94B2DF-F6D8-41D5-A34A-D30B0CC50770}"/>
          </ac:grpSpMkLst>
        </pc:grpChg>
        <pc:picChg chg="add mod">
          <ac:chgData name="Sudarshan Chakravarthi" userId="9632d19e-631d-46a5-9e9a-d9cc496f17d0" providerId="ADAL" clId="{ECFE1B5A-7337-452E-A02B-A6F1A4FD7308}" dt="2021-07-14T13:22:06.705" v="89"/>
          <ac:picMkLst>
            <pc:docMk/>
            <pc:sldMk cId="721277695" sldId="4113"/>
            <ac:picMk id="11" creationId="{B2D6CF3D-144F-4F54-BDB6-C8620ABB7773}"/>
          </ac:picMkLst>
        </pc:picChg>
      </pc:sldChg>
      <pc:sldChg chg="addSp delSp modSp mod">
        <pc:chgData name="Sudarshan Chakravarthi" userId="9632d19e-631d-46a5-9e9a-d9cc496f17d0" providerId="ADAL" clId="{ECFE1B5A-7337-452E-A02B-A6F1A4FD7308}" dt="2022-08-12T04:50:36.353" v="783" actId="2711"/>
        <pc:sldMkLst>
          <pc:docMk/>
          <pc:sldMk cId="721143234" sldId="4114"/>
        </pc:sldMkLst>
        <pc:spChg chg="mod">
          <ac:chgData name="Sudarshan Chakravarthi" userId="9632d19e-631d-46a5-9e9a-d9cc496f17d0" providerId="ADAL" clId="{ECFE1B5A-7337-452E-A02B-A6F1A4FD7308}" dt="2022-08-12T04:50:36.353" v="783" actId="2711"/>
          <ac:spMkLst>
            <pc:docMk/>
            <pc:sldMk cId="721143234" sldId="4114"/>
            <ac:spMk id="4" creationId="{51117CE1-E268-4633-BAC4-F4C270FA37B0}"/>
          </ac:spMkLst>
        </pc:spChg>
        <pc:grpChg chg="del">
          <ac:chgData name="Sudarshan Chakravarthi" userId="9632d19e-631d-46a5-9e9a-d9cc496f17d0" providerId="ADAL" clId="{ECFE1B5A-7337-452E-A02B-A6F1A4FD7308}" dt="2021-07-14T13:21:56.530" v="82" actId="478"/>
          <ac:grpSpMkLst>
            <pc:docMk/>
            <pc:sldMk cId="721143234" sldId="4114"/>
            <ac:grpSpMk id="7" creationId="{CC938AE6-5730-4814-8D1B-1B7B8DE18FFC}"/>
          </ac:grpSpMkLst>
        </pc:grpChg>
        <pc:picChg chg="add mod">
          <ac:chgData name="Sudarshan Chakravarthi" userId="9632d19e-631d-46a5-9e9a-d9cc496f17d0" providerId="ADAL" clId="{ECFE1B5A-7337-452E-A02B-A6F1A4FD7308}" dt="2021-07-14T13:21:57.382" v="83"/>
          <ac:picMkLst>
            <pc:docMk/>
            <pc:sldMk cId="721143234" sldId="4114"/>
            <ac:picMk id="12" creationId="{F70511D8-ABF7-4664-BA95-66B9DB268235}"/>
          </ac:picMkLst>
        </pc:picChg>
      </pc:sldChg>
      <pc:sldChg chg="addSp delSp modSp mod">
        <pc:chgData name="Sudarshan Chakravarthi" userId="9632d19e-631d-46a5-9e9a-d9cc496f17d0" providerId="ADAL" clId="{ECFE1B5A-7337-452E-A02B-A6F1A4FD7308}" dt="2022-08-12T05:00:40.554" v="846" actId="2711"/>
        <pc:sldMkLst>
          <pc:docMk/>
          <pc:sldMk cId="3865774031" sldId="4116"/>
        </pc:sldMkLst>
        <pc:spChg chg="mod">
          <ac:chgData name="Sudarshan Chakravarthi" userId="9632d19e-631d-46a5-9e9a-d9cc496f17d0" providerId="ADAL" clId="{ECFE1B5A-7337-452E-A02B-A6F1A4FD7308}" dt="2021-08-30T12:57:33.459" v="444" actId="108"/>
          <ac:spMkLst>
            <pc:docMk/>
            <pc:sldMk cId="3865774031" sldId="4116"/>
            <ac:spMk id="2" creationId="{BF357902-5F99-41FA-8CAE-A3E880EE4E0F}"/>
          </ac:spMkLst>
        </pc:spChg>
        <pc:spChg chg="mod">
          <ac:chgData name="Sudarshan Chakravarthi" userId="9632d19e-631d-46a5-9e9a-d9cc496f17d0" providerId="ADAL" clId="{ECFE1B5A-7337-452E-A02B-A6F1A4FD7308}" dt="2021-08-30T12:57:59.534" v="451" actId="207"/>
          <ac:spMkLst>
            <pc:docMk/>
            <pc:sldMk cId="3865774031" sldId="4116"/>
            <ac:spMk id="3" creationId="{48CE1E5F-BFA6-49E2-A6A6-2B0ED2F414EE}"/>
          </ac:spMkLst>
        </pc:spChg>
        <pc:spChg chg="mod">
          <ac:chgData name="Sudarshan Chakravarthi" userId="9632d19e-631d-46a5-9e9a-d9cc496f17d0" providerId="ADAL" clId="{ECFE1B5A-7337-452E-A02B-A6F1A4FD7308}" dt="2021-08-30T12:58:37.444" v="455" actId="108"/>
          <ac:spMkLst>
            <pc:docMk/>
            <pc:sldMk cId="3865774031" sldId="4116"/>
            <ac:spMk id="11" creationId="{60B4B741-EA06-4430-9B4C-9C4657E729C8}"/>
          </ac:spMkLst>
        </pc:spChg>
        <pc:spChg chg="mod">
          <ac:chgData name="Sudarshan Chakravarthi" userId="9632d19e-631d-46a5-9e9a-d9cc496f17d0" providerId="ADAL" clId="{ECFE1B5A-7337-452E-A02B-A6F1A4FD7308}" dt="2021-08-30T12:58:21.137" v="453" actId="108"/>
          <ac:spMkLst>
            <pc:docMk/>
            <pc:sldMk cId="3865774031" sldId="4116"/>
            <ac:spMk id="19" creationId="{89A52D88-DBD6-408C-9591-8C9397645C77}"/>
          </ac:spMkLst>
        </pc:spChg>
        <pc:spChg chg="mod">
          <ac:chgData name="Sudarshan Chakravarthi" userId="9632d19e-631d-46a5-9e9a-d9cc496f17d0" providerId="ADAL" clId="{ECFE1B5A-7337-452E-A02B-A6F1A4FD7308}" dt="2021-08-30T12:56:59.465" v="437" actId="207"/>
          <ac:spMkLst>
            <pc:docMk/>
            <pc:sldMk cId="3865774031" sldId="4116"/>
            <ac:spMk id="24" creationId="{9ACC2BBF-FC2A-4B05-9E4E-DF6E4B435B45}"/>
          </ac:spMkLst>
        </pc:spChg>
        <pc:spChg chg="mod">
          <ac:chgData name="Sudarshan Chakravarthi" userId="9632d19e-631d-46a5-9e9a-d9cc496f17d0" providerId="ADAL" clId="{ECFE1B5A-7337-452E-A02B-A6F1A4FD7308}" dt="2021-08-30T12:57:06.219" v="438" actId="108"/>
          <ac:spMkLst>
            <pc:docMk/>
            <pc:sldMk cId="3865774031" sldId="4116"/>
            <ac:spMk id="27" creationId="{C3D9D2BC-38AC-4D7A-A7D3-69C4A128E581}"/>
          </ac:spMkLst>
        </pc:spChg>
        <pc:spChg chg="mod">
          <ac:chgData name="Sudarshan Chakravarthi" userId="9632d19e-631d-46a5-9e9a-d9cc496f17d0" providerId="ADAL" clId="{ECFE1B5A-7337-452E-A02B-A6F1A4FD7308}" dt="2021-08-30T12:57:11.439" v="439" actId="108"/>
          <ac:spMkLst>
            <pc:docMk/>
            <pc:sldMk cId="3865774031" sldId="4116"/>
            <ac:spMk id="35" creationId="{210F7358-31F0-403A-A9F8-03AA50392A6C}"/>
          </ac:spMkLst>
        </pc:spChg>
        <pc:spChg chg="add del mod">
          <ac:chgData name="Sudarshan Chakravarthi" userId="9632d19e-631d-46a5-9e9a-d9cc496f17d0" providerId="ADAL" clId="{ECFE1B5A-7337-452E-A02B-A6F1A4FD7308}" dt="2021-08-30T12:58:51.522" v="457" actId="21"/>
          <ac:spMkLst>
            <pc:docMk/>
            <pc:sldMk cId="3865774031" sldId="4116"/>
            <ac:spMk id="37" creationId="{C8E61936-D1C8-41B1-BEDC-CE3F7C9274D6}"/>
          </ac:spMkLst>
        </pc:spChg>
        <pc:spChg chg="mod">
          <ac:chgData name="Sudarshan Chakravarthi" userId="9632d19e-631d-46a5-9e9a-d9cc496f17d0" providerId="ADAL" clId="{ECFE1B5A-7337-452E-A02B-A6F1A4FD7308}" dt="2022-08-12T05:00:40.554" v="846" actId="2711"/>
          <ac:spMkLst>
            <pc:docMk/>
            <pc:sldMk cId="3865774031" sldId="4116"/>
            <ac:spMk id="38" creationId="{CBBEFABC-E156-4559-8BF2-AC9B5B578AD7}"/>
          </ac:spMkLst>
        </pc:spChg>
        <pc:spChg chg="add del mod">
          <ac:chgData name="Sudarshan Chakravarthi" userId="9632d19e-631d-46a5-9e9a-d9cc496f17d0" providerId="ADAL" clId="{ECFE1B5A-7337-452E-A02B-A6F1A4FD7308}" dt="2021-08-30T12:58:51.522" v="457" actId="21"/>
          <ac:spMkLst>
            <pc:docMk/>
            <pc:sldMk cId="3865774031" sldId="4116"/>
            <ac:spMk id="39" creationId="{AE1B59F4-160D-4E6E-8A0C-5A8DFE08406B}"/>
          </ac:spMkLst>
        </pc:spChg>
        <pc:spChg chg="mod">
          <ac:chgData name="Sudarshan Chakravarthi" userId="9632d19e-631d-46a5-9e9a-d9cc496f17d0" providerId="ADAL" clId="{ECFE1B5A-7337-452E-A02B-A6F1A4FD7308}" dt="2021-08-30T12:57:21.771" v="441" actId="108"/>
          <ac:spMkLst>
            <pc:docMk/>
            <pc:sldMk cId="3865774031" sldId="4116"/>
            <ac:spMk id="40" creationId="{7C0DED9C-EE07-41AE-B700-917DCA901B28}"/>
          </ac:spMkLst>
        </pc:spChg>
        <pc:spChg chg="add del mod">
          <ac:chgData name="Sudarshan Chakravarthi" userId="9632d19e-631d-46a5-9e9a-d9cc496f17d0" providerId="ADAL" clId="{ECFE1B5A-7337-452E-A02B-A6F1A4FD7308}" dt="2021-08-30T12:58:51.522" v="457" actId="21"/>
          <ac:spMkLst>
            <pc:docMk/>
            <pc:sldMk cId="3865774031" sldId="4116"/>
            <ac:spMk id="43" creationId="{3FE905D9-B369-4D63-BC14-58F260A28FED}"/>
          </ac:spMkLst>
        </pc:spChg>
        <pc:spChg chg="mod">
          <ac:chgData name="Sudarshan Chakravarthi" userId="9632d19e-631d-46a5-9e9a-d9cc496f17d0" providerId="ADAL" clId="{ECFE1B5A-7337-452E-A02B-A6F1A4FD7308}" dt="2021-08-30T12:56:09.411" v="429" actId="108"/>
          <ac:spMkLst>
            <pc:docMk/>
            <pc:sldMk cId="3865774031" sldId="4116"/>
            <ac:spMk id="44" creationId="{0CBB2E63-E554-4A07-9DE1-796EEB54BCD0}"/>
          </ac:spMkLst>
        </pc:spChg>
        <pc:spChg chg="mod">
          <ac:chgData name="Sudarshan Chakravarthi" userId="9632d19e-631d-46a5-9e9a-d9cc496f17d0" providerId="ADAL" clId="{ECFE1B5A-7337-452E-A02B-A6F1A4FD7308}" dt="2021-08-30T12:55:29.327" v="424" actId="108"/>
          <ac:spMkLst>
            <pc:docMk/>
            <pc:sldMk cId="3865774031" sldId="4116"/>
            <ac:spMk id="46" creationId="{6EDEDA7D-A7B3-4090-A966-02BA153580EA}"/>
          </ac:spMkLst>
        </pc:spChg>
        <pc:spChg chg="mod">
          <ac:chgData name="Sudarshan Chakravarthi" userId="9632d19e-631d-46a5-9e9a-d9cc496f17d0" providerId="ADAL" clId="{ECFE1B5A-7337-452E-A02B-A6F1A4FD7308}" dt="2021-08-30T12:56:59.465" v="437" actId="207"/>
          <ac:spMkLst>
            <pc:docMk/>
            <pc:sldMk cId="3865774031" sldId="4116"/>
            <ac:spMk id="48" creationId="{8529D8C1-E35A-4B96-894A-7D197ACE2722}"/>
          </ac:spMkLst>
        </pc:spChg>
        <pc:spChg chg="add del mod">
          <ac:chgData name="Sudarshan Chakravarthi" userId="9632d19e-631d-46a5-9e9a-d9cc496f17d0" providerId="ADAL" clId="{ECFE1B5A-7337-452E-A02B-A6F1A4FD7308}" dt="2021-08-30T12:58:51.522" v="457" actId="21"/>
          <ac:spMkLst>
            <pc:docMk/>
            <pc:sldMk cId="3865774031" sldId="4116"/>
            <ac:spMk id="49" creationId="{F90FF3C1-D0D3-411C-8A20-D3EABAC8CB5D}"/>
          </ac:spMkLst>
        </pc:spChg>
        <pc:spChg chg="mod">
          <ac:chgData name="Sudarshan Chakravarthi" userId="9632d19e-631d-46a5-9e9a-d9cc496f17d0" providerId="ADAL" clId="{ECFE1B5A-7337-452E-A02B-A6F1A4FD7308}" dt="2021-08-30T12:55:15.027" v="420" actId="108"/>
          <ac:spMkLst>
            <pc:docMk/>
            <pc:sldMk cId="3865774031" sldId="4116"/>
            <ac:spMk id="59" creationId="{C68ED957-A4CC-4A83-92BB-0C4DA607FE37}"/>
          </ac:spMkLst>
        </pc:spChg>
        <pc:spChg chg="mod">
          <ac:chgData name="Sudarshan Chakravarthi" userId="9632d19e-631d-46a5-9e9a-d9cc496f17d0" providerId="ADAL" clId="{ECFE1B5A-7337-452E-A02B-A6F1A4FD7308}" dt="2021-08-30T12:56:42.434" v="434" actId="108"/>
          <ac:spMkLst>
            <pc:docMk/>
            <pc:sldMk cId="3865774031" sldId="4116"/>
            <ac:spMk id="60" creationId="{42F0CDAA-E0EF-450A-B40C-3F98D31B79F3}"/>
          </ac:spMkLst>
        </pc:spChg>
        <pc:spChg chg="mod">
          <ac:chgData name="Sudarshan Chakravarthi" userId="9632d19e-631d-46a5-9e9a-d9cc496f17d0" providerId="ADAL" clId="{ECFE1B5A-7337-452E-A02B-A6F1A4FD7308}" dt="2021-08-30T12:56:51.583" v="436" actId="207"/>
          <ac:spMkLst>
            <pc:docMk/>
            <pc:sldMk cId="3865774031" sldId="4116"/>
            <ac:spMk id="61" creationId="{EFEF855E-C43E-4CE2-A84A-185CF6AF44CB}"/>
          </ac:spMkLst>
        </pc:spChg>
        <pc:spChg chg="mod">
          <ac:chgData name="Sudarshan Chakravarthi" userId="9632d19e-631d-46a5-9e9a-d9cc496f17d0" providerId="ADAL" clId="{ECFE1B5A-7337-452E-A02B-A6F1A4FD7308}" dt="2021-08-30T12:58:33.567" v="454" actId="108"/>
          <ac:spMkLst>
            <pc:docMk/>
            <pc:sldMk cId="3865774031" sldId="4116"/>
            <ac:spMk id="62" creationId="{C0EABF34-5DF3-4852-B4AE-30070A90F7F9}"/>
          </ac:spMkLst>
        </pc:spChg>
        <pc:spChg chg="mod">
          <ac:chgData name="Sudarshan Chakravarthi" userId="9632d19e-631d-46a5-9e9a-d9cc496f17d0" providerId="ADAL" clId="{ECFE1B5A-7337-452E-A02B-A6F1A4FD7308}" dt="2021-08-30T12:58:16.976" v="452" actId="108"/>
          <ac:spMkLst>
            <pc:docMk/>
            <pc:sldMk cId="3865774031" sldId="4116"/>
            <ac:spMk id="63" creationId="{D0CD0D03-4850-4BF3-A0CF-5CF0B0D508CD}"/>
          </ac:spMkLst>
        </pc:spChg>
        <pc:grpChg chg="del">
          <ac:chgData name="Sudarshan Chakravarthi" userId="9632d19e-631d-46a5-9e9a-d9cc496f17d0" providerId="ADAL" clId="{ECFE1B5A-7337-452E-A02B-A6F1A4FD7308}" dt="2021-07-14T13:20:37.642" v="38" actId="478"/>
          <ac:grpSpMkLst>
            <pc:docMk/>
            <pc:sldMk cId="3865774031" sldId="4116"/>
            <ac:grpSpMk id="39" creationId="{165879F6-F853-4721-A14B-C3F27A620E95}"/>
          </ac:grpSpMkLst>
        </pc:grpChg>
        <pc:picChg chg="add mod">
          <ac:chgData name="Sudarshan Chakravarthi" userId="9632d19e-631d-46a5-9e9a-d9cc496f17d0" providerId="ADAL" clId="{ECFE1B5A-7337-452E-A02B-A6F1A4FD7308}" dt="2021-07-14T13:20:38.608" v="39"/>
          <ac:picMkLst>
            <pc:docMk/>
            <pc:sldMk cId="3865774031" sldId="4116"/>
            <ac:picMk id="50" creationId="{D6E8755D-871E-4BBF-A952-28104E553A2D}"/>
          </ac:picMkLst>
        </pc:picChg>
        <pc:picChg chg="mod">
          <ac:chgData name="Sudarshan Chakravarthi" userId="9632d19e-631d-46a5-9e9a-d9cc496f17d0" providerId="ADAL" clId="{ECFE1B5A-7337-452E-A02B-A6F1A4FD7308}" dt="2021-08-30T12:58:44.395" v="456" actId="1076"/>
          <ac:picMkLst>
            <pc:docMk/>
            <pc:sldMk cId="3865774031" sldId="4116"/>
            <ac:picMk id="1036" creationId="{8CF14831-8E14-45D9-B2BD-6541DECD99C5}"/>
          </ac:picMkLst>
        </pc:picChg>
      </pc:sldChg>
      <pc:sldChg chg="addSp delSp modSp del mod">
        <pc:chgData name="Sudarshan Chakravarthi" userId="9632d19e-631d-46a5-9e9a-d9cc496f17d0" providerId="ADAL" clId="{ECFE1B5A-7337-452E-A02B-A6F1A4FD7308}" dt="2021-07-14T13:14:26.163" v="27" actId="47"/>
        <pc:sldMkLst>
          <pc:docMk/>
          <pc:sldMk cId="1413794806" sldId="4117"/>
        </pc:sldMkLst>
        <pc:spChg chg="del">
          <ac:chgData name="Sudarshan Chakravarthi" userId="9632d19e-631d-46a5-9e9a-d9cc496f17d0" providerId="ADAL" clId="{ECFE1B5A-7337-452E-A02B-A6F1A4FD7308}" dt="2021-07-14T13:14:21.671" v="26" actId="478"/>
          <ac:spMkLst>
            <pc:docMk/>
            <pc:sldMk cId="1413794806" sldId="4117"/>
            <ac:spMk id="7" creationId="{5861F2F6-33FC-4C12-95D9-41BA7A6A6B64}"/>
          </ac:spMkLst>
        </pc:spChg>
        <pc:picChg chg="add mod">
          <ac:chgData name="Sudarshan Chakravarthi" userId="9632d19e-631d-46a5-9e9a-d9cc496f17d0" providerId="ADAL" clId="{ECFE1B5A-7337-452E-A02B-A6F1A4FD7308}" dt="2021-07-14T13:14:17.819" v="25"/>
          <ac:picMkLst>
            <pc:docMk/>
            <pc:sldMk cId="1413794806" sldId="4117"/>
            <ac:picMk id="12" creationId="{B93F6CF8-E89D-4668-9003-662AB54BBC9F}"/>
          </ac:picMkLst>
        </pc:picChg>
      </pc:sldChg>
      <pc:sldChg chg="add del">
        <pc:chgData name="Sudarshan Chakravarthi" userId="9632d19e-631d-46a5-9e9a-d9cc496f17d0" providerId="ADAL" clId="{ECFE1B5A-7337-452E-A02B-A6F1A4FD7308}" dt="2023-01-23T16:55:49.275" v="899" actId="47"/>
        <pc:sldMkLst>
          <pc:docMk/>
          <pc:sldMk cId="2411745767" sldId="4117"/>
        </pc:sldMkLst>
      </pc:sldChg>
      <pc:sldChg chg="addSp delSp modSp add del mod">
        <pc:chgData name="Sudarshan Chakravarthi" userId="9632d19e-631d-46a5-9e9a-d9cc496f17d0" providerId="ADAL" clId="{ECFE1B5A-7337-452E-A02B-A6F1A4FD7308}" dt="2023-01-23T16:55:36.341" v="896" actId="47"/>
        <pc:sldMkLst>
          <pc:docMk/>
          <pc:sldMk cId="4286229765" sldId="4151"/>
        </pc:sldMkLst>
        <pc:spChg chg="mod">
          <ac:chgData name="Sudarshan Chakravarthi" userId="9632d19e-631d-46a5-9e9a-d9cc496f17d0" providerId="ADAL" clId="{ECFE1B5A-7337-452E-A02B-A6F1A4FD7308}" dt="2021-07-14T13:25:23.341" v="111" actId="2711"/>
          <ac:spMkLst>
            <pc:docMk/>
            <pc:sldMk cId="4286229765" sldId="4151"/>
            <ac:spMk id="2" creationId="{3FAEBA5E-F13A-40FD-8E98-A69D813C28EE}"/>
          </ac:spMkLst>
        </pc:spChg>
        <pc:spChg chg="mod">
          <ac:chgData name="Sudarshan Chakravarthi" userId="9632d19e-631d-46a5-9e9a-d9cc496f17d0" providerId="ADAL" clId="{ECFE1B5A-7337-452E-A02B-A6F1A4FD7308}" dt="2021-07-14T13:25:23.341" v="111" actId="2711"/>
          <ac:spMkLst>
            <pc:docMk/>
            <pc:sldMk cId="4286229765" sldId="4151"/>
            <ac:spMk id="3" creationId="{F0A06BFC-65E4-4904-8776-485979DC0415}"/>
          </ac:spMkLst>
        </pc:spChg>
        <pc:spChg chg="mod">
          <ac:chgData name="Sudarshan Chakravarthi" userId="9632d19e-631d-46a5-9e9a-d9cc496f17d0" providerId="ADAL" clId="{ECFE1B5A-7337-452E-A02B-A6F1A4FD7308}" dt="2022-08-12T04:50:19.311" v="781" actId="2711"/>
          <ac:spMkLst>
            <pc:docMk/>
            <pc:sldMk cId="4286229765" sldId="4151"/>
            <ac:spMk id="12" creationId="{293D920B-A70E-47FC-BD47-537A2100AD03}"/>
          </ac:spMkLst>
        </pc:spChg>
        <pc:spChg chg="mod">
          <ac:chgData name="Sudarshan Chakravarthi" userId="9632d19e-631d-46a5-9e9a-d9cc496f17d0" providerId="ADAL" clId="{ECFE1B5A-7337-452E-A02B-A6F1A4FD7308}" dt="2021-07-14T13:25:23.341" v="111" actId="2711"/>
          <ac:spMkLst>
            <pc:docMk/>
            <pc:sldMk cId="4286229765" sldId="4151"/>
            <ac:spMk id="24" creationId="{8B4FBE29-5E38-4B7D-8136-2477436E9C32}"/>
          </ac:spMkLst>
        </pc:spChg>
        <pc:spChg chg="mod">
          <ac:chgData name="Sudarshan Chakravarthi" userId="9632d19e-631d-46a5-9e9a-d9cc496f17d0" providerId="ADAL" clId="{ECFE1B5A-7337-452E-A02B-A6F1A4FD7308}" dt="2021-07-14T13:25:23.341" v="111" actId="2711"/>
          <ac:spMkLst>
            <pc:docMk/>
            <pc:sldMk cId="4286229765" sldId="4151"/>
            <ac:spMk id="25" creationId="{AE74C17C-4C84-45CE-80F1-FED3E9D52D49}"/>
          </ac:spMkLst>
        </pc:spChg>
        <pc:spChg chg="mod">
          <ac:chgData name="Sudarshan Chakravarthi" userId="9632d19e-631d-46a5-9e9a-d9cc496f17d0" providerId="ADAL" clId="{ECFE1B5A-7337-452E-A02B-A6F1A4FD7308}" dt="2021-07-14T13:25:23.341" v="111" actId="2711"/>
          <ac:spMkLst>
            <pc:docMk/>
            <pc:sldMk cId="4286229765" sldId="4151"/>
            <ac:spMk id="26" creationId="{DC366F0A-7C42-45F1-8EB1-FCC64727D91E}"/>
          </ac:spMkLst>
        </pc:spChg>
        <pc:spChg chg="mod">
          <ac:chgData name="Sudarshan Chakravarthi" userId="9632d19e-631d-46a5-9e9a-d9cc496f17d0" providerId="ADAL" clId="{ECFE1B5A-7337-452E-A02B-A6F1A4FD7308}" dt="2021-07-14T13:25:23.341" v="111" actId="2711"/>
          <ac:spMkLst>
            <pc:docMk/>
            <pc:sldMk cId="4286229765" sldId="4151"/>
            <ac:spMk id="27" creationId="{5560A295-AB0A-49ED-87F5-78C56E229136}"/>
          </ac:spMkLst>
        </pc:spChg>
        <pc:spChg chg="mod">
          <ac:chgData name="Sudarshan Chakravarthi" userId="9632d19e-631d-46a5-9e9a-d9cc496f17d0" providerId="ADAL" clId="{ECFE1B5A-7337-452E-A02B-A6F1A4FD7308}" dt="2021-07-14T13:25:23.341" v="111" actId="2711"/>
          <ac:spMkLst>
            <pc:docMk/>
            <pc:sldMk cId="4286229765" sldId="4151"/>
            <ac:spMk id="28" creationId="{EA5463BE-DB7A-484D-8CA2-F84DB688193D}"/>
          </ac:spMkLst>
        </pc:spChg>
        <pc:spChg chg="mod">
          <ac:chgData name="Sudarshan Chakravarthi" userId="9632d19e-631d-46a5-9e9a-d9cc496f17d0" providerId="ADAL" clId="{ECFE1B5A-7337-452E-A02B-A6F1A4FD7308}" dt="2021-07-14T13:25:23.341" v="111" actId="2711"/>
          <ac:spMkLst>
            <pc:docMk/>
            <pc:sldMk cId="4286229765" sldId="4151"/>
            <ac:spMk id="29" creationId="{0DC5DB73-121E-4244-9827-543D5E2B3211}"/>
          </ac:spMkLst>
        </pc:spChg>
        <pc:spChg chg="mod">
          <ac:chgData name="Sudarshan Chakravarthi" userId="9632d19e-631d-46a5-9e9a-d9cc496f17d0" providerId="ADAL" clId="{ECFE1B5A-7337-452E-A02B-A6F1A4FD7308}" dt="2021-07-14T13:25:23.341" v="111" actId="2711"/>
          <ac:spMkLst>
            <pc:docMk/>
            <pc:sldMk cId="4286229765" sldId="4151"/>
            <ac:spMk id="30" creationId="{A7993526-339C-4646-A461-2542A111FB5C}"/>
          </ac:spMkLst>
        </pc:spChg>
        <pc:spChg chg="add del mod">
          <ac:chgData name="Sudarshan Chakravarthi" userId="9632d19e-631d-46a5-9e9a-d9cc496f17d0" providerId="ADAL" clId="{ECFE1B5A-7337-452E-A02B-A6F1A4FD7308}" dt="2021-07-14T13:23:49.672" v="95" actId="478"/>
          <ac:spMkLst>
            <pc:docMk/>
            <pc:sldMk cId="4286229765" sldId="4151"/>
            <ac:spMk id="39" creationId="{36FA1944-001E-43D9-9850-04B3E7FA7EF4}"/>
          </ac:spMkLst>
        </pc:spChg>
        <pc:spChg chg="mod">
          <ac:chgData name="Sudarshan Chakravarthi" userId="9632d19e-631d-46a5-9e9a-d9cc496f17d0" providerId="ADAL" clId="{ECFE1B5A-7337-452E-A02B-A6F1A4FD7308}" dt="2021-07-14T13:25:23.341" v="111" actId="2711"/>
          <ac:spMkLst>
            <pc:docMk/>
            <pc:sldMk cId="4286229765" sldId="4151"/>
            <ac:spMk id="40" creationId="{1B74D842-B39F-4134-A3C1-FC9D969AC4BF}"/>
          </ac:spMkLst>
        </pc:spChg>
        <pc:spChg chg="add mod">
          <ac:chgData name="Sudarshan Chakravarthi" userId="9632d19e-631d-46a5-9e9a-d9cc496f17d0" providerId="ADAL" clId="{ECFE1B5A-7337-452E-A02B-A6F1A4FD7308}" dt="2021-07-14T13:25:23.341" v="111" actId="2711"/>
          <ac:spMkLst>
            <pc:docMk/>
            <pc:sldMk cId="4286229765" sldId="4151"/>
            <ac:spMk id="44" creationId="{86D8B04A-687E-443A-A8C3-353212223E74}"/>
          </ac:spMkLst>
        </pc:spChg>
        <pc:spChg chg="add mod">
          <ac:chgData name="Sudarshan Chakravarthi" userId="9632d19e-631d-46a5-9e9a-d9cc496f17d0" providerId="ADAL" clId="{ECFE1B5A-7337-452E-A02B-A6F1A4FD7308}" dt="2021-07-14T13:25:23.341" v="111" actId="2711"/>
          <ac:spMkLst>
            <pc:docMk/>
            <pc:sldMk cId="4286229765" sldId="4151"/>
            <ac:spMk id="45" creationId="{EADFEC13-560A-4695-BE33-A44EBB89365F}"/>
          </ac:spMkLst>
        </pc:spChg>
        <pc:grpChg chg="mod">
          <ac:chgData name="Sudarshan Chakravarthi" userId="9632d19e-631d-46a5-9e9a-d9cc496f17d0" providerId="ADAL" clId="{ECFE1B5A-7337-452E-A02B-A6F1A4FD7308}" dt="2021-07-14T13:25:23.341" v="111" actId="2711"/>
          <ac:grpSpMkLst>
            <pc:docMk/>
            <pc:sldMk cId="4286229765" sldId="4151"/>
            <ac:grpSpMk id="13" creationId="{A0261E82-8276-4AE6-8D53-21CF19659E64}"/>
          </ac:grpSpMkLst>
        </pc:grpChg>
        <pc:grpChg chg="mod">
          <ac:chgData name="Sudarshan Chakravarthi" userId="9632d19e-631d-46a5-9e9a-d9cc496f17d0" providerId="ADAL" clId="{ECFE1B5A-7337-452E-A02B-A6F1A4FD7308}" dt="2021-07-14T13:25:23.341" v="111" actId="2711"/>
          <ac:grpSpMkLst>
            <pc:docMk/>
            <pc:sldMk cId="4286229765" sldId="4151"/>
            <ac:grpSpMk id="19" creationId="{9039304D-0C81-4BC8-AD41-E1CBAD74ABEF}"/>
          </ac:grpSpMkLst>
        </pc:grpChg>
        <pc:grpChg chg="mod">
          <ac:chgData name="Sudarshan Chakravarthi" userId="9632d19e-631d-46a5-9e9a-d9cc496f17d0" providerId="ADAL" clId="{ECFE1B5A-7337-452E-A02B-A6F1A4FD7308}" dt="2021-07-14T13:25:23.341" v="111" actId="2711"/>
          <ac:grpSpMkLst>
            <pc:docMk/>
            <pc:sldMk cId="4286229765" sldId="4151"/>
            <ac:grpSpMk id="22" creationId="{15F1E0D7-26FD-4403-8938-80C7EFB57278}"/>
          </ac:grpSpMkLst>
        </pc:grpChg>
        <pc:grpChg chg="mod">
          <ac:chgData name="Sudarshan Chakravarthi" userId="9632d19e-631d-46a5-9e9a-d9cc496f17d0" providerId="ADAL" clId="{ECFE1B5A-7337-452E-A02B-A6F1A4FD7308}" dt="2021-07-14T13:25:23.341" v="111" actId="2711"/>
          <ac:grpSpMkLst>
            <pc:docMk/>
            <pc:sldMk cId="4286229765" sldId="4151"/>
            <ac:grpSpMk id="32" creationId="{502D4778-49B6-40A5-8871-3433B01A7FB6}"/>
          </ac:grpSpMkLst>
        </pc:grpChg>
        <pc:grpChg chg="mod">
          <ac:chgData name="Sudarshan Chakravarthi" userId="9632d19e-631d-46a5-9e9a-d9cc496f17d0" providerId="ADAL" clId="{ECFE1B5A-7337-452E-A02B-A6F1A4FD7308}" dt="2021-07-14T13:25:23.341" v="111" actId="2711"/>
          <ac:grpSpMkLst>
            <pc:docMk/>
            <pc:sldMk cId="4286229765" sldId="4151"/>
            <ac:grpSpMk id="41" creationId="{EAF4B362-72E3-4B4A-80E5-351FDC8980B2}"/>
          </ac:grpSpMkLst>
        </pc:grpChg>
        <pc:grpChg chg="mod">
          <ac:chgData name="Sudarshan Chakravarthi" userId="9632d19e-631d-46a5-9e9a-d9cc496f17d0" providerId="ADAL" clId="{ECFE1B5A-7337-452E-A02B-A6F1A4FD7308}" dt="2021-07-14T13:25:23.341" v="111" actId="2711"/>
          <ac:grpSpMkLst>
            <pc:docMk/>
            <pc:sldMk cId="4286229765" sldId="4151"/>
            <ac:grpSpMk id="47" creationId="{F28D9B57-F291-4F0E-A9CE-05498BC1C5C6}"/>
          </ac:grpSpMkLst>
        </pc:grpChg>
        <pc:picChg chg="mod">
          <ac:chgData name="Sudarshan Chakravarthi" userId="9632d19e-631d-46a5-9e9a-d9cc496f17d0" providerId="ADAL" clId="{ECFE1B5A-7337-452E-A02B-A6F1A4FD7308}" dt="2021-07-14T13:25:23.341" v="111" actId="2711"/>
          <ac:picMkLst>
            <pc:docMk/>
            <pc:sldMk cId="4286229765" sldId="4151"/>
            <ac:picMk id="51" creationId="{6504870E-AB4E-490A-9A34-60211497B17E}"/>
          </ac:picMkLst>
        </pc:picChg>
      </pc:sldChg>
      <pc:sldChg chg="add del">
        <pc:chgData name="Sudarshan Chakravarthi" userId="9632d19e-631d-46a5-9e9a-d9cc496f17d0" providerId="ADAL" clId="{ECFE1B5A-7337-452E-A02B-A6F1A4FD7308}" dt="2021-08-30T12:33:01.123" v="313" actId="47"/>
        <pc:sldMkLst>
          <pc:docMk/>
          <pc:sldMk cId="3234865700" sldId="4154"/>
        </pc:sldMkLst>
      </pc:sldChg>
      <pc:sldChg chg="add del">
        <pc:chgData name="Sudarshan Chakravarthi" userId="9632d19e-631d-46a5-9e9a-d9cc496f17d0" providerId="ADAL" clId="{ECFE1B5A-7337-452E-A02B-A6F1A4FD7308}" dt="2021-08-30T12:33:01.123" v="313" actId="47"/>
        <pc:sldMkLst>
          <pc:docMk/>
          <pc:sldMk cId="3007412811" sldId="4155"/>
        </pc:sldMkLst>
      </pc:sldChg>
      <pc:sldChg chg="add del">
        <pc:chgData name="Sudarshan Chakravarthi" userId="9632d19e-631d-46a5-9e9a-d9cc496f17d0" providerId="ADAL" clId="{ECFE1B5A-7337-452E-A02B-A6F1A4FD7308}" dt="2021-08-30T12:33:01.123" v="313" actId="47"/>
        <pc:sldMkLst>
          <pc:docMk/>
          <pc:sldMk cId="2411745767" sldId="4156"/>
        </pc:sldMkLst>
      </pc:sldChg>
      <pc:sldChg chg="modSp add del mod">
        <pc:chgData name="Sudarshan Chakravarthi" userId="9632d19e-631d-46a5-9e9a-d9cc496f17d0" providerId="ADAL" clId="{ECFE1B5A-7337-452E-A02B-A6F1A4FD7308}" dt="2021-07-15T12:16:17.512" v="225" actId="47"/>
        <pc:sldMkLst>
          <pc:docMk/>
          <pc:sldMk cId="2916288411" sldId="4157"/>
        </pc:sldMkLst>
        <pc:spChg chg="mod">
          <ac:chgData name="Sudarshan Chakravarthi" userId="9632d19e-631d-46a5-9e9a-d9cc496f17d0" providerId="ADAL" clId="{ECFE1B5A-7337-452E-A02B-A6F1A4FD7308}" dt="2021-07-14T13:13:45.247" v="22" actId="404"/>
          <ac:spMkLst>
            <pc:docMk/>
            <pc:sldMk cId="2916288411" sldId="4157"/>
            <ac:spMk id="8" creationId="{DA32DBBD-D3E4-453E-AFA1-C79D34C915C9}"/>
          </ac:spMkLst>
        </pc:spChg>
        <pc:spChg chg="mod">
          <ac:chgData name="Sudarshan Chakravarthi" userId="9632d19e-631d-46a5-9e9a-d9cc496f17d0" providerId="ADAL" clId="{ECFE1B5A-7337-452E-A02B-A6F1A4FD7308}" dt="2021-07-14T13:28:05.207" v="195" actId="6549"/>
          <ac:spMkLst>
            <pc:docMk/>
            <pc:sldMk cId="2916288411" sldId="4157"/>
            <ac:spMk id="10" creationId="{4B5F75FC-EC67-41BD-8241-FCDFFD0B2B59}"/>
          </ac:spMkLst>
        </pc:spChg>
      </pc:sldChg>
      <pc:sldChg chg="add del">
        <pc:chgData name="Sudarshan Chakravarthi" userId="9632d19e-631d-46a5-9e9a-d9cc496f17d0" providerId="ADAL" clId="{ECFE1B5A-7337-452E-A02B-A6F1A4FD7308}" dt="2022-08-12T04:48:43.167" v="763" actId="47"/>
        <pc:sldMkLst>
          <pc:docMk/>
          <pc:sldMk cId="419042196" sldId="4158"/>
        </pc:sldMkLst>
      </pc:sldChg>
      <pc:sldChg chg="addSp delSp modSp add del mod">
        <pc:chgData name="Sudarshan Chakravarthi" userId="9632d19e-631d-46a5-9e9a-d9cc496f17d0" providerId="ADAL" clId="{ECFE1B5A-7337-452E-A02B-A6F1A4FD7308}" dt="2022-08-12T04:48:05.944" v="761" actId="47"/>
        <pc:sldMkLst>
          <pc:docMk/>
          <pc:sldMk cId="1814669713" sldId="4159"/>
        </pc:sldMkLst>
        <pc:spChg chg="del mod">
          <ac:chgData name="Sudarshan Chakravarthi" userId="9632d19e-631d-46a5-9e9a-d9cc496f17d0" providerId="ADAL" clId="{ECFE1B5A-7337-452E-A02B-A6F1A4FD7308}" dt="2021-07-15T12:16:00.807" v="223" actId="478"/>
          <ac:spMkLst>
            <pc:docMk/>
            <pc:sldMk cId="1814669713" sldId="4159"/>
            <ac:spMk id="11" creationId="{DD7351A5-4D4D-4B0B-9C5B-90532D0FC818}"/>
          </ac:spMkLst>
        </pc:spChg>
        <pc:spChg chg="mod">
          <ac:chgData name="Sudarshan Chakravarthi" userId="9632d19e-631d-46a5-9e9a-d9cc496f17d0" providerId="ADAL" clId="{ECFE1B5A-7337-452E-A02B-A6F1A4FD7308}" dt="2021-08-30T12:26:54.075" v="228" actId="20577"/>
          <ac:spMkLst>
            <pc:docMk/>
            <pc:sldMk cId="1814669713" sldId="4159"/>
            <ac:spMk id="13" creationId="{E4F23697-1BEC-4F6B-A1E1-CF2064D07358}"/>
          </ac:spMkLst>
        </pc:spChg>
        <pc:picChg chg="del">
          <ac:chgData name="Sudarshan Chakravarthi" userId="9632d19e-631d-46a5-9e9a-d9cc496f17d0" providerId="ADAL" clId="{ECFE1B5A-7337-452E-A02B-A6F1A4FD7308}" dt="2021-07-14T13:28:21.546" v="197" actId="478"/>
          <ac:picMkLst>
            <pc:docMk/>
            <pc:sldMk cId="1814669713" sldId="4159"/>
            <ac:picMk id="14" creationId="{43E990B4-0633-46E4-B17D-0D4089E97DEF}"/>
          </ac:picMkLst>
        </pc:picChg>
        <pc:picChg chg="add mod">
          <ac:chgData name="Sudarshan Chakravarthi" userId="9632d19e-631d-46a5-9e9a-d9cc496f17d0" providerId="ADAL" clId="{ECFE1B5A-7337-452E-A02B-A6F1A4FD7308}" dt="2021-07-15T12:16:02.984" v="224" actId="1076"/>
          <ac:picMkLst>
            <pc:docMk/>
            <pc:sldMk cId="1814669713" sldId="4159"/>
            <ac:picMk id="15" creationId="{2D888C9C-EE61-4A3B-9A84-2FFF4B9730A6}"/>
          </ac:picMkLst>
        </pc:picChg>
        <pc:cxnChg chg="del">
          <ac:chgData name="Sudarshan Chakravarthi" userId="9632d19e-631d-46a5-9e9a-d9cc496f17d0" providerId="ADAL" clId="{ECFE1B5A-7337-452E-A02B-A6F1A4FD7308}" dt="2021-07-15T12:16:00.807" v="223" actId="478"/>
          <ac:cxnSpMkLst>
            <pc:docMk/>
            <pc:sldMk cId="1814669713" sldId="4159"/>
            <ac:cxnSpMk id="3" creationId="{7C876483-A82D-4725-BDFC-1D0C11E306A5}"/>
          </ac:cxnSpMkLst>
        </pc:cxnChg>
      </pc:sldChg>
      <pc:sldChg chg="add del">
        <pc:chgData name="Sudarshan Chakravarthi" userId="9632d19e-631d-46a5-9e9a-d9cc496f17d0" providerId="ADAL" clId="{ECFE1B5A-7337-452E-A02B-A6F1A4FD7308}" dt="2022-08-12T05:02:34.958" v="859" actId="47"/>
        <pc:sldMkLst>
          <pc:docMk/>
          <pc:sldMk cId="2471838624" sldId="4160"/>
        </pc:sldMkLst>
      </pc:sldChg>
      <pc:sldChg chg="add del">
        <pc:chgData name="Sudarshan Chakravarthi" userId="9632d19e-631d-46a5-9e9a-d9cc496f17d0" providerId="ADAL" clId="{ECFE1B5A-7337-452E-A02B-A6F1A4FD7308}" dt="2023-01-23T16:55:34.317" v="895" actId="47"/>
        <pc:sldMkLst>
          <pc:docMk/>
          <pc:sldMk cId="3208584127" sldId="4207"/>
        </pc:sldMkLst>
      </pc:sldChg>
      <pc:sldChg chg="add del">
        <pc:chgData name="Sudarshan Chakravarthi" userId="9632d19e-631d-46a5-9e9a-d9cc496f17d0" providerId="ADAL" clId="{ECFE1B5A-7337-452E-A02B-A6F1A4FD7308}" dt="2022-08-12T05:02:27.161" v="858" actId="47"/>
        <pc:sldMkLst>
          <pc:docMk/>
          <pc:sldMk cId="2873297445" sldId="4209"/>
        </pc:sldMkLst>
      </pc:sldChg>
      <pc:sldChg chg="addSp modSp new mod">
        <pc:chgData name="Sudarshan Chakravarthi" userId="9632d19e-631d-46a5-9e9a-d9cc496f17d0" providerId="ADAL" clId="{ECFE1B5A-7337-452E-A02B-A6F1A4FD7308}" dt="2022-08-12T05:01:47.792" v="854" actId="2711"/>
        <pc:sldMkLst>
          <pc:docMk/>
          <pc:sldMk cId="3701048649" sldId="4210"/>
        </pc:sldMkLst>
        <pc:spChg chg="add mod">
          <ac:chgData name="Sudarshan Chakravarthi" userId="9632d19e-631d-46a5-9e9a-d9cc496f17d0" providerId="ADAL" clId="{ECFE1B5A-7337-452E-A02B-A6F1A4FD7308}" dt="2022-08-12T05:01:47.792" v="854" actId="2711"/>
          <ac:spMkLst>
            <pc:docMk/>
            <pc:sldMk cId="3701048649" sldId="4210"/>
            <ac:spMk id="4" creationId="{21F89B09-5FC1-4706-A1E6-91DF50DBC92A}"/>
          </ac:spMkLst>
        </pc:spChg>
      </pc:sldChg>
      <pc:sldChg chg="addSp delSp modSp add mod">
        <pc:chgData name="Sudarshan Chakravarthi" userId="9632d19e-631d-46a5-9e9a-d9cc496f17d0" providerId="ADAL" clId="{ECFE1B5A-7337-452E-A02B-A6F1A4FD7308}" dt="2023-02-20T12:09:45.527" v="910" actId="1076"/>
        <pc:sldMkLst>
          <pc:docMk/>
          <pc:sldMk cId="43270218" sldId="4211"/>
        </pc:sldMkLst>
        <pc:spChg chg="mod">
          <ac:chgData name="Sudarshan Chakravarthi" userId="9632d19e-631d-46a5-9e9a-d9cc496f17d0" providerId="ADAL" clId="{ECFE1B5A-7337-452E-A02B-A6F1A4FD7308}" dt="2023-02-20T12:09:35.999" v="907"/>
          <ac:spMkLst>
            <pc:docMk/>
            <pc:sldMk cId="43270218" sldId="4211"/>
            <ac:spMk id="6" creationId="{93ECFFCA-BE77-3A47-6C52-F9D3800EF64E}"/>
          </ac:spMkLst>
        </pc:spChg>
        <pc:spChg chg="mod">
          <ac:chgData name="Sudarshan Chakravarthi" userId="9632d19e-631d-46a5-9e9a-d9cc496f17d0" providerId="ADAL" clId="{ECFE1B5A-7337-452E-A02B-A6F1A4FD7308}" dt="2023-02-20T12:09:35.999" v="907"/>
          <ac:spMkLst>
            <pc:docMk/>
            <pc:sldMk cId="43270218" sldId="4211"/>
            <ac:spMk id="7" creationId="{331CAA92-A80F-E765-9DE1-58713151BF7C}"/>
          </ac:spMkLst>
        </pc:spChg>
        <pc:spChg chg="mod">
          <ac:chgData name="Sudarshan Chakravarthi" userId="9632d19e-631d-46a5-9e9a-d9cc496f17d0" providerId="ADAL" clId="{ECFE1B5A-7337-452E-A02B-A6F1A4FD7308}" dt="2022-08-12T04:47:32.243" v="757" actId="2711"/>
          <ac:spMkLst>
            <pc:docMk/>
            <pc:sldMk cId="43270218" sldId="4211"/>
            <ac:spMk id="8" creationId="{DA32DBBD-D3E4-453E-AFA1-C79D34C915C9}"/>
          </ac:spMkLst>
        </pc:spChg>
        <pc:spChg chg="mod">
          <ac:chgData name="Sudarshan Chakravarthi" userId="9632d19e-631d-46a5-9e9a-d9cc496f17d0" providerId="ADAL" clId="{ECFE1B5A-7337-452E-A02B-A6F1A4FD7308}" dt="2022-08-12T04:47:42.641" v="758"/>
          <ac:spMkLst>
            <pc:docMk/>
            <pc:sldMk cId="43270218" sldId="4211"/>
            <ac:spMk id="10" creationId="{4B5F75FC-EC67-41BD-8241-FCDFFD0B2B59}"/>
          </ac:spMkLst>
        </pc:spChg>
        <pc:grpChg chg="add mod">
          <ac:chgData name="Sudarshan Chakravarthi" userId="9632d19e-631d-46a5-9e9a-d9cc496f17d0" providerId="ADAL" clId="{ECFE1B5A-7337-452E-A02B-A6F1A4FD7308}" dt="2023-02-20T12:09:45.527" v="910" actId="1076"/>
          <ac:grpSpMkLst>
            <pc:docMk/>
            <pc:sldMk cId="43270218" sldId="4211"/>
            <ac:grpSpMk id="4" creationId="{4A5EDFD9-6737-07A2-CAAB-EE31F77BFE97}"/>
          </ac:grpSpMkLst>
        </pc:grpChg>
        <pc:picChg chg="del">
          <ac:chgData name="Sudarshan Chakravarthi" userId="9632d19e-631d-46a5-9e9a-d9cc496f17d0" providerId="ADAL" clId="{ECFE1B5A-7337-452E-A02B-A6F1A4FD7308}" dt="2022-08-12T04:47:55.113" v="759" actId="478"/>
          <ac:picMkLst>
            <pc:docMk/>
            <pc:sldMk cId="43270218" sldId="4211"/>
            <ac:picMk id="4" creationId="{B886D2CA-C72C-A56E-5DF3-9E38B730AAD1}"/>
          </ac:picMkLst>
        </pc:picChg>
        <pc:picChg chg="add mod">
          <ac:chgData name="Sudarshan Chakravarthi" userId="9632d19e-631d-46a5-9e9a-d9cc496f17d0" providerId="ADAL" clId="{ECFE1B5A-7337-452E-A02B-A6F1A4FD7308}" dt="2023-02-20T12:09:40.983" v="909" actId="1076"/>
          <ac:picMkLst>
            <pc:docMk/>
            <pc:sldMk cId="43270218" sldId="4211"/>
            <ac:picMk id="5" creationId="{BFE58DEB-8487-6BD8-9B11-578BDD66430E}"/>
          </ac:picMkLst>
        </pc:picChg>
      </pc:sldChg>
      <pc:sldChg chg="delSp modSp add del mod">
        <pc:chgData name="Sudarshan Chakravarthi" userId="9632d19e-631d-46a5-9e9a-d9cc496f17d0" providerId="ADAL" clId="{ECFE1B5A-7337-452E-A02B-A6F1A4FD7308}" dt="2022-08-12T04:58:03.015" v="825" actId="47"/>
        <pc:sldMkLst>
          <pc:docMk/>
          <pc:sldMk cId="1129463292" sldId="4212"/>
        </pc:sldMkLst>
        <pc:spChg chg="mod topLvl">
          <ac:chgData name="Sudarshan Chakravarthi" userId="9632d19e-631d-46a5-9e9a-d9cc496f17d0" providerId="ADAL" clId="{ECFE1B5A-7337-452E-A02B-A6F1A4FD7308}" dt="2022-08-12T04:56:20.676" v="806" actId="165"/>
          <ac:spMkLst>
            <pc:docMk/>
            <pc:sldMk cId="1129463292" sldId="4212"/>
            <ac:spMk id="7" creationId="{76C66003-F4F3-4A8D-B8FF-834AFAE5A052}"/>
          </ac:spMkLst>
        </pc:spChg>
        <pc:spChg chg="mod topLvl">
          <ac:chgData name="Sudarshan Chakravarthi" userId="9632d19e-631d-46a5-9e9a-d9cc496f17d0" providerId="ADAL" clId="{ECFE1B5A-7337-452E-A02B-A6F1A4FD7308}" dt="2022-08-12T04:56:20.676" v="806" actId="165"/>
          <ac:spMkLst>
            <pc:docMk/>
            <pc:sldMk cId="1129463292" sldId="4212"/>
            <ac:spMk id="18" creationId="{93AED2CB-C79B-4188-ADBA-65AF95005115}"/>
          </ac:spMkLst>
        </pc:spChg>
        <pc:spChg chg="mod topLvl">
          <ac:chgData name="Sudarshan Chakravarthi" userId="9632d19e-631d-46a5-9e9a-d9cc496f17d0" providerId="ADAL" clId="{ECFE1B5A-7337-452E-A02B-A6F1A4FD7308}" dt="2022-08-12T04:56:20.676" v="806" actId="165"/>
          <ac:spMkLst>
            <pc:docMk/>
            <pc:sldMk cId="1129463292" sldId="4212"/>
            <ac:spMk id="19" creationId="{AEE1974E-1DD3-4914-89E7-4851AE068762}"/>
          </ac:spMkLst>
        </pc:spChg>
        <pc:spChg chg="mod topLvl">
          <ac:chgData name="Sudarshan Chakravarthi" userId="9632d19e-631d-46a5-9e9a-d9cc496f17d0" providerId="ADAL" clId="{ECFE1B5A-7337-452E-A02B-A6F1A4FD7308}" dt="2022-08-12T04:56:20.676" v="806" actId="165"/>
          <ac:spMkLst>
            <pc:docMk/>
            <pc:sldMk cId="1129463292" sldId="4212"/>
            <ac:spMk id="20" creationId="{21AF2CC3-06E0-4864-B747-7F2DC297509C}"/>
          </ac:spMkLst>
        </pc:spChg>
        <pc:spChg chg="mod topLvl">
          <ac:chgData name="Sudarshan Chakravarthi" userId="9632d19e-631d-46a5-9e9a-d9cc496f17d0" providerId="ADAL" clId="{ECFE1B5A-7337-452E-A02B-A6F1A4FD7308}" dt="2022-08-12T04:56:20.676" v="806" actId="165"/>
          <ac:spMkLst>
            <pc:docMk/>
            <pc:sldMk cId="1129463292" sldId="4212"/>
            <ac:spMk id="21" creationId="{7A5D9428-7CC8-4442-92D0-F98DD675ED0C}"/>
          </ac:spMkLst>
        </pc:spChg>
        <pc:spChg chg="mod topLvl">
          <ac:chgData name="Sudarshan Chakravarthi" userId="9632d19e-631d-46a5-9e9a-d9cc496f17d0" providerId="ADAL" clId="{ECFE1B5A-7337-452E-A02B-A6F1A4FD7308}" dt="2022-08-12T04:56:33.931" v="809" actId="1076"/>
          <ac:spMkLst>
            <pc:docMk/>
            <pc:sldMk cId="1129463292" sldId="4212"/>
            <ac:spMk id="32" creationId="{BD44F38F-BC4B-4068-9B54-C4135DE270CD}"/>
          </ac:spMkLst>
        </pc:spChg>
        <pc:spChg chg="mod topLvl">
          <ac:chgData name="Sudarshan Chakravarthi" userId="9632d19e-631d-46a5-9e9a-d9cc496f17d0" providerId="ADAL" clId="{ECFE1B5A-7337-452E-A02B-A6F1A4FD7308}" dt="2022-08-12T04:56:28.486" v="808" actId="1076"/>
          <ac:spMkLst>
            <pc:docMk/>
            <pc:sldMk cId="1129463292" sldId="4212"/>
            <ac:spMk id="33" creationId="{1BB9B0DE-9264-47B8-8693-A5D108BDA8DB}"/>
          </ac:spMkLst>
        </pc:spChg>
        <pc:spChg chg="mod topLvl">
          <ac:chgData name="Sudarshan Chakravarthi" userId="9632d19e-631d-46a5-9e9a-d9cc496f17d0" providerId="ADAL" clId="{ECFE1B5A-7337-452E-A02B-A6F1A4FD7308}" dt="2022-08-12T04:56:20.676" v="806" actId="165"/>
          <ac:spMkLst>
            <pc:docMk/>
            <pc:sldMk cId="1129463292" sldId="4212"/>
            <ac:spMk id="34" creationId="{9978E4E7-8EA9-4553-937D-3DFA766E13F4}"/>
          </ac:spMkLst>
        </pc:spChg>
        <pc:spChg chg="mod topLvl">
          <ac:chgData name="Sudarshan Chakravarthi" userId="9632d19e-631d-46a5-9e9a-d9cc496f17d0" providerId="ADAL" clId="{ECFE1B5A-7337-452E-A02B-A6F1A4FD7308}" dt="2022-08-12T04:56:20.676" v="806" actId="165"/>
          <ac:spMkLst>
            <pc:docMk/>
            <pc:sldMk cId="1129463292" sldId="4212"/>
            <ac:spMk id="35" creationId="{5211B810-44A1-44B0-98D1-5C284898EDBE}"/>
          </ac:spMkLst>
        </pc:spChg>
        <pc:spChg chg="mod topLvl">
          <ac:chgData name="Sudarshan Chakravarthi" userId="9632d19e-631d-46a5-9e9a-d9cc496f17d0" providerId="ADAL" clId="{ECFE1B5A-7337-452E-A02B-A6F1A4FD7308}" dt="2022-08-12T04:57:31.419" v="823" actId="1076"/>
          <ac:spMkLst>
            <pc:docMk/>
            <pc:sldMk cId="1129463292" sldId="4212"/>
            <ac:spMk id="36" creationId="{4537B624-2A39-4A10-A133-B3D33DA2F445}"/>
          </ac:spMkLst>
        </pc:spChg>
        <pc:spChg chg="mod topLvl">
          <ac:chgData name="Sudarshan Chakravarthi" userId="9632d19e-631d-46a5-9e9a-d9cc496f17d0" providerId="ADAL" clId="{ECFE1B5A-7337-452E-A02B-A6F1A4FD7308}" dt="2022-08-12T04:57:28.472" v="822" actId="1076"/>
          <ac:spMkLst>
            <pc:docMk/>
            <pc:sldMk cId="1129463292" sldId="4212"/>
            <ac:spMk id="37" creationId="{441B5FF7-ADBA-4FF6-9DA9-24495342E96E}"/>
          </ac:spMkLst>
        </pc:spChg>
        <pc:spChg chg="mod topLvl">
          <ac:chgData name="Sudarshan Chakravarthi" userId="9632d19e-631d-46a5-9e9a-d9cc496f17d0" providerId="ADAL" clId="{ECFE1B5A-7337-452E-A02B-A6F1A4FD7308}" dt="2022-08-12T04:57:34.906" v="824" actId="1076"/>
          <ac:spMkLst>
            <pc:docMk/>
            <pc:sldMk cId="1129463292" sldId="4212"/>
            <ac:spMk id="38" creationId="{B35D5DDE-B752-4D11-BFC8-7A15F14FA722}"/>
          </ac:spMkLst>
        </pc:spChg>
        <pc:spChg chg="mod topLvl">
          <ac:chgData name="Sudarshan Chakravarthi" userId="9632d19e-631d-46a5-9e9a-d9cc496f17d0" providerId="ADAL" clId="{ECFE1B5A-7337-452E-A02B-A6F1A4FD7308}" dt="2022-08-12T04:57:26.356" v="821" actId="1076"/>
          <ac:spMkLst>
            <pc:docMk/>
            <pc:sldMk cId="1129463292" sldId="4212"/>
            <ac:spMk id="39" creationId="{40EE071C-A087-43AB-861E-488917F071E0}"/>
          </ac:spMkLst>
        </pc:spChg>
        <pc:spChg chg="mod topLvl">
          <ac:chgData name="Sudarshan Chakravarthi" userId="9632d19e-631d-46a5-9e9a-d9cc496f17d0" providerId="ADAL" clId="{ECFE1B5A-7337-452E-A02B-A6F1A4FD7308}" dt="2022-08-12T04:56:20.676" v="806" actId="165"/>
          <ac:spMkLst>
            <pc:docMk/>
            <pc:sldMk cId="1129463292" sldId="4212"/>
            <ac:spMk id="44" creationId="{8B61C32D-2B6B-42E2-B482-89D5ABA00380}"/>
          </ac:spMkLst>
        </pc:spChg>
        <pc:spChg chg="mod topLvl">
          <ac:chgData name="Sudarshan Chakravarthi" userId="9632d19e-631d-46a5-9e9a-d9cc496f17d0" providerId="ADAL" clId="{ECFE1B5A-7337-452E-A02B-A6F1A4FD7308}" dt="2022-08-12T04:56:20.676" v="806" actId="165"/>
          <ac:spMkLst>
            <pc:docMk/>
            <pc:sldMk cId="1129463292" sldId="4212"/>
            <ac:spMk id="46" creationId="{23B6BD46-7797-4718-B8EB-4C743A726D39}"/>
          </ac:spMkLst>
        </pc:spChg>
        <pc:spChg chg="mod topLvl">
          <ac:chgData name="Sudarshan Chakravarthi" userId="9632d19e-631d-46a5-9e9a-d9cc496f17d0" providerId="ADAL" clId="{ECFE1B5A-7337-452E-A02B-A6F1A4FD7308}" dt="2022-08-12T04:56:20.676" v="806" actId="165"/>
          <ac:spMkLst>
            <pc:docMk/>
            <pc:sldMk cId="1129463292" sldId="4212"/>
            <ac:spMk id="52" creationId="{82ACC6A2-9D04-4A4B-AFA1-37D4FE671F3B}"/>
          </ac:spMkLst>
        </pc:spChg>
        <pc:spChg chg="mod topLvl">
          <ac:chgData name="Sudarshan Chakravarthi" userId="9632d19e-631d-46a5-9e9a-d9cc496f17d0" providerId="ADAL" clId="{ECFE1B5A-7337-452E-A02B-A6F1A4FD7308}" dt="2022-08-12T04:56:20.676" v="806" actId="165"/>
          <ac:spMkLst>
            <pc:docMk/>
            <pc:sldMk cId="1129463292" sldId="4212"/>
            <ac:spMk id="53" creationId="{0F079D85-D3AF-4A7F-9469-619BC0E81D03}"/>
          </ac:spMkLst>
        </pc:spChg>
        <pc:spChg chg="mod topLvl">
          <ac:chgData name="Sudarshan Chakravarthi" userId="9632d19e-631d-46a5-9e9a-d9cc496f17d0" providerId="ADAL" clId="{ECFE1B5A-7337-452E-A02B-A6F1A4FD7308}" dt="2022-08-12T04:56:20.676" v="806" actId="165"/>
          <ac:spMkLst>
            <pc:docMk/>
            <pc:sldMk cId="1129463292" sldId="4212"/>
            <ac:spMk id="58" creationId="{52324A44-9DAA-4531-9B44-0FFE2FE45B1C}"/>
          </ac:spMkLst>
        </pc:spChg>
        <pc:spChg chg="mod topLvl">
          <ac:chgData name="Sudarshan Chakravarthi" userId="9632d19e-631d-46a5-9e9a-d9cc496f17d0" providerId="ADAL" clId="{ECFE1B5A-7337-452E-A02B-A6F1A4FD7308}" dt="2022-08-12T04:56:20.676" v="806" actId="165"/>
          <ac:spMkLst>
            <pc:docMk/>
            <pc:sldMk cId="1129463292" sldId="4212"/>
            <ac:spMk id="59" creationId="{E0A3183B-3673-4A06-871D-DE96C1E6777C}"/>
          </ac:spMkLst>
        </pc:spChg>
        <pc:spChg chg="mod topLvl">
          <ac:chgData name="Sudarshan Chakravarthi" userId="9632d19e-631d-46a5-9e9a-d9cc496f17d0" providerId="ADAL" clId="{ECFE1B5A-7337-452E-A02B-A6F1A4FD7308}" dt="2022-08-12T04:56:20.676" v="806" actId="165"/>
          <ac:spMkLst>
            <pc:docMk/>
            <pc:sldMk cId="1129463292" sldId="4212"/>
            <ac:spMk id="60" creationId="{9781D5DB-11D3-46F4-BDEE-9533140B10F2}"/>
          </ac:spMkLst>
        </pc:spChg>
        <pc:spChg chg="mod topLvl">
          <ac:chgData name="Sudarshan Chakravarthi" userId="9632d19e-631d-46a5-9e9a-d9cc496f17d0" providerId="ADAL" clId="{ECFE1B5A-7337-452E-A02B-A6F1A4FD7308}" dt="2022-08-12T04:56:20.676" v="806" actId="165"/>
          <ac:spMkLst>
            <pc:docMk/>
            <pc:sldMk cId="1129463292" sldId="4212"/>
            <ac:spMk id="61" creationId="{D027B9BB-5EBE-4EEE-8346-D7CB09673B2D}"/>
          </ac:spMkLst>
        </pc:spChg>
        <pc:spChg chg="mod topLvl">
          <ac:chgData name="Sudarshan Chakravarthi" userId="9632d19e-631d-46a5-9e9a-d9cc496f17d0" providerId="ADAL" clId="{ECFE1B5A-7337-452E-A02B-A6F1A4FD7308}" dt="2022-08-12T04:56:20.676" v="806" actId="165"/>
          <ac:spMkLst>
            <pc:docMk/>
            <pc:sldMk cId="1129463292" sldId="4212"/>
            <ac:spMk id="62" creationId="{99A3E8E9-0EC0-40F9-B6C3-1569EA951143}"/>
          </ac:spMkLst>
        </pc:spChg>
        <pc:spChg chg="mod topLvl">
          <ac:chgData name="Sudarshan Chakravarthi" userId="9632d19e-631d-46a5-9e9a-d9cc496f17d0" providerId="ADAL" clId="{ECFE1B5A-7337-452E-A02B-A6F1A4FD7308}" dt="2022-08-12T04:56:20.676" v="806" actId="165"/>
          <ac:spMkLst>
            <pc:docMk/>
            <pc:sldMk cId="1129463292" sldId="4212"/>
            <ac:spMk id="63" creationId="{EF66D79F-77E5-4579-905D-6D431E190958}"/>
          </ac:spMkLst>
        </pc:spChg>
        <pc:grpChg chg="del">
          <ac:chgData name="Sudarshan Chakravarthi" userId="9632d19e-631d-46a5-9e9a-d9cc496f17d0" providerId="ADAL" clId="{ECFE1B5A-7337-452E-A02B-A6F1A4FD7308}" dt="2022-08-12T04:56:20.676" v="806" actId="165"/>
          <ac:grpSpMkLst>
            <pc:docMk/>
            <pc:sldMk cId="1129463292" sldId="4212"/>
            <ac:grpSpMk id="64" creationId="{43E33485-F5DE-4898-BEDB-FE636C8016DC}"/>
          </ac:grpSpMkLst>
        </pc:grpChg>
        <pc:cxnChg chg="mod topLvl">
          <ac:chgData name="Sudarshan Chakravarthi" userId="9632d19e-631d-46a5-9e9a-d9cc496f17d0" providerId="ADAL" clId="{ECFE1B5A-7337-452E-A02B-A6F1A4FD7308}" dt="2022-08-12T04:57:12.968" v="817" actId="1076"/>
          <ac:cxnSpMkLst>
            <pc:docMk/>
            <pc:sldMk cId="1129463292" sldId="4212"/>
            <ac:cxnSpMk id="8" creationId="{B28C2780-CCB5-446A-BF91-1C6FE3A4E78B}"/>
          </ac:cxnSpMkLst>
        </pc:cxnChg>
        <pc:cxnChg chg="mod topLvl">
          <ac:chgData name="Sudarshan Chakravarthi" userId="9632d19e-631d-46a5-9e9a-d9cc496f17d0" providerId="ADAL" clId="{ECFE1B5A-7337-452E-A02B-A6F1A4FD7308}" dt="2022-08-12T04:57:16.905" v="819" actId="1076"/>
          <ac:cxnSpMkLst>
            <pc:docMk/>
            <pc:sldMk cId="1129463292" sldId="4212"/>
            <ac:cxnSpMk id="10" creationId="{DF9A82CB-4E7F-4A49-A31B-12B224E6422B}"/>
          </ac:cxnSpMkLst>
        </pc:cxnChg>
        <pc:cxnChg chg="mod topLvl">
          <ac:chgData name="Sudarshan Chakravarthi" userId="9632d19e-631d-46a5-9e9a-d9cc496f17d0" providerId="ADAL" clId="{ECFE1B5A-7337-452E-A02B-A6F1A4FD7308}" dt="2022-08-12T04:57:15.442" v="818" actId="1076"/>
          <ac:cxnSpMkLst>
            <pc:docMk/>
            <pc:sldMk cId="1129463292" sldId="4212"/>
            <ac:cxnSpMk id="11" creationId="{D30B2A84-B230-420F-80D9-98B94CC45AF4}"/>
          </ac:cxnSpMkLst>
        </pc:cxnChg>
        <pc:cxnChg chg="mod topLvl">
          <ac:chgData name="Sudarshan Chakravarthi" userId="9632d19e-631d-46a5-9e9a-d9cc496f17d0" providerId="ADAL" clId="{ECFE1B5A-7337-452E-A02B-A6F1A4FD7308}" dt="2022-08-12T04:57:09.875" v="816" actId="1076"/>
          <ac:cxnSpMkLst>
            <pc:docMk/>
            <pc:sldMk cId="1129463292" sldId="4212"/>
            <ac:cxnSpMk id="12" creationId="{55BA294D-C9C4-4711-9475-373C5B8A9F80}"/>
          </ac:cxnSpMkLst>
        </pc:cxnChg>
        <pc:cxnChg chg="mod topLvl">
          <ac:chgData name="Sudarshan Chakravarthi" userId="9632d19e-631d-46a5-9e9a-d9cc496f17d0" providerId="ADAL" clId="{ECFE1B5A-7337-452E-A02B-A6F1A4FD7308}" dt="2022-08-12T04:57:18.662" v="820" actId="1076"/>
          <ac:cxnSpMkLst>
            <pc:docMk/>
            <pc:sldMk cId="1129463292" sldId="4212"/>
            <ac:cxnSpMk id="29" creationId="{483A8747-2753-4A29-A923-B872B47154F7}"/>
          </ac:cxnSpMkLst>
        </pc:cxnChg>
        <pc:cxnChg chg="mod topLvl">
          <ac:chgData name="Sudarshan Chakravarthi" userId="9632d19e-631d-46a5-9e9a-d9cc496f17d0" providerId="ADAL" clId="{ECFE1B5A-7337-452E-A02B-A6F1A4FD7308}" dt="2022-08-12T04:56:20.676" v="806" actId="165"/>
          <ac:cxnSpMkLst>
            <pc:docMk/>
            <pc:sldMk cId="1129463292" sldId="4212"/>
            <ac:cxnSpMk id="49" creationId="{DDFBC57D-35FE-4E98-BF1E-8754D53815C8}"/>
          </ac:cxnSpMkLst>
        </pc:cxnChg>
        <pc:cxnChg chg="mod topLvl">
          <ac:chgData name="Sudarshan Chakravarthi" userId="9632d19e-631d-46a5-9e9a-d9cc496f17d0" providerId="ADAL" clId="{ECFE1B5A-7337-452E-A02B-A6F1A4FD7308}" dt="2022-08-12T04:56:20.676" v="806" actId="165"/>
          <ac:cxnSpMkLst>
            <pc:docMk/>
            <pc:sldMk cId="1129463292" sldId="4212"/>
            <ac:cxnSpMk id="51" creationId="{322498BE-90C3-4F35-9479-667CD2C8C67F}"/>
          </ac:cxnSpMkLst>
        </pc:cxnChg>
        <pc:cxnChg chg="mod topLvl">
          <ac:chgData name="Sudarshan Chakravarthi" userId="9632d19e-631d-46a5-9e9a-d9cc496f17d0" providerId="ADAL" clId="{ECFE1B5A-7337-452E-A02B-A6F1A4FD7308}" dt="2022-08-12T04:56:20.676" v="806" actId="165"/>
          <ac:cxnSpMkLst>
            <pc:docMk/>
            <pc:sldMk cId="1129463292" sldId="4212"/>
            <ac:cxnSpMk id="54" creationId="{C1491736-322B-492D-AED7-10FF311BD0B7}"/>
          </ac:cxnSpMkLst>
        </pc:cxnChg>
        <pc:cxnChg chg="mod topLvl">
          <ac:chgData name="Sudarshan Chakravarthi" userId="9632d19e-631d-46a5-9e9a-d9cc496f17d0" providerId="ADAL" clId="{ECFE1B5A-7337-452E-A02B-A6F1A4FD7308}" dt="2022-08-12T04:56:20.676" v="806" actId="165"/>
          <ac:cxnSpMkLst>
            <pc:docMk/>
            <pc:sldMk cId="1129463292" sldId="4212"/>
            <ac:cxnSpMk id="55" creationId="{103FEC50-6BBB-4D5E-9F6A-DF1936F8C18E}"/>
          </ac:cxnSpMkLst>
        </pc:cxnChg>
      </pc:sldChg>
      <pc:sldChg chg="add del">
        <pc:chgData name="Sudarshan Chakravarthi" userId="9632d19e-631d-46a5-9e9a-d9cc496f17d0" providerId="ADAL" clId="{ECFE1B5A-7337-452E-A02B-A6F1A4FD7308}" dt="2023-02-20T12:10:09.785" v="913" actId="47"/>
        <pc:sldMkLst>
          <pc:docMk/>
          <pc:sldMk cId="2391401642" sldId="4212"/>
        </pc:sldMkLst>
      </pc:sldChg>
      <pc:sldChg chg="add del ord">
        <pc:chgData name="Sudarshan Chakravarthi" userId="9632d19e-631d-46a5-9e9a-d9cc496f17d0" providerId="ADAL" clId="{ECFE1B5A-7337-452E-A02B-A6F1A4FD7308}" dt="2023-01-23T16:55:50.151" v="900" actId="47"/>
        <pc:sldMkLst>
          <pc:docMk/>
          <pc:sldMk cId="2024354388" sldId="4213"/>
        </pc:sldMkLst>
      </pc:sldChg>
      <pc:sldChg chg="add del">
        <pc:chgData name="Sudarshan Chakravarthi" userId="9632d19e-631d-46a5-9e9a-d9cc496f17d0" providerId="ADAL" clId="{ECFE1B5A-7337-452E-A02B-A6F1A4FD7308}" dt="2023-02-20T12:09:23.774" v="906"/>
        <pc:sldMkLst>
          <pc:docMk/>
          <pc:sldMk cId="683501595" sldId="4411"/>
        </pc:sldMkLst>
      </pc:sldChg>
      <pc:sldChg chg="add del">
        <pc:chgData name="Sudarshan Chakravarthi" userId="9632d19e-631d-46a5-9e9a-d9cc496f17d0" providerId="ADAL" clId="{ECFE1B5A-7337-452E-A02B-A6F1A4FD7308}" dt="2023-01-23T16:55:25.898" v="894"/>
        <pc:sldMkLst>
          <pc:docMk/>
          <pc:sldMk cId="2434400758" sldId="4412"/>
        </pc:sldMkLst>
      </pc:sldChg>
      <pc:sldChg chg="add del ord">
        <pc:chgData name="Sudarshan Chakravarthi" userId="9632d19e-631d-46a5-9e9a-d9cc496f17d0" providerId="ADAL" clId="{ECFE1B5A-7337-452E-A02B-A6F1A4FD7308}" dt="2023-01-23T16:55:47.311" v="898"/>
        <pc:sldMkLst>
          <pc:docMk/>
          <pc:sldMk cId="2586001998" sldId="4413"/>
        </pc:sldMkLst>
      </pc:sldChg>
      <pc:sldChg chg="add del ord">
        <pc:chgData name="Sudarshan Chakravarthi" userId="9632d19e-631d-46a5-9e9a-d9cc496f17d0" providerId="ADAL" clId="{ECFE1B5A-7337-452E-A02B-A6F1A4FD7308}" dt="2023-01-23T16:55:47.311" v="898"/>
        <pc:sldMkLst>
          <pc:docMk/>
          <pc:sldMk cId="842485834" sldId="4414"/>
        </pc:sldMkLst>
      </pc:sldChg>
      <pc:sldChg chg="addSp modSp add">
        <pc:chgData name="Sudarshan Chakravarthi" userId="9632d19e-631d-46a5-9e9a-d9cc496f17d0" providerId="ADAL" clId="{ECFE1B5A-7337-452E-A02B-A6F1A4FD7308}" dt="2023-02-20T12:10:07.316" v="912"/>
        <pc:sldMkLst>
          <pc:docMk/>
          <pc:sldMk cId="2358678470" sldId="4415"/>
        </pc:sldMkLst>
        <pc:spChg chg="mod">
          <ac:chgData name="Sudarshan Chakravarthi" userId="9632d19e-631d-46a5-9e9a-d9cc496f17d0" providerId="ADAL" clId="{ECFE1B5A-7337-452E-A02B-A6F1A4FD7308}" dt="2023-02-20T12:10:07.316" v="912"/>
          <ac:spMkLst>
            <pc:docMk/>
            <pc:sldMk cId="2358678470" sldId="4415"/>
            <ac:spMk id="6" creationId="{55AFC818-12C2-F672-1C37-1B52D0BB1E82}"/>
          </ac:spMkLst>
        </pc:spChg>
        <pc:spChg chg="mod">
          <ac:chgData name="Sudarshan Chakravarthi" userId="9632d19e-631d-46a5-9e9a-d9cc496f17d0" providerId="ADAL" clId="{ECFE1B5A-7337-452E-A02B-A6F1A4FD7308}" dt="2023-02-20T12:10:07.316" v="912"/>
          <ac:spMkLst>
            <pc:docMk/>
            <pc:sldMk cId="2358678470" sldId="4415"/>
            <ac:spMk id="7" creationId="{D10A3432-1FE4-386E-34BA-4F2286A0D913}"/>
          </ac:spMkLst>
        </pc:spChg>
        <pc:grpChg chg="add mod">
          <ac:chgData name="Sudarshan Chakravarthi" userId="9632d19e-631d-46a5-9e9a-d9cc496f17d0" providerId="ADAL" clId="{ECFE1B5A-7337-452E-A02B-A6F1A4FD7308}" dt="2023-02-20T12:10:07.316" v="912"/>
          <ac:grpSpMkLst>
            <pc:docMk/>
            <pc:sldMk cId="2358678470" sldId="4415"/>
            <ac:grpSpMk id="4" creationId="{ED006DCD-59C3-419B-5206-1740BC9D3C8F}"/>
          </ac:grpSpMkLst>
        </pc:grpChg>
      </pc:sldChg>
      <pc:sldChg chg="add del">
        <pc:chgData name="Sudarshan Chakravarthi" userId="9632d19e-631d-46a5-9e9a-d9cc496f17d0" providerId="ADAL" clId="{ECFE1B5A-7337-452E-A02B-A6F1A4FD7308}" dt="2023-02-20T12:09:01.257" v="902" actId="47"/>
        <pc:sldMkLst>
          <pc:docMk/>
          <pc:sldMk cId="3914116492" sldId="4415"/>
        </pc:sldMkLst>
      </pc:sldChg>
      <pc:sldMasterChg chg="delSldLayout">
        <pc:chgData name="Sudarshan Chakravarthi" userId="9632d19e-631d-46a5-9e9a-d9cc496f17d0" providerId="ADAL" clId="{ECFE1B5A-7337-452E-A02B-A6F1A4FD7308}" dt="2023-01-23T16:55:50.151" v="900" actId="47"/>
        <pc:sldMasterMkLst>
          <pc:docMk/>
          <pc:sldMasterMk cId="1443701587" sldId="2147483648"/>
        </pc:sldMasterMkLst>
        <pc:sldLayoutChg chg="del">
          <pc:chgData name="Sudarshan Chakravarthi" userId="9632d19e-631d-46a5-9e9a-d9cc496f17d0" providerId="ADAL" clId="{ECFE1B5A-7337-452E-A02B-A6F1A4FD7308}" dt="2021-08-30T12:33:01.123" v="313" actId="47"/>
          <pc:sldLayoutMkLst>
            <pc:docMk/>
            <pc:sldMasterMk cId="1443701587" sldId="2147483648"/>
            <pc:sldLayoutMk cId="2471216762" sldId="2147483704"/>
          </pc:sldLayoutMkLst>
        </pc:sldLayoutChg>
        <pc:sldLayoutChg chg="del">
          <pc:chgData name="Sudarshan Chakravarthi" userId="9632d19e-631d-46a5-9e9a-d9cc496f17d0" providerId="ADAL" clId="{ECFE1B5A-7337-452E-A02B-A6F1A4FD7308}" dt="2023-01-23T16:55:50.151" v="900" actId="47"/>
          <pc:sldLayoutMkLst>
            <pc:docMk/>
            <pc:sldMasterMk cId="1443701587" sldId="2147483648"/>
            <pc:sldLayoutMk cId="2572941335" sldId="2147483706"/>
          </pc:sldLayoutMkLst>
        </pc:sldLayoutChg>
      </pc:sldMasterChg>
      <pc:sldMasterChg chg="delSldLayout">
        <pc:chgData name="Sudarshan Chakravarthi" userId="9632d19e-631d-46a5-9e9a-d9cc496f17d0" providerId="ADAL" clId="{ECFE1B5A-7337-452E-A02B-A6F1A4FD7308}" dt="2022-08-12T04:48:43.167" v="763" actId="47"/>
        <pc:sldMasterMkLst>
          <pc:docMk/>
          <pc:sldMasterMk cId="324401124" sldId="2147483663"/>
        </pc:sldMasterMkLst>
        <pc:sldLayoutChg chg="del">
          <pc:chgData name="Sudarshan Chakravarthi" userId="9632d19e-631d-46a5-9e9a-d9cc496f17d0" providerId="ADAL" clId="{ECFE1B5A-7337-452E-A02B-A6F1A4FD7308}" dt="2022-08-12T04:48:43.167" v="763" actId="47"/>
          <pc:sldLayoutMkLst>
            <pc:docMk/>
            <pc:sldMasterMk cId="324401124" sldId="2147483663"/>
            <pc:sldLayoutMk cId="231518708" sldId="2147483705"/>
          </pc:sldLayoutMkLst>
        </pc:sldLayoutChg>
      </pc:sldMasterChg>
      <pc:sldMasterChg chg="delSldLayout">
        <pc:chgData name="Sudarshan Chakravarthi" userId="9632d19e-631d-46a5-9e9a-d9cc496f17d0" providerId="ADAL" clId="{ECFE1B5A-7337-452E-A02B-A6F1A4FD7308}" dt="2023-02-20T12:09:02.191" v="903" actId="47"/>
        <pc:sldMasterMkLst>
          <pc:docMk/>
          <pc:sldMasterMk cId="1997737197" sldId="2147483707"/>
        </pc:sldMasterMkLst>
        <pc:sldLayoutChg chg="del">
          <pc:chgData name="Sudarshan Chakravarthi" userId="9632d19e-631d-46a5-9e9a-d9cc496f17d0" providerId="ADAL" clId="{ECFE1B5A-7337-452E-A02B-A6F1A4FD7308}" dt="2023-02-20T12:09:02.191" v="903" actId="47"/>
          <pc:sldLayoutMkLst>
            <pc:docMk/>
            <pc:sldMasterMk cId="1997737197" sldId="2147483707"/>
            <pc:sldLayoutMk cId="760552905" sldId="2147483719"/>
          </pc:sldLayoutMkLst>
        </pc:sldLayoutChg>
      </pc:sldMasterChg>
    </pc:docChg>
  </pc:docChgLst>
  <pc:docChgLst>
    <pc:chgData name="Sudarshan Chakravarthi" userId="9632d19e-631d-46a5-9e9a-d9cc496f17d0" providerId="ADAL" clId="{778E5850-6817-4C30-9B62-649F8FCA6F77}"/>
    <pc:docChg chg="undo custSel addSld delSld modSld sldOrd">
      <pc:chgData name="Sudarshan Chakravarthi" userId="9632d19e-631d-46a5-9e9a-d9cc496f17d0" providerId="ADAL" clId="{778E5850-6817-4C30-9B62-649F8FCA6F77}" dt="2021-05-06T11:49:39.843" v="547" actId="1076"/>
      <pc:docMkLst>
        <pc:docMk/>
      </pc:docMkLst>
      <pc:sldChg chg="addSp delSp modSp mod">
        <pc:chgData name="Sudarshan Chakravarthi" userId="9632d19e-631d-46a5-9e9a-d9cc496f17d0" providerId="ADAL" clId="{778E5850-6817-4C30-9B62-649F8FCA6F77}" dt="2021-05-06T11:18:40.194" v="435" actId="6549"/>
        <pc:sldMkLst>
          <pc:docMk/>
          <pc:sldMk cId="459091017" sldId="259"/>
        </pc:sldMkLst>
        <pc:spChg chg="add mod">
          <ac:chgData name="Sudarshan Chakravarthi" userId="9632d19e-631d-46a5-9e9a-d9cc496f17d0" providerId="ADAL" clId="{778E5850-6817-4C30-9B62-649F8FCA6F77}" dt="2021-05-06T10:33:30.471" v="52"/>
          <ac:spMkLst>
            <pc:docMk/>
            <pc:sldMk cId="459091017" sldId="259"/>
            <ac:spMk id="5" creationId="{AE8F79F7-68EA-4BE7-8C9F-3B033FF9D38D}"/>
          </ac:spMkLst>
        </pc:spChg>
        <pc:spChg chg="mod">
          <ac:chgData name="Sudarshan Chakravarthi" userId="9632d19e-631d-46a5-9e9a-d9cc496f17d0" providerId="ADAL" clId="{778E5850-6817-4C30-9B62-649F8FCA6F77}" dt="2021-05-06T11:17:55.515" v="425"/>
          <ac:spMkLst>
            <pc:docMk/>
            <pc:sldMk cId="459091017" sldId="259"/>
            <ac:spMk id="7" creationId="{AB9046E2-1C56-4B5C-A0EF-1AA8FC2C8773}"/>
          </ac:spMkLst>
        </pc:spChg>
        <pc:spChg chg="mod">
          <ac:chgData name="Sudarshan Chakravarthi" userId="9632d19e-631d-46a5-9e9a-d9cc496f17d0" providerId="ADAL" clId="{778E5850-6817-4C30-9B62-649F8FCA6F77}" dt="2021-05-06T11:17:55.515" v="425"/>
          <ac:spMkLst>
            <pc:docMk/>
            <pc:sldMk cId="459091017" sldId="259"/>
            <ac:spMk id="8" creationId="{5A68885C-E0C3-4D67-9066-1F49CD3F9616}"/>
          </ac:spMkLst>
        </pc:spChg>
        <pc:spChg chg="mod">
          <ac:chgData name="Sudarshan Chakravarthi" userId="9632d19e-631d-46a5-9e9a-d9cc496f17d0" providerId="ADAL" clId="{778E5850-6817-4C30-9B62-649F8FCA6F77}" dt="2021-05-06T11:18:40.194" v="435" actId="6549"/>
          <ac:spMkLst>
            <pc:docMk/>
            <pc:sldMk cId="459091017" sldId="259"/>
            <ac:spMk id="9" creationId="{D10F9690-C196-4912-9CE1-5D27CA5802D9}"/>
          </ac:spMkLst>
        </pc:spChg>
        <pc:grpChg chg="add mod">
          <ac:chgData name="Sudarshan Chakravarthi" userId="9632d19e-631d-46a5-9e9a-d9cc496f17d0" providerId="ADAL" clId="{778E5850-6817-4C30-9B62-649F8FCA6F77}" dt="2021-05-06T11:17:55.515" v="425"/>
          <ac:grpSpMkLst>
            <pc:docMk/>
            <pc:sldMk cId="459091017" sldId="259"/>
            <ac:grpSpMk id="6" creationId="{D5B91972-025A-4DEE-823E-60043FCFFB37}"/>
          </ac:grpSpMkLst>
        </pc:grpChg>
        <pc:picChg chg="del mod">
          <ac:chgData name="Sudarshan Chakravarthi" userId="9632d19e-631d-46a5-9e9a-d9cc496f17d0" providerId="ADAL" clId="{778E5850-6817-4C30-9B62-649F8FCA6F77}" dt="2021-05-06T11:18:23.599" v="427" actId="478"/>
          <ac:picMkLst>
            <pc:docMk/>
            <pc:sldMk cId="459091017" sldId="259"/>
            <ac:picMk id="4" creationId="{DB551567-4272-427A-BCE7-D3EC3D8129EC}"/>
          </ac:picMkLst>
        </pc:picChg>
        <pc:picChg chg="add mod">
          <ac:chgData name="Sudarshan Chakravarthi" userId="9632d19e-631d-46a5-9e9a-d9cc496f17d0" providerId="ADAL" clId="{778E5850-6817-4C30-9B62-649F8FCA6F77}" dt="2021-05-06T11:18:32.221" v="431" actId="1076"/>
          <ac:picMkLst>
            <pc:docMk/>
            <pc:sldMk cId="459091017" sldId="259"/>
            <ac:picMk id="10" creationId="{C7E55567-EFB4-43FA-9C38-8CFC8B3F258D}"/>
          </ac:picMkLst>
        </pc:picChg>
      </pc:sldChg>
      <pc:sldChg chg="addSp delSp modSp mod">
        <pc:chgData name="Sudarshan Chakravarthi" userId="9632d19e-631d-46a5-9e9a-d9cc496f17d0" providerId="ADAL" clId="{778E5850-6817-4C30-9B62-649F8FCA6F77}" dt="2021-05-06T11:16:03.412" v="422"/>
        <pc:sldMkLst>
          <pc:docMk/>
          <pc:sldMk cId="788889282" sldId="269"/>
        </pc:sldMkLst>
        <pc:spChg chg="add mod">
          <ac:chgData name="Sudarshan Chakravarthi" userId="9632d19e-631d-46a5-9e9a-d9cc496f17d0" providerId="ADAL" clId="{778E5850-6817-4C30-9B62-649F8FCA6F77}" dt="2021-05-06T10:33:34.899" v="54"/>
          <ac:spMkLst>
            <pc:docMk/>
            <pc:sldMk cId="788889282" sldId="269"/>
            <ac:spMk id="20" creationId="{551D491D-9631-40F0-89DE-86169A4506E9}"/>
          </ac:spMkLst>
        </pc:spChg>
        <pc:spChg chg="del">
          <ac:chgData name="Sudarshan Chakravarthi" userId="9632d19e-631d-46a5-9e9a-d9cc496f17d0" providerId="ADAL" clId="{778E5850-6817-4C30-9B62-649F8FCA6F77}" dt="2021-05-06T10:33:33.321" v="53" actId="478"/>
          <ac:spMkLst>
            <pc:docMk/>
            <pc:sldMk cId="788889282" sldId="269"/>
            <ac:spMk id="23" creationId="{192187BC-184A-439F-AD16-A89402589053}"/>
          </ac:spMkLst>
        </pc:spChg>
        <pc:spChg chg="mod">
          <ac:chgData name="Sudarshan Chakravarthi" userId="9632d19e-631d-46a5-9e9a-d9cc496f17d0" providerId="ADAL" clId="{778E5850-6817-4C30-9B62-649F8FCA6F77}" dt="2021-05-06T11:16:03.412" v="422"/>
          <ac:spMkLst>
            <pc:docMk/>
            <pc:sldMk cId="788889282" sldId="269"/>
            <ac:spMk id="24" creationId="{210DCB76-364F-4499-8200-18F341F495C4}"/>
          </ac:spMkLst>
        </pc:spChg>
        <pc:spChg chg="mod">
          <ac:chgData name="Sudarshan Chakravarthi" userId="9632d19e-631d-46a5-9e9a-d9cc496f17d0" providerId="ADAL" clId="{778E5850-6817-4C30-9B62-649F8FCA6F77}" dt="2021-05-06T11:16:03.412" v="422"/>
          <ac:spMkLst>
            <pc:docMk/>
            <pc:sldMk cId="788889282" sldId="269"/>
            <ac:spMk id="25" creationId="{16FC0A49-F717-4682-A014-76E033273B74}"/>
          </ac:spMkLst>
        </pc:spChg>
        <pc:spChg chg="mod">
          <ac:chgData name="Sudarshan Chakravarthi" userId="9632d19e-631d-46a5-9e9a-d9cc496f17d0" providerId="ADAL" clId="{778E5850-6817-4C30-9B62-649F8FCA6F77}" dt="2021-05-06T11:16:03.412" v="422"/>
          <ac:spMkLst>
            <pc:docMk/>
            <pc:sldMk cId="788889282" sldId="269"/>
            <ac:spMk id="26" creationId="{BA053FCB-7490-4424-AEAD-E2F19D1DEFBD}"/>
          </ac:spMkLst>
        </pc:spChg>
        <pc:grpChg chg="add mod">
          <ac:chgData name="Sudarshan Chakravarthi" userId="9632d19e-631d-46a5-9e9a-d9cc496f17d0" providerId="ADAL" clId="{778E5850-6817-4C30-9B62-649F8FCA6F77}" dt="2021-05-06T11:16:03.412" v="422"/>
          <ac:grpSpMkLst>
            <pc:docMk/>
            <pc:sldMk cId="788889282" sldId="269"/>
            <ac:grpSpMk id="21" creationId="{D0AD32EE-AEE4-4856-A99D-E8A5E539A676}"/>
          </ac:grpSpMkLst>
        </pc:grpChg>
      </pc:sldChg>
      <pc:sldChg chg="addSp modSp">
        <pc:chgData name="Sudarshan Chakravarthi" userId="9632d19e-631d-46a5-9e9a-d9cc496f17d0" providerId="ADAL" clId="{778E5850-6817-4C30-9B62-649F8FCA6F77}" dt="2021-05-06T10:34:07.519" v="69"/>
        <pc:sldMkLst>
          <pc:docMk/>
          <pc:sldMk cId="3779731801" sldId="273"/>
        </pc:sldMkLst>
        <pc:spChg chg="add mod">
          <ac:chgData name="Sudarshan Chakravarthi" userId="9632d19e-631d-46a5-9e9a-d9cc496f17d0" providerId="ADAL" clId="{778E5850-6817-4C30-9B62-649F8FCA6F77}" dt="2021-05-06T10:34:07.519" v="69"/>
          <ac:spMkLst>
            <pc:docMk/>
            <pc:sldMk cId="3779731801" sldId="273"/>
            <ac:spMk id="37" creationId="{732199D5-65B7-40A0-9359-4B17B2B7E4AB}"/>
          </ac:spMkLst>
        </pc:spChg>
      </pc:sldChg>
      <pc:sldChg chg="addSp delSp modSp mod">
        <pc:chgData name="Sudarshan Chakravarthi" userId="9632d19e-631d-46a5-9e9a-d9cc496f17d0" providerId="ADAL" clId="{778E5850-6817-4C30-9B62-649F8FCA6F77}" dt="2021-05-06T10:33:39.540" v="56"/>
        <pc:sldMkLst>
          <pc:docMk/>
          <pc:sldMk cId="545774819" sldId="298"/>
        </pc:sldMkLst>
        <pc:spChg chg="del">
          <ac:chgData name="Sudarshan Chakravarthi" userId="9632d19e-631d-46a5-9e9a-d9cc496f17d0" providerId="ADAL" clId="{778E5850-6817-4C30-9B62-649F8FCA6F77}" dt="2021-05-06T10:33:38.121" v="55" actId="478"/>
          <ac:spMkLst>
            <pc:docMk/>
            <pc:sldMk cId="545774819" sldId="298"/>
            <ac:spMk id="17" creationId="{E58F3780-AA23-4204-8ADA-60A74B797C4A}"/>
          </ac:spMkLst>
        </pc:spChg>
        <pc:spChg chg="add mod">
          <ac:chgData name="Sudarshan Chakravarthi" userId="9632d19e-631d-46a5-9e9a-d9cc496f17d0" providerId="ADAL" clId="{778E5850-6817-4C30-9B62-649F8FCA6F77}" dt="2021-05-06T10:33:39.540" v="56"/>
          <ac:spMkLst>
            <pc:docMk/>
            <pc:sldMk cId="545774819" sldId="298"/>
            <ac:spMk id="18" creationId="{C1F1A1A1-6533-4368-8815-5E7288D8E22F}"/>
          </ac:spMkLst>
        </pc:spChg>
      </pc:sldChg>
      <pc:sldChg chg="addSp delSp modSp mod">
        <pc:chgData name="Sudarshan Chakravarthi" userId="9632d19e-631d-46a5-9e9a-d9cc496f17d0" providerId="ADAL" clId="{778E5850-6817-4C30-9B62-649F8FCA6F77}" dt="2021-05-06T10:34:55.893" v="93" actId="1076"/>
        <pc:sldMkLst>
          <pc:docMk/>
          <pc:sldMk cId="4228249004" sldId="3819"/>
        </pc:sldMkLst>
        <pc:spChg chg="mod">
          <ac:chgData name="Sudarshan Chakravarthi" userId="9632d19e-631d-46a5-9e9a-d9cc496f17d0" providerId="ADAL" clId="{778E5850-6817-4C30-9B62-649F8FCA6F77}" dt="2021-05-06T10:29:10.269" v="5" actId="14100"/>
          <ac:spMkLst>
            <pc:docMk/>
            <pc:sldMk cId="4228249004" sldId="3819"/>
            <ac:spMk id="2" creationId="{00422D84-1DD8-4281-8DDE-B4A7E8D77E53}"/>
          </ac:spMkLst>
        </pc:spChg>
        <pc:spChg chg="mod">
          <ac:chgData name="Sudarshan Chakravarthi" userId="9632d19e-631d-46a5-9e9a-d9cc496f17d0" providerId="ADAL" clId="{778E5850-6817-4C30-9B62-649F8FCA6F77}" dt="2021-05-06T10:28:55.250" v="2" actId="1076"/>
          <ac:spMkLst>
            <pc:docMk/>
            <pc:sldMk cId="4228249004" sldId="3819"/>
            <ac:spMk id="4" creationId="{09965280-2535-4181-AF83-78449D62F9A4}"/>
          </ac:spMkLst>
        </pc:spChg>
        <pc:spChg chg="del">
          <ac:chgData name="Sudarshan Chakravarthi" userId="9632d19e-631d-46a5-9e9a-d9cc496f17d0" providerId="ADAL" clId="{778E5850-6817-4C30-9B62-649F8FCA6F77}" dt="2021-05-06T10:34:46.038" v="87" actId="478"/>
          <ac:spMkLst>
            <pc:docMk/>
            <pc:sldMk cId="4228249004" sldId="3819"/>
            <ac:spMk id="7" creationId="{5861F2F6-33FC-4C12-95D9-41BA7A6A6B64}"/>
          </ac:spMkLst>
        </pc:spChg>
        <pc:spChg chg="mod">
          <ac:chgData name="Sudarshan Chakravarthi" userId="9632d19e-631d-46a5-9e9a-d9cc496f17d0" providerId="ADAL" clId="{778E5850-6817-4C30-9B62-649F8FCA6F77}" dt="2021-05-06T10:31:51.613" v="17" actId="1076"/>
          <ac:spMkLst>
            <pc:docMk/>
            <pc:sldMk cId="4228249004" sldId="3819"/>
            <ac:spMk id="11" creationId="{0919639A-EA65-4E4C-BF57-28CF0DE66BBC}"/>
          </ac:spMkLst>
        </pc:spChg>
        <pc:spChg chg="add mod">
          <ac:chgData name="Sudarshan Chakravarthi" userId="9632d19e-631d-46a5-9e9a-d9cc496f17d0" providerId="ADAL" clId="{778E5850-6817-4C30-9B62-649F8FCA6F77}" dt="2021-05-06T10:34:55.893" v="93" actId="1076"/>
          <ac:spMkLst>
            <pc:docMk/>
            <pc:sldMk cId="4228249004" sldId="3819"/>
            <ac:spMk id="12" creationId="{DFC32717-F476-40A4-ABFE-CF26ACD516E7}"/>
          </ac:spMkLst>
        </pc:spChg>
        <pc:picChg chg="add mod ord modCrop">
          <ac:chgData name="Sudarshan Chakravarthi" userId="9632d19e-631d-46a5-9e9a-d9cc496f17d0" providerId="ADAL" clId="{778E5850-6817-4C30-9B62-649F8FCA6F77}" dt="2021-05-06T10:31:47.243" v="16" actId="1076"/>
          <ac:picMkLst>
            <pc:docMk/>
            <pc:sldMk cId="4228249004" sldId="3819"/>
            <ac:picMk id="8" creationId="{E6CC3CFA-A73A-425A-A387-F26FB9AE5BD8}"/>
          </ac:picMkLst>
        </pc:picChg>
      </pc:sldChg>
      <pc:sldChg chg="addSp delSp modSp mod">
        <pc:chgData name="Sudarshan Chakravarthi" userId="9632d19e-631d-46a5-9e9a-d9cc496f17d0" providerId="ADAL" clId="{778E5850-6817-4C30-9B62-649F8FCA6F77}" dt="2021-05-06T10:34:42.019" v="86"/>
        <pc:sldMkLst>
          <pc:docMk/>
          <pc:sldMk cId="489093041" sldId="3931"/>
        </pc:sldMkLst>
        <pc:spChg chg="del">
          <ac:chgData name="Sudarshan Chakravarthi" userId="9632d19e-631d-46a5-9e9a-d9cc496f17d0" providerId="ADAL" clId="{778E5850-6817-4C30-9B62-649F8FCA6F77}" dt="2021-05-06T10:34:41.113" v="85" actId="478"/>
          <ac:spMkLst>
            <pc:docMk/>
            <pc:sldMk cId="489093041" sldId="3931"/>
            <ac:spMk id="13" creationId="{517EA11D-E97A-4E03-BB98-7912999A5125}"/>
          </ac:spMkLst>
        </pc:spChg>
        <pc:spChg chg="add mod">
          <ac:chgData name="Sudarshan Chakravarthi" userId="9632d19e-631d-46a5-9e9a-d9cc496f17d0" providerId="ADAL" clId="{778E5850-6817-4C30-9B62-649F8FCA6F77}" dt="2021-05-06T10:34:42.019" v="86"/>
          <ac:spMkLst>
            <pc:docMk/>
            <pc:sldMk cId="489093041" sldId="3931"/>
            <ac:spMk id="14" creationId="{58B0DC8F-2068-429F-BABC-F9A26AA521D0}"/>
          </ac:spMkLst>
        </pc:spChg>
      </pc:sldChg>
      <pc:sldChg chg="addSp delSp modSp mod">
        <pc:chgData name="Sudarshan Chakravarthi" userId="9632d19e-631d-46a5-9e9a-d9cc496f17d0" providerId="ADAL" clId="{778E5850-6817-4C30-9B62-649F8FCA6F77}" dt="2021-05-06T11:49:39.843" v="547" actId="1076"/>
        <pc:sldMkLst>
          <pc:docMk/>
          <pc:sldMk cId="33291178" sldId="3932"/>
        </pc:sldMkLst>
        <pc:spChg chg="del">
          <ac:chgData name="Sudarshan Chakravarthi" userId="9632d19e-631d-46a5-9e9a-d9cc496f17d0" providerId="ADAL" clId="{778E5850-6817-4C30-9B62-649F8FCA6F77}" dt="2021-05-06T10:34:18.390" v="73" actId="478"/>
          <ac:spMkLst>
            <pc:docMk/>
            <pc:sldMk cId="33291178" sldId="3932"/>
            <ac:spMk id="23" creationId="{48C821FA-FEDD-4305-B051-23E39A8C5A88}"/>
          </ac:spMkLst>
        </pc:spChg>
        <pc:spChg chg="add mod">
          <ac:chgData name="Sudarshan Chakravarthi" userId="9632d19e-631d-46a5-9e9a-d9cc496f17d0" providerId="ADAL" clId="{778E5850-6817-4C30-9B62-649F8FCA6F77}" dt="2021-05-06T10:34:19.772" v="74"/>
          <ac:spMkLst>
            <pc:docMk/>
            <pc:sldMk cId="33291178" sldId="3932"/>
            <ac:spMk id="29" creationId="{8E397853-5984-42EE-A17C-850D13C6DF38}"/>
          </ac:spMkLst>
        </pc:spChg>
        <pc:spChg chg="mod">
          <ac:chgData name="Sudarshan Chakravarthi" userId="9632d19e-631d-46a5-9e9a-d9cc496f17d0" providerId="ADAL" clId="{778E5850-6817-4C30-9B62-649F8FCA6F77}" dt="2021-05-06T11:49:39.843" v="547" actId="1076"/>
          <ac:spMkLst>
            <pc:docMk/>
            <pc:sldMk cId="33291178" sldId="3932"/>
            <ac:spMk id="69" creationId="{D64DF11D-313A-4845-84FE-8BCFD2850596}"/>
          </ac:spMkLst>
        </pc:spChg>
      </pc:sldChg>
      <pc:sldChg chg="addSp delSp modSp mod">
        <pc:chgData name="Sudarshan Chakravarthi" userId="9632d19e-631d-46a5-9e9a-d9cc496f17d0" providerId="ADAL" clId="{778E5850-6817-4C30-9B62-649F8FCA6F77}" dt="2021-05-06T11:15:54.431" v="421" actId="1035"/>
        <pc:sldMkLst>
          <pc:docMk/>
          <pc:sldMk cId="825231879" sldId="3933"/>
        </pc:sldMkLst>
        <pc:spChg chg="add del mod">
          <ac:chgData name="Sudarshan Chakravarthi" userId="9632d19e-631d-46a5-9e9a-d9cc496f17d0" providerId="ADAL" clId="{778E5850-6817-4C30-9B62-649F8FCA6F77}" dt="2021-05-06T11:15:20.493" v="415" actId="478"/>
          <ac:spMkLst>
            <pc:docMk/>
            <pc:sldMk cId="825231879" sldId="3933"/>
            <ac:spMk id="4" creationId="{252B2C1D-9293-4362-8549-B5D95DB9F995}"/>
          </ac:spMkLst>
        </pc:spChg>
        <pc:spChg chg="add mod">
          <ac:chgData name="Sudarshan Chakravarthi" userId="9632d19e-631d-46a5-9e9a-d9cc496f17d0" providerId="ADAL" clId="{778E5850-6817-4C30-9B62-649F8FCA6F77}" dt="2021-05-06T11:15:28.743" v="416" actId="164"/>
          <ac:spMkLst>
            <pc:docMk/>
            <pc:sldMk cId="825231879" sldId="3933"/>
            <ac:spMk id="5" creationId="{AA4EAEE2-248C-45ED-A2A2-60E39AEBCC11}"/>
          </ac:spMkLst>
        </pc:spChg>
        <pc:spChg chg="add mod">
          <ac:chgData name="Sudarshan Chakravarthi" userId="9632d19e-631d-46a5-9e9a-d9cc496f17d0" providerId="ADAL" clId="{778E5850-6817-4C30-9B62-649F8FCA6F77}" dt="2021-05-06T10:34:23.307" v="76"/>
          <ac:spMkLst>
            <pc:docMk/>
            <pc:sldMk cId="825231879" sldId="3933"/>
            <ac:spMk id="6" creationId="{E4F01C68-6A55-4041-B21C-F19C694C58C9}"/>
          </ac:spMkLst>
        </pc:spChg>
        <pc:spChg chg="mod">
          <ac:chgData name="Sudarshan Chakravarthi" userId="9632d19e-631d-46a5-9e9a-d9cc496f17d0" providerId="ADAL" clId="{778E5850-6817-4C30-9B62-649F8FCA6F77}" dt="2021-05-06T11:13:14.802" v="333"/>
          <ac:spMkLst>
            <pc:docMk/>
            <pc:sldMk cId="825231879" sldId="3933"/>
            <ac:spMk id="10" creationId="{3F028AC0-19F8-449D-82EF-0722F4A6087A}"/>
          </ac:spMkLst>
        </pc:spChg>
        <pc:spChg chg="mod">
          <ac:chgData name="Sudarshan Chakravarthi" userId="9632d19e-631d-46a5-9e9a-d9cc496f17d0" providerId="ADAL" clId="{778E5850-6817-4C30-9B62-649F8FCA6F77}" dt="2021-05-06T11:13:14.802" v="333"/>
          <ac:spMkLst>
            <pc:docMk/>
            <pc:sldMk cId="825231879" sldId="3933"/>
            <ac:spMk id="11" creationId="{5626D39E-2627-4228-95AE-5D377FF49FAE}"/>
          </ac:spMkLst>
        </pc:spChg>
        <pc:spChg chg="add del mod topLvl">
          <ac:chgData name="Sudarshan Chakravarthi" userId="9632d19e-631d-46a5-9e9a-d9cc496f17d0" providerId="ADAL" clId="{778E5850-6817-4C30-9B62-649F8FCA6F77}" dt="2021-05-06T11:15:28.743" v="416" actId="164"/>
          <ac:spMkLst>
            <pc:docMk/>
            <pc:sldMk cId="825231879" sldId="3933"/>
            <ac:spMk id="13" creationId="{C6FF6CD3-9646-45CB-8A66-562C19332177}"/>
          </ac:spMkLst>
        </pc:spChg>
        <pc:spChg chg="del">
          <ac:chgData name="Sudarshan Chakravarthi" userId="9632d19e-631d-46a5-9e9a-d9cc496f17d0" providerId="ADAL" clId="{778E5850-6817-4C30-9B62-649F8FCA6F77}" dt="2021-05-06T10:34:22.210" v="75" actId="478"/>
          <ac:spMkLst>
            <pc:docMk/>
            <pc:sldMk cId="825231879" sldId="3933"/>
            <ac:spMk id="15" creationId="{700EED17-C4B4-467F-B05C-F266406BF20A}"/>
          </ac:spMkLst>
        </pc:spChg>
        <pc:spChg chg="mod topLvl">
          <ac:chgData name="Sudarshan Chakravarthi" userId="9632d19e-631d-46a5-9e9a-d9cc496f17d0" providerId="ADAL" clId="{778E5850-6817-4C30-9B62-649F8FCA6F77}" dt="2021-05-06T11:15:28.743" v="416" actId="164"/>
          <ac:spMkLst>
            <pc:docMk/>
            <pc:sldMk cId="825231879" sldId="3933"/>
            <ac:spMk id="16" creationId="{CE4B12B5-FC53-43A5-9737-49459B06F066}"/>
          </ac:spMkLst>
        </pc:spChg>
        <pc:grpChg chg="add mod">
          <ac:chgData name="Sudarshan Chakravarthi" userId="9632d19e-631d-46a5-9e9a-d9cc496f17d0" providerId="ADAL" clId="{778E5850-6817-4C30-9B62-649F8FCA6F77}" dt="2021-05-06T11:15:54.431" v="421" actId="1035"/>
          <ac:grpSpMkLst>
            <pc:docMk/>
            <pc:sldMk cId="825231879" sldId="3933"/>
            <ac:grpSpMk id="8" creationId="{D95083B7-D8A3-46C2-B7DA-8474346ECB05}"/>
          </ac:grpSpMkLst>
        </pc:grpChg>
        <pc:grpChg chg="add del mod">
          <ac:chgData name="Sudarshan Chakravarthi" userId="9632d19e-631d-46a5-9e9a-d9cc496f17d0" providerId="ADAL" clId="{778E5850-6817-4C30-9B62-649F8FCA6F77}" dt="2021-05-06T11:13:18.404" v="334"/>
          <ac:grpSpMkLst>
            <pc:docMk/>
            <pc:sldMk cId="825231879" sldId="3933"/>
            <ac:grpSpMk id="9" creationId="{69A357BA-1BD5-4CB1-864B-1DD6557D66F2}"/>
          </ac:grpSpMkLst>
        </pc:grpChg>
        <pc:grpChg chg="add del mod">
          <ac:chgData name="Sudarshan Chakravarthi" userId="9632d19e-631d-46a5-9e9a-d9cc496f17d0" providerId="ADAL" clId="{778E5850-6817-4C30-9B62-649F8FCA6F77}" dt="2021-05-06T11:14:05.711" v="346" actId="165"/>
          <ac:grpSpMkLst>
            <pc:docMk/>
            <pc:sldMk cId="825231879" sldId="3933"/>
            <ac:grpSpMk id="12" creationId="{4B3AFF82-E567-4FC0-B632-C6AA9B1AB417}"/>
          </ac:grpSpMkLst>
        </pc:grpChg>
        <pc:graphicFrameChg chg="del mod">
          <ac:chgData name="Sudarshan Chakravarthi" userId="9632d19e-631d-46a5-9e9a-d9cc496f17d0" providerId="ADAL" clId="{778E5850-6817-4C30-9B62-649F8FCA6F77}" dt="2021-05-06T11:07:44.221" v="305" actId="478"/>
          <ac:graphicFrameMkLst>
            <pc:docMk/>
            <pc:sldMk cId="825231879" sldId="3933"/>
            <ac:graphicFrameMk id="14" creationId="{03CB0FA3-ACEA-467C-9EC9-3390A60571B9}"/>
          </ac:graphicFrameMkLst>
        </pc:graphicFrameChg>
        <pc:picChg chg="add mod">
          <ac:chgData name="Sudarshan Chakravarthi" userId="9632d19e-631d-46a5-9e9a-d9cc496f17d0" providerId="ADAL" clId="{778E5850-6817-4C30-9B62-649F8FCA6F77}" dt="2021-05-06T11:07:49.839" v="307"/>
          <ac:picMkLst>
            <pc:docMk/>
            <pc:sldMk cId="825231879" sldId="3933"/>
            <ac:picMk id="7" creationId="{AB350840-1868-420D-AA61-49C7EA663088}"/>
          </ac:picMkLst>
        </pc:picChg>
      </pc:sldChg>
      <pc:sldChg chg="del">
        <pc:chgData name="Sudarshan Chakravarthi" userId="9632d19e-631d-46a5-9e9a-d9cc496f17d0" providerId="ADAL" clId="{778E5850-6817-4C30-9B62-649F8FCA6F77}" dt="2021-05-06T10:32:04.553" v="19" actId="47"/>
        <pc:sldMkLst>
          <pc:docMk/>
          <pc:sldMk cId="820112980" sldId="3936"/>
        </pc:sldMkLst>
      </pc:sldChg>
      <pc:sldChg chg="addSp modSp mod">
        <pc:chgData name="Sudarshan Chakravarthi" userId="9632d19e-631d-46a5-9e9a-d9cc496f17d0" providerId="ADAL" clId="{778E5850-6817-4C30-9B62-649F8FCA6F77}" dt="2021-05-06T11:24:35.040" v="469" actId="1076"/>
        <pc:sldMkLst>
          <pc:docMk/>
          <pc:sldMk cId="1042676610" sldId="3937"/>
        </pc:sldMkLst>
        <pc:spChg chg="add mod">
          <ac:chgData name="Sudarshan Chakravarthi" userId="9632d19e-631d-46a5-9e9a-d9cc496f17d0" providerId="ADAL" clId="{778E5850-6817-4C30-9B62-649F8FCA6F77}" dt="2021-05-06T10:32:17.561" v="25"/>
          <ac:spMkLst>
            <pc:docMk/>
            <pc:sldMk cId="1042676610" sldId="3937"/>
            <ac:spMk id="14" creationId="{CA4385CF-7A69-46F6-BA3F-607C6E1A4169}"/>
          </ac:spMkLst>
        </pc:spChg>
        <pc:spChg chg="mod">
          <ac:chgData name="Sudarshan Chakravarthi" userId="9632d19e-631d-46a5-9e9a-d9cc496f17d0" providerId="ADAL" clId="{778E5850-6817-4C30-9B62-649F8FCA6F77}" dt="2021-05-06T11:24:35.040" v="469" actId="1076"/>
          <ac:spMkLst>
            <pc:docMk/>
            <pc:sldMk cId="1042676610" sldId="3937"/>
            <ac:spMk id="22" creationId="{79FE5283-B009-4EE3-A9B2-2F7A4D62AD40}"/>
          </ac:spMkLst>
        </pc:spChg>
      </pc:sldChg>
      <pc:sldChg chg="addSp modSp">
        <pc:chgData name="Sudarshan Chakravarthi" userId="9632d19e-631d-46a5-9e9a-d9cc496f17d0" providerId="ADAL" clId="{778E5850-6817-4C30-9B62-649F8FCA6F77}" dt="2021-05-06T10:34:14.758" v="72"/>
        <pc:sldMkLst>
          <pc:docMk/>
          <pc:sldMk cId="3554129152" sldId="3939"/>
        </pc:sldMkLst>
        <pc:spChg chg="add mod">
          <ac:chgData name="Sudarshan Chakravarthi" userId="9632d19e-631d-46a5-9e9a-d9cc496f17d0" providerId="ADAL" clId="{778E5850-6817-4C30-9B62-649F8FCA6F77}" dt="2021-05-06T10:34:14.758" v="72"/>
          <ac:spMkLst>
            <pc:docMk/>
            <pc:sldMk cId="3554129152" sldId="3939"/>
            <ac:spMk id="17" creationId="{A34B341E-23C6-43CF-B323-04EB0C784D6E}"/>
          </ac:spMkLst>
        </pc:spChg>
      </pc:sldChg>
      <pc:sldChg chg="addSp delSp modSp mod">
        <pc:chgData name="Sudarshan Chakravarthi" userId="9632d19e-631d-46a5-9e9a-d9cc496f17d0" providerId="ADAL" clId="{778E5850-6817-4C30-9B62-649F8FCA6F77}" dt="2021-05-06T10:58:41.297" v="176" actId="14100"/>
        <pc:sldMkLst>
          <pc:docMk/>
          <pc:sldMk cId="1385487529" sldId="3940"/>
        </pc:sldMkLst>
        <pc:spChg chg="mod">
          <ac:chgData name="Sudarshan Chakravarthi" userId="9632d19e-631d-46a5-9e9a-d9cc496f17d0" providerId="ADAL" clId="{778E5850-6817-4C30-9B62-649F8FCA6F77}" dt="2021-05-06T10:58:41.297" v="176" actId="14100"/>
          <ac:spMkLst>
            <pc:docMk/>
            <pc:sldMk cId="1385487529" sldId="3940"/>
            <ac:spMk id="3" creationId="{F19E3E49-8513-4B0B-B567-740B64B73B10}"/>
          </ac:spMkLst>
        </pc:spChg>
        <pc:spChg chg="mod">
          <ac:chgData name="Sudarshan Chakravarthi" userId="9632d19e-631d-46a5-9e9a-d9cc496f17d0" providerId="ADAL" clId="{778E5850-6817-4C30-9B62-649F8FCA6F77}" dt="2021-05-06T10:58:32.741" v="159" actId="1076"/>
          <ac:spMkLst>
            <pc:docMk/>
            <pc:sldMk cId="1385487529" sldId="3940"/>
            <ac:spMk id="10" creationId="{9048D63B-75F4-4D53-8F19-89BBA8D2BE19}"/>
          </ac:spMkLst>
        </pc:spChg>
        <pc:spChg chg="del">
          <ac:chgData name="Sudarshan Chakravarthi" userId="9632d19e-631d-46a5-9e9a-d9cc496f17d0" providerId="ADAL" clId="{778E5850-6817-4C30-9B62-649F8FCA6F77}" dt="2021-05-06T10:34:29.805" v="79" actId="478"/>
          <ac:spMkLst>
            <pc:docMk/>
            <pc:sldMk cId="1385487529" sldId="3940"/>
            <ac:spMk id="12" creationId="{5494D6AB-D33D-4472-8B4E-6D943AC6662C}"/>
          </ac:spMkLst>
        </pc:spChg>
        <pc:spChg chg="add mod">
          <ac:chgData name="Sudarshan Chakravarthi" userId="9632d19e-631d-46a5-9e9a-d9cc496f17d0" providerId="ADAL" clId="{778E5850-6817-4C30-9B62-649F8FCA6F77}" dt="2021-05-06T10:34:31.099" v="80"/>
          <ac:spMkLst>
            <pc:docMk/>
            <pc:sldMk cId="1385487529" sldId="3940"/>
            <ac:spMk id="14" creationId="{11C0AF3B-3607-4ACD-A56F-68252A5DB388}"/>
          </ac:spMkLst>
        </pc:spChg>
        <pc:grpChg chg="mod">
          <ac:chgData name="Sudarshan Chakravarthi" userId="9632d19e-631d-46a5-9e9a-d9cc496f17d0" providerId="ADAL" clId="{778E5850-6817-4C30-9B62-649F8FCA6F77}" dt="2021-05-06T10:58:35.949" v="175" actId="1036"/>
          <ac:grpSpMkLst>
            <pc:docMk/>
            <pc:sldMk cId="1385487529" sldId="3940"/>
            <ac:grpSpMk id="2" creationId="{840B36BD-527B-4FAB-BC1D-1E57399EB95F}"/>
          </ac:grpSpMkLst>
        </pc:grpChg>
      </pc:sldChg>
      <pc:sldChg chg="addSp delSp modSp mod">
        <pc:chgData name="Sudarshan Chakravarthi" userId="9632d19e-631d-46a5-9e9a-d9cc496f17d0" providerId="ADAL" clId="{778E5850-6817-4C30-9B62-649F8FCA6F77}" dt="2021-05-06T10:33:58.984" v="65"/>
        <pc:sldMkLst>
          <pc:docMk/>
          <pc:sldMk cId="1697287283" sldId="3941"/>
        </pc:sldMkLst>
        <pc:spChg chg="del mod topLvl">
          <ac:chgData name="Sudarshan Chakravarthi" userId="9632d19e-631d-46a5-9e9a-d9cc496f17d0" providerId="ADAL" clId="{778E5850-6817-4C30-9B62-649F8FCA6F77}" dt="2021-05-06T10:33:57.897" v="64" actId="478"/>
          <ac:spMkLst>
            <pc:docMk/>
            <pc:sldMk cId="1697287283" sldId="3941"/>
            <ac:spMk id="24" creationId="{DCAC58A9-1E3F-4E97-ACC1-F31F486B6280}"/>
          </ac:spMkLst>
        </pc:spChg>
        <pc:spChg chg="add mod">
          <ac:chgData name="Sudarshan Chakravarthi" userId="9632d19e-631d-46a5-9e9a-d9cc496f17d0" providerId="ADAL" clId="{778E5850-6817-4C30-9B62-649F8FCA6F77}" dt="2021-05-06T10:33:58.984" v="65"/>
          <ac:spMkLst>
            <pc:docMk/>
            <pc:sldMk cId="1697287283" sldId="3941"/>
            <ac:spMk id="25" creationId="{DAF47531-4C6A-458C-A0E1-A5B5FEDF1B05}"/>
          </ac:spMkLst>
        </pc:spChg>
        <pc:spChg chg="topLvl">
          <ac:chgData name="Sudarshan Chakravarthi" userId="9632d19e-631d-46a5-9e9a-d9cc496f17d0" providerId="ADAL" clId="{778E5850-6817-4C30-9B62-649F8FCA6F77}" dt="2021-05-06T10:33:57.897" v="64" actId="478"/>
          <ac:spMkLst>
            <pc:docMk/>
            <pc:sldMk cId="1697287283" sldId="3941"/>
            <ac:spMk id="26" creationId="{C6D9B588-81CB-47F5-AFFA-1ABF9E9E4C57}"/>
          </ac:spMkLst>
        </pc:spChg>
        <pc:grpChg chg="del">
          <ac:chgData name="Sudarshan Chakravarthi" userId="9632d19e-631d-46a5-9e9a-d9cc496f17d0" providerId="ADAL" clId="{778E5850-6817-4C30-9B62-649F8FCA6F77}" dt="2021-05-06T10:33:57.897" v="64" actId="478"/>
          <ac:grpSpMkLst>
            <pc:docMk/>
            <pc:sldMk cId="1697287283" sldId="3941"/>
            <ac:grpSpMk id="2" creationId="{494F8171-0C05-40F3-AEAB-16AA7C06E4E0}"/>
          </ac:grpSpMkLst>
        </pc:grpChg>
      </pc:sldChg>
      <pc:sldChg chg="addSp delSp modSp mod">
        <pc:chgData name="Sudarshan Chakravarthi" userId="9632d19e-631d-46a5-9e9a-d9cc496f17d0" providerId="ADAL" clId="{778E5850-6817-4C30-9B62-649F8FCA6F77}" dt="2021-05-06T10:33:13.987" v="45"/>
        <pc:sldMkLst>
          <pc:docMk/>
          <pc:sldMk cId="2768976289" sldId="3943"/>
        </pc:sldMkLst>
        <pc:spChg chg="topLvl">
          <ac:chgData name="Sudarshan Chakravarthi" userId="9632d19e-631d-46a5-9e9a-d9cc496f17d0" providerId="ADAL" clId="{778E5850-6817-4C30-9B62-649F8FCA6F77}" dt="2021-05-06T10:33:12.333" v="44" actId="478"/>
          <ac:spMkLst>
            <pc:docMk/>
            <pc:sldMk cId="2768976289" sldId="3943"/>
            <ac:spMk id="3" creationId="{BBA53538-7F95-4C9C-B085-30691F7F50CA}"/>
          </ac:spMkLst>
        </pc:spChg>
        <pc:spChg chg="del topLvl">
          <ac:chgData name="Sudarshan Chakravarthi" userId="9632d19e-631d-46a5-9e9a-d9cc496f17d0" providerId="ADAL" clId="{778E5850-6817-4C30-9B62-649F8FCA6F77}" dt="2021-05-06T10:33:12.333" v="44" actId="478"/>
          <ac:spMkLst>
            <pc:docMk/>
            <pc:sldMk cId="2768976289" sldId="3943"/>
            <ac:spMk id="4" creationId="{5DD5DFC8-8661-4615-823C-205A17C9DC73}"/>
          </ac:spMkLst>
        </pc:spChg>
        <pc:spChg chg="add mod">
          <ac:chgData name="Sudarshan Chakravarthi" userId="9632d19e-631d-46a5-9e9a-d9cc496f17d0" providerId="ADAL" clId="{778E5850-6817-4C30-9B62-649F8FCA6F77}" dt="2021-05-06T10:33:13.987" v="45"/>
          <ac:spMkLst>
            <pc:docMk/>
            <pc:sldMk cId="2768976289" sldId="3943"/>
            <ac:spMk id="24" creationId="{D3C8DD11-4DE0-42B8-A4F8-B6D5E0DF5181}"/>
          </ac:spMkLst>
        </pc:spChg>
        <pc:grpChg chg="del">
          <ac:chgData name="Sudarshan Chakravarthi" userId="9632d19e-631d-46a5-9e9a-d9cc496f17d0" providerId="ADAL" clId="{778E5850-6817-4C30-9B62-649F8FCA6F77}" dt="2021-05-06T10:33:12.333" v="44" actId="478"/>
          <ac:grpSpMkLst>
            <pc:docMk/>
            <pc:sldMk cId="2768976289" sldId="3943"/>
            <ac:grpSpMk id="2" creationId="{29193412-BBC4-4A57-86BD-17C29CB2A7EF}"/>
          </ac:grpSpMkLst>
        </pc:grpChg>
      </pc:sldChg>
      <pc:sldChg chg="addSp delSp modSp mod">
        <pc:chgData name="Sudarshan Chakravarthi" userId="9632d19e-631d-46a5-9e9a-d9cc496f17d0" providerId="ADAL" clId="{778E5850-6817-4C30-9B62-649F8FCA6F77}" dt="2021-05-06T10:34:04.503" v="68"/>
        <pc:sldMkLst>
          <pc:docMk/>
          <pc:sldMk cId="2827839007" sldId="3944"/>
        </pc:sldMkLst>
        <pc:spChg chg="topLvl">
          <ac:chgData name="Sudarshan Chakravarthi" userId="9632d19e-631d-46a5-9e9a-d9cc496f17d0" providerId="ADAL" clId="{778E5850-6817-4C30-9B62-649F8FCA6F77}" dt="2021-05-06T10:34:03.401" v="67" actId="478"/>
          <ac:spMkLst>
            <pc:docMk/>
            <pc:sldMk cId="2827839007" sldId="3944"/>
            <ac:spMk id="3" creationId="{0791A514-D8A2-4E2E-B62E-C9EAD1ABC54C}"/>
          </ac:spMkLst>
        </pc:spChg>
        <pc:spChg chg="del mod topLvl">
          <ac:chgData name="Sudarshan Chakravarthi" userId="9632d19e-631d-46a5-9e9a-d9cc496f17d0" providerId="ADAL" clId="{778E5850-6817-4C30-9B62-649F8FCA6F77}" dt="2021-05-06T10:34:03.401" v="67" actId="478"/>
          <ac:spMkLst>
            <pc:docMk/>
            <pc:sldMk cId="2827839007" sldId="3944"/>
            <ac:spMk id="22" creationId="{E14E2BBE-1085-47CF-A0A0-E2A84D423AE5}"/>
          </ac:spMkLst>
        </pc:spChg>
        <pc:spChg chg="add mod">
          <ac:chgData name="Sudarshan Chakravarthi" userId="9632d19e-631d-46a5-9e9a-d9cc496f17d0" providerId="ADAL" clId="{778E5850-6817-4C30-9B62-649F8FCA6F77}" dt="2021-05-06T10:34:04.503" v="68"/>
          <ac:spMkLst>
            <pc:docMk/>
            <pc:sldMk cId="2827839007" sldId="3944"/>
            <ac:spMk id="40" creationId="{ED7B205D-33C9-4E96-A48B-2F2681DF7DED}"/>
          </ac:spMkLst>
        </pc:spChg>
        <pc:grpChg chg="del">
          <ac:chgData name="Sudarshan Chakravarthi" userId="9632d19e-631d-46a5-9e9a-d9cc496f17d0" providerId="ADAL" clId="{778E5850-6817-4C30-9B62-649F8FCA6F77}" dt="2021-05-06T10:34:03.401" v="67" actId="478"/>
          <ac:grpSpMkLst>
            <pc:docMk/>
            <pc:sldMk cId="2827839007" sldId="3944"/>
            <ac:grpSpMk id="4" creationId="{4D69C52F-F67E-4321-80B1-EF04F3CD57E8}"/>
          </ac:grpSpMkLst>
        </pc:grpChg>
      </pc:sldChg>
      <pc:sldChg chg="addSp delSp modSp mod ord">
        <pc:chgData name="Sudarshan Chakravarthi" userId="9632d19e-631d-46a5-9e9a-d9cc496f17d0" providerId="ADAL" clId="{778E5850-6817-4C30-9B62-649F8FCA6F77}" dt="2021-05-06T11:29:20.272" v="478"/>
        <pc:sldMkLst>
          <pc:docMk/>
          <pc:sldMk cId="3968776212" sldId="3947"/>
        </pc:sldMkLst>
        <pc:spChg chg="add mod">
          <ac:chgData name="Sudarshan Chakravarthi" userId="9632d19e-631d-46a5-9e9a-d9cc496f17d0" providerId="ADAL" clId="{778E5850-6817-4C30-9B62-649F8FCA6F77}" dt="2021-05-06T10:33:48.173" v="60"/>
          <ac:spMkLst>
            <pc:docMk/>
            <pc:sldMk cId="3968776212" sldId="3947"/>
            <ac:spMk id="48" creationId="{9E71FF93-022B-4EE2-8B05-BC2FDB706E41}"/>
          </ac:spMkLst>
        </pc:spChg>
        <pc:spChg chg="del">
          <ac:chgData name="Sudarshan Chakravarthi" userId="9632d19e-631d-46a5-9e9a-d9cc496f17d0" providerId="ADAL" clId="{778E5850-6817-4C30-9B62-649F8FCA6F77}" dt="2021-05-06T10:33:47.234" v="59" actId="478"/>
          <ac:spMkLst>
            <pc:docMk/>
            <pc:sldMk cId="3968776212" sldId="3947"/>
            <ac:spMk id="58" creationId="{E44208D5-CD01-466B-BC85-607BD0C6E5AA}"/>
          </ac:spMkLst>
        </pc:spChg>
      </pc:sldChg>
      <pc:sldChg chg="addSp delSp modSp mod ord">
        <pc:chgData name="Sudarshan Chakravarthi" userId="9632d19e-631d-46a5-9e9a-d9cc496f17d0" providerId="ADAL" clId="{778E5850-6817-4C30-9B62-649F8FCA6F77}" dt="2021-05-06T11:29:15.744" v="476"/>
        <pc:sldMkLst>
          <pc:docMk/>
          <pc:sldMk cId="502506475" sldId="3948"/>
        </pc:sldMkLst>
        <pc:spChg chg="add mod">
          <ac:chgData name="Sudarshan Chakravarthi" userId="9632d19e-631d-46a5-9e9a-d9cc496f17d0" providerId="ADAL" clId="{778E5850-6817-4C30-9B62-649F8FCA6F77}" dt="2021-05-06T10:33:53.566" v="62"/>
          <ac:spMkLst>
            <pc:docMk/>
            <pc:sldMk cId="502506475" sldId="3948"/>
            <ac:spMk id="39" creationId="{DFF3A8B8-8B29-417E-A9BB-2EBF948DA056}"/>
          </ac:spMkLst>
        </pc:spChg>
        <pc:spChg chg="topLvl">
          <ac:chgData name="Sudarshan Chakravarthi" userId="9632d19e-631d-46a5-9e9a-d9cc496f17d0" providerId="ADAL" clId="{778E5850-6817-4C30-9B62-649F8FCA6F77}" dt="2021-05-06T10:33:52.433" v="61" actId="478"/>
          <ac:spMkLst>
            <pc:docMk/>
            <pc:sldMk cId="502506475" sldId="3948"/>
            <ac:spMk id="42" creationId="{1A2D1DF2-5548-431D-9DF5-B86323A009FB}"/>
          </ac:spMkLst>
        </pc:spChg>
        <pc:spChg chg="del topLvl">
          <ac:chgData name="Sudarshan Chakravarthi" userId="9632d19e-631d-46a5-9e9a-d9cc496f17d0" providerId="ADAL" clId="{778E5850-6817-4C30-9B62-649F8FCA6F77}" dt="2021-05-06T10:33:52.433" v="61" actId="478"/>
          <ac:spMkLst>
            <pc:docMk/>
            <pc:sldMk cId="502506475" sldId="3948"/>
            <ac:spMk id="43" creationId="{F9174436-C227-4FD3-AF97-91DCE451FDDE}"/>
          </ac:spMkLst>
        </pc:spChg>
        <pc:grpChg chg="del">
          <ac:chgData name="Sudarshan Chakravarthi" userId="9632d19e-631d-46a5-9e9a-d9cc496f17d0" providerId="ADAL" clId="{778E5850-6817-4C30-9B62-649F8FCA6F77}" dt="2021-05-06T10:33:52.433" v="61" actId="478"/>
          <ac:grpSpMkLst>
            <pc:docMk/>
            <pc:sldMk cId="502506475" sldId="3948"/>
            <ac:grpSpMk id="41" creationId="{7A9EE06B-3B5C-47BC-A72B-0D00C1F36F70}"/>
          </ac:grpSpMkLst>
        </pc:grpChg>
      </pc:sldChg>
      <pc:sldChg chg="addSp delSp modSp mod">
        <pc:chgData name="Sudarshan Chakravarthi" userId="9632d19e-631d-46a5-9e9a-d9cc496f17d0" providerId="ADAL" clId="{778E5850-6817-4C30-9B62-649F8FCA6F77}" dt="2021-05-06T11:34:10.521" v="495" actId="14100"/>
        <pc:sldMkLst>
          <pc:docMk/>
          <pc:sldMk cId="1538452181" sldId="4083"/>
        </pc:sldMkLst>
        <pc:spChg chg="mod">
          <ac:chgData name="Sudarshan Chakravarthi" userId="9632d19e-631d-46a5-9e9a-d9cc496f17d0" providerId="ADAL" clId="{778E5850-6817-4C30-9B62-649F8FCA6F77}" dt="2021-05-06T10:37:35.661" v="106" actId="1076"/>
          <ac:spMkLst>
            <pc:docMk/>
            <pc:sldMk cId="1538452181" sldId="4083"/>
            <ac:spMk id="3" creationId="{4F150BDD-124F-494B-BA16-0E74DA063598}"/>
          </ac:spMkLst>
        </pc:spChg>
        <pc:spChg chg="del">
          <ac:chgData name="Sudarshan Chakravarthi" userId="9632d19e-631d-46a5-9e9a-d9cc496f17d0" providerId="ADAL" clId="{778E5850-6817-4C30-9B62-649F8FCA6F77}" dt="2021-05-06T10:35:52.785" v="100" actId="478"/>
          <ac:spMkLst>
            <pc:docMk/>
            <pc:sldMk cId="1538452181" sldId="4083"/>
            <ac:spMk id="4" creationId="{F22E1764-6D25-43F9-B04F-E5A2DFAD03B0}"/>
          </ac:spMkLst>
        </pc:spChg>
        <pc:spChg chg="mod">
          <ac:chgData name="Sudarshan Chakravarthi" userId="9632d19e-631d-46a5-9e9a-d9cc496f17d0" providerId="ADAL" clId="{778E5850-6817-4C30-9B62-649F8FCA6F77}" dt="2021-05-06T10:38:11.854" v="120" actId="404"/>
          <ac:spMkLst>
            <pc:docMk/>
            <pc:sldMk cId="1538452181" sldId="4083"/>
            <ac:spMk id="5" creationId="{B64C7479-DF24-4B7F-910A-1B0A4980D728}"/>
          </ac:spMkLst>
        </pc:spChg>
        <pc:spChg chg="del">
          <ac:chgData name="Sudarshan Chakravarthi" userId="9632d19e-631d-46a5-9e9a-d9cc496f17d0" providerId="ADAL" clId="{778E5850-6817-4C30-9B62-649F8FCA6F77}" dt="2021-05-06T10:34:33.925" v="81" actId="478"/>
          <ac:spMkLst>
            <pc:docMk/>
            <pc:sldMk cId="1538452181" sldId="4083"/>
            <ac:spMk id="6" creationId="{AE947666-C5A2-4AFE-91D4-8092795C36F8}"/>
          </ac:spMkLst>
        </pc:spChg>
        <pc:spChg chg="del">
          <ac:chgData name="Sudarshan Chakravarthi" userId="9632d19e-631d-46a5-9e9a-d9cc496f17d0" providerId="ADAL" clId="{778E5850-6817-4C30-9B62-649F8FCA6F77}" dt="2021-05-06T10:35:49.505" v="99" actId="478"/>
          <ac:spMkLst>
            <pc:docMk/>
            <pc:sldMk cId="1538452181" sldId="4083"/>
            <ac:spMk id="7" creationId="{10A5F4A4-5242-44B7-B8CF-EB3C1EF9BD29}"/>
          </ac:spMkLst>
        </pc:spChg>
        <pc:spChg chg="mod">
          <ac:chgData name="Sudarshan Chakravarthi" userId="9632d19e-631d-46a5-9e9a-d9cc496f17d0" providerId="ADAL" clId="{778E5850-6817-4C30-9B62-649F8FCA6F77}" dt="2021-05-06T10:38:36.615" v="129" actId="1076"/>
          <ac:spMkLst>
            <pc:docMk/>
            <pc:sldMk cId="1538452181" sldId="4083"/>
            <ac:spMk id="8" creationId="{89E21E66-CA55-4475-8C9D-EE1E8ABA1116}"/>
          </ac:spMkLst>
        </pc:spChg>
        <pc:spChg chg="mod">
          <ac:chgData name="Sudarshan Chakravarthi" userId="9632d19e-631d-46a5-9e9a-d9cc496f17d0" providerId="ADAL" clId="{778E5850-6817-4C30-9B62-649F8FCA6F77}" dt="2021-05-06T10:38:24.990" v="123" actId="1076"/>
          <ac:spMkLst>
            <pc:docMk/>
            <pc:sldMk cId="1538452181" sldId="4083"/>
            <ac:spMk id="9" creationId="{16957087-7A8B-452A-9C1C-C8987A9806F1}"/>
          </ac:spMkLst>
        </pc:spChg>
        <pc:spChg chg="mod">
          <ac:chgData name="Sudarshan Chakravarthi" userId="9632d19e-631d-46a5-9e9a-d9cc496f17d0" providerId="ADAL" clId="{778E5850-6817-4C30-9B62-649F8FCA6F77}" dt="2021-05-06T10:38:48.596" v="148" actId="1037"/>
          <ac:spMkLst>
            <pc:docMk/>
            <pc:sldMk cId="1538452181" sldId="4083"/>
            <ac:spMk id="10" creationId="{5E3C6407-EE58-410D-8E39-719177EF10DA}"/>
          </ac:spMkLst>
        </pc:spChg>
        <pc:spChg chg="del">
          <ac:chgData name="Sudarshan Chakravarthi" userId="9632d19e-631d-46a5-9e9a-d9cc496f17d0" providerId="ADAL" clId="{778E5850-6817-4C30-9B62-649F8FCA6F77}" dt="2021-05-06T10:35:45.296" v="98" actId="478"/>
          <ac:spMkLst>
            <pc:docMk/>
            <pc:sldMk cId="1538452181" sldId="4083"/>
            <ac:spMk id="11" creationId="{2680EAE6-B32C-4068-AC64-AC39B50586A3}"/>
          </ac:spMkLst>
        </pc:spChg>
        <pc:spChg chg="mod">
          <ac:chgData name="Sudarshan Chakravarthi" userId="9632d19e-631d-46a5-9e9a-d9cc496f17d0" providerId="ADAL" clId="{778E5850-6817-4C30-9B62-649F8FCA6F77}" dt="2021-05-06T10:38:59.831" v="153" actId="6549"/>
          <ac:spMkLst>
            <pc:docMk/>
            <pc:sldMk cId="1538452181" sldId="4083"/>
            <ac:spMk id="13" creationId="{EEB2608A-FA51-4A87-89CD-D53CB660F509}"/>
          </ac:spMkLst>
        </pc:spChg>
        <pc:spChg chg="del mod">
          <ac:chgData name="Sudarshan Chakravarthi" userId="9632d19e-631d-46a5-9e9a-d9cc496f17d0" providerId="ADAL" clId="{778E5850-6817-4C30-9B62-649F8FCA6F77}" dt="2021-05-06T10:38:51.900" v="149" actId="478"/>
          <ac:spMkLst>
            <pc:docMk/>
            <pc:sldMk cId="1538452181" sldId="4083"/>
            <ac:spMk id="14" creationId="{03B1BBE1-3F78-4EE0-B049-8E554C56588D}"/>
          </ac:spMkLst>
        </pc:spChg>
        <pc:spChg chg="del">
          <ac:chgData name="Sudarshan Chakravarthi" userId="9632d19e-631d-46a5-9e9a-d9cc496f17d0" providerId="ADAL" clId="{778E5850-6817-4C30-9B62-649F8FCA6F77}" dt="2021-05-06T10:38:38.634" v="130" actId="478"/>
          <ac:spMkLst>
            <pc:docMk/>
            <pc:sldMk cId="1538452181" sldId="4083"/>
            <ac:spMk id="15" creationId="{9845DA3C-C7F8-4153-BB2F-4EF7B7CF2BCB}"/>
          </ac:spMkLst>
        </pc:spChg>
        <pc:spChg chg="mod">
          <ac:chgData name="Sudarshan Chakravarthi" userId="9632d19e-631d-46a5-9e9a-d9cc496f17d0" providerId="ADAL" clId="{778E5850-6817-4C30-9B62-649F8FCA6F77}" dt="2021-05-06T11:25:45.786" v="474" actId="20577"/>
          <ac:spMkLst>
            <pc:docMk/>
            <pc:sldMk cId="1538452181" sldId="4083"/>
            <ac:spMk id="17" creationId="{6787FA9D-157D-42E0-99F6-FBB6999E6AFE}"/>
          </ac:spMkLst>
        </pc:spChg>
        <pc:spChg chg="mod">
          <ac:chgData name="Sudarshan Chakravarthi" userId="9632d19e-631d-46a5-9e9a-d9cc496f17d0" providerId="ADAL" clId="{778E5850-6817-4C30-9B62-649F8FCA6F77}" dt="2021-05-06T10:39:34.696" v="158" actId="6549"/>
          <ac:spMkLst>
            <pc:docMk/>
            <pc:sldMk cId="1538452181" sldId="4083"/>
            <ac:spMk id="18" creationId="{449925C6-8948-41AA-A022-C4BC0516733B}"/>
          </ac:spMkLst>
        </pc:spChg>
        <pc:spChg chg="add mod">
          <ac:chgData name="Sudarshan Chakravarthi" userId="9632d19e-631d-46a5-9e9a-d9cc496f17d0" providerId="ADAL" clId="{778E5850-6817-4C30-9B62-649F8FCA6F77}" dt="2021-05-06T10:34:34.859" v="82"/>
          <ac:spMkLst>
            <pc:docMk/>
            <pc:sldMk cId="1538452181" sldId="4083"/>
            <ac:spMk id="19" creationId="{2327C3A5-FB85-4BD5-BF1B-BE9BCE81E2C1}"/>
          </ac:spMkLst>
        </pc:spChg>
        <pc:spChg chg="add mod">
          <ac:chgData name="Sudarshan Chakravarthi" userId="9632d19e-631d-46a5-9e9a-d9cc496f17d0" providerId="ADAL" clId="{778E5850-6817-4C30-9B62-649F8FCA6F77}" dt="2021-05-06T11:34:10.521" v="495" actId="14100"/>
          <ac:spMkLst>
            <pc:docMk/>
            <pc:sldMk cId="1538452181" sldId="4083"/>
            <ac:spMk id="20" creationId="{CD06AF50-7552-43D4-A594-46B3CD5E3FB0}"/>
          </ac:spMkLst>
        </pc:spChg>
      </pc:sldChg>
      <pc:sldChg chg="addSp delSp modSp mod">
        <pc:chgData name="Sudarshan Chakravarthi" userId="9632d19e-631d-46a5-9e9a-d9cc496f17d0" providerId="ADAL" clId="{778E5850-6817-4C30-9B62-649F8FCA6F77}" dt="2021-05-06T10:33:07.628" v="43"/>
        <pc:sldMkLst>
          <pc:docMk/>
          <pc:sldMk cId="1879143905" sldId="4098"/>
        </pc:sldMkLst>
        <pc:spChg chg="add mod">
          <ac:chgData name="Sudarshan Chakravarthi" userId="9632d19e-631d-46a5-9e9a-d9cc496f17d0" providerId="ADAL" clId="{778E5850-6817-4C30-9B62-649F8FCA6F77}" dt="2021-05-06T10:33:07.628" v="43"/>
          <ac:spMkLst>
            <pc:docMk/>
            <pc:sldMk cId="1879143905" sldId="4098"/>
            <ac:spMk id="24" creationId="{6FCC42C1-62F5-4DE5-A1CA-20958E399F71}"/>
          </ac:spMkLst>
        </pc:spChg>
        <pc:spChg chg="del">
          <ac:chgData name="Sudarshan Chakravarthi" userId="9632d19e-631d-46a5-9e9a-d9cc496f17d0" providerId="ADAL" clId="{778E5850-6817-4C30-9B62-649F8FCA6F77}" dt="2021-05-06T10:33:06.726" v="42" actId="478"/>
          <ac:spMkLst>
            <pc:docMk/>
            <pc:sldMk cId="1879143905" sldId="4098"/>
            <ac:spMk id="30" creationId="{5B822812-AAE6-4C35-9EB8-E60F734AEFE2}"/>
          </ac:spMkLst>
        </pc:spChg>
      </pc:sldChg>
      <pc:sldChg chg="addSp delSp modSp mod">
        <pc:chgData name="Sudarshan Chakravarthi" userId="9632d19e-631d-46a5-9e9a-d9cc496f17d0" providerId="ADAL" clId="{778E5850-6817-4C30-9B62-649F8FCA6F77}" dt="2021-05-06T11:24:04.344" v="464" actId="478"/>
        <pc:sldMkLst>
          <pc:docMk/>
          <pc:sldMk cId="143843377" sldId="4099"/>
        </pc:sldMkLst>
        <pc:spChg chg="add del">
          <ac:chgData name="Sudarshan Chakravarthi" userId="9632d19e-631d-46a5-9e9a-d9cc496f17d0" providerId="ADAL" clId="{778E5850-6817-4C30-9B62-649F8FCA6F77}" dt="2021-05-06T11:24:04.344" v="464" actId="478"/>
          <ac:spMkLst>
            <pc:docMk/>
            <pc:sldMk cId="143843377" sldId="4099"/>
            <ac:spMk id="22" creationId="{E0B6768D-AA55-4BEF-9D40-FA6A6F6B391C}"/>
          </ac:spMkLst>
        </pc:spChg>
        <pc:spChg chg="topLvl">
          <ac:chgData name="Sudarshan Chakravarthi" userId="9632d19e-631d-46a5-9e9a-d9cc496f17d0" providerId="ADAL" clId="{778E5850-6817-4C30-9B62-649F8FCA6F77}" dt="2021-05-06T10:32:59.726" v="40" actId="478"/>
          <ac:spMkLst>
            <pc:docMk/>
            <pc:sldMk cId="143843377" sldId="4099"/>
            <ac:spMk id="29" creationId="{ED4F0643-5B30-4646-84F8-E4B9A3B57417}"/>
          </ac:spMkLst>
        </pc:spChg>
        <pc:spChg chg="del topLvl">
          <ac:chgData name="Sudarshan Chakravarthi" userId="9632d19e-631d-46a5-9e9a-d9cc496f17d0" providerId="ADAL" clId="{778E5850-6817-4C30-9B62-649F8FCA6F77}" dt="2021-05-06T10:32:59.726" v="40" actId="478"/>
          <ac:spMkLst>
            <pc:docMk/>
            <pc:sldMk cId="143843377" sldId="4099"/>
            <ac:spMk id="30" creationId="{5B822812-AAE6-4C35-9EB8-E60F734AEFE2}"/>
          </ac:spMkLst>
        </pc:spChg>
        <pc:spChg chg="add mod">
          <ac:chgData name="Sudarshan Chakravarthi" userId="9632d19e-631d-46a5-9e9a-d9cc496f17d0" providerId="ADAL" clId="{778E5850-6817-4C30-9B62-649F8FCA6F77}" dt="2021-05-06T10:33:00.767" v="41"/>
          <ac:spMkLst>
            <pc:docMk/>
            <pc:sldMk cId="143843377" sldId="4099"/>
            <ac:spMk id="34" creationId="{E0B012D0-B1D7-40E3-8467-B436EFED7E58}"/>
          </ac:spMkLst>
        </pc:spChg>
        <pc:grpChg chg="del">
          <ac:chgData name="Sudarshan Chakravarthi" userId="9632d19e-631d-46a5-9e9a-d9cc496f17d0" providerId="ADAL" clId="{778E5850-6817-4C30-9B62-649F8FCA6F77}" dt="2021-05-06T10:32:59.726" v="40" actId="478"/>
          <ac:grpSpMkLst>
            <pc:docMk/>
            <pc:sldMk cId="143843377" sldId="4099"/>
            <ac:grpSpMk id="2" creationId="{55BDF421-D6D9-4B04-8645-06AA5B84309B}"/>
          </ac:grpSpMkLst>
        </pc:grpChg>
      </pc:sldChg>
      <pc:sldChg chg="addSp delSp modSp mod">
        <pc:chgData name="Sudarshan Chakravarthi" userId="9632d19e-631d-46a5-9e9a-d9cc496f17d0" providerId="ADAL" clId="{778E5850-6817-4C30-9B62-649F8FCA6F77}" dt="2021-05-06T10:32:56.187" v="39"/>
        <pc:sldMkLst>
          <pc:docMk/>
          <pc:sldMk cId="2971557980" sldId="4100"/>
        </pc:sldMkLst>
        <pc:spChg chg="topLvl">
          <ac:chgData name="Sudarshan Chakravarthi" userId="9632d19e-631d-46a5-9e9a-d9cc496f17d0" providerId="ADAL" clId="{778E5850-6817-4C30-9B62-649F8FCA6F77}" dt="2021-05-06T10:32:55.046" v="38" actId="478"/>
          <ac:spMkLst>
            <pc:docMk/>
            <pc:sldMk cId="2971557980" sldId="4100"/>
            <ac:spMk id="29" creationId="{ED4F0643-5B30-4646-84F8-E4B9A3B57417}"/>
          </ac:spMkLst>
        </pc:spChg>
        <pc:spChg chg="del topLvl">
          <ac:chgData name="Sudarshan Chakravarthi" userId="9632d19e-631d-46a5-9e9a-d9cc496f17d0" providerId="ADAL" clId="{778E5850-6817-4C30-9B62-649F8FCA6F77}" dt="2021-05-06T10:32:55.046" v="38" actId="478"/>
          <ac:spMkLst>
            <pc:docMk/>
            <pc:sldMk cId="2971557980" sldId="4100"/>
            <ac:spMk id="30" creationId="{5B822812-AAE6-4C35-9EB8-E60F734AEFE2}"/>
          </ac:spMkLst>
        </pc:spChg>
        <pc:spChg chg="add mod">
          <ac:chgData name="Sudarshan Chakravarthi" userId="9632d19e-631d-46a5-9e9a-d9cc496f17d0" providerId="ADAL" clId="{778E5850-6817-4C30-9B62-649F8FCA6F77}" dt="2021-05-06T10:32:56.187" v="39"/>
          <ac:spMkLst>
            <pc:docMk/>
            <pc:sldMk cId="2971557980" sldId="4100"/>
            <ac:spMk id="31" creationId="{BC279C22-CEED-4670-BDD5-1A8F91E6FB9B}"/>
          </ac:spMkLst>
        </pc:spChg>
        <pc:grpChg chg="del">
          <ac:chgData name="Sudarshan Chakravarthi" userId="9632d19e-631d-46a5-9e9a-d9cc496f17d0" providerId="ADAL" clId="{778E5850-6817-4C30-9B62-649F8FCA6F77}" dt="2021-05-06T10:32:55.046" v="38" actId="478"/>
          <ac:grpSpMkLst>
            <pc:docMk/>
            <pc:sldMk cId="2971557980" sldId="4100"/>
            <ac:grpSpMk id="4" creationId="{8F83E1E8-BC90-456D-AA32-5E6F37A44FCA}"/>
          </ac:grpSpMkLst>
        </pc:grpChg>
      </pc:sldChg>
      <pc:sldChg chg="addSp delSp modSp mod">
        <pc:chgData name="Sudarshan Chakravarthi" userId="9632d19e-631d-46a5-9e9a-d9cc496f17d0" providerId="ADAL" clId="{778E5850-6817-4C30-9B62-649F8FCA6F77}" dt="2021-05-06T10:32:50.454" v="37"/>
        <pc:sldMkLst>
          <pc:docMk/>
          <pc:sldMk cId="157863517" sldId="4101"/>
        </pc:sldMkLst>
        <pc:spChg chg="add mod">
          <ac:chgData name="Sudarshan Chakravarthi" userId="9632d19e-631d-46a5-9e9a-d9cc496f17d0" providerId="ADAL" clId="{778E5850-6817-4C30-9B62-649F8FCA6F77}" dt="2021-05-06T10:32:50.454" v="37"/>
          <ac:spMkLst>
            <pc:docMk/>
            <pc:sldMk cId="157863517" sldId="4101"/>
            <ac:spMk id="24" creationId="{C2A28993-259E-4956-8BF6-257FCB8B8B9F}"/>
          </ac:spMkLst>
        </pc:spChg>
        <pc:spChg chg="topLvl">
          <ac:chgData name="Sudarshan Chakravarthi" userId="9632d19e-631d-46a5-9e9a-d9cc496f17d0" providerId="ADAL" clId="{778E5850-6817-4C30-9B62-649F8FCA6F77}" dt="2021-05-06T10:32:49.346" v="36" actId="478"/>
          <ac:spMkLst>
            <pc:docMk/>
            <pc:sldMk cId="157863517" sldId="4101"/>
            <ac:spMk id="27" creationId="{E709BCC1-1BDB-4C3B-BFA9-0F8C892815EE}"/>
          </ac:spMkLst>
        </pc:spChg>
        <pc:spChg chg="del topLvl">
          <ac:chgData name="Sudarshan Chakravarthi" userId="9632d19e-631d-46a5-9e9a-d9cc496f17d0" providerId="ADAL" clId="{778E5850-6817-4C30-9B62-649F8FCA6F77}" dt="2021-05-06T10:32:49.346" v="36" actId="478"/>
          <ac:spMkLst>
            <pc:docMk/>
            <pc:sldMk cId="157863517" sldId="4101"/>
            <ac:spMk id="28" creationId="{4FF609D7-4D92-4B7B-A153-7C037A27C7CE}"/>
          </ac:spMkLst>
        </pc:spChg>
        <pc:grpChg chg="del">
          <ac:chgData name="Sudarshan Chakravarthi" userId="9632d19e-631d-46a5-9e9a-d9cc496f17d0" providerId="ADAL" clId="{778E5850-6817-4C30-9B62-649F8FCA6F77}" dt="2021-05-06T10:32:49.346" v="36" actId="478"/>
          <ac:grpSpMkLst>
            <pc:docMk/>
            <pc:sldMk cId="157863517" sldId="4101"/>
            <ac:grpSpMk id="26" creationId="{C13F5AD9-1DD0-41B1-BA0A-7E16FC7EDA12}"/>
          </ac:grpSpMkLst>
        </pc:grpChg>
      </pc:sldChg>
      <pc:sldChg chg="addSp delSp modSp mod">
        <pc:chgData name="Sudarshan Chakravarthi" userId="9632d19e-631d-46a5-9e9a-d9cc496f17d0" providerId="ADAL" clId="{778E5850-6817-4C30-9B62-649F8FCA6F77}" dt="2021-05-06T11:24:13.746" v="465" actId="478"/>
        <pc:sldMkLst>
          <pc:docMk/>
          <pc:sldMk cId="1114009270" sldId="4102"/>
        </pc:sldMkLst>
        <pc:spChg chg="topLvl">
          <ac:chgData name="Sudarshan Chakravarthi" userId="9632d19e-631d-46a5-9e9a-d9cc496f17d0" providerId="ADAL" clId="{778E5850-6817-4C30-9B62-649F8FCA6F77}" dt="2021-05-06T10:32:38.122" v="32" actId="478"/>
          <ac:spMkLst>
            <pc:docMk/>
            <pc:sldMk cId="1114009270" sldId="4102"/>
            <ac:spMk id="3" creationId="{01A64B8A-09DD-45CA-A785-80A0612AE621}"/>
          </ac:spMkLst>
        </pc:spChg>
        <pc:spChg chg="del topLvl">
          <ac:chgData name="Sudarshan Chakravarthi" userId="9632d19e-631d-46a5-9e9a-d9cc496f17d0" providerId="ADAL" clId="{778E5850-6817-4C30-9B62-649F8FCA6F77}" dt="2021-05-06T10:32:38.122" v="32" actId="478"/>
          <ac:spMkLst>
            <pc:docMk/>
            <pc:sldMk cId="1114009270" sldId="4102"/>
            <ac:spMk id="4" creationId="{AE693AFE-10D1-4D96-ADAE-97B9AD588262}"/>
          </ac:spMkLst>
        </pc:spChg>
        <pc:spChg chg="del">
          <ac:chgData name="Sudarshan Chakravarthi" userId="9632d19e-631d-46a5-9e9a-d9cc496f17d0" providerId="ADAL" clId="{778E5850-6817-4C30-9B62-649F8FCA6F77}" dt="2021-05-06T11:24:13.746" v="465" actId="478"/>
          <ac:spMkLst>
            <pc:docMk/>
            <pc:sldMk cId="1114009270" sldId="4102"/>
            <ac:spMk id="5" creationId="{2E32B67B-78CC-4E8F-87D5-36E6B0F1D049}"/>
          </ac:spMkLst>
        </pc:spChg>
        <pc:spChg chg="add mod">
          <ac:chgData name="Sudarshan Chakravarthi" userId="9632d19e-631d-46a5-9e9a-d9cc496f17d0" providerId="ADAL" clId="{778E5850-6817-4C30-9B62-649F8FCA6F77}" dt="2021-05-06T10:32:39.630" v="33"/>
          <ac:spMkLst>
            <pc:docMk/>
            <pc:sldMk cId="1114009270" sldId="4102"/>
            <ac:spMk id="17" creationId="{99AF1E11-8A85-405D-B3E5-DB72B332493C}"/>
          </ac:spMkLst>
        </pc:spChg>
        <pc:grpChg chg="del">
          <ac:chgData name="Sudarshan Chakravarthi" userId="9632d19e-631d-46a5-9e9a-d9cc496f17d0" providerId="ADAL" clId="{778E5850-6817-4C30-9B62-649F8FCA6F77}" dt="2021-05-06T10:32:38.122" v="32" actId="478"/>
          <ac:grpSpMkLst>
            <pc:docMk/>
            <pc:sldMk cId="1114009270" sldId="4102"/>
            <ac:grpSpMk id="2" creationId="{E3656019-9940-480D-AA5E-2914B85ADD6B}"/>
          </ac:grpSpMkLst>
        </pc:grpChg>
      </pc:sldChg>
      <pc:sldChg chg="addSp delSp modSp mod">
        <pc:chgData name="Sudarshan Chakravarthi" userId="9632d19e-631d-46a5-9e9a-d9cc496f17d0" providerId="ADAL" clId="{778E5850-6817-4C30-9B62-649F8FCA6F77}" dt="2021-05-06T11:24:19.188" v="466" actId="478"/>
        <pc:sldMkLst>
          <pc:docMk/>
          <pc:sldMk cId="3445008917" sldId="4103"/>
        </pc:sldMkLst>
        <pc:spChg chg="del">
          <ac:chgData name="Sudarshan Chakravarthi" userId="9632d19e-631d-46a5-9e9a-d9cc496f17d0" providerId="ADAL" clId="{778E5850-6817-4C30-9B62-649F8FCA6F77}" dt="2021-05-06T10:32:31.798" v="30" actId="478"/>
          <ac:spMkLst>
            <pc:docMk/>
            <pc:sldMk cId="3445008917" sldId="4103"/>
            <ac:spMk id="3" creationId="{E734DE97-2DC0-4FB1-97E3-759EF2731CD0}"/>
          </ac:spMkLst>
        </pc:spChg>
        <pc:spChg chg="del">
          <ac:chgData name="Sudarshan Chakravarthi" userId="9632d19e-631d-46a5-9e9a-d9cc496f17d0" providerId="ADAL" clId="{778E5850-6817-4C30-9B62-649F8FCA6F77}" dt="2021-05-06T11:24:19.188" v="466" actId="478"/>
          <ac:spMkLst>
            <pc:docMk/>
            <pc:sldMk cId="3445008917" sldId="4103"/>
            <ac:spMk id="5" creationId="{6E2AA1F8-2652-4083-963C-5C4382209E18}"/>
          </ac:spMkLst>
        </pc:spChg>
        <pc:spChg chg="add mod">
          <ac:chgData name="Sudarshan Chakravarthi" userId="9632d19e-631d-46a5-9e9a-d9cc496f17d0" providerId="ADAL" clId="{778E5850-6817-4C30-9B62-649F8FCA6F77}" dt="2021-05-06T10:32:32.856" v="31"/>
          <ac:spMkLst>
            <pc:docMk/>
            <pc:sldMk cId="3445008917" sldId="4103"/>
            <ac:spMk id="40" creationId="{84242716-4F85-47F7-9B54-EA6426430C27}"/>
          </ac:spMkLst>
        </pc:spChg>
      </pc:sldChg>
      <pc:sldChg chg="addSp delSp modSp mod">
        <pc:chgData name="Sudarshan Chakravarthi" userId="9632d19e-631d-46a5-9e9a-d9cc496f17d0" providerId="ADAL" clId="{778E5850-6817-4C30-9B62-649F8FCA6F77}" dt="2021-05-06T11:24:23.032" v="467" actId="478"/>
        <pc:sldMkLst>
          <pc:docMk/>
          <pc:sldMk cId="3453383114" sldId="4104"/>
        </pc:sldMkLst>
        <pc:spChg chg="del">
          <ac:chgData name="Sudarshan Chakravarthi" userId="9632d19e-631d-46a5-9e9a-d9cc496f17d0" providerId="ADAL" clId="{778E5850-6817-4C30-9B62-649F8FCA6F77}" dt="2021-05-06T11:24:23.032" v="467" actId="478"/>
          <ac:spMkLst>
            <pc:docMk/>
            <pc:sldMk cId="3453383114" sldId="4104"/>
            <ac:spMk id="3" creationId="{9B31DD97-A0A4-49B2-B7D2-02CB43747DC3}"/>
          </ac:spMkLst>
        </pc:spChg>
        <pc:spChg chg="del">
          <ac:chgData name="Sudarshan Chakravarthi" userId="9632d19e-631d-46a5-9e9a-d9cc496f17d0" providerId="ADAL" clId="{778E5850-6817-4C30-9B62-649F8FCA6F77}" dt="2021-05-06T10:32:26.706" v="28" actId="478"/>
          <ac:spMkLst>
            <pc:docMk/>
            <pc:sldMk cId="3453383114" sldId="4104"/>
            <ac:spMk id="5" creationId="{0CB73C58-00E1-45B7-BA58-EBFD15DF4B81}"/>
          </ac:spMkLst>
        </pc:spChg>
        <pc:spChg chg="add mod">
          <ac:chgData name="Sudarshan Chakravarthi" userId="9632d19e-631d-46a5-9e9a-d9cc496f17d0" providerId="ADAL" clId="{778E5850-6817-4C30-9B62-649F8FCA6F77}" dt="2021-05-06T10:32:27.608" v="29"/>
          <ac:spMkLst>
            <pc:docMk/>
            <pc:sldMk cId="3453383114" sldId="4104"/>
            <ac:spMk id="23" creationId="{E8EA0DAB-6899-425F-82D2-6EB26FC560F3}"/>
          </ac:spMkLst>
        </pc:spChg>
      </pc:sldChg>
      <pc:sldChg chg="addSp delSp modSp mod">
        <pc:chgData name="Sudarshan Chakravarthi" userId="9632d19e-631d-46a5-9e9a-d9cc496f17d0" providerId="ADAL" clId="{778E5850-6817-4C30-9B62-649F8FCA6F77}" dt="2021-05-06T11:24:28.957" v="468" actId="478"/>
        <pc:sldMkLst>
          <pc:docMk/>
          <pc:sldMk cId="1963569454" sldId="4105"/>
        </pc:sldMkLst>
        <pc:spChg chg="del">
          <ac:chgData name="Sudarshan Chakravarthi" userId="9632d19e-631d-46a5-9e9a-d9cc496f17d0" providerId="ADAL" clId="{778E5850-6817-4C30-9B62-649F8FCA6F77}" dt="2021-05-06T11:24:28.957" v="468" actId="478"/>
          <ac:spMkLst>
            <pc:docMk/>
            <pc:sldMk cId="1963569454" sldId="4105"/>
            <ac:spMk id="2" creationId="{E6C70B66-A463-45BF-B03E-25F9910919FE}"/>
          </ac:spMkLst>
        </pc:spChg>
        <pc:spChg chg="del">
          <ac:chgData name="Sudarshan Chakravarthi" userId="9632d19e-631d-46a5-9e9a-d9cc496f17d0" providerId="ADAL" clId="{778E5850-6817-4C30-9B62-649F8FCA6F77}" dt="2021-05-06T10:32:21.777" v="26" actId="478"/>
          <ac:spMkLst>
            <pc:docMk/>
            <pc:sldMk cId="1963569454" sldId="4105"/>
            <ac:spMk id="5" creationId="{BBDAA608-F083-475F-B11A-1346205D6364}"/>
          </ac:spMkLst>
        </pc:spChg>
        <pc:spChg chg="add mod">
          <ac:chgData name="Sudarshan Chakravarthi" userId="9632d19e-631d-46a5-9e9a-d9cc496f17d0" providerId="ADAL" clId="{778E5850-6817-4C30-9B62-649F8FCA6F77}" dt="2021-05-06T10:32:23.219" v="27"/>
          <ac:spMkLst>
            <pc:docMk/>
            <pc:sldMk cId="1963569454" sldId="4105"/>
            <ac:spMk id="36" creationId="{DC583766-4E22-4C48-A439-361A3366917D}"/>
          </ac:spMkLst>
        </pc:spChg>
      </pc:sldChg>
      <pc:sldChg chg="addSp delSp modSp mod">
        <pc:chgData name="Sudarshan Chakravarthi" userId="9632d19e-631d-46a5-9e9a-d9cc496f17d0" providerId="ADAL" clId="{778E5850-6817-4C30-9B62-649F8FCA6F77}" dt="2021-05-06T10:34:12.016" v="71"/>
        <pc:sldMkLst>
          <pc:docMk/>
          <pc:sldMk cId="1595204679" sldId="4107"/>
        </pc:sldMkLst>
        <pc:spChg chg="add mod">
          <ac:chgData name="Sudarshan Chakravarthi" userId="9632d19e-631d-46a5-9e9a-d9cc496f17d0" providerId="ADAL" clId="{778E5850-6817-4C30-9B62-649F8FCA6F77}" dt="2021-05-06T10:34:12.016" v="71"/>
          <ac:spMkLst>
            <pc:docMk/>
            <pc:sldMk cId="1595204679" sldId="4107"/>
            <ac:spMk id="33" creationId="{C38CFF40-BE2E-4C4B-B60F-4784457DFA9F}"/>
          </ac:spMkLst>
        </pc:spChg>
        <pc:spChg chg="del">
          <ac:chgData name="Sudarshan Chakravarthi" userId="9632d19e-631d-46a5-9e9a-d9cc496f17d0" providerId="ADAL" clId="{778E5850-6817-4C30-9B62-649F8FCA6F77}" dt="2021-05-06T10:34:10.333" v="70" actId="478"/>
          <ac:spMkLst>
            <pc:docMk/>
            <pc:sldMk cId="1595204679" sldId="4107"/>
            <ac:spMk id="46" creationId="{FD2D05C2-5E21-4859-B4B7-62CFEA29E155}"/>
          </ac:spMkLst>
        </pc:spChg>
      </pc:sldChg>
      <pc:sldChg chg="addSp delSp modSp mod">
        <pc:chgData name="Sudarshan Chakravarthi" userId="9632d19e-631d-46a5-9e9a-d9cc496f17d0" providerId="ADAL" clId="{778E5850-6817-4C30-9B62-649F8FCA6F77}" dt="2021-05-06T11:20:18.785" v="445" actId="1076"/>
        <pc:sldMkLst>
          <pc:docMk/>
          <pc:sldMk cId="1472774332" sldId="4108"/>
        </pc:sldMkLst>
        <pc:spChg chg="del">
          <ac:chgData name="Sudarshan Chakravarthi" userId="9632d19e-631d-46a5-9e9a-d9cc496f17d0" providerId="ADAL" clId="{778E5850-6817-4C30-9B62-649F8FCA6F77}" dt="2021-05-06T10:33:26.914" v="50" actId="478"/>
          <ac:spMkLst>
            <pc:docMk/>
            <pc:sldMk cId="1472774332" sldId="4108"/>
            <ac:spMk id="6" creationId="{6F0A47C3-6300-49AA-BE7C-7F87C49A2390}"/>
          </ac:spMkLst>
        </pc:spChg>
        <pc:spChg chg="add mod">
          <ac:chgData name="Sudarshan Chakravarthi" userId="9632d19e-631d-46a5-9e9a-d9cc496f17d0" providerId="ADAL" clId="{778E5850-6817-4C30-9B62-649F8FCA6F77}" dt="2021-05-06T10:33:27.791" v="51"/>
          <ac:spMkLst>
            <pc:docMk/>
            <pc:sldMk cId="1472774332" sldId="4108"/>
            <ac:spMk id="7" creationId="{DE28B659-2A50-4870-9FE1-00CFDCA0034C}"/>
          </ac:spMkLst>
        </pc:spChg>
        <pc:spChg chg="mod">
          <ac:chgData name="Sudarshan Chakravarthi" userId="9632d19e-631d-46a5-9e9a-d9cc496f17d0" providerId="ADAL" clId="{778E5850-6817-4C30-9B62-649F8FCA6F77}" dt="2021-05-06T11:20:05.984" v="441"/>
          <ac:spMkLst>
            <pc:docMk/>
            <pc:sldMk cId="1472774332" sldId="4108"/>
            <ac:spMk id="10" creationId="{7DEA30AB-86BE-4821-8D68-3E47050C6905}"/>
          </ac:spMkLst>
        </pc:spChg>
        <pc:spChg chg="mod">
          <ac:chgData name="Sudarshan Chakravarthi" userId="9632d19e-631d-46a5-9e9a-d9cc496f17d0" providerId="ADAL" clId="{778E5850-6817-4C30-9B62-649F8FCA6F77}" dt="2021-05-06T11:20:05.984" v="441"/>
          <ac:spMkLst>
            <pc:docMk/>
            <pc:sldMk cId="1472774332" sldId="4108"/>
            <ac:spMk id="11" creationId="{E1F0C7D1-85FA-4B66-9D50-0F3917852D9E}"/>
          </ac:spMkLst>
        </pc:spChg>
        <pc:spChg chg="mod">
          <ac:chgData name="Sudarshan Chakravarthi" userId="9632d19e-631d-46a5-9e9a-d9cc496f17d0" providerId="ADAL" clId="{778E5850-6817-4C30-9B62-649F8FCA6F77}" dt="2021-05-06T11:20:13.711" v="444" actId="6549"/>
          <ac:spMkLst>
            <pc:docMk/>
            <pc:sldMk cId="1472774332" sldId="4108"/>
            <ac:spMk id="12" creationId="{A87923E5-EAEF-4D5B-A299-BB1B2C8FAA25}"/>
          </ac:spMkLst>
        </pc:spChg>
        <pc:grpChg chg="add mod">
          <ac:chgData name="Sudarshan Chakravarthi" userId="9632d19e-631d-46a5-9e9a-d9cc496f17d0" providerId="ADAL" clId="{778E5850-6817-4C30-9B62-649F8FCA6F77}" dt="2021-05-06T11:20:18.785" v="445" actId="1076"/>
          <ac:grpSpMkLst>
            <pc:docMk/>
            <pc:sldMk cId="1472774332" sldId="4108"/>
            <ac:grpSpMk id="9" creationId="{65006B17-A15F-4029-90CA-D9615E7C9165}"/>
          </ac:grpSpMkLst>
        </pc:grpChg>
        <pc:graphicFrameChg chg="add del mod">
          <ac:chgData name="Sudarshan Chakravarthi" userId="9632d19e-631d-46a5-9e9a-d9cc496f17d0" providerId="ADAL" clId="{778E5850-6817-4C30-9B62-649F8FCA6F77}" dt="2021-05-06T11:18:57.663" v="438" actId="478"/>
          <ac:graphicFrameMkLst>
            <pc:docMk/>
            <pc:sldMk cId="1472774332" sldId="4108"/>
            <ac:graphicFrameMk id="4" creationId="{2EB41132-BB77-47D3-8AD2-DB13A61CECDF}"/>
          </ac:graphicFrameMkLst>
        </pc:graphicFrameChg>
        <pc:picChg chg="del">
          <ac:chgData name="Sudarshan Chakravarthi" userId="9632d19e-631d-46a5-9e9a-d9cc496f17d0" providerId="ADAL" clId="{778E5850-6817-4C30-9B62-649F8FCA6F77}" dt="2021-05-06T11:18:53.019" v="436" actId="478"/>
          <ac:picMkLst>
            <pc:docMk/>
            <pc:sldMk cId="1472774332" sldId="4108"/>
            <ac:picMk id="3" creationId="{7FE68788-4521-4185-B80C-12FA3E982336}"/>
          </ac:picMkLst>
        </pc:picChg>
        <pc:picChg chg="add mod">
          <ac:chgData name="Sudarshan Chakravarthi" userId="9632d19e-631d-46a5-9e9a-d9cc496f17d0" providerId="ADAL" clId="{778E5850-6817-4C30-9B62-649F8FCA6F77}" dt="2021-05-06T11:20:08.963" v="442" actId="1076"/>
          <ac:picMkLst>
            <pc:docMk/>
            <pc:sldMk cId="1472774332" sldId="4108"/>
            <ac:picMk id="8" creationId="{B3E6E0D6-6D72-4137-8827-45419BC737D0}"/>
          </ac:picMkLst>
        </pc:picChg>
      </pc:sldChg>
      <pc:sldChg chg="addSp delSp modSp mod">
        <pc:chgData name="Sudarshan Chakravarthi" userId="9632d19e-631d-46a5-9e9a-d9cc496f17d0" providerId="ADAL" clId="{778E5850-6817-4C30-9B62-649F8FCA6F77}" dt="2021-05-06T11:21:24.415" v="453" actId="6549"/>
        <pc:sldMkLst>
          <pc:docMk/>
          <pc:sldMk cId="564678643" sldId="4110"/>
        </pc:sldMkLst>
        <pc:spChg chg="topLvl">
          <ac:chgData name="Sudarshan Chakravarthi" userId="9632d19e-631d-46a5-9e9a-d9cc496f17d0" providerId="ADAL" clId="{778E5850-6817-4C30-9B62-649F8FCA6F77}" dt="2021-05-06T10:33:23.154" v="48" actId="478"/>
          <ac:spMkLst>
            <pc:docMk/>
            <pc:sldMk cId="564678643" sldId="4110"/>
            <ac:spMk id="6" creationId="{82D0B934-06D3-41F4-8E8C-738426C5AEC4}"/>
          </ac:spMkLst>
        </pc:spChg>
        <pc:spChg chg="del topLvl">
          <ac:chgData name="Sudarshan Chakravarthi" userId="9632d19e-631d-46a5-9e9a-d9cc496f17d0" providerId="ADAL" clId="{778E5850-6817-4C30-9B62-649F8FCA6F77}" dt="2021-05-06T10:33:23.154" v="48" actId="478"/>
          <ac:spMkLst>
            <pc:docMk/>
            <pc:sldMk cId="564678643" sldId="4110"/>
            <ac:spMk id="7" creationId="{BF0EA854-5EEC-48DB-BE81-E67A6760AFB7}"/>
          </ac:spMkLst>
        </pc:spChg>
        <pc:spChg chg="add mod">
          <ac:chgData name="Sudarshan Chakravarthi" userId="9632d19e-631d-46a5-9e9a-d9cc496f17d0" providerId="ADAL" clId="{778E5850-6817-4C30-9B62-649F8FCA6F77}" dt="2021-05-06T10:33:24.371" v="49"/>
          <ac:spMkLst>
            <pc:docMk/>
            <pc:sldMk cId="564678643" sldId="4110"/>
            <ac:spMk id="8" creationId="{67AC3EBE-2A9B-4D39-B799-61802C706C5A}"/>
          </ac:spMkLst>
        </pc:spChg>
        <pc:spChg chg="mod">
          <ac:chgData name="Sudarshan Chakravarthi" userId="9632d19e-631d-46a5-9e9a-d9cc496f17d0" providerId="ADAL" clId="{778E5850-6817-4C30-9B62-649F8FCA6F77}" dt="2021-05-06T11:21:16.824" v="451"/>
          <ac:spMkLst>
            <pc:docMk/>
            <pc:sldMk cId="564678643" sldId="4110"/>
            <ac:spMk id="10" creationId="{11C6D41B-3309-4E09-8CFC-2F74137397DF}"/>
          </ac:spMkLst>
        </pc:spChg>
        <pc:spChg chg="mod">
          <ac:chgData name="Sudarshan Chakravarthi" userId="9632d19e-631d-46a5-9e9a-d9cc496f17d0" providerId="ADAL" clId="{778E5850-6817-4C30-9B62-649F8FCA6F77}" dt="2021-05-06T11:21:16.824" v="451"/>
          <ac:spMkLst>
            <pc:docMk/>
            <pc:sldMk cId="564678643" sldId="4110"/>
            <ac:spMk id="11" creationId="{3B44947D-4B81-4E11-884B-AF6A9FF32CAF}"/>
          </ac:spMkLst>
        </pc:spChg>
        <pc:spChg chg="mod">
          <ac:chgData name="Sudarshan Chakravarthi" userId="9632d19e-631d-46a5-9e9a-d9cc496f17d0" providerId="ADAL" clId="{778E5850-6817-4C30-9B62-649F8FCA6F77}" dt="2021-05-06T11:21:24.415" v="453" actId="6549"/>
          <ac:spMkLst>
            <pc:docMk/>
            <pc:sldMk cId="564678643" sldId="4110"/>
            <ac:spMk id="12" creationId="{1F191886-B7BF-4756-A169-18D73E9B31DE}"/>
          </ac:spMkLst>
        </pc:spChg>
        <pc:grpChg chg="del">
          <ac:chgData name="Sudarshan Chakravarthi" userId="9632d19e-631d-46a5-9e9a-d9cc496f17d0" providerId="ADAL" clId="{778E5850-6817-4C30-9B62-649F8FCA6F77}" dt="2021-05-06T10:33:23.154" v="48" actId="478"/>
          <ac:grpSpMkLst>
            <pc:docMk/>
            <pc:sldMk cId="564678643" sldId="4110"/>
            <ac:grpSpMk id="5" creationId="{D8B8FA66-DCA1-4152-A52F-8855991DA5C2}"/>
          </ac:grpSpMkLst>
        </pc:grpChg>
        <pc:grpChg chg="add mod">
          <ac:chgData name="Sudarshan Chakravarthi" userId="9632d19e-631d-46a5-9e9a-d9cc496f17d0" providerId="ADAL" clId="{778E5850-6817-4C30-9B62-649F8FCA6F77}" dt="2021-05-06T11:21:16.824" v="451"/>
          <ac:grpSpMkLst>
            <pc:docMk/>
            <pc:sldMk cId="564678643" sldId="4110"/>
            <ac:grpSpMk id="9" creationId="{4F873BEC-D7D8-4052-8012-A4603BC0F94B}"/>
          </ac:grpSpMkLst>
        </pc:grpChg>
        <pc:picChg chg="del">
          <ac:chgData name="Sudarshan Chakravarthi" userId="9632d19e-631d-46a5-9e9a-d9cc496f17d0" providerId="ADAL" clId="{778E5850-6817-4C30-9B62-649F8FCA6F77}" dt="2021-05-06T11:20:26.262" v="446" actId="478"/>
          <ac:picMkLst>
            <pc:docMk/>
            <pc:sldMk cId="564678643" sldId="4110"/>
            <ac:picMk id="3" creationId="{70FB1872-FE61-42B0-B39C-85417D661791}"/>
          </ac:picMkLst>
        </pc:picChg>
        <pc:picChg chg="add mod">
          <ac:chgData name="Sudarshan Chakravarthi" userId="9632d19e-631d-46a5-9e9a-d9cc496f17d0" providerId="ADAL" clId="{778E5850-6817-4C30-9B62-649F8FCA6F77}" dt="2021-05-06T11:21:09.137" v="450" actId="1076"/>
          <ac:picMkLst>
            <pc:docMk/>
            <pc:sldMk cId="564678643" sldId="4110"/>
            <ac:picMk id="4" creationId="{3E79337B-3660-4723-A84D-25061FDD73B1}"/>
          </ac:picMkLst>
        </pc:picChg>
      </pc:sldChg>
      <pc:sldChg chg="addSp delSp modSp mod">
        <pc:chgData name="Sudarshan Chakravarthi" userId="9632d19e-631d-46a5-9e9a-d9cc496f17d0" providerId="ADAL" clId="{778E5850-6817-4C30-9B62-649F8FCA6F77}" dt="2021-05-06T10:33:44.362" v="58"/>
        <pc:sldMkLst>
          <pc:docMk/>
          <pc:sldMk cId="983046382" sldId="4111"/>
        </pc:sldMkLst>
        <pc:spChg chg="add mod">
          <ac:chgData name="Sudarshan Chakravarthi" userId="9632d19e-631d-46a5-9e9a-d9cc496f17d0" providerId="ADAL" clId="{778E5850-6817-4C30-9B62-649F8FCA6F77}" dt="2021-05-06T10:33:44.362" v="58"/>
          <ac:spMkLst>
            <pc:docMk/>
            <pc:sldMk cId="983046382" sldId="4111"/>
            <ac:spMk id="40" creationId="{8051FF31-1280-4791-852D-E6CBFA59BB13}"/>
          </ac:spMkLst>
        </pc:spChg>
        <pc:spChg chg="topLvl">
          <ac:chgData name="Sudarshan Chakravarthi" userId="9632d19e-631d-46a5-9e9a-d9cc496f17d0" providerId="ADAL" clId="{778E5850-6817-4C30-9B62-649F8FCA6F77}" dt="2021-05-06T10:33:43.114" v="57" actId="478"/>
          <ac:spMkLst>
            <pc:docMk/>
            <pc:sldMk cId="983046382" sldId="4111"/>
            <ac:spMk id="66" creationId="{756A5FA7-5DFE-49A8-AD4F-A156509EA1D5}"/>
          </ac:spMkLst>
        </pc:spChg>
        <pc:spChg chg="del topLvl">
          <ac:chgData name="Sudarshan Chakravarthi" userId="9632d19e-631d-46a5-9e9a-d9cc496f17d0" providerId="ADAL" clId="{778E5850-6817-4C30-9B62-649F8FCA6F77}" dt="2021-05-06T10:33:43.114" v="57" actId="478"/>
          <ac:spMkLst>
            <pc:docMk/>
            <pc:sldMk cId="983046382" sldId="4111"/>
            <ac:spMk id="67" creationId="{6B958828-A0D9-4D86-BA5F-87DC8595A203}"/>
          </ac:spMkLst>
        </pc:spChg>
        <pc:grpChg chg="del">
          <ac:chgData name="Sudarshan Chakravarthi" userId="9632d19e-631d-46a5-9e9a-d9cc496f17d0" providerId="ADAL" clId="{778E5850-6817-4C30-9B62-649F8FCA6F77}" dt="2021-05-06T10:33:43.114" v="57" actId="478"/>
          <ac:grpSpMkLst>
            <pc:docMk/>
            <pc:sldMk cId="983046382" sldId="4111"/>
            <ac:grpSpMk id="65" creationId="{497E3C71-B833-4F72-8149-66A62DF78288}"/>
          </ac:grpSpMkLst>
        </pc:grpChg>
      </pc:sldChg>
      <pc:sldChg chg="addSp delSp modSp mod">
        <pc:chgData name="Sudarshan Chakravarthi" userId="9632d19e-631d-46a5-9e9a-d9cc496f17d0" providerId="ADAL" clId="{778E5850-6817-4C30-9B62-649F8FCA6F77}" dt="2021-05-06T11:23:03.749" v="461" actId="6549"/>
        <pc:sldMkLst>
          <pc:docMk/>
          <pc:sldMk cId="2054766397" sldId="4112"/>
        </pc:sldMkLst>
        <pc:spChg chg="topLvl">
          <ac:chgData name="Sudarshan Chakravarthi" userId="9632d19e-631d-46a5-9e9a-d9cc496f17d0" providerId="ADAL" clId="{778E5850-6817-4C30-9B62-649F8FCA6F77}" dt="2021-05-06T10:33:18.517" v="46" actId="478"/>
          <ac:spMkLst>
            <pc:docMk/>
            <pc:sldMk cId="2054766397" sldId="4112"/>
            <ac:spMk id="7" creationId="{75590B60-280A-48C2-A448-89400533BBF7}"/>
          </ac:spMkLst>
        </pc:spChg>
        <pc:spChg chg="del topLvl">
          <ac:chgData name="Sudarshan Chakravarthi" userId="9632d19e-631d-46a5-9e9a-d9cc496f17d0" providerId="ADAL" clId="{778E5850-6817-4C30-9B62-649F8FCA6F77}" dt="2021-05-06T10:33:18.517" v="46" actId="478"/>
          <ac:spMkLst>
            <pc:docMk/>
            <pc:sldMk cId="2054766397" sldId="4112"/>
            <ac:spMk id="8" creationId="{9864652F-416E-4B17-989A-151911258E09}"/>
          </ac:spMkLst>
        </pc:spChg>
        <pc:spChg chg="add mod">
          <ac:chgData name="Sudarshan Chakravarthi" userId="9632d19e-631d-46a5-9e9a-d9cc496f17d0" providerId="ADAL" clId="{778E5850-6817-4C30-9B62-649F8FCA6F77}" dt="2021-05-06T10:33:19.677" v="47"/>
          <ac:spMkLst>
            <pc:docMk/>
            <pc:sldMk cId="2054766397" sldId="4112"/>
            <ac:spMk id="9" creationId="{B4B56A2B-8045-4ED7-93AD-4379E4E9FFCC}"/>
          </ac:spMkLst>
        </pc:spChg>
        <pc:spChg chg="mod">
          <ac:chgData name="Sudarshan Chakravarthi" userId="9632d19e-631d-46a5-9e9a-d9cc496f17d0" providerId="ADAL" clId="{778E5850-6817-4C30-9B62-649F8FCA6F77}" dt="2021-05-06T11:22:59.950" v="459"/>
          <ac:spMkLst>
            <pc:docMk/>
            <pc:sldMk cId="2054766397" sldId="4112"/>
            <ac:spMk id="11" creationId="{556CB208-8ADA-49A9-9570-D411EECE0FA7}"/>
          </ac:spMkLst>
        </pc:spChg>
        <pc:spChg chg="mod">
          <ac:chgData name="Sudarshan Chakravarthi" userId="9632d19e-631d-46a5-9e9a-d9cc496f17d0" providerId="ADAL" clId="{778E5850-6817-4C30-9B62-649F8FCA6F77}" dt="2021-05-06T11:22:59.950" v="459"/>
          <ac:spMkLst>
            <pc:docMk/>
            <pc:sldMk cId="2054766397" sldId="4112"/>
            <ac:spMk id="12" creationId="{F1FCADE8-0299-408B-9197-DC6F2C1F2995}"/>
          </ac:spMkLst>
        </pc:spChg>
        <pc:spChg chg="mod">
          <ac:chgData name="Sudarshan Chakravarthi" userId="9632d19e-631d-46a5-9e9a-d9cc496f17d0" providerId="ADAL" clId="{778E5850-6817-4C30-9B62-649F8FCA6F77}" dt="2021-05-06T11:23:03.749" v="461" actId="6549"/>
          <ac:spMkLst>
            <pc:docMk/>
            <pc:sldMk cId="2054766397" sldId="4112"/>
            <ac:spMk id="13" creationId="{2A777FDA-16B5-47E0-859C-9997F1B6FA85}"/>
          </ac:spMkLst>
        </pc:spChg>
        <pc:grpChg chg="del">
          <ac:chgData name="Sudarshan Chakravarthi" userId="9632d19e-631d-46a5-9e9a-d9cc496f17d0" providerId="ADAL" clId="{778E5850-6817-4C30-9B62-649F8FCA6F77}" dt="2021-05-06T10:33:18.517" v="46" actId="478"/>
          <ac:grpSpMkLst>
            <pc:docMk/>
            <pc:sldMk cId="2054766397" sldId="4112"/>
            <ac:grpSpMk id="6" creationId="{3E0B1BE8-98DE-4ADD-B5C9-9DEE8549129B}"/>
          </ac:grpSpMkLst>
        </pc:grpChg>
        <pc:grpChg chg="add mod">
          <ac:chgData name="Sudarshan Chakravarthi" userId="9632d19e-631d-46a5-9e9a-d9cc496f17d0" providerId="ADAL" clId="{778E5850-6817-4C30-9B62-649F8FCA6F77}" dt="2021-05-06T11:22:59.950" v="459"/>
          <ac:grpSpMkLst>
            <pc:docMk/>
            <pc:sldMk cId="2054766397" sldId="4112"/>
            <ac:grpSpMk id="10" creationId="{C516DD08-01DE-4329-9DE6-BA5D9893EC82}"/>
          </ac:grpSpMkLst>
        </pc:grpChg>
        <pc:picChg chg="add del">
          <ac:chgData name="Sudarshan Chakravarthi" userId="9632d19e-631d-46a5-9e9a-d9cc496f17d0" providerId="ADAL" clId="{778E5850-6817-4C30-9B62-649F8FCA6F77}" dt="2021-05-06T11:22:48.802" v="456" actId="478"/>
          <ac:picMkLst>
            <pc:docMk/>
            <pc:sldMk cId="2054766397" sldId="4112"/>
            <ac:picMk id="3" creationId="{21C5CED3-8D0D-44D8-B9A2-D29B5DC7486D}"/>
          </ac:picMkLst>
        </pc:picChg>
        <pc:picChg chg="add mod">
          <ac:chgData name="Sudarshan Chakravarthi" userId="9632d19e-631d-46a5-9e9a-d9cc496f17d0" providerId="ADAL" clId="{778E5850-6817-4C30-9B62-649F8FCA6F77}" dt="2021-05-06T11:22:53.747" v="458" actId="1076"/>
          <ac:picMkLst>
            <pc:docMk/>
            <pc:sldMk cId="2054766397" sldId="4112"/>
            <ac:picMk id="4" creationId="{8E82B226-BFDD-4667-A3F9-9C6B4BE63599}"/>
          </ac:picMkLst>
        </pc:picChg>
      </pc:sldChg>
      <pc:sldChg chg="addSp delSp modSp mod">
        <pc:chgData name="Sudarshan Chakravarthi" userId="9632d19e-631d-46a5-9e9a-d9cc496f17d0" providerId="ADAL" clId="{778E5850-6817-4C30-9B62-649F8FCA6F77}" dt="2021-05-06T10:35:31.601" v="97" actId="1076"/>
        <pc:sldMkLst>
          <pc:docMk/>
          <pc:sldMk cId="721277695" sldId="4113"/>
        </pc:sldMkLst>
        <pc:spChg chg="mod">
          <ac:chgData name="Sudarshan Chakravarthi" userId="9632d19e-631d-46a5-9e9a-d9cc496f17d0" providerId="ADAL" clId="{778E5850-6817-4C30-9B62-649F8FCA6F77}" dt="2021-05-06T10:35:31.601" v="97" actId="1076"/>
          <ac:spMkLst>
            <pc:docMk/>
            <pc:sldMk cId="721277695" sldId="4113"/>
            <ac:spMk id="4" creationId="{6AB1703C-F259-426D-8A67-DA45C977A142}"/>
          </ac:spMkLst>
        </pc:spChg>
        <pc:spChg chg="del">
          <ac:chgData name="Sudarshan Chakravarthi" userId="9632d19e-631d-46a5-9e9a-d9cc496f17d0" providerId="ADAL" clId="{778E5850-6817-4C30-9B62-649F8FCA6F77}" dt="2021-05-06T10:34:37.345" v="83" actId="478"/>
          <ac:spMkLst>
            <pc:docMk/>
            <pc:sldMk cId="721277695" sldId="4113"/>
            <ac:spMk id="7" creationId="{ABB85AFA-CF01-4721-8570-A8F4DE7E2958}"/>
          </ac:spMkLst>
        </pc:spChg>
        <pc:spChg chg="add mod">
          <ac:chgData name="Sudarshan Chakravarthi" userId="9632d19e-631d-46a5-9e9a-d9cc496f17d0" providerId="ADAL" clId="{778E5850-6817-4C30-9B62-649F8FCA6F77}" dt="2021-05-06T10:34:38.247" v="84"/>
          <ac:spMkLst>
            <pc:docMk/>
            <pc:sldMk cId="721277695" sldId="4113"/>
            <ac:spMk id="9" creationId="{76EA4E93-EDF7-4DA7-A3A4-DC561775E922}"/>
          </ac:spMkLst>
        </pc:spChg>
      </pc:sldChg>
      <pc:sldChg chg="addSp delSp modSp mod">
        <pc:chgData name="Sudarshan Chakravarthi" userId="9632d19e-631d-46a5-9e9a-d9cc496f17d0" providerId="ADAL" clId="{778E5850-6817-4C30-9B62-649F8FCA6F77}" dt="2021-05-06T11:01:43.241" v="297" actId="1076"/>
        <pc:sldMkLst>
          <pc:docMk/>
          <pc:sldMk cId="721143234" sldId="4114"/>
        </pc:sldMkLst>
        <pc:spChg chg="del">
          <ac:chgData name="Sudarshan Chakravarthi" userId="9632d19e-631d-46a5-9e9a-d9cc496f17d0" providerId="ADAL" clId="{778E5850-6817-4C30-9B62-649F8FCA6F77}" dt="2021-05-06T10:34:25.589" v="77" actId="478"/>
          <ac:spMkLst>
            <pc:docMk/>
            <pc:sldMk cId="721143234" sldId="4114"/>
            <ac:spMk id="3" creationId="{589D76B0-06D5-4D85-9E17-5D98D28F5FAE}"/>
          </ac:spMkLst>
        </pc:spChg>
        <pc:spChg chg="mod">
          <ac:chgData name="Sudarshan Chakravarthi" userId="9632d19e-631d-46a5-9e9a-d9cc496f17d0" providerId="ADAL" clId="{778E5850-6817-4C30-9B62-649F8FCA6F77}" dt="2021-05-06T11:01:43.241" v="297" actId="1076"/>
          <ac:spMkLst>
            <pc:docMk/>
            <pc:sldMk cId="721143234" sldId="4114"/>
            <ac:spMk id="6" creationId="{42F34397-AD54-4F94-B0EA-3BA949D6C030}"/>
          </ac:spMkLst>
        </pc:spChg>
        <pc:spChg chg="add mod">
          <ac:chgData name="Sudarshan Chakravarthi" userId="9632d19e-631d-46a5-9e9a-d9cc496f17d0" providerId="ADAL" clId="{778E5850-6817-4C30-9B62-649F8FCA6F77}" dt="2021-05-06T10:34:26.913" v="78"/>
          <ac:spMkLst>
            <pc:docMk/>
            <pc:sldMk cId="721143234" sldId="4114"/>
            <ac:spMk id="8" creationId="{3B5C93A2-D9C7-41B6-A0D6-49DF022EC006}"/>
          </ac:spMkLst>
        </pc:spChg>
      </pc:sldChg>
      <pc:sldChg chg="addSp delSp modSp mod">
        <pc:chgData name="Sudarshan Chakravarthi" userId="9632d19e-631d-46a5-9e9a-d9cc496f17d0" providerId="ADAL" clId="{778E5850-6817-4C30-9B62-649F8FCA6F77}" dt="2021-05-06T10:32:45.295" v="35"/>
        <pc:sldMkLst>
          <pc:docMk/>
          <pc:sldMk cId="3865774031" sldId="4116"/>
        </pc:sldMkLst>
        <pc:spChg chg="del">
          <ac:chgData name="Sudarshan Chakravarthi" userId="9632d19e-631d-46a5-9e9a-d9cc496f17d0" providerId="ADAL" clId="{778E5850-6817-4C30-9B62-649F8FCA6F77}" dt="2021-05-06T10:32:44.361" v="34" actId="478"/>
          <ac:spMkLst>
            <pc:docMk/>
            <pc:sldMk cId="3865774031" sldId="4116"/>
            <ac:spMk id="34" creationId="{BAA4F3EF-121D-4A0D-9F91-9CA325EC1B5E}"/>
          </ac:spMkLst>
        </pc:spChg>
        <pc:spChg chg="add mod">
          <ac:chgData name="Sudarshan Chakravarthi" userId="9632d19e-631d-46a5-9e9a-d9cc496f17d0" providerId="ADAL" clId="{778E5850-6817-4C30-9B62-649F8FCA6F77}" dt="2021-05-06T10:32:45.295" v="35"/>
          <ac:spMkLst>
            <pc:docMk/>
            <pc:sldMk cId="3865774031" sldId="4116"/>
            <ac:spMk id="37" creationId="{9B15FA62-EA97-4789-B7E1-80571DD3E9D7}"/>
          </ac:spMkLst>
        </pc:spChg>
      </pc:sldChg>
      <pc:sldChg chg="modSp add mod">
        <pc:chgData name="Sudarshan Chakravarthi" userId="9632d19e-631d-46a5-9e9a-d9cc496f17d0" providerId="ADAL" clId="{778E5850-6817-4C30-9B62-649F8FCA6F77}" dt="2021-05-06T10:32:11.311" v="24" actId="14100"/>
        <pc:sldMkLst>
          <pc:docMk/>
          <pc:sldMk cId="1413794806" sldId="4117"/>
        </pc:sldMkLst>
        <pc:spChg chg="mod">
          <ac:chgData name="Sudarshan Chakravarthi" userId="9632d19e-631d-46a5-9e9a-d9cc496f17d0" providerId="ADAL" clId="{778E5850-6817-4C30-9B62-649F8FCA6F77}" dt="2021-05-06T10:32:11.311" v="24" actId="14100"/>
          <ac:spMkLst>
            <pc:docMk/>
            <pc:sldMk cId="1413794806" sldId="4117"/>
            <ac:spMk id="7" creationId="{5861F2F6-33FC-4C12-95D9-41BA7A6A6B64}"/>
          </ac:spMkLst>
        </pc:spChg>
      </pc:sldChg>
      <pc:sldChg chg="add del">
        <pc:chgData name="Sudarshan Chakravarthi" userId="9632d19e-631d-46a5-9e9a-d9cc496f17d0" providerId="ADAL" clId="{778E5850-6817-4C30-9B62-649F8FCA6F77}" dt="2021-05-06T11:17:48.652" v="424"/>
        <pc:sldMkLst>
          <pc:docMk/>
          <pc:sldMk cId="2626307187" sldId="4118"/>
        </pc:sldMkLst>
      </pc:sldChg>
      <pc:sldChg chg="addSp delSp modSp new del mod">
        <pc:chgData name="Sudarshan Chakravarthi" userId="9632d19e-631d-46a5-9e9a-d9cc496f17d0" providerId="ADAL" clId="{778E5850-6817-4C30-9B62-649F8FCA6F77}" dt="2021-05-06T11:07:52.652" v="308" actId="47"/>
        <pc:sldMkLst>
          <pc:docMk/>
          <pc:sldMk cId="3668943399" sldId="4118"/>
        </pc:sldMkLst>
        <pc:picChg chg="add del mod">
          <ac:chgData name="Sudarshan Chakravarthi" userId="9632d19e-631d-46a5-9e9a-d9cc496f17d0" providerId="ADAL" clId="{778E5850-6817-4C30-9B62-649F8FCA6F77}" dt="2021-05-06T11:07:47.890" v="306" actId="21"/>
          <ac:picMkLst>
            <pc:docMk/>
            <pc:sldMk cId="3668943399" sldId="4118"/>
            <ac:picMk id="2" creationId="{A8F3B3F2-4570-4E0B-A59C-333589007351}"/>
          </ac:picMkLst>
        </pc:picChg>
      </pc:sldChg>
    </pc:docChg>
  </pc:docChgLst>
  <pc:docChgLst>
    <pc:chgData name="Sudarshan Chakravarthi" userId="9632d19e-631d-46a5-9e9a-d9cc496f17d0" providerId="ADAL" clId="{79BEF8C4-7198-4D45-A11A-74B0A857BE9E}"/>
    <pc:docChg chg="undo custSel modSld">
      <pc:chgData name="Sudarshan Chakravarthi" userId="9632d19e-631d-46a5-9e9a-d9cc496f17d0" providerId="ADAL" clId="{79BEF8C4-7198-4D45-A11A-74B0A857BE9E}" dt="2023-07-05T07:53:04.147" v="52" actId="207"/>
      <pc:docMkLst>
        <pc:docMk/>
      </pc:docMkLst>
      <pc:sldChg chg="modSp mod">
        <pc:chgData name="Sudarshan Chakravarthi" userId="9632d19e-631d-46a5-9e9a-d9cc496f17d0" providerId="ADAL" clId="{79BEF8C4-7198-4D45-A11A-74B0A857BE9E}" dt="2023-07-05T07:48:25.365" v="4" actId="207"/>
        <pc:sldMkLst>
          <pc:docMk/>
          <pc:sldMk cId="788889282" sldId="269"/>
        </pc:sldMkLst>
        <pc:spChg chg="mod">
          <ac:chgData name="Sudarshan Chakravarthi" userId="9632d19e-631d-46a5-9e9a-d9cc496f17d0" providerId="ADAL" clId="{79BEF8C4-7198-4D45-A11A-74B0A857BE9E}" dt="2023-07-05T07:48:25.365" v="4" actId="207"/>
          <ac:spMkLst>
            <pc:docMk/>
            <pc:sldMk cId="788889282" sldId="269"/>
            <ac:spMk id="38" creationId="{9EAB404E-9278-114E-BE97-A39FDCA09CE9}"/>
          </ac:spMkLst>
        </pc:spChg>
      </pc:sldChg>
      <pc:sldChg chg="modSp">
        <pc:chgData name="Sudarshan Chakravarthi" userId="9632d19e-631d-46a5-9e9a-d9cc496f17d0" providerId="ADAL" clId="{79BEF8C4-7198-4D45-A11A-74B0A857BE9E}" dt="2023-07-05T07:47:53.549" v="3" actId="207"/>
        <pc:sldMkLst>
          <pc:docMk/>
          <pc:sldMk cId="545774819" sldId="298"/>
        </pc:sldMkLst>
        <pc:graphicFrameChg chg="mod">
          <ac:chgData name="Sudarshan Chakravarthi" userId="9632d19e-631d-46a5-9e9a-d9cc496f17d0" providerId="ADAL" clId="{79BEF8C4-7198-4D45-A11A-74B0A857BE9E}" dt="2023-07-05T07:47:53.549" v="3" actId="207"/>
          <ac:graphicFrameMkLst>
            <pc:docMk/>
            <pc:sldMk cId="545774819" sldId="298"/>
            <ac:graphicFrameMk id="58" creationId="{C28D78A8-027B-4506-AB62-A202F1C35130}"/>
          </ac:graphicFrameMkLst>
        </pc:graphicFrameChg>
      </pc:sldChg>
      <pc:sldChg chg="modSp mod">
        <pc:chgData name="Sudarshan Chakravarthi" userId="9632d19e-631d-46a5-9e9a-d9cc496f17d0" providerId="ADAL" clId="{79BEF8C4-7198-4D45-A11A-74B0A857BE9E}" dt="2023-07-05T07:49:49.807" v="26" actId="207"/>
        <pc:sldMkLst>
          <pc:docMk/>
          <pc:sldMk cId="33291178" sldId="3932"/>
        </pc:sldMkLst>
        <pc:spChg chg="mod">
          <ac:chgData name="Sudarshan Chakravarthi" userId="9632d19e-631d-46a5-9e9a-d9cc496f17d0" providerId="ADAL" clId="{79BEF8C4-7198-4D45-A11A-74B0A857BE9E}" dt="2023-07-05T07:49:35.386" v="22" actId="207"/>
          <ac:spMkLst>
            <pc:docMk/>
            <pc:sldMk cId="33291178" sldId="3932"/>
            <ac:spMk id="37" creationId="{9FED508F-DFEB-4E4B-8971-2A3353FB796B}"/>
          </ac:spMkLst>
        </pc:spChg>
        <pc:spChg chg="mod">
          <ac:chgData name="Sudarshan Chakravarthi" userId="9632d19e-631d-46a5-9e9a-d9cc496f17d0" providerId="ADAL" clId="{79BEF8C4-7198-4D45-A11A-74B0A857BE9E}" dt="2023-07-05T07:49:39.193" v="23" actId="207"/>
          <ac:spMkLst>
            <pc:docMk/>
            <pc:sldMk cId="33291178" sldId="3932"/>
            <ac:spMk id="38" creationId="{723D7E77-2334-4C5E-ADD5-E9C1107F8570}"/>
          </ac:spMkLst>
        </pc:spChg>
        <pc:spChg chg="mod">
          <ac:chgData name="Sudarshan Chakravarthi" userId="9632d19e-631d-46a5-9e9a-d9cc496f17d0" providerId="ADAL" clId="{79BEF8C4-7198-4D45-A11A-74B0A857BE9E}" dt="2023-07-05T07:49:42.825" v="25" actId="207"/>
          <ac:spMkLst>
            <pc:docMk/>
            <pc:sldMk cId="33291178" sldId="3932"/>
            <ac:spMk id="39" creationId="{C12CF0E1-89AC-40AE-88AD-05B23113D0FF}"/>
          </ac:spMkLst>
        </pc:spChg>
        <pc:spChg chg="mod">
          <ac:chgData name="Sudarshan Chakravarthi" userId="9632d19e-631d-46a5-9e9a-d9cc496f17d0" providerId="ADAL" clId="{79BEF8C4-7198-4D45-A11A-74B0A857BE9E}" dt="2023-07-05T07:49:49.807" v="26" actId="207"/>
          <ac:spMkLst>
            <pc:docMk/>
            <pc:sldMk cId="33291178" sldId="3932"/>
            <ac:spMk id="40" creationId="{1B827564-DC7D-4789-A318-550101B1D5D0}"/>
          </ac:spMkLst>
        </pc:spChg>
      </pc:sldChg>
      <pc:sldChg chg="modSp mod">
        <pc:chgData name="Sudarshan Chakravarthi" userId="9632d19e-631d-46a5-9e9a-d9cc496f17d0" providerId="ADAL" clId="{79BEF8C4-7198-4D45-A11A-74B0A857BE9E}" dt="2023-07-05T07:53:04.147" v="52" actId="207"/>
        <pc:sldMkLst>
          <pc:docMk/>
          <pc:sldMk cId="1697287283" sldId="3941"/>
        </pc:sldMkLst>
        <pc:spChg chg="mod">
          <ac:chgData name="Sudarshan Chakravarthi" userId="9632d19e-631d-46a5-9e9a-d9cc496f17d0" providerId="ADAL" clId="{79BEF8C4-7198-4D45-A11A-74B0A857BE9E}" dt="2023-07-05T07:53:04.147" v="52" actId="207"/>
          <ac:spMkLst>
            <pc:docMk/>
            <pc:sldMk cId="1697287283" sldId="3941"/>
            <ac:spMk id="4" creationId="{4A79BC7C-5734-4358-BC56-D9E75BF8D9A2}"/>
          </ac:spMkLst>
        </pc:spChg>
        <pc:spChg chg="mod">
          <ac:chgData name="Sudarshan Chakravarthi" userId="9632d19e-631d-46a5-9e9a-d9cc496f17d0" providerId="ADAL" clId="{79BEF8C4-7198-4D45-A11A-74B0A857BE9E}" dt="2023-07-05T07:52:58.096" v="51" actId="207"/>
          <ac:spMkLst>
            <pc:docMk/>
            <pc:sldMk cId="1697287283" sldId="3941"/>
            <ac:spMk id="5" creationId="{FCC0A34E-FA51-4C6E-82C5-BEA235751386}"/>
          </ac:spMkLst>
        </pc:spChg>
        <pc:spChg chg="mod">
          <ac:chgData name="Sudarshan Chakravarthi" userId="9632d19e-631d-46a5-9e9a-d9cc496f17d0" providerId="ADAL" clId="{79BEF8C4-7198-4D45-A11A-74B0A857BE9E}" dt="2023-07-05T07:52:54.348" v="50" actId="207"/>
          <ac:spMkLst>
            <pc:docMk/>
            <pc:sldMk cId="1697287283" sldId="3941"/>
            <ac:spMk id="6" creationId="{162C8BEF-23FB-46CF-A5F0-65C524B6BB07}"/>
          </ac:spMkLst>
        </pc:spChg>
        <pc:spChg chg="mod">
          <ac:chgData name="Sudarshan Chakravarthi" userId="9632d19e-631d-46a5-9e9a-d9cc496f17d0" providerId="ADAL" clId="{79BEF8C4-7198-4D45-A11A-74B0A857BE9E}" dt="2023-07-05T07:50:23.198" v="29" actId="207"/>
          <ac:spMkLst>
            <pc:docMk/>
            <pc:sldMk cId="1697287283" sldId="3941"/>
            <ac:spMk id="7" creationId="{7D90720C-20D4-47B3-AD8A-78EFA0CAB48D}"/>
          </ac:spMkLst>
        </pc:spChg>
      </pc:sldChg>
      <pc:sldChg chg="modSp mod">
        <pc:chgData name="Sudarshan Chakravarthi" userId="9632d19e-631d-46a5-9e9a-d9cc496f17d0" providerId="ADAL" clId="{79BEF8C4-7198-4D45-A11A-74B0A857BE9E}" dt="2023-07-05T07:50:49.735" v="33" actId="207"/>
        <pc:sldMkLst>
          <pc:docMk/>
          <pc:sldMk cId="2827839007" sldId="3944"/>
        </pc:sldMkLst>
        <pc:spChg chg="mod">
          <ac:chgData name="Sudarshan Chakravarthi" userId="9632d19e-631d-46a5-9e9a-d9cc496f17d0" providerId="ADAL" clId="{79BEF8C4-7198-4D45-A11A-74B0A857BE9E}" dt="2023-07-05T07:50:34.809" v="30" actId="207"/>
          <ac:spMkLst>
            <pc:docMk/>
            <pc:sldMk cId="2827839007" sldId="3944"/>
            <ac:spMk id="27" creationId="{A55EFEDA-FFB4-4313-8AAC-DCB06FF517AB}"/>
          </ac:spMkLst>
        </pc:spChg>
        <pc:spChg chg="mod">
          <ac:chgData name="Sudarshan Chakravarthi" userId="9632d19e-631d-46a5-9e9a-d9cc496f17d0" providerId="ADAL" clId="{79BEF8C4-7198-4D45-A11A-74B0A857BE9E}" dt="2023-07-05T07:50:39.501" v="31" actId="207"/>
          <ac:spMkLst>
            <pc:docMk/>
            <pc:sldMk cId="2827839007" sldId="3944"/>
            <ac:spMk id="28" creationId="{76D1DC23-BFCA-4D1A-8563-1557777E97C7}"/>
          </ac:spMkLst>
        </pc:spChg>
        <pc:spChg chg="mod">
          <ac:chgData name="Sudarshan Chakravarthi" userId="9632d19e-631d-46a5-9e9a-d9cc496f17d0" providerId="ADAL" clId="{79BEF8C4-7198-4D45-A11A-74B0A857BE9E}" dt="2023-07-05T07:50:42.842" v="32" actId="207"/>
          <ac:spMkLst>
            <pc:docMk/>
            <pc:sldMk cId="2827839007" sldId="3944"/>
            <ac:spMk id="29" creationId="{F062567F-AC33-46BB-81CB-43DBEFDC1F50}"/>
          </ac:spMkLst>
        </pc:spChg>
        <pc:spChg chg="mod">
          <ac:chgData name="Sudarshan Chakravarthi" userId="9632d19e-631d-46a5-9e9a-d9cc496f17d0" providerId="ADAL" clId="{79BEF8C4-7198-4D45-A11A-74B0A857BE9E}" dt="2023-07-05T07:50:12.056" v="27" actId="207"/>
          <ac:spMkLst>
            <pc:docMk/>
            <pc:sldMk cId="2827839007" sldId="3944"/>
            <ac:spMk id="30" creationId="{DCFAAFD1-7D38-4E95-BD09-2902AB4EBCFE}"/>
          </ac:spMkLst>
        </pc:spChg>
        <pc:spChg chg="mod">
          <ac:chgData name="Sudarshan Chakravarthi" userId="9632d19e-631d-46a5-9e9a-d9cc496f17d0" providerId="ADAL" clId="{79BEF8C4-7198-4D45-A11A-74B0A857BE9E}" dt="2023-07-05T07:50:49.735" v="33" actId="207"/>
          <ac:spMkLst>
            <pc:docMk/>
            <pc:sldMk cId="2827839007" sldId="3944"/>
            <ac:spMk id="54" creationId="{1B309588-EE43-4079-A88F-EEAE7EFFDA54}"/>
          </ac:spMkLst>
        </pc:spChg>
      </pc:sldChg>
      <pc:sldChg chg="modSp mod">
        <pc:chgData name="Sudarshan Chakravarthi" userId="9632d19e-631d-46a5-9e9a-d9cc496f17d0" providerId="ADAL" clId="{79BEF8C4-7198-4D45-A11A-74B0A857BE9E}" dt="2023-07-05T07:52:47.304" v="49" actId="207"/>
        <pc:sldMkLst>
          <pc:docMk/>
          <pc:sldMk cId="3968776212" sldId="3947"/>
        </pc:sldMkLst>
        <pc:spChg chg="mod">
          <ac:chgData name="Sudarshan Chakravarthi" userId="9632d19e-631d-46a5-9e9a-d9cc496f17d0" providerId="ADAL" clId="{79BEF8C4-7198-4D45-A11A-74B0A857BE9E}" dt="2023-07-05T07:51:21.169" v="40" actId="207"/>
          <ac:spMkLst>
            <pc:docMk/>
            <pc:sldMk cId="3968776212" sldId="3947"/>
            <ac:spMk id="3" creationId="{F7A31594-CF78-4BBD-8F08-AFD7439A941A}"/>
          </ac:spMkLst>
        </pc:spChg>
        <pc:spChg chg="mod">
          <ac:chgData name="Sudarshan Chakravarthi" userId="9632d19e-631d-46a5-9e9a-d9cc496f17d0" providerId="ADAL" clId="{79BEF8C4-7198-4D45-A11A-74B0A857BE9E}" dt="2023-07-05T07:51:18.010" v="39" actId="207"/>
          <ac:spMkLst>
            <pc:docMk/>
            <pc:sldMk cId="3968776212" sldId="3947"/>
            <ac:spMk id="4" creationId="{53E8C6CB-B3D1-4A3D-884D-AD5AE239F0B9}"/>
          </ac:spMkLst>
        </pc:spChg>
        <pc:spChg chg="mod">
          <ac:chgData name="Sudarshan Chakravarthi" userId="9632d19e-631d-46a5-9e9a-d9cc496f17d0" providerId="ADAL" clId="{79BEF8C4-7198-4D45-A11A-74B0A857BE9E}" dt="2023-07-05T07:52:47.304" v="49" actId="207"/>
          <ac:spMkLst>
            <pc:docMk/>
            <pc:sldMk cId="3968776212" sldId="3947"/>
            <ac:spMk id="23" creationId="{2021C96F-E3F9-4221-8910-1D5F5E3C8455}"/>
          </ac:spMkLst>
        </pc:spChg>
        <pc:spChg chg="mod">
          <ac:chgData name="Sudarshan Chakravarthi" userId="9632d19e-631d-46a5-9e9a-d9cc496f17d0" providerId="ADAL" clId="{79BEF8C4-7198-4D45-A11A-74B0A857BE9E}" dt="2023-07-05T07:51:30.637" v="41" actId="207"/>
          <ac:spMkLst>
            <pc:docMk/>
            <pc:sldMk cId="3968776212" sldId="3947"/>
            <ac:spMk id="24" creationId="{4C3773C6-9853-4CB8-A4DE-E47B394919EE}"/>
          </ac:spMkLst>
        </pc:spChg>
      </pc:sldChg>
      <pc:sldChg chg="modSp mod">
        <pc:chgData name="Sudarshan Chakravarthi" userId="9632d19e-631d-46a5-9e9a-d9cc496f17d0" providerId="ADAL" clId="{79BEF8C4-7198-4D45-A11A-74B0A857BE9E}" dt="2023-07-05T07:51:10.693" v="38" actId="207"/>
        <pc:sldMkLst>
          <pc:docMk/>
          <pc:sldMk cId="502506475" sldId="3948"/>
        </pc:sldMkLst>
        <pc:spChg chg="mod">
          <ac:chgData name="Sudarshan Chakravarthi" userId="9632d19e-631d-46a5-9e9a-d9cc496f17d0" providerId="ADAL" clId="{79BEF8C4-7198-4D45-A11A-74B0A857BE9E}" dt="2023-07-05T07:51:07.326" v="37" actId="207"/>
          <ac:spMkLst>
            <pc:docMk/>
            <pc:sldMk cId="502506475" sldId="3948"/>
            <ac:spMk id="4" creationId="{9F54E2FA-5B05-4C43-A25E-AF32BFB90EA4}"/>
          </ac:spMkLst>
        </pc:spChg>
        <pc:spChg chg="mod">
          <ac:chgData name="Sudarshan Chakravarthi" userId="9632d19e-631d-46a5-9e9a-d9cc496f17d0" providerId="ADAL" clId="{79BEF8C4-7198-4D45-A11A-74B0A857BE9E}" dt="2023-07-05T07:51:03.880" v="36" actId="207"/>
          <ac:spMkLst>
            <pc:docMk/>
            <pc:sldMk cId="502506475" sldId="3948"/>
            <ac:spMk id="5" creationId="{F331EA96-0662-43B3-9053-7E83FDE29220}"/>
          </ac:spMkLst>
        </pc:spChg>
        <pc:spChg chg="mod">
          <ac:chgData name="Sudarshan Chakravarthi" userId="9632d19e-631d-46a5-9e9a-d9cc496f17d0" providerId="ADAL" clId="{79BEF8C4-7198-4D45-A11A-74B0A857BE9E}" dt="2023-07-05T07:50:19.138" v="28" actId="207"/>
          <ac:spMkLst>
            <pc:docMk/>
            <pc:sldMk cId="502506475" sldId="3948"/>
            <ac:spMk id="6" creationId="{F5966D7D-4982-403C-8566-22CD1B9F5DE4}"/>
          </ac:spMkLst>
        </pc:spChg>
        <pc:spChg chg="mod">
          <ac:chgData name="Sudarshan Chakravarthi" userId="9632d19e-631d-46a5-9e9a-d9cc496f17d0" providerId="ADAL" clId="{79BEF8C4-7198-4D45-A11A-74B0A857BE9E}" dt="2023-07-05T07:51:10.693" v="38" actId="207"/>
          <ac:spMkLst>
            <pc:docMk/>
            <pc:sldMk cId="502506475" sldId="3948"/>
            <ac:spMk id="18" creationId="{E1B9DBF6-1931-47CD-A15D-DA8BF3390472}"/>
          </ac:spMkLst>
        </pc:spChg>
        <pc:spChg chg="mod">
          <ac:chgData name="Sudarshan Chakravarthi" userId="9632d19e-631d-46a5-9e9a-d9cc496f17d0" providerId="ADAL" clId="{79BEF8C4-7198-4D45-A11A-74B0A857BE9E}" dt="2023-07-05T07:50:57.316" v="34" actId="207"/>
          <ac:spMkLst>
            <pc:docMk/>
            <pc:sldMk cId="502506475" sldId="3948"/>
            <ac:spMk id="19" creationId="{C1AC7380-C124-4BCB-8161-62BD037537E5}"/>
          </ac:spMkLst>
        </pc:spChg>
      </pc:sldChg>
      <pc:sldChg chg="modSp mod">
        <pc:chgData name="Sudarshan Chakravarthi" userId="9632d19e-631d-46a5-9e9a-d9cc496f17d0" providerId="ADAL" clId="{79BEF8C4-7198-4D45-A11A-74B0A857BE9E}" dt="2023-07-05T07:49:10.915" v="20" actId="1036"/>
        <pc:sldMkLst>
          <pc:docMk/>
          <pc:sldMk cId="1879143905" sldId="4098"/>
        </pc:sldMkLst>
        <pc:spChg chg="mod">
          <ac:chgData name="Sudarshan Chakravarthi" userId="9632d19e-631d-46a5-9e9a-d9cc496f17d0" providerId="ADAL" clId="{79BEF8C4-7198-4D45-A11A-74B0A857BE9E}" dt="2023-07-05T07:48:47.027" v="7" actId="122"/>
          <ac:spMkLst>
            <pc:docMk/>
            <pc:sldMk cId="1879143905" sldId="4098"/>
            <ac:spMk id="4" creationId="{0C1A25F6-32BB-452F-875F-D5DAA1065BA3}"/>
          </ac:spMkLst>
        </pc:spChg>
        <pc:spChg chg="mod">
          <ac:chgData name="Sudarshan Chakravarthi" userId="9632d19e-631d-46a5-9e9a-d9cc496f17d0" providerId="ADAL" clId="{79BEF8C4-7198-4D45-A11A-74B0A857BE9E}" dt="2023-07-05T07:48:47.027" v="7" actId="122"/>
          <ac:spMkLst>
            <pc:docMk/>
            <pc:sldMk cId="1879143905" sldId="4098"/>
            <ac:spMk id="5" creationId="{E7A6A03C-F5D2-4FFB-88AA-3A31D382AA35}"/>
          </ac:spMkLst>
        </pc:spChg>
        <pc:spChg chg="mod">
          <ac:chgData name="Sudarshan Chakravarthi" userId="9632d19e-631d-46a5-9e9a-d9cc496f17d0" providerId="ADAL" clId="{79BEF8C4-7198-4D45-A11A-74B0A857BE9E}" dt="2023-07-05T07:48:47.027" v="7" actId="122"/>
          <ac:spMkLst>
            <pc:docMk/>
            <pc:sldMk cId="1879143905" sldId="4098"/>
            <ac:spMk id="8" creationId="{C796FC69-3549-4308-9DDD-F68D17B8CF16}"/>
          </ac:spMkLst>
        </pc:spChg>
        <pc:spChg chg="mod">
          <ac:chgData name="Sudarshan Chakravarthi" userId="9632d19e-631d-46a5-9e9a-d9cc496f17d0" providerId="ADAL" clId="{79BEF8C4-7198-4D45-A11A-74B0A857BE9E}" dt="2023-07-05T07:48:47.027" v="7" actId="122"/>
          <ac:spMkLst>
            <pc:docMk/>
            <pc:sldMk cId="1879143905" sldId="4098"/>
            <ac:spMk id="14" creationId="{383C11B2-0800-4F81-8672-0ADFD374E5FF}"/>
          </ac:spMkLst>
        </pc:spChg>
        <pc:spChg chg="mod">
          <ac:chgData name="Sudarshan Chakravarthi" userId="9632d19e-631d-46a5-9e9a-d9cc496f17d0" providerId="ADAL" clId="{79BEF8C4-7198-4D45-A11A-74B0A857BE9E}" dt="2023-07-05T07:48:47.027" v="7" actId="122"/>
          <ac:spMkLst>
            <pc:docMk/>
            <pc:sldMk cId="1879143905" sldId="4098"/>
            <ac:spMk id="16" creationId="{CBAAD65A-B3C3-48D0-9D31-3E55BBEDB902}"/>
          </ac:spMkLst>
        </pc:spChg>
        <pc:spChg chg="mod">
          <ac:chgData name="Sudarshan Chakravarthi" userId="9632d19e-631d-46a5-9e9a-d9cc496f17d0" providerId="ADAL" clId="{79BEF8C4-7198-4D45-A11A-74B0A857BE9E}" dt="2023-07-05T07:48:47.027" v="7" actId="122"/>
          <ac:spMkLst>
            <pc:docMk/>
            <pc:sldMk cId="1879143905" sldId="4098"/>
            <ac:spMk id="18" creationId="{AA88D782-7A29-4246-AECD-9D4B59C89FA4}"/>
          </ac:spMkLst>
        </pc:spChg>
        <pc:spChg chg="mod">
          <ac:chgData name="Sudarshan Chakravarthi" userId="9632d19e-631d-46a5-9e9a-d9cc496f17d0" providerId="ADAL" clId="{79BEF8C4-7198-4D45-A11A-74B0A857BE9E}" dt="2023-07-05T07:49:10.915" v="20" actId="1036"/>
          <ac:spMkLst>
            <pc:docMk/>
            <pc:sldMk cId="1879143905" sldId="4098"/>
            <ac:spMk id="19" creationId="{3082B933-3B2D-4A8A-AD07-5A447CA6AB68}"/>
          </ac:spMkLst>
        </pc:spChg>
        <pc:spChg chg="mod">
          <ac:chgData name="Sudarshan Chakravarthi" userId="9632d19e-631d-46a5-9e9a-d9cc496f17d0" providerId="ADAL" clId="{79BEF8C4-7198-4D45-A11A-74B0A857BE9E}" dt="2023-07-05T07:48:55.229" v="8" actId="14100"/>
          <ac:spMkLst>
            <pc:docMk/>
            <pc:sldMk cId="1879143905" sldId="4098"/>
            <ac:spMk id="20" creationId="{DA2360E3-3EC5-4E7A-BC88-14090C058651}"/>
          </ac:spMkLst>
        </pc:spChg>
        <pc:spChg chg="mod">
          <ac:chgData name="Sudarshan Chakravarthi" userId="9632d19e-631d-46a5-9e9a-d9cc496f17d0" providerId="ADAL" clId="{79BEF8C4-7198-4D45-A11A-74B0A857BE9E}" dt="2023-07-05T07:49:00.805" v="9" actId="14100"/>
          <ac:spMkLst>
            <pc:docMk/>
            <pc:sldMk cId="1879143905" sldId="4098"/>
            <ac:spMk id="21" creationId="{E397C176-2775-432C-A733-50468D20C8D7}"/>
          </ac:spMkLst>
        </pc:spChg>
        <pc:grpChg chg="mod">
          <ac:chgData name="Sudarshan Chakravarthi" userId="9632d19e-631d-46a5-9e9a-d9cc496f17d0" providerId="ADAL" clId="{79BEF8C4-7198-4D45-A11A-74B0A857BE9E}" dt="2023-07-05T07:48:43.538" v="5" actId="207"/>
          <ac:grpSpMkLst>
            <pc:docMk/>
            <pc:sldMk cId="1879143905" sldId="4098"/>
            <ac:grpSpMk id="31" creationId="{9FD05432-D60A-475C-AA29-377B213792F6}"/>
          </ac:grpSpMkLst>
        </pc:grpChg>
        <pc:grpChg chg="mod">
          <ac:chgData name="Sudarshan Chakravarthi" userId="9632d19e-631d-46a5-9e9a-d9cc496f17d0" providerId="ADAL" clId="{79BEF8C4-7198-4D45-A11A-74B0A857BE9E}" dt="2023-07-05T07:48:43.538" v="5" actId="207"/>
          <ac:grpSpMkLst>
            <pc:docMk/>
            <pc:sldMk cId="1879143905" sldId="4098"/>
            <ac:grpSpMk id="32" creationId="{07869987-FC0F-4C15-8CD7-FEF9DE7B63C2}"/>
          </ac:grpSpMkLst>
        </pc:grpChg>
        <pc:grpChg chg="mod">
          <ac:chgData name="Sudarshan Chakravarthi" userId="9632d19e-631d-46a5-9e9a-d9cc496f17d0" providerId="ADAL" clId="{79BEF8C4-7198-4D45-A11A-74B0A857BE9E}" dt="2023-07-05T07:48:43.538" v="5" actId="207"/>
          <ac:grpSpMkLst>
            <pc:docMk/>
            <pc:sldMk cId="1879143905" sldId="4098"/>
            <ac:grpSpMk id="33" creationId="{ED323FBF-2931-4AFC-9B63-8BEE607C82CA}"/>
          </ac:grpSpMkLst>
        </pc:grpChg>
      </pc:sldChg>
      <pc:sldChg chg="modSp mod">
        <pc:chgData name="Sudarshan Chakravarthi" userId="9632d19e-631d-46a5-9e9a-d9cc496f17d0" providerId="ADAL" clId="{79BEF8C4-7198-4D45-A11A-74B0A857BE9E}" dt="2023-07-05T07:49:17.556" v="21" actId="207"/>
        <pc:sldMkLst>
          <pc:docMk/>
          <pc:sldMk cId="143843377" sldId="4099"/>
        </pc:sldMkLst>
        <pc:spChg chg="mod">
          <ac:chgData name="Sudarshan Chakravarthi" userId="9632d19e-631d-46a5-9e9a-d9cc496f17d0" providerId="ADAL" clId="{79BEF8C4-7198-4D45-A11A-74B0A857BE9E}" dt="2023-07-05T07:49:17.556" v="21" actId="207"/>
          <ac:spMkLst>
            <pc:docMk/>
            <pc:sldMk cId="143843377" sldId="4099"/>
            <ac:spMk id="4" creationId="{0C1A25F6-32BB-452F-875F-D5DAA1065BA3}"/>
          </ac:spMkLst>
        </pc:spChg>
        <pc:spChg chg="mod">
          <ac:chgData name="Sudarshan Chakravarthi" userId="9632d19e-631d-46a5-9e9a-d9cc496f17d0" providerId="ADAL" clId="{79BEF8C4-7198-4D45-A11A-74B0A857BE9E}" dt="2023-07-05T07:49:17.556" v="21" actId="207"/>
          <ac:spMkLst>
            <pc:docMk/>
            <pc:sldMk cId="143843377" sldId="4099"/>
            <ac:spMk id="5" creationId="{E7A6A03C-F5D2-4FFB-88AA-3A31D382AA35}"/>
          </ac:spMkLst>
        </pc:spChg>
        <pc:spChg chg="mod">
          <ac:chgData name="Sudarshan Chakravarthi" userId="9632d19e-631d-46a5-9e9a-d9cc496f17d0" providerId="ADAL" clId="{79BEF8C4-7198-4D45-A11A-74B0A857BE9E}" dt="2023-07-05T07:49:17.556" v="21" actId="207"/>
          <ac:spMkLst>
            <pc:docMk/>
            <pc:sldMk cId="143843377" sldId="4099"/>
            <ac:spMk id="19" creationId="{3082B933-3B2D-4A8A-AD07-5A447CA6AB68}"/>
          </ac:spMkLst>
        </pc:spChg>
        <pc:spChg chg="mod">
          <ac:chgData name="Sudarshan Chakravarthi" userId="9632d19e-631d-46a5-9e9a-d9cc496f17d0" providerId="ADAL" clId="{79BEF8C4-7198-4D45-A11A-74B0A857BE9E}" dt="2023-07-05T07:49:17.556" v="21" actId="207"/>
          <ac:spMkLst>
            <pc:docMk/>
            <pc:sldMk cId="143843377" sldId="4099"/>
            <ac:spMk id="20" creationId="{DA2360E3-3EC5-4E7A-BC88-14090C058651}"/>
          </ac:spMkLst>
        </pc:spChg>
        <pc:grpChg chg="mod">
          <ac:chgData name="Sudarshan Chakravarthi" userId="9632d19e-631d-46a5-9e9a-d9cc496f17d0" providerId="ADAL" clId="{79BEF8C4-7198-4D45-A11A-74B0A857BE9E}" dt="2023-07-05T07:49:17.556" v="21" actId="207"/>
          <ac:grpSpMkLst>
            <pc:docMk/>
            <pc:sldMk cId="143843377" sldId="4099"/>
            <ac:grpSpMk id="31" creationId="{9FD05432-D60A-475C-AA29-377B213792F6}"/>
          </ac:grpSpMkLst>
        </pc:grpChg>
        <pc:grpChg chg="mod">
          <ac:chgData name="Sudarshan Chakravarthi" userId="9632d19e-631d-46a5-9e9a-d9cc496f17d0" providerId="ADAL" clId="{79BEF8C4-7198-4D45-A11A-74B0A857BE9E}" dt="2023-07-05T07:49:17.556" v="21" actId="207"/>
          <ac:grpSpMkLst>
            <pc:docMk/>
            <pc:sldMk cId="143843377" sldId="4099"/>
            <ac:grpSpMk id="32" creationId="{07869987-FC0F-4C15-8CD7-FEF9DE7B63C2}"/>
          </ac:grpSpMkLst>
        </pc:grpChg>
      </pc:sldChg>
    </pc:docChg>
  </pc:docChgLst>
  <pc:docChgLst>
    <pc:chgData name="Sudarshan Chakravarthi" userId="9632d19e-631d-46a5-9e9a-d9cc496f17d0" providerId="ADAL" clId="{134BBA03-7809-4E4F-A2C6-4CA9B14531CF}"/>
    <pc:docChg chg="modSld">
      <pc:chgData name="Sudarshan Chakravarthi" userId="9632d19e-631d-46a5-9e9a-d9cc496f17d0" providerId="ADAL" clId="{134BBA03-7809-4E4F-A2C6-4CA9B14531CF}" dt="2021-05-22T07:49:03.707" v="6" actId="6549"/>
      <pc:docMkLst>
        <pc:docMk/>
      </pc:docMkLst>
      <pc:sldChg chg="modSp mod">
        <pc:chgData name="Sudarshan Chakravarthi" userId="9632d19e-631d-46a5-9e9a-d9cc496f17d0" providerId="ADAL" clId="{134BBA03-7809-4E4F-A2C6-4CA9B14531CF}" dt="2021-05-22T07:49:03.707" v="6" actId="6549"/>
        <pc:sldMkLst>
          <pc:docMk/>
          <pc:sldMk cId="721143234" sldId="4114"/>
        </pc:sldMkLst>
        <pc:spChg chg="mod">
          <ac:chgData name="Sudarshan Chakravarthi" userId="9632d19e-631d-46a5-9e9a-d9cc496f17d0" providerId="ADAL" clId="{134BBA03-7809-4E4F-A2C6-4CA9B14531CF}" dt="2021-05-22T07:49:03.707" v="6" actId="6549"/>
          <ac:spMkLst>
            <pc:docMk/>
            <pc:sldMk cId="721143234" sldId="4114"/>
            <ac:spMk id="6" creationId="{42F34397-AD54-4F94-B0EA-3BA949D6C03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452002385493473E-2"/>
          <c:y val="3.0938070778966448E-2"/>
          <c:w val="0.85471812184453899"/>
          <c:h val="0.88831072613281381"/>
        </c:manualLayout>
      </c:layout>
      <c:lineChart>
        <c:grouping val="standard"/>
        <c:varyColors val="0"/>
        <c:ser>
          <c:idx val="0"/>
          <c:order val="0"/>
          <c:tx>
            <c:strRef>
              <c:f>Sheet1!$B$1</c:f>
              <c:strCache>
                <c:ptCount val="1"/>
                <c:pt idx="0">
                  <c:v>Sales </c:v>
                </c:pt>
              </c:strCache>
            </c:strRef>
          </c:tx>
          <c:spPr>
            <a:ln w="50800" cmpd="sng">
              <a:solidFill>
                <a:schemeClr val="accent3"/>
              </a:solidFill>
            </a:ln>
            <a:effectLst/>
          </c:spPr>
          <c:marker>
            <c:symbol val="circle"/>
            <c:size val="5"/>
            <c:spPr>
              <a:solidFill>
                <a:schemeClr val="accent4"/>
              </a:solidFill>
              <a:ln w="12700" cmpd="sng">
                <a:solidFill>
                  <a:schemeClr val="accent4"/>
                </a:solidFill>
              </a:ln>
              <a:effectLst/>
            </c:spPr>
          </c:marker>
          <c:cat>
            <c:strRef>
              <c:f>Sheet1!$A$2:$A$5</c:f>
              <c:strCache>
                <c:ptCount val="4"/>
                <c:pt idx="0">
                  <c:v>Launch</c:v>
                </c:pt>
                <c:pt idx="1">
                  <c:v>Growth </c:v>
                </c:pt>
                <c:pt idx="2">
                  <c:v>Maturity</c:v>
                </c:pt>
                <c:pt idx="3">
                  <c:v>Decline</c:v>
                </c:pt>
              </c:strCache>
            </c:strRef>
          </c:cat>
          <c:val>
            <c:numRef>
              <c:f>Sheet1!$B$2:$B$5</c:f>
              <c:numCache>
                <c:formatCode>General</c:formatCode>
                <c:ptCount val="4"/>
                <c:pt idx="0">
                  <c:v>0</c:v>
                </c:pt>
                <c:pt idx="1">
                  <c:v>125</c:v>
                </c:pt>
                <c:pt idx="2">
                  <c:v>200</c:v>
                </c:pt>
                <c:pt idx="3">
                  <c:v>100</c:v>
                </c:pt>
              </c:numCache>
            </c:numRef>
          </c:val>
          <c:smooth val="1"/>
          <c:extLst>
            <c:ext xmlns:c16="http://schemas.microsoft.com/office/drawing/2014/chart" uri="{C3380CC4-5D6E-409C-BE32-E72D297353CC}">
              <c16:uniqueId val="{00000000-74F0-46D1-AECB-BAB5813FFF96}"/>
            </c:ext>
          </c:extLst>
        </c:ser>
        <c:ser>
          <c:idx val="1"/>
          <c:order val="1"/>
          <c:tx>
            <c:strRef>
              <c:f>Sheet1!$C$1</c:f>
              <c:strCache>
                <c:ptCount val="1"/>
                <c:pt idx="0">
                  <c:v>Profit</c:v>
                </c:pt>
              </c:strCache>
            </c:strRef>
          </c:tx>
          <c:spPr>
            <a:ln w="50800" cmpd="sng">
              <a:solidFill>
                <a:srgbClr val="FF0000"/>
              </a:solidFill>
            </a:ln>
            <a:effectLst/>
          </c:spPr>
          <c:marker>
            <c:symbol val="circle"/>
            <c:size val="5"/>
            <c:spPr>
              <a:solidFill>
                <a:schemeClr val="accent1"/>
              </a:solidFill>
              <a:ln w="12700" cmpd="sng">
                <a:solidFill>
                  <a:srgbClr val="FF0000"/>
                </a:solidFill>
              </a:ln>
              <a:effectLst/>
            </c:spPr>
          </c:marker>
          <c:cat>
            <c:strRef>
              <c:f>Sheet1!$A$2:$A$5</c:f>
              <c:strCache>
                <c:ptCount val="4"/>
                <c:pt idx="0">
                  <c:v>Launch</c:v>
                </c:pt>
                <c:pt idx="1">
                  <c:v>Growth </c:v>
                </c:pt>
                <c:pt idx="2">
                  <c:v>Maturity</c:v>
                </c:pt>
                <c:pt idx="3">
                  <c:v>Decline</c:v>
                </c:pt>
              </c:strCache>
            </c:strRef>
          </c:cat>
          <c:val>
            <c:numRef>
              <c:f>Sheet1!$C$2:$C$5</c:f>
              <c:numCache>
                <c:formatCode>General</c:formatCode>
                <c:ptCount val="4"/>
                <c:pt idx="0">
                  <c:v>-35</c:v>
                </c:pt>
                <c:pt idx="1">
                  <c:v>50</c:v>
                </c:pt>
                <c:pt idx="2">
                  <c:v>75</c:v>
                </c:pt>
                <c:pt idx="3">
                  <c:v>45</c:v>
                </c:pt>
              </c:numCache>
            </c:numRef>
          </c:val>
          <c:smooth val="1"/>
          <c:extLst>
            <c:ext xmlns:c16="http://schemas.microsoft.com/office/drawing/2014/chart" uri="{C3380CC4-5D6E-409C-BE32-E72D297353CC}">
              <c16:uniqueId val="{00000001-74F0-46D1-AECB-BAB5813FFF96}"/>
            </c:ext>
          </c:extLst>
        </c:ser>
        <c:dLbls>
          <c:showLegendKey val="0"/>
          <c:showVal val="0"/>
          <c:showCatName val="0"/>
          <c:showSerName val="0"/>
          <c:showPercent val="0"/>
          <c:showBubbleSize val="0"/>
        </c:dLbls>
        <c:marker val="1"/>
        <c:smooth val="0"/>
        <c:axId val="-1808985568"/>
        <c:axId val="-1808985024"/>
      </c:lineChart>
      <c:catAx>
        <c:axId val="-1808985568"/>
        <c:scaling>
          <c:orientation val="minMax"/>
        </c:scaling>
        <c:delete val="0"/>
        <c:axPos val="b"/>
        <c:numFmt formatCode="General" sourceLinked="0"/>
        <c:majorTickMark val="none"/>
        <c:minorTickMark val="none"/>
        <c:tickLblPos val="nextTo"/>
        <c:spPr>
          <a:ln>
            <a:noFill/>
          </a:ln>
        </c:spPr>
        <c:txPr>
          <a:bodyPr/>
          <a:lstStyle/>
          <a:p>
            <a:pPr algn="ctr">
              <a:defRPr sz="1600" b="1" i="0">
                <a:solidFill>
                  <a:schemeClr val="tx1"/>
                </a:solidFill>
                <a:latin typeface="Poppins" pitchFamily="2" charset="77"/>
                <a:cs typeface="Poppins" pitchFamily="2" charset="77"/>
              </a:defRPr>
            </a:pPr>
            <a:endParaRPr lang="en-US"/>
          </a:p>
        </c:txPr>
        <c:crossAx val="-1808985024"/>
        <c:crosses val="autoZero"/>
        <c:auto val="1"/>
        <c:lblAlgn val="ctr"/>
        <c:lblOffset val="100"/>
        <c:noMultiLvlLbl val="0"/>
      </c:catAx>
      <c:valAx>
        <c:axId val="-1808985024"/>
        <c:scaling>
          <c:orientation val="minMax"/>
        </c:scaling>
        <c:delete val="1"/>
        <c:axPos val="l"/>
        <c:numFmt formatCode="General" sourceLinked="1"/>
        <c:majorTickMark val="none"/>
        <c:minorTickMark val="none"/>
        <c:tickLblPos val="nextTo"/>
        <c:crossAx val="-1808985568"/>
        <c:crosses val="autoZero"/>
        <c:crossBetween val="midCat"/>
      </c:valAx>
      <c:spPr>
        <a:noFill/>
        <a:ln w="25400">
          <a:noFill/>
        </a:ln>
      </c:spPr>
    </c:plotArea>
    <c:plotVisOnly val="1"/>
    <c:dispBlanksAs val="gap"/>
    <c:showDLblsOverMax val="0"/>
  </c:chart>
  <c:txPr>
    <a:bodyPr/>
    <a:lstStyle/>
    <a:p>
      <a:pPr>
        <a:defRPr sz="11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342E4-7F92-4632-B574-611C60CF92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22E41559-4440-446D-AA19-3940E050B0AC}">
      <dgm:prSet phldrT="[Text]" custT="1"/>
      <dgm:spPr>
        <a:solidFill>
          <a:schemeClr val="bg1"/>
        </a:solidFill>
        <a:ln>
          <a:solidFill>
            <a:srgbClr val="75AD59"/>
          </a:solidFill>
        </a:ln>
      </dgm:spPr>
      <dgm:t>
        <a:bodyPr/>
        <a:lstStyle/>
        <a:p>
          <a:pPr algn="l"/>
          <a:r>
            <a:rPr lang="en-CA" sz="1800" b="1" dirty="0">
              <a:solidFill>
                <a:srgbClr val="404041"/>
              </a:solidFill>
              <a:latin typeface="Arial" panose="020B0604020202020204" pitchFamily="34" charset="0"/>
              <a:cs typeface="Arial" panose="020B0604020202020204" pitchFamily="34" charset="0"/>
            </a:rPr>
            <a:t> 1.  Problem Child</a:t>
          </a:r>
        </a:p>
        <a:p>
          <a:pPr algn="l"/>
          <a:endParaRPr lang="en-CA" sz="500" b="1" dirty="0">
            <a:solidFill>
              <a:srgbClr val="404041"/>
            </a:solidFill>
            <a:latin typeface="Arial" panose="020B0604020202020204" pitchFamily="34" charset="0"/>
            <a:cs typeface="Arial" panose="020B0604020202020204" pitchFamily="34" charset="0"/>
          </a:endParaRPr>
        </a:p>
        <a:p>
          <a:pPr algn="l"/>
          <a:r>
            <a:rPr lang="en-US" sz="1400" dirty="0">
              <a:solidFill>
                <a:srgbClr val="404041"/>
              </a:solidFill>
              <a:latin typeface="Arial" panose="020B0604020202020204" pitchFamily="34" charset="0"/>
              <a:ea typeface="ＭＳ Ｐゴシック" charset="0"/>
              <a:cs typeface="Arial" panose="020B0604020202020204" pitchFamily="34" charset="0"/>
            </a:rPr>
            <a:t>  </a:t>
          </a:r>
          <a:r>
            <a:rPr lang="en-US" sz="1300" dirty="0">
              <a:solidFill>
                <a:srgbClr val="404041"/>
              </a:solidFill>
              <a:latin typeface="Arial" panose="020B0604020202020204" pitchFamily="34" charset="0"/>
              <a:ea typeface="ＭＳ Ｐゴシック" charset="0"/>
              <a:cs typeface="Arial" panose="020B0604020202020204" pitchFamily="34" charset="0"/>
            </a:rPr>
            <a:t>Products which demand high investment for little short-term returns in revenue</a:t>
          </a:r>
        </a:p>
        <a:p>
          <a:pPr algn="l"/>
          <a:endParaRPr lang="en-US" sz="500" dirty="0">
            <a:solidFill>
              <a:srgbClr val="404041"/>
            </a:solidFill>
            <a:latin typeface="Arial" panose="020B0604020202020204" pitchFamily="34" charset="0"/>
            <a:ea typeface="ＭＳ Ｐゴシック" charset="0"/>
            <a:cs typeface="Arial" panose="020B0604020202020204" pitchFamily="34" charset="0"/>
          </a:endParaRPr>
        </a:p>
        <a:p>
          <a:pPr algn="l"/>
          <a:r>
            <a:rPr lang="en-US" sz="1400" dirty="0">
              <a:solidFill>
                <a:srgbClr val="404041"/>
              </a:solidFill>
              <a:latin typeface="Arial" panose="020B0604020202020204" pitchFamily="34" charset="0"/>
              <a:ea typeface="ＭＳ Ｐゴシック" charset="0"/>
              <a:cs typeface="Arial" panose="020B0604020202020204" pitchFamily="34" charset="0"/>
            </a:rPr>
            <a:t>  </a:t>
          </a:r>
          <a:r>
            <a:rPr lang="en-US" sz="1300" dirty="0">
              <a:solidFill>
                <a:srgbClr val="404041"/>
              </a:solidFill>
              <a:latin typeface="Arial" panose="020B0604020202020204" pitchFamily="34" charset="0"/>
              <a:ea typeface="ＭＳ Ｐゴシック" charset="0"/>
              <a:cs typeface="Arial" panose="020B0604020202020204" pitchFamily="34" charset="0"/>
            </a:rPr>
            <a:t>Initially funded by income from Cash Cows</a:t>
          </a:r>
        </a:p>
        <a:p>
          <a:pPr algn="l"/>
          <a:endParaRPr lang="en-US" sz="500" dirty="0">
            <a:solidFill>
              <a:srgbClr val="404041"/>
            </a:solidFill>
            <a:latin typeface="Arial" panose="020B0604020202020204" pitchFamily="34" charset="0"/>
            <a:ea typeface="ＭＳ Ｐゴシック" charset="0"/>
            <a:cs typeface="Arial" panose="020B0604020202020204" pitchFamily="34" charset="0"/>
          </a:endParaRPr>
        </a:p>
        <a:p>
          <a:pPr algn="l"/>
          <a:r>
            <a:rPr lang="en-US" sz="1400" dirty="0">
              <a:solidFill>
                <a:srgbClr val="404041"/>
              </a:solidFill>
              <a:latin typeface="Arial" panose="020B0604020202020204" pitchFamily="34" charset="0"/>
              <a:ea typeface="ＭＳ Ｐゴシック" charset="0"/>
              <a:cs typeface="Arial" panose="020B0604020202020204" pitchFamily="34" charset="0"/>
            </a:rPr>
            <a:t>  </a:t>
          </a:r>
          <a:r>
            <a:rPr lang="en-US" sz="1300" dirty="0">
              <a:solidFill>
                <a:srgbClr val="404041"/>
              </a:solidFill>
              <a:latin typeface="Arial" panose="020B0604020202020204" pitchFamily="34" charset="0"/>
              <a:ea typeface="ＭＳ Ｐゴシック" charset="0"/>
              <a:cs typeface="Arial" panose="020B0604020202020204" pitchFamily="34" charset="0"/>
            </a:rPr>
            <a:t>Either become the next generation of Stars (eventually Cash Cows), or are abandoned</a:t>
          </a:r>
          <a:endParaRPr lang="en-CA" sz="1300" dirty="0">
            <a:solidFill>
              <a:srgbClr val="404041"/>
            </a:solidFill>
            <a:latin typeface="Arial" panose="020B0604020202020204" pitchFamily="34" charset="0"/>
            <a:cs typeface="Arial" panose="020B0604020202020204" pitchFamily="34" charset="0"/>
          </a:endParaRPr>
        </a:p>
      </dgm:t>
    </dgm:pt>
    <dgm:pt modelId="{1658BCF8-89A2-40D0-9C76-785FBA6A0E42}" type="parTrans" cxnId="{6FB825D5-D73B-45DF-AC36-0930BB0B6123}">
      <dgm:prSet/>
      <dgm:spPr/>
      <dgm:t>
        <a:bodyPr/>
        <a:lstStyle/>
        <a:p>
          <a:endParaRPr lang="en-CA"/>
        </a:p>
      </dgm:t>
    </dgm:pt>
    <dgm:pt modelId="{F747AAFF-39A1-4C48-9895-2B3FC16FE723}" type="sibTrans" cxnId="{6FB825D5-D73B-45DF-AC36-0930BB0B6123}">
      <dgm:prSet/>
      <dgm:spPr/>
      <dgm:t>
        <a:bodyPr/>
        <a:lstStyle/>
        <a:p>
          <a:endParaRPr lang="en-CA"/>
        </a:p>
      </dgm:t>
    </dgm:pt>
    <dgm:pt modelId="{AF822200-C871-42A4-8662-A5B7F49E296F}">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solidFill>
        <a:ln>
          <a:noFill/>
        </a:ln>
      </dgm:spPr>
      <dgm:t>
        <a:bodyPr rtlCol="0" anchor="ctr"/>
        <a:lstStyle/>
        <a:p>
          <a:pPr algn="r"/>
          <a:r>
            <a:rPr lang="en-CA" sz="1800" b="1" dirty="0">
              <a:latin typeface="Arial" panose="020B0604020202020204" pitchFamily="34" charset="0"/>
              <a:cs typeface="Arial" panose="020B0604020202020204" pitchFamily="34" charset="0"/>
            </a:rPr>
            <a:t>2. Star</a:t>
          </a:r>
        </a:p>
        <a:p>
          <a:pPr algn="ctr"/>
          <a:endParaRPr lang="en-CA" sz="500" dirty="0">
            <a:latin typeface="Arial" panose="020B0604020202020204" pitchFamily="34" charset="0"/>
            <a:cs typeface="Arial" panose="020B0604020202020204" pitchFamily="34" charset="0"/>
          </a:endParaRPr>
        </a:p>
        <a:p>
          <a:pPr algn="l"/>
          <a:r>
            <a:rPr lang="en-US" sz="1400" dirty="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Best Profit and Potential.</a:t>
          </a:r>
        </a:p>
        <a:p>
          <a:pPr algn="l">
            <a:buSzPct val="100000"/>
            <a:buFontTx/>
            <a:buChar char="-"/>
          </a:pPr>
          <a:endParaRPr lang="en-US" sz="500" dirty="0">
            <a:solidFill>
              <a:schemeClr val="bg1"/>
            </a:solidFill>
            <a:latin typeface="Arial" panose="020B0604020202020204" pitchFamily="34" charset="0"/>
            <a:cs typeface="Arial" panose="020B0604020202020204" pitchFamily="34" charset="0"/>
          </a:endParaRPr>
        </a:p>
        <a:p>
          <a:pPr algn="l">
            <a:buSzPct val="100000"/>
            <a:buFont typeface="Arial"/>
            <a:buChar char="•"/>
          </a:pPr>
          <a:r>
            <a:rPr lang="en-US" sz="1400" dirty="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May require investment to become established as market </a:t>
          </a:r>
        </a:p>
        <a:p>
          <a:pPr algn="l">
            <a:buSzPct val="100000"/>
            <a:buFont typeface="Arial"/>
            <a:buChar char="•"/>
          </a:pPr>
          <a:r>
            <a:rPr lang="en-US" sz="1300" dirty="0">
              <a:solidFill>
                <a:schemeClr val="bg1"/>
              </a:solidFill>
              <a:latin typeface="Arial" panose="020B0604020202020204" pitchFamily="34" charset="0"/>
              <a:cs typeface="Arial" panose="020B0604020202020204" pitchFamily="34" charset="0"/>
            </a:rPr>
            <a:t>leaders</a:t>
          </a:r>
        </a:p>
        <a:p>
          <a:pPr algn="l">
            <a:buSzPct val="100000"/>
            <a:buFontTx/>
            <a:buChar char="-"/>
          </a:pPr>
          <a:endParaRPr lang="en-US" sz="500" dirty="0">
            <a:solidFill>
              <a:schemeClr val="bg1"/>
            </a:solidFill>
            <a:latin typeface="Arial" panose="020B0604020202020204" pitchFamily="34" charset="0"/>
            <a:cs typeface="Arial" panose="020B0604020202020204" pitchFamily="34" charset="0"/>
          </a:endParaRPr>
        </a:p>
        <a:p>
          <a:pPr algn="l">
            <a:buSzPct val="100000"/>
            <a:buFont typeface="Arial"/>
            <a:buChar char="•"/>
          </a:pPr>
          <a:r>
            <a:rPr lang="en-US" sz="1400" dirty="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New variants with high value-added features to increase </a:t>
          </a:r>
        </a:p>
        <a:p>
          <a:pPr algn="l">
            <a:buSzPct val="100000"/>
            <a:buFont typeface="Arial"/>
            <a:buChar char="•"/>
          </a:pPr>
          <a:r>
            <a:rPr lang="en-US" sz="1300" dirty="0">
              <a:solidFill>
                <a:schemeClr val="bg1"/>
              </a:solidFill>
              <a:latin typeface="Arial" panose="020B0604020202020204" pitchFamily="34" charset="0"/>
              <a:cs typeface="Arial" panose="020B0604020202020204" pitchFamily="34" charset="0"/>
            </a:rPr>
            <a:t>market share</a:t>
          </a:r>
          <a:endParaRPr lang="en-CA" sz="1300" dirty="0">
            <a:latin typeface="Arial" panose="020B0604020202020204" pitchFamily="34" charset="0"/>
            <a:cs typeface="Arial" panose="020B0604020202020204" pitchFamily="34" charset="0"/>
          </a:endParaRPr>
        </a:p>
      </dgm:t>
    </dgm:pt>
    <dgm:pt modelId="{922CC9D3-9F0F-448E-9B46-A2DEED96B7F1}" type="parTrans" cxnId="{697D2C82-1EB6-4223-BDD6-F689F39D9F15}">
      <dgm:prSet/>
      <dgm:spPr/>
      <dgm:t>
        <a:bodyPr/>
        <a:lstStyle/>
        <a:p>
          <a:endParaRPr lang="en-CA"/>
        </a:p>
      </dgm:t>
    </dgm:pt>
    <dgm:pt modelId="{C96E4433-8B1C-452E-971F-F032F84316E4}" type="sibTrans" cxnId="{697D2C82-1EB6-4223-BDD6-F689F39D9F15}">
      <dgm:prSet/>
      <dgm:spPr/>
      <dgm:t>
        <a:bodyPr/>
        <a:lstStyle/>
        <a:p>
          <a:endParaRPr lang="en-CA"/>
        </a:p>
      </dgm:t>
    </dgm:pt>
    <dgm:pt modelId="{E3B83F94-F892-4D09-A526-6DEB10F61959}">
      <dgm:prSet phldrT="[Text]" custT="1"/>
      <dgm:spPr>
        <a:solidFill>
          <a:schemeClr val="accent1"/>
        </a:solidFill>
        <a:ln>
          <a:solidFill>
            <a:schemeClr val="bg1"/>
          </a:solidFill>
        </a:ln>
      </dgm:spPr>
      <dgm:t>
        <a:bodyPr/>
        <a:lstStyle/>
        <a:p>
          <a:pPr algn="l"/>
          <a:r>
            <a:rPr lang="en-CA" sz="1800" b="1" dirty="0">
              <a:latin typeface="Arial" panose="020B0604020202020204" pitchFamily="34" charset="0"/>
              <a:cs typeface="Arial" panose="020B0604020202020204" pitchFamily="34" charset="0"/>
            </a:rPr>
            <a:t> 4.  Dog</a:t>
          </a:r>
        </a:p>
        <a:p>
          <a:pPr algn="r"/>
          <a:endParaRPr lang="en-CA" sz="500" b="1" dirty="0">
            <a:latin typeface="Arial" panose="020B0604020202020204" pitchFamily="34" charset="0"/>
            <a:cs typeface="Arial" panose="020B0604020202020204" pitchFamily="34" charset="0"/>
          </a:endParaRPr>
        </a:p>
        <a:p>
          <a:pPr algn="l"/>
          <a:r>
            <a:rPr lang="en-US" altLang="en-US" sz="1400" dirty="0">
              <a:solidFill>
                <a:schemeClr val="bg1"/>
              </a:solidFill>
              <a:latin typeface="Arial" panose="020B0604020202020204" pitchFamily="34" charset="0"/>
              <a:cs typeface="Arial" panose="020B0604020202020204" pitchFamily="34" charset="0"/>
            </a:rPr>
            <a:t>  </a:t>
          </a:r>
          <a:r>
            <a:rPr lang="en-US" altLang="en-US" sz="1300" dirty="0">
              <a:solidFill>
                <a:schemeClr val="bg1"/>
              </a:solidFill>
              <a:latin typeface="Arial" panose="020B0604020202020204" pitchFamily="34" charset="0"/>
              <a:cs typeface="Arial" panose="020B0604020202020204" pitchFamily="34" charset="0"/>
            </a:rPr>
            <a:t>Obsolete products that don</a:t>
          </a:r>
          <a:r>
            <a:rPr lang="ja-JP" altLang="en-US" sz="1300" dirty="0">
              <a:solidFill>
                <a:schemeClr val="bg1"/>
              </a:solidFill>
              <a:latin typeface="Arial" panose="020B0604020202020204" pitchFamily="34" charset="0"/>
              <a:cs typeface="Arial" panose="020B0604020202020204" pitchFamily="34" charset="0"/>
            </a:rPr>
            <a:t>’</a:t>
          </a:r>
          <a:r>
            <a:rPr lang="en-US" altLang="ja-JP" sz="1300" dirty="0">
              <a:solidFill>
                <a:schemeClr val="bg1"/>
              </a:solidFill>
              <a:latin typeface="Arial" panose="020B0604020202020204" pitchFamily="34" charset="0"/>
              <a:cs typeface="Arial" panose="020B0604020202020204" pitchFamily="34" charset="0"/>
            </a:rPr>
            <a:t>t warrant any further investment or development </a:t>
          </a:r>
        </a:p>
        <a:p>
          <a:pPr algn="l">
            <a:buSzPct val="100000"/>
            <a:buFont typeface="Arial" panose="020B0604020202020204" pitchFamily="34" charset="0"/>
            <a:buNone/>
          </a:pPr>
          <a:endParaRPr lang="en-US" altLang="en-US" sz="500" dirty="0">
            <a:solidFill>
              <a:schemeClr val="bg1"/>
            </a:solidFill>
            <a:latin typeface="Arial" panose="020B0604020202020204" pitchFamily="34" charset="0"/>
            <a:cs typeface="Arial" panose="020B0604020202020204" pitchFamily="34" charset="0"/>
          </a:endParaRPr>
        </a:p>
        <a:p>
          <a:pPr algn="l">
            <a:buSzPct val="100000"/>
            <a:buFont typeface="Arial" panose="020B0604020202020204" pitchFamily="34" charset="0"/>
            <a:buChar char="•"/>
          </a:pPr>
          <a:r>
            <a:rPr lang="en-US" altLang="en-US" sz="1400" dirty="0">
              <a:solidFill>
                <a:schemeClr val="bg1"/>
              </a:solidFill>
              <a:latin typeface="Arial" panose="020B0604020202020204" pitchFamily="34" charset="0"/>
              <a:cs typeface="Arial" panose="020B0604020202020204" pitchFamily="34" charset="0"/>
            </a:rPr>
            <a:t>  </a:t>
          </a:r>
          <a:r>
            <a:rPr lang="en-US" altLang="en-US" sz="1300" dirty="0">
              <a:solidFill>
                <a:schemeClr val="bg1"/>
              </a:solidFill>
              <a:latin typeface="Arial" panose="020B0604020202020204" pitchFamily="34" charset="0"/>
              <a:cs typeface="Arial" panose="020B0604020202020204" pitchFamily="34" charset="0"/>
            </a:rPr>
            <a:t>Market share has eroded by competition, new developments, or customer needs</a:t>
          </a:r>
        </a:p>
        <a:p>
          <a:pPr algn="l">
            <a:buSzPct val="100000"/>
            <a:buFont typeface="Arial" panose="020B0604020202020204" pitchFamily="34" charset="0"/>
            <a:buChar char="•"/>
          </a:pPr>
          <a:endParaRPr lang="en-US" altLang="en-US" sz="500" dirty="0">
            <a:solidFill>
              <a:schemeClr val="bg1"/>
            </a:solidFill>
            <a:latin typeface="Arial" panose="020B0604020202020204" pitchFamily="34" charset="0"/>
            <a:cs typeface="Arial" panose="020B0604020202020204" pitchFamily="34" charset="0"/>
          </a:endParaRPr>
        </a:p>
        <a:p>
          <a:pPr algn="l">
            <a:buSzPct val="100000"/>
            <a:buFont typeface="Arial" panose="020B0604020202020204" pitchFamily="34" charset="0"/>
            <a:buChar char="•"/>
          </a:pPr>
          <a:r>
            <a:rPr lang="en-US" altLang="en-US" sz="1400" dirty="0">
              <a:solidFill>
                <a:schemeClr val="bg1"/>
              </a:solidFill>
              <a:latin typeface="Arial" panose="020B0604020202020204" pitchFamily="34" charset="0"/>
              <a:cs typeface="Arial" panose="020B0604020202020204" pitchFamily="34" charset="0"/>
            </a:rPr>
            <a:t>  </a:t>
          </a:r>
          <a:r>
            <a:rPr lang="en-US" altLang="en-US" sz="1300" dirty="0">
              <a:solidFill>
                <a:schemeClr val="bg1"/>
              </a:solidFill>
              <a:latin typeface="Arial" panose="020B0604020202020204" pitchFamily="34" charset="0"/>
              <a:cs typeface="Arial" panose="020B0604020202020204" pitchFamily="34" charset="0"/>
            </a:rPr>
            <a:t>At the final stage of the Product Lifecycle</a:t>
          </a:r>
          <a:endParaRPr lang="en-CA" sz="1300" dirty="0">
            <a:latin typeface="Arial" panose="020B0604020202020204" pitchFamily="34" charset="0"/>
            <a:cs typeface="Arial" panose="020B0604020202020204" pitchFamily="34" charset="0"/>
          </a:endParaRPr>
        </a:p>
      </dgm:t>
    </dgm:pt>
    <dgm:pt modelId="{D3CBDC75-F5FB-433F-9B8B-3B1ABB8D1EAF}" type="parTrans" cxnId="{EAEAE8CE-5460-4251-A29C-B1D04FA04610}">
      <dgm:prSet/>
      <dgm:spPr/>
      <dgm:t>
        <a:bodyPr/>
        <a:lstStyle/>
        <a:p>
          <a:endParaRPr lang="en-CA"/>
        </a:p>
      </dgm:t>
    </dgm:pt>
    <dgm:pt modelId="{2ABB9A53-1B85-4CB2-8322-B3508F84C81B}" type="sibTrans" cxnId="{EAEAE8CE-5460-4251-A29C-B1D04FA04610}">
      <dgm:prSet/>
      <dgm:spPr/>
      <dgm:t>
        <a:bodyPr/>
        <a:lstStyle/>
        <a:p>
          <a:endParaRPr lang="en-CA"/>
        </a:p>
      </dgm:t>
    </dgm:pt>
    <dgm:pt modelId="{FDCF3918-5305-462C-8DBA-C63D7BA32C26}">
      <dgm:prSet phldrT="[Text]" custT="1"/>
      <dgm:spPr>
        <a:solidFill>
          <a:schemeClr val="bg1"/>
        </a:solidFill>
        <a:ln>
          <a:solidFill>
            <a:srgbClr val="75AD59"/>
          </a:solidFill>
        </a:ln>
      </dgm:spPr>
      <dgm:t>
        <a:bodyPr/>
        <a:lstStyle/>
        <a:p>
          <a:pPr algn="r"/>
          <a:r>
            <a:rPr lang="en-CA" sz="1800" b="1" dirty="0">
              <a:solidFill>
                <a:srgbClr val="404041"/>
              </a:solidFill>
              <a:latin typeface="Arial" panose="020B0604020202020204" pitchFamily="34" charset="0"/>
              <a:cs typeface="Arial" panose="020B0604020202020204" pitchFamily="34" charset="0"/>
            </a:rPr>
            <a:t>3. Cash Cow</a:t>
          </a:r>
        </a:p>
        <a:p>
          <a:pPr algn="r"/>
          <a:endParaRPr lang="en-CA" sz="500" b="1" dirty="0">
            <a:solidFill>
              <a:srgbClr val="404041"/>
            </a:solidFill>
            <a:latin typeface="Arial" panose="020B0604020202020204" pitchFamily="34" charset="0"/>
            <a:cs typeface="Arial" panose="020B0604020202020204" pitchFamily="34" charset="0"/>
          </a:endParaRPr>
        </a:p>
        <a:p>
          <a:pPr algn="l"/>
          <a:r>
            <a:rPr lang="en-US" altLang="en-US" sz="1400" dirty="0">
              <a:solidFill>
                <a:srgbClr val="404041"/>
              </a:solidFill>
              <a:latin typeface="Arial" panose="020B0604020202020204" pitchFamily="34" charset="0"/>
              <a:cs typeface="Arial" panose="020B0604020202020204" pitchFamily="34" charset="0"/>
            </a:rPr>
            <a:t>  </a:t>
          </a:r>
          <a:r>
            <a:rPr lang="en-US" altLang="en-US" sz="1300" dirty="0">
              <a:solidFill>
                <a:srgbClr val="404041"/>
              </a:solidFill>
              <a:latin typeface="Arial" panose="020B0604020202020204" pitchFamily="34" charset="0"/>
              <a:cs typeface="Arial" panose="020B0604020202020204" pitchFamily="34" charset="0"/>
            </a:rPr>
            <a:t>Established products which produce cash with minimal  investment in time and/or money</a:t>
          </a:r>
        </a:p>
        <a:p>
          <a:pPr algn="l">
            <a:buSzPct val="100000"/>
            <a:buFont typeface="Arial" panose="020B0604020202020204" pitchFamily="34" charset="0"/>
            <a:buChar char="•"/>
          </a:pPr>
          <a:endParaRPr lang="en-US" altLang="en-US" sz="500" dirty="0">
            <a:solidFill>
              <a:srgbClr val="404041"/>
            </a:solidFill>
            <a:latin typeface="Arial" panose="020B0604020202020204" pitchFamily="34" charset="0"/>
            <a:cs typeface="Arial" panose="020B0604020202020204" pitchFamily="34" charset="0"/>
          </a:endParaRPr>
        </a:p>
        <a:p>
          <a:pPr algn="l">
            <a:buSzPct val="100000"/>
            <a:buFont typeface="Arial" panose="020B0604020202020204" pitchFamily="34" charset="0"/>
            <a:buChar char="•"/>
          </a:pPr>
          <a:r>
            <a:rPr lang="en-US" altLang="en-US" sz="1400" dirty="0">
              <a:solidFill>
                <a:srgbClr val="404041"/>
              </a:solidFill>
              <a:latin typeface="Arial" panose="020B0604020202020204" pitchFamily="34" charset="0"/>
              <a:cs typeface="Arial" panose="020B0604020202020204" pitchFamily="34" charset="0"/>
            </a:rPr>
            <a:t>  </a:t>
          </a:r>
          <a:r>
            <a:rPr lang="en-US" altLang="en-US" sz="1300" dirty="0">
              <a:solidFill>
                <a:srgbClr val="404041"/>
              </a:solidFill>
              <a:latin typeface="Arial" panose="020B0604020202020204" pitchFamily="34" charset="0"/>
              <a:cs typeface="Arial" panose="020B0604020202020204" pitchFamily="34" charset="0"/>
            </a:rPr>
            <a:t>Cosmetic changes are used to maintain market share against competitors</a:t>
          </a:r>
        </a:p>
        <a:p>
          <a:pPr algn="l">
            <a:buSzPct val="100000"/>
            <a:buFont typeface="Arial" panose="020B0604020202020204" pitchFamily="34" charset="0"/>
            <a:buChar char="•"/>
          </a:pPr>
          <a:endParaRPr lang="en-US" altLang="en-US" sz="500" dirty="0">
            <a:solidFill>
              <a:srgbClr val="404041"/>
            </a:solidFill>
            <a:latin typeface="Arial" panose="020B0604020202020204" pitchFamily="34" charset="0"/>
            <a:cs typeface="Arial" panose="020B0604020202020204" pitchFamily="34" charset="0"/>
          </a:endParaRPr>
        </a:p>
        <a:p>
          <a:pPr algn="l">
            <a:buSzPct val="100000"/>
            <a:buFont typeface="Arial" panose="020B0604020202020204" pitchFamily="34" charset="0"/>
            <a:buChar char="•"/>
          </a:pPr>
          <a:r>
            <a:rPr lang="en-US" altLang="en-US" sz="1400" dirty="0">
              <a:solidFill>
                <a:srgbClr val="404041"/>
              </a:solidFill>
              <a:latin typeface="Arial" panose="020B0604020202020204" pitchFamily="34" charset="0"/>
              <a:cs typeface="Arial" panose="020B0604020202020204" pitchFamily="34" charset="0"/>
            </a:rPr>
            <a:t>  </a:t>
          </a:r>
          <a:r>
            <a:rPr lang="en-US" altLang="en-US" sz="1300" dirty="0">
              <a:solidFill>
                <a:srgbClr val="404041"/>
              </a:solidFill>
              <a:latin typeface="Arial" panose="020B0604020202020204" pitchFamily="34" charset="0"/>
              <a:cs typeface="Arial" panose="020B0604020202020204" pitchFamily="34" charset="0"/>
            </a:rPr>
            <a:t>Goal is to extend period of cash generation for as long as possible</a:t>
          </a:r>
          <a:endParaRPr lang="en-CA" sz="1300" dirty="0">
            <a:solidFill>
              <a:srgbClr val="404041"/>
            </a:solidFill>
            <a:latin typeface="Arial" panose="020B0604020202020204" pitchFamily="34" charset="0"/>
            <a:cs typeface="Arial" panose="020B0604020202020204" pitchFamily="34" charset="0"/>
          </a:endParaRPr>
        </a:p>
      </dgm:t>
    </dgm:pt>
    <dgm:pt modelId="{BCC8AEA1-7F89-40BC-8386-41260155F85E}" type="parTrans" cxnId="{3DCE6AE3-B290-42F5-930A-8BD174DE50DC}">
      <dgm:prSet/>
      <dgm:spPr/>
      <dgm:t>
        <a:bodyPr/>
        <a:lstStyle/>
        <a:p>
          <a:endParaRPr lang="en-CA"/>
        </a:p>
      </dgm:t>
    </dgm:pt>
    <dgm:pt modelId="{C03A5244-3D28-471C-AE39-13C17C0EFE28}" type="sibTrans" cxnId="{3DCE6AE3-B290-42F5-930A-8BD174DE50DC}">
      <dgm:prSet/>
      <dgm:spPr/>
      <dgm:t>
        <a:bodyPr/>
        <a:lstStyle/>
        <a:p>
          <a:endParaRPr lang="en-CA"/>
        </a:p>
      </dgm:t>
    </dgm:pt>
    <dgm:pt modelId="{357D07AF-CC43-47EF-87FE-8D9323AD12BC}" type="pres">
      <dgm:prSet presAssocID="{E1D342E4-7F92-4632-B574-611C60CF92B7}" presName="diagram" presStyleCnt="0">
        <dgm:presLayoutVars>
          <dgm:dir/>
          <dgm:resizeHandles val="exact"/>
        </dgm:presLayoutVars>
      </dgm:prSet>
      <dgm:spPr/>
    </dgm:pt>
    <dgm:pt modelId="{B6CFFEA4-2230-47A0-A22E-2D7930015AA8}" type="pres">
      <dgm:prSet presAssocID="{22E41559-4440-446D-AA19-3940E050B0AC}" presName="node" presStyleLbl="node1" presStyleIdx="0" presStyleCnt="4" custScaleX="268498" custScaleY="167286" custLinFactNeighborX="4734" custLinFactNeighborY="10524">
        <dgm:presLayoutVars>
          <dgm:bulletEnabled val="1"/>
        </dgm:presLayoutVars>
      </dgm:prSet>
      <dgm:spPr/>
    </dgm:pt>
    <dgm:pt modelId="{A912C9F5-B4AC-4E79-8ECD-52E573216F38}" type="pres">
      <dgm:prSet presAssocID="{F747AAFF-39A1-4C48-9895-2B3FC16FE723}" presName="sibTrans" presStyleCnt="0"/>
      <dgm:spPr/>
    </dgm:pt>
    <dgm:pt modelId="{1F5B500A-B63D-4633-8107-D7E38A58EFA0}" type="pres">
      <dgm:prSet presAssocID="{AF822200-C871-42A4-8662-A5B7F49E296F}" presName="node" presStyleLbl="node1" presStyleIdx="1" presStyleCnt="4" custScaleX="268498" custScaleY="167286" custLinFactNeighborY="10524">
        <dgm:presLayoutVars>
          <dgm:bulletEnabled val="1"/>
        </dgm:presLayoutVars>
      </dgm:prSet>
      <dgm:spPr>
        <a:xfrm>
          <a:off x="5470691" y="123961"/>
          <a:ext cx="5185572" cy="1938502"/>
        </a:xfrm>
        <a:prstGeom prst="rect">
          <a:avLst/>
        </a:prstGeom>
      </dgm:spPr>
    </dgm:pt>
    <dgm:pt modelId="{A825D715-CD48-4105-9F54-4257C2B07F34}" type="pres">
      <dgm:prSet presAssocID="{C96E4433-8B1C-452E-971F-F032F84316E4}" presName="sibTrans" presStyleCnt="0"/>
      <dgm:spPr/>
    </dgm:pt>
    <dgm:pt modelId="{2CDD8120-3EDD-4B5D-9488-4FC6CAEC3D87}" type="pres">
      <dgm:prSet presAssocID="{E3B83F94-F892-4D09-A526-6DEB10F61959}" presName="node" presStyleLbl="node1" presStyleIdx="2" presStyleCnt="4" custScaleX="268498" custScaleY="167286" custLinFactNeighborX="4734" custLinFactNeighborY="-638">
        <dgm:presLayoutVars>
          <dgm:bulletEnabled val="1"/>
        </dgm:presLayoutVars>
      </dgm:prSet>
      <dgm:spPr/>
    </dgm:pt>
    <dgm:pt modelId="{CA082D28-2741-44F4-BAA3-C57F56E19C70}" type="pres">
      <dgm:prSet presAssocID="{2ABB9A53-1B85-4CB2-8322-B3508F84C81B}" presName="sibTrans" presStyleCnt="0"/>
      <dgm:spPr/>
    </dgm:pt>
    <dgm:pt modelId="{A8E4CD2A-2A2B-455E-AFBB-C377A04837CA}" type="pres">
      <dgm:prSet presAssocID="{FDCF3918-5305-462C-8DBA-C63D7BA32C26}" presName="node" presStyleLbl="node1" presStyleIdx="3" presStyleCnt="4" custScaleX="268498" custScaleY="167286">
        <dgm:presLayoutVars>
          <dgm:bulletEnabled val="1"/>
        </dgm:presLayoutVars>
      </dgm:prSet>
      <dgm:spPr/>
    </dgm:pt>
  </dgm:ptLst>
  <dgm:cxnLst>
    <dgm:cxn modelId="{10580708-18C6-409F-8F86-FC964CA4B606}" type="presOf" srcId="{E3B83F94-F892-4D09-A526-6DEB10F61959}" destId="{2CDD8120-3EDD-4B5D-9488-4FC6CAEC3D87}" srcOrd="0" destOrd="0" presId="urn:microsoft.com/office/officeart/2005/8/layout/default"/>
    <dgm:cxn modelId="{14BB9349-8168-4351-97CA-BD249BCBDD58}" type="presOf" srcId="{E1D342E4-7F92-4632-B574-611C60CF92B7}" destId="{357D07AF-CC43-47EF-87FE-8D9323AD12BC}" srcOrd="0" destOrd="0" presId="urn:microsoft.com/office/officeart/2005/8/layout/default"/>
    <dgm:cxn modelId="{697D2C82-1EB6-4223-BDD6-F689F39D9F15}" srcId="{E1D342E4-7F92-4632-B574-611C60CF92B7}" destId="{AF822200-C871-42A4-8662-A5B7F49E296F}" srcOrd="1" destOrd="0" parTransId="{922CC9D3-9F0F-448E-9B46-A2DEED96B7F1}" sibTransId="{C96E4433-8B1C-452E-971F-F032F84316E4}"/>
    <dgm:cxn modelId="{51BDC594-79AF-4421-9029-E01D30F406A8}" type="presOf" srcId="{22E41559-4440-446D-AA19-3940E050B0AC}" destId="{B6CFFEA4-2230-47A0-A22E-2D7930015AA8}" srcOrd="0" destOrd="0" presId="urn:microsoft.com/office/officeart/2005/8/layout/default"/>
    <dgm:cxn modelId="{211E7AAE-26F0-4455-875C-1B3383675D2E}" type="presOf" srcId="{AF822200-C871-42A4-8662-A5B7F49E296F}" destId="{1F5B500A-B63D-4633-8107-D7E38A58EFA0}" srcOrd="0" destOrd="0" presId="urn:microsoft.com/office/officeart/2005/8/layout/default"/>
    <dgm:cxn modelId="{EAEAE8CE-5460-4251-A29C-B1D04FA04610}" srcId="{E1D342E4-7F92-4632-B574-611C60CF92B7}" destId="{E3B83F94-F892-4D09-A526-6DEB10F61959}" srcOrd="2" destOrd="0" parTransId="{D3CBDC75-F5FB-433F-9B8B-3B1ABB8D1EAF}" sibTransId="{2ABB9A53-1B85-4CB2-8322-B3508F84C81B}"/>
    <dgm:cxn modelId="{6FB825D5-D73B-45DF-AC36-0930BB0B6123}" srcId="{E1D342E4-7F92-4632-B574-611C60CF92B7}" destId="{22E41559-4440-446D-AA19-3940E050B0AC}" srcOrd="0" destOrd="0" parTransId="{1658BCF8-89A2-40D0-9C76-785FBA6A0E42}" sibTransId="{F747AAFF-39A1-4C48-9895-2B3FC16FE723}"/>
    <dgm:cxn modelId="{3DCE6AE3-B290-42F5-930A-8BD174DE50DC}" srcId="{E1D342E4-7F92-4632-B574-611C60CF92B7}" destId="{FDCF3918-5305-462C-8DBA-C63D7BA32C26}" srcOrd="3" destOrd="0" parTransId="{BCC8AEA1-7F89-40BC-8386-41260155F85E}" sibTransId="{C03A5244-3D28-471C-AE39-13C17C0EFE28}"/>
    <dgm:cxn modelId="{7E2044F7-FD62-46C4-800E-B70E7C9F300C}" type="presOf" srcId="{FDCF3918-5305-462C-8DBA-C63D7BA32C26}" destId="{A8E4CD2A-2A2B-455E-AFBB-C377A04837CA}" srcOrd="0" destOrd="0" presId="urn:microsoft.com/office/officeart/2005/8/layout/default"/>
    <dgm:cxn modelId="{8F97B019-5F54-49F9-922D-73BA7039295F}" type="presParOf" srcId="{357D07AF-CC43-47EF-87FE-8D9323AD12BC}" destId="{B6CFFEA4-2230-47A0-A22E-2D7930015AA8}" srcOrd="0" destOrd="0" presId="urn:microsoft.com/office/officeart/2005/8/layout/default"/>
    <dgm:cxn modelId="{FC1D8666-CE09-46C2-9BBE-1C5492F81793}" type="presParOf" srcId="{357D07AF-CC43-47EF-87FE-8D9323AD12BC}" destId="{A912C9F5-B4AC-4E79-8ECD-52E573216F38}" srcOrd="1" destOrd="0" presId="urn:microsoft.com/office/officeart/2005/8/layout/default"/>
    <dgm:cxn modelId="{4FB76A52-C653-4E35-96FE-45E2C038A314}" type="presParOf" srcId="{357D07AF-CC43-47EF-87FE-8D9323AD12BC}" destId="{1F5B500A-B63D-4633-8107-D7E38A58EFA0}" srcOrd="2" destOrd="0" presId="urn:microsoft.com/office/officeart/2005/8/layout/default"/>
    <dgm:cxn modelId="{BA87A13C-67F8-43A5-9BE7-86877A8B1190}" type="presParOf" srcId="{357D07AF-CC43-47EF-87FE-8D9323AD12BC}" destId="{A825D715-CD48-4105-9F54-4257C2B07F34}" srcOrd="3" destOrd="0" presId="urn:microsoft.com/office/officeart/2005/8/layout/default"/>
    <dgm:cxn modelId="{6170111C-B505-4D46-B505-806076220CC4}" type="presParOf" srcId="{357D07AF-CC43-47EF-87FE-8D9323AD12BC}" destId="{2CDD8120-3EDD-4B5D-9488-4FC6CAEC3D87}" srcOrd="4" destOrd="0" presId="urn:microsoft.com/office/officeart/2005/8/layout/default"/>
    <dgm:cxn modelId="{98048047-AD36-4253-819F-ADECE1FA9124}" type="presParOf" srcId="{357D07AF-CC43-47EF-87FE-8D9323AD12BC}" destId="{CA082D28-2741-44F4-BAA3-C57F56E19C70}" srcOrd="5" destOrd="0" presId="urn:microsoft.com/office/officeart/2005/8/layout/default"/>
    <dgm:cxn modelId="{5BB7DACA-C4C5-497C-8684-DD6D4B15955D}" type="presParOf" srcId="{357D07AF-CC43-47EF-87FE-8D9323AD12BC}" destId="{A8E4CD2A-2A2B-455E-AFBB-C377A04837C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FFEA4-2230-47A0-A22E-2D7930015AA8}">
      <dsp:nvSpPr>
        <dsp:cNvPr id="0" name=""/>
        <dsp:cNvSpPr/>
      </dsp:nvSpPr>
      <dsp:spPr>
        <a:xfrm>
          <a:off x="183415" y="123961"/>
          <a:ext cx="5185572" cy="1938502"/>
        </a:xfrm>
        <a:prstGeom prst="rect">
          <a:avLst/>
        </a:prstGeom>
        <a:solidFill>
          <a:schemeClr val="bg1"/>
        </a:solidFill>
        <a:ln w="12700" cap="flat" cmpd="sng" algn="ctr">
          <a:solidFill>
            <a:srgbClr val="75A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dirty="0">
              <a:solidFill>
                <a:srgbClr val="404041"/>
              </a:solidFill>
              <a:latin typeface="Arial" panose="020B0604020202020204" pitchFamily="34" charset="0"/>
              <a:cs typeface="Arial" panose="020B0604020202020204" pitchFamily="34" charset="0"/>
            </a:rPr>
            <a:t> 1.  Problem Child</a:t>
          </a:r>
        </a:p>
        <a:p>
          <a:pPr marL="0" lvl="0" indent="0" algn="l" defTabSz="800100">
            <a:lnSpc>
              <a:spcPct val="90000"/>
            </a:lnSpc>
            <a:spcBef>
              <a:spcPct val="0"/>
            </a:spcBef>
            <a:spcAft>
              <a:spcPct val="35000"/>
            </a:spcAft>
            <a:buNone/>
          </a:pPr>
          <a:endParaRPr lang="en-CA" sz="500" b="1" kern="1200" dirty="0">
            <a:solidFill>
              <a:srgbClr val="40404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400" kern="1200" dirty="0">
              <a:solidFill>
                <a:srgbClr val="404041"/>
              </a:solidFill>
              <a:latin typeface="Arial" panose="020B0604020202020204" pitchFamily="34" charset="0"/>
              <a:ea typeface="ＭＳ Ｐゴシック" charset="0"/>
              <a:cs typeface="Arial" panose="020B0604020202020204" pitchFamily="34" charset="0"/>
            </a:rPr>
            <a:t>  </a:t>
          </a:r>
          <a:r>
            <a:rPr lang="en-US" sz="1300" kern="1200" dirty="0">
              <a:solidFill>
                <a:srgbClr val="404041"/>
              </a:solidFill>
              <a:latin typeface="Arial" panose="020B0604020202020204" pitchFamily="34" charset="0"/>
              <a:ea typeface="ＭＳ Ｐゴシック" charset="0"/>
              <a:cs typeface="Arial" panose="020B0604020202020204" pitchFamily="34" charset="0"/>
            </a:rPr>
            <a:t>Products which demand high investment for little short-term returns in revenue</a:t>
          </a:r>
        </a:p>
        <a:p>
          <a:pPr marL="0" lvl="0" indent="0" algn="l" defTabSz="800100">
            <a:lnSpc>
              <a:spcPct val="90000"/>
            </a:lnSpc>
            <a:spcBef>
              <a:spcPct val="0"/>
            </a:spcBef>
            <a:spcAft>
              <a:spcPct val="35000"/>
            </a:spcAft>
            <a:buNone/>
          </a:pPr>
          <a:endParaRPr lang="en-US" sz="500" kern="1200" dirty="0">
            <a:solidFill>
              <a:srgbClr val="404041"/>
            </a:solidFill>
            <a:latin typeface="Arial" panose="020B0604020202020204" pitchFamily="34" charset="0"/>
            <a:ea typeface="ＭＳ Ｐゴシック" charset="0"/>
            <a:cs typeface="Arial" panose="020B0604020202020204" pitchFamily="34" charset="0"/>
          </a:endParaRPr>
        </a:p>
        <a:p>
          <a:pPr marL="0" lvl="0" indent="0" algn="l" defTabSz="800100">
            <a:lnSpc>
              <a:spcPct val="90000"/>
            </a:lnSpc>
            <a:spcBef>
              <a:spcPct val="0"/>
            </a:spcBef>
            <a:spcAft>
              <a:spcPct val="35000"/>
            </a:spcAft>
            <a:buNone/>
          </a:pPr>
          <a:r>
            <a:rPr lang="en-US" sz="1400" kern="1200" dirty="0">
              <a:solidFill>
                <a:srgbClr val="404041"/>
              </a:solidFill>
              <a:latin typeface="Arial" panose="020B0604020202020204" pitchFamily="34" charset="0"/>
              <a:ea typeface="ＭＳ Ｐゴシック" charset="0"/>
              <a:cs typeface="Arial" panose="020B0604020202020204" pitchFamily="34" charset="0"/>
            </a:rPr>
            <a:t>  </a:t>
          </a:r>
          <a:r>
            <a:rPr lang="en-US" sz="1300" kern="1200" dirty="0">
              <a:solidFill>
                <a:srgbClr val="404041"/>
              </a:solidFill>
              <a:latin typeface="Arial" panose="020B0604020202020204" pitchFamily="34" charset="0"/>
              <a:ea typeface="ＭＳ Ｐゴシック" charset="0"/>
              <a:cs typeface="Arial" panose="020B0604020202020204" pitchFamily="34" charset="0"/>
            </a:rPr>
            <a:t>Initially funded by income from Cash Cows</a:t>
          </a:r>
        </a:p>
        <a:p>
          <a:pPr marL="0" lvl="0" indent="0" algn="l" defTabSz="800100">
            <a:lnSpc>
              <a:spcPct val="90000"/>
            </a:lnSpc>
            <a:spcBef>
              <a:spcPct val="0"/>
            </a:spcBef>
            <a:spcAft>
              <a:spcPct val="35000"/>
            </a:spcAft>
            <a:buNone/>
          </a:pPr>
          <a:endParaRPr lang="en-US" sz="500" kern="1200" dirty="0">
            <a:solidFill>
              <a:srgbClr val="404041"/>
            </a:solidFill>
            <a:latin typeface="Arial" panose="020B0604020202020204" pitchFamily="34" charset="0"/>
            <a:ea typeface="ＭＳ Ｐゴシック" charset="0"/>
            <a:cs typeface="Arial" panose="020B0604020202020204" pitchFamily="34" charset="0"/>
          </a:endParaRPr>
        </a:p>
        <a:p>
          <a:pPr marL="0" lvl="0" indent="0" algn="l" defTabSz="800100">
            <a:lnSpc>
              <a:spcPct val="90000"/>
            </a:lnSpc>
            <a:spcBef>
              <a:spcPct val="0"/>
            </a:spcBef>
            <a:spcAft>
              <a:spcPct val="35000"/>
            </a:spcAft>
            <a:buNone/>
          </a:pPr>
          <a:r>
            <a:rPr lang="en-US" sz="1400" kern="1200" dirty="0">
              <a:solidFill>
                <a:srgbClr val="404041"/>
              </a:solidFill>
              <a:latin typeface="Arial" panose="020B0604020202020204" pitchFamily="34" charset="0"/>
              <a:ea typeface="ＭＳ Ｐゴシック" charset="0"/>
              <a:cs typeface="Arial" panose="020B0604020202020204" pitchFamily="34" charset="0"/>
            </a:rPr>
            <a:t>  </a:t>
          </a:r>
          <a:r>
            <a:rPr lang="en-US" sz="1300" kern="1200" dirty="0">
              <a:solidFill>
                <a:srgbClr val="404041"/>
              </a:solidFill>
              <a:latin typeface="Arial" panose="020B0604020202020204" pitchFamily="34" charset="0"/>
              <a:ea typeface="ＭＳ Ｐゴシック" charset="0"/>
              <a:cs typeface="Arial" panose="020B0604020202020204" pitchFamily="34" charset="0"/>
            </a:rPr>
            <a:t>Either become the next generation of Stars (eventually Cash Cows), or are abandoned</a:t>
          </a:r>
          <a:endParaRPr lang="en-CA" sz="1300" kern="1200" dirty="0">
            <a:solidFill>
              <a:srgbClr val="404041"/>
            </a:solidFill>
            <a:latin typeface="Arial" panose="020B0604020202020204" pitchFamily="34" charset="0"/>
            <a:cs typeface="Arial" panose="020B0604020202020204" pitchFamily="34" charset="0"/>
          </a:endParaRPr>
        </a:p>
      </dsp:txBody>
      <dsp:txXfrm>
        <a:off x="183415" y="123961"/>
        <a:ext cx="5185572" cy="1938502"/>
      </dsp:txXfrm>
    </dsp:sp>
    <dsp:sp modelId="{1F5B500A-B63D-4633-8107-D7E38A58EFA0}">
      <dsp:nvSpPr>
        <dsp:cNvPr id="0" name=""/>
        <dsp:cNvSpPr/>
      </dsp:nvSpPr>
      <dsp:spPr>
        <a:xfrm>
          <a:off x="5470691" y="123961"/>
          <a:ext cx="5185572" cy="1938502"/>
        </a:xfrm>
        <a:prstGeom prst="rect">
          <a:avLst/>
        </a:prstGeom>
        <a:solidFill>
          <a:schemeClr val="accent1"/>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2. Star</a:t>
          </a:r>
        </a:p>
        <a:p>
          <a:pPr marL="0" lvl="0" indent="0" algn="ctr" defTabSz="800100">
            <a:lnSpc>
              <a:spcPct val="90000"/>
            </a:lnSpc>
            <a:spcBef>
              <a:spcPct val="0"/>
            </a:spcBef>
            <a:spcAft>
              <a:spcPct val="35000"/>
            </a:spcAft>
            <a:buNone/>
          </a:pPr>
          <a:endParaRPr lang="en-CA" sz="5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  </a:t>
          </a:r>
          <a:r>
            <a:rPr lang="en-US" sz="1300" kern="1200" dirty="0">
              <a:solidFill>
                <a:schemeClr val="bg1"/>
              </a:solidFill>
              <a:latin typeface="Arial" panose="020B0604020202020204" pitchFamily="34" charset="0"/>
              <a:cs typeface="Arial" panose="020B0604020202020204" pitchFamily="34" charset="0"/>
            </a:rPr>
            <a:t>Best Profit and Potential.</a:t>
          </a:r>
        </a:p>
        <a:p>
          <a:pPr marL="0" lvl="0" indent="0" algn="l" defTabSz="800100">
            <a:lnSpc>
              <a:spcPct val="90000"/>
            </a:lnSpc>
            <a:spcBef>
              <a:spcPct val="0"/>
            </a:spcBef>
            <a:spcAft>
              <a:spcPct val="35000"/>
            </a:spcAft>
            <a:buSzPct val="100000"/>
            <a:buFontTx/>
            <a:buNone/>
          </a:pPr>
          <a:endParaRPr lang="en-US" sz="500" kern="1200" dirty="0">
            <a:solidFill>
              <a:schemeClr val="bg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SzPct val="100000"/>
            <a:buFont typeface="Arial"/>
            <a:buNone/>
          </a:pPr>
          <a:r>
            <a:rPr lang="en-US" sz="1400" kern="1200" dirty="0">
              <a:solidFill>
                <a:schemeClr val="bg1"/>
              </a:solidFill>
              <a:latin typeface="Arial" panose="020B0604020202020204" pitchFamily="34" charset="0"/>
              <a:cs typeface="Arial" panose="020B0604020202020204" pitchFamily="34" charset="0"/>
            </a:rPr>
            <a:t>  </a:t>
          </a:r>
          <a:r>
            <a:rPr lang="en-US" sz="1300" kern="1200" dirty="0">
              <a:solidFill>
                <a:schemeClr val="bg1"/>
              </a:solidFill>
              <a:latin typeface="Arial" panose="020B0604020202020204" pitchFamily="34" charset="0"/>
              <a:cs typeface="Arial" panose="020B0604020202020204" pitchFamily="34" charset="0"/>
            </a:rPr>
            <a:t>May require investment to become established as market </a:t>
          </a:r>
        </a:p>
        <a:p>
          <a:pPr marL="0" lvl="0" indent="0" algn="l" defTabSz="800100">
            <a:lnSpc>
              <a:spcPct val="90000"/>
            </a:lnSpc>
            <a:spcBef>
              <a:spcPct val="0"/>
            </a:spcBef>
            <a:spcAft>
              <a:spcPct val="35000"/>
            </a:spcAft>
            <a:buSzPct val="100000"/>
            <a:buFont typeface="Arial"/>
            <a:buNone/>
          </a:pPr>
          <a:r>
            <a:rPr lang="en-US" sz="1300" kern="1200" dirty="0">
              <a:solidFill>
                <a:schemeClr val="bg1"/>
              </a:solidFill>
              <a:latin typeface="Arial" panose="020B0604020202020204" pitchFamily="34" charset="0"/>
              <a:cs typeface="Arial" panose="020B0604020202020204" pitchFamily="34" charset="0"/>
            </a:rPr>
            <a:t>leaders</a:t>
          </a:r>
        </a:p>
        <a:p>
          <a:pPr marL="0" lvl="0" indent="0" algn="l" defTabSz="800100">
            <a:lnSpc>
              <a:spcPct val="90000"/>
            </a:lnSpc>
            <a:spcBef>
              <a:spcPct val="0"/>
            </a:spcBef>
            <a:spcAft>
              <a:spcPct val="35000"/>
            </a:spcAft>
            <a:buSzPct val="100000"/>
            <a:buFontTx/>
            <a:buNone/>
          </a:pPr>
          <a:endParaRPr lang="en-US" sz="500" kern="1200" dirty="0">
            <a:solidFill>
              <a:schemeClr val="bg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SzPct val="100000"/>
            <a:buFont typeface="Arial"/>
            <a:buNone/>
          </a:pPr>
          <a:r>
            <a:rPr lang="en-US" sz="1400" kern="1200" dirty="0">
              <a:solidFill>
                <a:schemeClr val="bg1"/>
              </a:solidFill>
              <a:latin typeface="Arial" panose="020B0604020202020204" pitchFamily="34" charset="0"/>
              <a:cs typeface="Arial" panose="020B0604020202020204" pitchFamily="34" charset="0"/>
            </a:rPr>
            <a:t>  </a:t>
          </a:r>
          <a:r>
            <a:rPr lang="en-US" sz="1300" kern="1200" dirty="0">
              <a:solidFill>
                <a:schemeClr val="bg1"/>
              </a:solidFill>
              <a:latin typeface="Arial" panose="020B0604020202020204" pitchFamily="34" charset="0"/>
              <a:cs typeface="Arial" panose="020B0604020202020204" pitchFamily="34" charset="0"/>
            </a:rPr>
            <a:t>New variants with high value-added features to increase </a:t>
          </a:r>
        </a:p>
        <a:p>
          <a:pPr marL="0" lvl="0" indent="0" algn="l" defTabSz="800100">
            <a:lnSpc>
              <a:spcPct val="90000"/>
            </a:lnSpc>
            <a:spcBef>
              <a:spcPct val="0"/>
            </a:spcBef>
            <a:spcAft>
              <a:spcPct val="35000"/>
            </a:spcAft>
            <a:buSzPct val="100000"/>
            <a:buFont typeface="Arial"/>
            <a:buNone/>
          </a:pPr>
          <a:r>
            <a:rPr lang="en-US" sz="1300" kern="1200" dirty="0">
              <a:solidFill>
                <a:schemeClr val="bg1"/>
              </a:solidFill>
              <a:latin typeface="Arial" panose="020B0604020202020204" pitchFamily="34" charset="0"/>
              <a:cs typeface="Arial" panose="020B0604020202020204" pitchFamily="34" charset="0"/>
            </a:rPr>
            <a:t>market share</a:t>
          </a:r>
          <a:endParaRPr lang="en-CA" sz="1300" kern="1200" dirty="0">
            <a:latin typeface="Arial" panose="020B0604020202020204" pitchFamily="34" charset="0"/>
            <a:cs typeface="Arial" panose="020B0604020202020204" pitchFamily="34" charset="0"/>
          </a:endParaRPr>
        </a:p>
      </dsp:txBody>
      <dsp:txXfrm>
        <a:off x="5470691" y="123961"/>
        <a:ext cx="5185572" cy="1938502"/>
      </dsp:txXfrm>
    </dsp:sp>
    <dsp:sp modelId="{2CDD8120-3EDD-4B5D-9488-4FC6CAEC3D87}">
      <dsp:nvSpPr>
        <dsp:cNvPr id="0" name=""/>
        <dsp:cNvSpPr/>
      </dsp:nvSpPr>
      <dsp:spPr>
        <a:xfrm>
          <a:off x="183415" y="2126252"/>
          <a:ext cx="5185572" cy="1938502"/>
        </a:xfrm>
        <a:prstGeom prst="rect">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 4.  Dog</a:t>
          </a:r>
        </a:p>
        <a:p>
          <a:pPr marL="0" lvl="0" indent="0" algn="r" defTabSz="800100">
            <a:lnSpc>
              <a:spcPct val="90000"/>
            </a:lnSpc>
            <a:spcBef>
              <a:spcPct val="0"/>
            </a:spcBef>
            <a:spcAft>
              <a:spcPct val="35000"/>
            </a:spcAft>
            <a:buNone/>
          </a:pPr>
          <a:endParaRPr lang="en-CA" sz="5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altLang="en-US" sz="1400" kern="1200" dirty="0">
              <a:solidFill>
                <a:schemeClr val="bg1"/>
              </a:solidFill>
              <a:latin typeface="Arial" panose="020B0604020202020204" pitchFamily="34" charset="0"/>
              <a:cs typeface="Arial" panose="020B0604020202020204" pitchFamily="34" charset="0"/>
            </a:rPr>
            <a:t>  </a:t>
          </a:r>
          <a:r>
            <a:rPr lang="en-US" altLang="en-US" sz="1300" kern="1200" dirty="0">
              <a:solidFill>
                <a:schemeClr val="bg1"/>
              </a:solidFill>
              <a:latin typeface="Arial" panose="020B0604020202020204" pitchFamily="34" charset="0"/>
              <a:cs typeface="Arial" panose="020B0604020202020204" pitchFamily="34" charset="0"/>
            </a:rPr>
            <a:t>Obsolete products that don</a:t>
          </a:r>
          <a:r>
            <a:rPr lang="ja-JP" altLang="en-US" sz="1300" kern="1200" dirty="0">
              <a:solidFill>
                <a:schemeClr val="bg1"/>
              </a:solidFill>
              <a:latin typeface="Arial" panose="020B0604020202020204" pitchFamily="34" charset="0"/>
              <a:cs typeface="Arial" panose="020B0604020202020204" pitchFamily="34" charset="0"/>
            </a:rPr>
            <a:t>’</a:t>
          </a:r>
          <a:r>
            <a:rPr lang="en-US" altLang="ja-JP" sz="1300" kern="1200" dirty="0">
              <a:solidFill>
                <a:schemeClr val="bg1"/>
              </a:solidFill>
              <a:latin typeface="Arial" panose="020B0604020202020204" pitchFamily="34" charset="0"/>
              <a:cs typeface="Arial" panose="020B0604020202020204" pitchFamily="34" charset="0"/>
            </a:rPr>
            <a:t>t warrant any further investment or development </a:t>
          </a:r>
        </a:p>
        <a:p>
          <a:pPr marL="0" lvl="0" indent="0" algn="l" defTabSz="800100">
            <a:lnSpc>
              <a:spcPct val="90000"/>
            </a:lnSpc>
            <a:spcBef>
              <a:spcPct val="0"/>
            </a:spcBef>
            <a:spcAft>
              <a:spcPct val="35000"/>
            </a:spcAft>
            <a:buSzPct val="100000"/>
            <a:buFont typeface="Arial" panose="020B0604020202020204" pitchFamily="34" charset="0"/>
            <a:buNone/>
          </a:pPr>
          <a:endParaRPr lang="en-US" altLang="en-US" sz="500" kern="1200" dirty="0">
            <a:solidFill>
              <a:schemeClr val="bg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SzPct val="100000"/>
            <a:buFont typeface="Arial" panose="020B0604020202020204" pitchFamily="34" charset="0"/>
            <a:buNone/>
          </a:pPr>
          <a:r>
            <a:rPr lang="en-US" altLang="en-US" sz="1400" kern="1200" dirty="0">
              <a:solidFill>
                <a:schemeClr val="bg1"/>
              </a:solidFill>
              <a:latin typeface="Arial" panose="020B0604020202020204" pitchFamily="34" charset="0"/>
              <a:cs typeface="Arial" panose="020B0604020202020204" pitchFamily="34" charset="0"/>
            </a:rPr>
            <a:t>  </a:t>
          </a:r>
          <a:r>
            <a:rPr lang="en-US" altLang="en-US" sz="1300" kern="1200" dirty="0">
              <a:solidFill>
                <a:schemeClr val="bg1"/>
              </a:solidFill>
              <a:latin typeface="Arial" panose="020B0604020202020204" pitchFamily="34" charset="0"/>
              <a:cs typeface="Arial" panose="020B0604020202020204" pitchFamily="34" charset="0"/>
            </a:rPr>
            <a:t>Market share has eroded by competition, new developments, or customer needs</a:t>
          </a:r>
        </a:p>
        <a:p>
          <a:pPr marL="0" lvl="0" indent="0" algn="l" defTabSz="800100">
            <a:lnSpc>
              <a:spcPct val="90000"/>
            </a:lnSpc>
            <a:spcBef>
              <a:spcPct val="0"/>
            </a:spcBef>
            <a:spcAft>
              <a:spcPct val="35000"/>
            </a:spcAft>
            <a:buSzPct val="100000"/>
            <a:buFont typeface="Arial" panose="020B0604020202020204" pitchFamily="34" charset="0"/>
            <a:buNone/>
          </a:pPr>
          <a:endParaRPr lang="en-US" altLang="en-US" sz="500" kern="1200" dirty="0">
            <a:solidFill>
              <a:schemeClr val="bg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SzPct val="100000"/>
            <a:buFont typeface="Arial" panose="020B0604020202020204" pitchFamily="34" charset="0"/>
            <a:buNone/>
          </a:pPr>
          <a:r>
            <a:rPr lang="en-US" altLang="en-US" sz="1400" kern="1200" dirty="0">
              <a:solidFill>
                <a:schemeClr val="bg1"/>
              </a:solidFill>
              <a:latin typeface="Arial" panose="020B0604020202020204" pitchFamily="34" charset="0"/>
              <a:cs typeface="Arial" panose="020B0604020202020204" pitchFamily="34" charset="0"/>
            </a:rPr>
            <a:t>  </a:t>
          </a:r>
          <a:r>
            <a:rPr lang="en-US" altLang="en-US" sz="1300" kern="1200" dirty="0">
              <a:solidFill>
                <a:schemeClr val="bg1"/>
              </a:solidFill>
              <a:latin typeface="Arial" panose="020B0604020202020204" pitchFamily="34" charset="0"/>
              <a:cs typeface="Arial" panose="020B0604020202020204" pitchFamily="34" charset="0"/>
            </a:rPr>
            <a:t>At the final stage of the Product Lifecycle</a:t>
          </a:r>
          <a:endParaRPr lang="en-CA" sz="1300" kern="1200" dirty="0">
            <a:latin typeface="Arial" panose="020B0604020202020204" pitchFamily="34" charset="0"/>
            <a:cs typeface="Arial" panose="020B0604020202020204" pitchFamily="34" charset="0"/>
          </a:endParaRPr>
        </a:p>
      </dsp:txBody>
      <dsp:txXfrm>
        <a:off x="183415" y="2126252"/>
        <a:ext cx="5185572" cy="1938502"/>
      </dsp:txXfrm>
    </dsp:sp>
    <dsp:sp modelId="{A8E4CD2A-2A2B-455E-AFBB-C377A04837CA}">
      <dsp:nvSpPr>
        <dsp:cNvPr id="0" name=""/>
        <dsp:cNvSpPr/>
      </dsp:nvSpPr>
      <dsp:spPr>
        <a:xfrm>
          <a:off x="5470691" y="2133645"/>
          <a:ext cx="5185572" cy="1938502"/>
        </a:xfrm>
        <a:prstGeom prst="rect">
          <a:avLst/>
        </a:prstGeom>
        <a:solidFill>
          <a:schemeClr val="bg1"/>
        </a:solidFill>
        <a:ln w="12700" cap="flat" cmpd="sng" algn="ctr">
          <a:solidFill>
            <a:srgbClr val="75A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CA" sz="1800" b="1" kern="1200" dirty="0">
              <a:solidFill>
                <a:srgbClr val="404041"/>
              </a:solidFill>
              <a:latin typeface="Arial" panose="020B0604020202020204" pitchFamily="34" charset="0"/>
              <a:cs typeface="Arial" panose="020B0604020202020204" pitchFamily="34" charset="0"/>
            </a:rPr>
            <a:t>3. Cash Cow</a:t>
          </a:r>
        </a:p>
        <a:p>
          <a:pPr marL="0" lvl="0" indent="0" algn="r" defTabSz="800100">
            <a:lnSpc>
              <a:spcPct val="90000"/>
            </a:lnSpc>
            <a:spcBef>
              <a:spcPct val="0"/>
            </a:spcBef>
            <a:spcAft>
              <a:spcPct val="35000"/>
            </a:spcAft>
            <a:buNone/>
          </a:pPr>
          <a:endParaRPr lang="en-CA" sz="500" b="1" kern="1200" dirty="0">
            <a:solidFill>
              <a:srgbClr val="40404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altLang="en-US" sz="1400" kern="1200" dirty="0">
              <a:solidFill>
                <a:srgbClr val="404041"/>
              </a:solidFill>
              <a:latin typeface="Arial" panose="020B0604020202020204" pitchFamily="34" charset="0"/>
              <a:cs typeface="Arial" panose="020B0604020202020204" pitchFamily="34" charset="0"/>
            </a:rPr>
            <a:t>  </a:t>
          </a:r>
          <a:r>
            <a:rPr lang="en-US" altLang="en-US" sz="1300" kern="1200" dirty="0">
              <a:solidFill>
                <a:srgbClr val="404041"/>
              </a:solidFill>
              <a:latin typeface="Arial" panose="020B0604020202020204" pitchFamily="34" charset="0"/>
              <a:cs typeface="Arial" panose="020B0604020202020204" pitchFamily="34" charset="0"/>
            </a:rPr>
            <a:t>Established products which produce cash with minimal  investment in time and/or money</a:t>
          </a:r>
        </a:p>
        <a:p>
          <a:pPr marL="0" lvl="0" indent="0" algn="l" defTabSz="800100">
            <a:lnSpc>
              <a:spcPct val="90000"/>
            </a:lnSpc>
            <a:spcBef>
              <a:spcPct val="0"/>
            </a:spcBef>
            <a:spcAft>
              <a:spcPct val="35000"/>
            </a:spcAft>
            <a:buSzPct val="100000"/>
            <a:buFont typeface="Arial" panose="020B0604020202020204" pitchFamily="34" charset="0"/>
            <a:buNone/>
          </a:pPr>
          <a:endParaRPr lang="en-US" altLang="en-US" sz="500" kern="1200" dirty="0">
            <a:solidFill>
              <a:srgbClr val="40404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SzPct val="100000"/>
            <a:buFont typeface="Arial" panose="020B0604020202020204" pitchFamily="34" charset="0"/>
            <a:buNone/>
          </a:pPr>
          <a:r>
            <a:rPr lang="en-US" altLang="en-US" sz="1400" kern="1200" dirty="0">
              <a:solidFill>
                <a:srgbClr val="404041"/>
              </a:solidFill>
              <a:latin typeface="Arial" panose="020B0604020202020204" pitchFamily="34" charset="0"/>
              <a:cs typeface="Arial" panose="020B0604020202020204" pitchFamily="34" charset="0"/>
            </a:rPr>
            <a:t>  </a:t>
          </a:r>
          <a:r>
            <a:rPr lang="en-US" altLang="en-US" sz="1300" kern="1200" dirty="0">
              <a:solidFill>
                <a:srgbClr val="404041"/>
              </a:solidFill>
              <a:latin typeface="Arial" panose="020B0604020202020204" pitchFamily="34" charset="0"/>
              <a:cs typeface="Arial" panose="020B0604020202020204" pitchFamily="34" charset="0"/>
            </a:rPr>
            <a:t>Cosmetic changes are used to maintain market share against competitors</a:t>
          </a:r>
        </a:p>
        <a:p>
          <a:pPr marL="0" lvl="0" indent="0" algn="l" defTabSz="800100">
            <a:lnSpc>
              <a:spcPct val="90000"/>
            </a:lnSpc>
            <a:spcBef>
              <a:spcPct val="0"/>
            </a:spcBef>
            <a:spcAft>
              <a:spcPct val="35000"/>
            </a:spcAft>
            <a:buSzPct val="100000"/>
            <a:buFont typeface="Arial" panose="020B0604020202020204" pitchFamily="34" charset="0"/>
            <a:buNone/>
          </a:pPr>
          <a:endParaRPr lang="en-US" altLang="en-US" sz="500" kern="1200" dirty="0">
            <a:solidFill>
              <a:srgbClr val="404041"/>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SzPct val="100000"/>
            <a:buFont typeface="Arial" panose="020B0604020202020204" pitchFamily="34" charset="0"/>
            <a:buNone/>
          </a:pPr>
          <a:r>
            <a:rPr lang="en-US" altLang="en-US" sz="1400" kern="1200" dirty="0">
              <a:solidFill>
                <a:srgbClr val="404041"/>
              </a:solidFill>
              <a:latin typeface="Arial" panose="020B0604020202020204" pitchFamily="34" charset="0"/>
              <a:cs typeface="Arial" panose="020B0604020202020204" pitchFamily="34" charset="0"/>
            </a:rPr>
            <a:t>  </a:t>
          </a:r>
          <a:r>
            <a:rPr lang="en-US" altLang="en-US" sz="1300" kern="1200" dirty="0">
              <a:solidFill>
                <a:srgbClr val="404041"/>
              </a:solidFill>
              <a:latin typeface="Arial" panose="020B0604020202020204" pitchFamily="34" charset="0"/>
              <a:cs typeface="Arial" panose="020B0604020202020204" pitchFamily="34" charset="0"/>
            </a:rPr>
            <a:t>Goal is to extend period of cash generation for as long as possible</a:t>
          </a:r>
          <a:endParaRPr lang="en-CA" sz="1300" kern="1200" dirty="0">
            <a:solidFill>
              <a:srgbClr val="404041"/>
            </a:solidFill>
            <a:latin typeface="Arial" panose="020B0604020202020204" pitchFamily="34" charset="0"/>
            <a:cs typeface="Arial" panose="020B0604020202020204" pitchFamily="34" charset="0"/>
          </a:endParaRPr>
        </a:p>
      </dsp:txBody>
      <dsp:txXfrm>
        <a:off x="5470691" y="2133645"/>
        <a:ext cx="5185572" cy="19385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1T10:24:34.686"/>
    </inkml:context>
    <inkml:brush xml:id="br0">
      <inkml:brushProperty name="width" value="0.2" units="cm"/>
      <inkml:brushProperty name="height" value="0.2" units="cm"/>
      <inkml:brushProperty name="color" value="#E71224"/>
      <inkml:brushProperty name="ignorePressure" value="1"/>
    </inkml:brush>
  </inkml:definitions>
  <inkml:trace contextRef="#ctx0" brushRef="#br0">1 5084,'42'-11,"-1"-1,63-29,-33 12,-61 25,498-199,-14-37,-437 205,-1-3,86-75,-72 58,103-60,-95 66,78-65,-24-4,119-137,99-118,-324 347,0 3,2 0,1 1,48-27,-33 19,-2-2,-1-1,-2-2,53-60,63-58,49-9,-86 72,117-118,-158 121,-55 59,1 1,1 2,30-25,230-169,-223 167,26-21,15-1,189-128,-14 17,-31 19,-211 146,0 1,61-22,83-18,4-2,-91 25,7-4,136-35,-203 68,52-12,-1-4,150-61,-174 59,1 2,1 4,118-23,97-28,88-14,64 15,18 5,-246 37,296-49,-358 54,-15 2,164-24,30 27,-117 11,952-11,-750 19,-376-2,39-1,0 2,0 4,91 17,93 39,-149-40,49 14,302 130,-440-161,145 53,132 56,-243-88,79 56,-21-12,50 27,221 180,-333-238,-2 2,-2 1,38 54,-39-52,2-1,2-3,61 48,-42-38,53 58,203 287,-273-335,-2 2,41 87,-76-136,-1 0,-1 0,0 0,0 1,-1-1,-1 1,0 13,8 44,-6-59,0-1,1 1,1-1,0 0,10 16,-9-18,-1 0,0 1,-1-1,0 1,0 0,-1 0,0 1,2 10,2 26,-1-29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1T10:55:24.755"/>
    </inkml:context>
    <inkml:brush xml:id="br0">
      <inkml:brushProperty name="width" value="0.1" units="cm"/>
      <inkml:brushProperty name="height" value="0.1" units="cm"/>
      <inkml:brushProperty name="color" value="#008C3A"/>
      <inkml:brushProperty name="ignorePressure" value="1"/>
    </inkml:brush>
  </inkml:definitions>
  <inkml:trace contextRef="#ctx0" brushRef="#br0">1 4873,'933'0,"-622"-27,-37 1,406 24,-330 5,-66-1,301-5,-445-9,256-55,-191 19,-82 17,175-21,-257 47,0-3,80-24,77-43,11-3,-97 43,-1-5,162-84,132-113,-282 155,131-113,105-84,-171 127,-123 94,88-58,-68 58,-3-4,-3-3,83-89,184-159,-337 305,146-114,42-36,206-191,-109 132,-14 8,-163 116,136-80,202-102,-434 263,332-184,161-29,-275 130,178-58,-34 66,-174 55,233-6,234 38,-287 2,-322-2,1 4,-1 2,1 3,97 27,-5 7,-55-17,167 65,-39 15,51 22,34 24,-194-90,-62-27,88 64,-50-31,35 27,-51-36,100 54,-50-40,-3 5,149 117,-172-110,202 164,-201-158,257 223,-220-190,-66-58,96 102,89 84,-110-112,-84-75,-36-35,-1 2,46 55,326 398,-256-294,-86-77,-53-99,2 3,0 0,-1 2,-1-1,-1 1,13 37,-18-35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1T10:55:48.089"/>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1078,'99'-1,"0"4,157 26,145 74,-331-78,-1 3,-2 3,101 61,-77-34,2-4,105 45,-84-60,204 44,-208-58,131 40,-176-50,73 7,55 13,-63 11,-96-32,0-2,69 16,123 1,-19-4,734 91,-737-92,11 1,393-21,-321-7,-86 5,230-4,-315-7,-1-6,0-4,139-42,15-19,-211 58,-1-2,71-42,-61 30,521-328,-489 297,-46 35,98-42,-29 15,-31 11,152-108,-131 75,39-29,-97 72,1 2,94-45,-57 34,-72 35,347-179,-314 168,106-29,-62 23,37-13,2 7,1 5,274-23,-96 11,-199 23,154-9,-11 3,-113-2,50-6,400-3,3 36,-234 3,2441-3,-2711 0,1 5,-1 4,138 32,-133-18,120 32,-177-45,1-2,0-2,66 0,-62-4,0 2,80 16,-82-6,61 28,-3-1,12 2,67 21,-96-40,0 4,84 40,-18 19,-98-54,72 33,-97-51,0 1,40 30,-16-10,2-2,-32-21,-1 1,0 0,-1 2,0 1,24 26,-35-30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AC1F0-40E3-43BB-B92E-048813E5CF70}"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5415E-8B42-4ED0-86AC-58FA20211564}" type="slidenum">
              <a:rPr lang="en-GB" smtClean="0"/>
              <a:t>‹#›</a:t>
            </a:fld>
            <a:endParaRPr lang="en-GB"/>
          </a:p>
        </p:txBody>
      </p:sp>
    </p:spTree>
    <p:extLst>
      <p:ext uri="{BB962C8B-B14F-4D97-AF65-F5344CB8AC3E}">
        <p14:creationId xmlns:p14="http://schemas.microsoft.com/office/powerpoint/2010/main" val="65779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8A8095-E255-D841-BDF4-7F16D8669AF2}" type="slidenum">
              <a:rPr lang="en-US">
                <a:latin typeface="Calibri" charset="0"/>
              </a:rPr>
              <a:pPr eaLnBrk="1" hangingPunct="1"/>
              <a:t>19</a:t>
            </a:fld>
            <a:endParaRPr lang="en-US">
              <a:latin typeface="Calibri" charset="0"/>
            </a:endParaRPr>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472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C53-4430-4F13-847B-AFB55F5AE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13EB1-765E-4CCA-971E-C0D19A4C3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7E3BD0-BE68-488F-A9AD-BC8A90B26D61}"/>
              </a:ext>
            </a:extLst>
          </p:cNvPr>
          <p:cNvSpPr>
            <a:spLocks noGrp="1"/>
          </p:cNvSpPr>
          <p:nvPr>
            <p:ph type="dt" sz="half" idx="10"/>
          </p:nvPr>
        </p:nvSpPr>
        <p:spPr/>
        <p:txBody>
          <a:bodyPr/>
          <a:lstStyle/>
          <a:p>
            <a:fld id="{8B5DC4C6-FF58-4109-8286-8D3538D9DAAF}" type="datetime1">
              <a:rPr lang="en-GB" smtClean="0"/>
              <a:t>05/07/2023</a:t>
            </a:fld>
            <a:endParaRPr lang="en-GB"/>
          </a:p>
        </p:txBody>
      </p:sp>
      <p:sp>
        <p:nvSpPr>
          <p:cNvPr id="5" name="Footer Placeholder 4">
            <a:extLst>
              <a:ext uri="{FF2B5EF4-FFF2-40B4-BE49-F238E27FC236}">
                <a16:creationId xmlns:a16="http://schemas.microsoft.com/office/drawing/2014/main" id="{4317E193-3C0B-446E-825E-CCE75B419013}"/>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D08D4233-7EE7-4F55-8235-237DFB8C099A}"/>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119910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1C07-3F74-4FA9-9FDF-77370B99C0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1BB678-A7EA-45CE-A1E7-04424E6FD6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C5274-CC3E-426B-8B72-0AF531D75AEA}"/>
              </a:ext>
            </a:extLst>
          </p:cNvPr>
          <p:cNvSpPr>
            <a:spLocks noGrp="1"/>
          </p:cNvSpPr>
          <p:nvPr>
            <p:ph type="dt" sz="half" idx="10"/>
          </p:nvPr>
        </p:nvSpPr>
        <p:spPr/>
        <p:txBody>
          <a:bodyPr/>
          <a:lstStyle/>
          <a:p>
            <a:fld id="{53064B1B-9721-4261-A8A1-A4422C3F7F7C}" type="datetime1">
              <a:rPr lang="en-GB" smtClean="0"/>
              <a:t>05/07/2023</a:t>
            </a:fld>
            <a:endParaRPr lang="en-GB"/>
          </a:p>
        </p:txBody>
      </p:sp>
      <p:sp>
        <p:nvSpPr>
          <p:cNvPr id="5" name="Footer Placeholder 4">
            <a:extLst>
              <a:ext uri="{FF2B5EF4-FFF2-40B4-BE49-F238E27FC236}">
                <a16:creationId xmlns:a16="http://schemas.microsoft.com/office/drawing/2014/main" id="{EAB6A432-8CA3-4FC1-A094-C4C046657696}"/>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2487416-C9B3-4E0C-9AC6-75E2C49BD413}"/>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78813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9BB757-AE49-4899-8CA9-551FBD6502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FB8EB-F110-4CB2-8F82-7D561D9A5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56C3D-FE0B-4106-B1DF-8D4EC06CFEE0}"/>
              </a:ext>
            </a:extLst>
          </p:cNvPr>
          <p:cNvSpPr>
            <a:spLocks noGrp="1"/>
          </p:cNvSpPr>
          <p:nvPr>
            <p:ph type="dt" sz="half" idx="10"/>
          </p:nvPr>
        </p:nvSpPr>
        <p:spPr/>
        <p:txBody>
          <a:bodyPr/>
          <a:lstStyle/>
          <a:p>
            <a:fld id="{C3A9F0F9-84C6-453C-825D-D0EA3D229F14}" type="datetime1">
              <a:rPr lang="en-GB" smtClean="0"/>
              <a:t>05/07/2023</a:t>
            </a:fld>
            <a:endParaRPr lang="en-GB"/>
          </a:p>
        </p:txBody>
      </p:sp>
      <p:sp>
        <p:nvSpPr>
          <p:cNvPr id="5" name="Footer Placeholder 4">
            <a:extLst>
              <a:ext uri="{FF2B5EF4-FFF2-40B4-BE49-F238E27FC236}">
                <a16:creationId xmlns:a16="http://schemas.microsoft.com/office/drawing/2014/main" id="{FF2F671E-D16E-4E7D-9733-ADCAD845EA41}"/>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6912C0B4-AE28-4081-A08F-D465231B00C7}"/>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00755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4E7E1CC2-3C99-4758-AF7D-BA323EBD89DA}" type="datetime1">
              <a:rPr lang="en-GB" smtClean="0"/>
              <a:t>05/07/2023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8162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98651829-9336-41EC-94E1-3F8EF65E18C0}" type="datetime1">
              <a:rPr lang="en-GB" smtClean="0"/>
              <a:t>05/07/2023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0651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0C8EFB8D-B557-4F93-9CD1-4EAEAEAB9552}" type="datetime1">
              <a:rPr lang="en-GB" smtClean="0"/>
              <a:t>05/07/2023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240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BE1F4B87-D8E2-4792-A9C0-C5AA0073DD14}" type="datetime1">
              <a:rPr lang="en-GB" smtClean="0"/>
              <a:t>05/07/2023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51807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FA73011-10D6-4B35-8C94-6396118539CC}" type="datetime1">
              <a:rPr lang="en-GB" smtClean="0"/>
              <a:t>05/07/2023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9148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97B8468A-4E8B-427E-BEC9-ABD437BBB803}" type="datetime1">
              <a:rPr lang="en-GB" smtClean="0"/>
              <a:t>05/07/2023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31087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ED57E87-D8FC-4389-B03B-598488C3993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31181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69CAF442-79F1-4127-AB59-EACF52C4489D}" type="datetime1">
              <a:rPr lang="en-GB" smtClean="0"/>
              <a:t>05/07/2023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9753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ED92-E214-40C8-9163-A55F1AE098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CABC5D-D1C5-40C0-A926-F869ACE76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5203C5-7955-442B-9010-2007EBC794EB}"/>
              </a:ext>
            </a:extLst>
          </p:cNvPr>
          <p:cNvSpPr>
            <a:spLocks noGrp="1"/>
          </p:cNvSpPr>
          <p:nvPr>
            <p:ph type="dt" sz="half" idx="10"/>
          </p:nvPr>
        </p:nvSpPr>
        <p:spPr/>
        <p:txBody>
          <a:bodyPr/>
          <a:lstStyle/>
          <a:p>
            <a:fld id="{761F056F-FD86-4B7F-9F08-F37287E2780B}" type="datetime1">
              <a:rPr lang="en-GB" smtClean="0"/>
              <a:t>05/07/2023</a:t>
            </a:fld>
            <a:endParaRPr lang="en-GB"/>
          </a:p>
        </p:txBody>
      </p:sp>
      <p:sp>
        <p:nvSpPr>
          <p:cNvPr id="5" name="Footer Placeholder 4">
            <a:extLst>
              <a:ext uri="{FF2B5EF4-FFF2-40B4-BE49-F238E27FC236}">
                <a16:creationId xmlns:a16="http://schemas.microsoft.com/office/drawing/2014/main" id="{FC0CF1D3-188D-488C-B324-918AF82BCA08}"/>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68AAA9C4-6DFE-433A-A436-4B5E3AD3821E}"/>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921574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56E36660-D82E-4CFD-9BC9-B6566F30FC15}" type="datetime1">
              <a:rPr lang="en-GB" smtClean="0"/>
              <a:t>05/07/2023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164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2A2E5CE1-D576-4134-A496-F16C2BB68F35}" type="datetime1">
              <a:rPr lang="en-GB" smtClean="0"/>
              <a:t>05/07/2023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98284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664DDB8-5885-47CD-9D18-78FC198CF417}" type="datetime1">
              <a:rPr lang="en-GB" smtClean="0"/>
              <a:t>05/07/2023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91839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B7F6-EE81-284C-97EE-A5D6D40068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357D81-BB58-404D-9613-D0A65520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F5EAB-CC67-8E4C-97A2-5694450E8904}"/>
              </a:ext>
            </a:extLst>
          </p:cNvPr>
          <p:cNvSpPr>
            <a:spLocks noGrp="1"/>
          </p:cNvSpPr>
          <p:nvPr>
            <p:ph type="dt" sz="half" idx="10"/>
          </p:nvPr>
        </p:nvSpPr>
        <p:spPr/>
        <p:txBody>
          <a:bodyPr/>
          <a:lstStyle/>
          <a:p>
            <a:fld id="{CF9E9F43-5936-428B-967A-439BB79F041A}" type="datetime1">
              <a:rPr lang="en-GB" smtClean="0"/>
              <a:t>05/07/2023</a:t>
            </a:fld>
            <a:endParaRPr lang="en-US"/>
          </a:p>
        </p:txBody>
      </p:sp>
      <p:sp>
        <p:nvSpPr>
          <p:cNvPr id="5" name="Footer Placeholder 4">
            <a:extLst>
              <a:ext uri="{FF2B5EF4-FFF2-40B4-BE49-F238E27FC236}">
                <a16:creationId xmlns:a16="http://schemas.microsoft.com/office/drawing/2014/main" id="{A473D93B-E462-2B47-9E76-D36643B8119B}"/>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A36DC604-1DA0-E342-A955-80CF69AC7C38}"/>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117621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054D-AA57-444E-A915-2548961EA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88F5F9-E2F9-C147-BA9D-4FE20483C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699EA-3E54-BD48-A9F8-FB375EF4F848}"/>
              </a:ext>
            </a:extLst>
          </p:cNvPr>
          <p:cNvSpPr>
            <a:spLocks noGrp="1"/>
          </p:cNvSpPr>
          <p:nvPr>
            <p:ph type="dt" sz="half" idx="10"/>
          </p:nvPr>
        </p:nvSpPr>
        <p:spPr/>
        <p:txBody>
          <a:bodyPr/>
          <a:lstStyle/>
          <a:p>
            <a:fld id="{076FE6D8-F690-4F5E-BB19-ED8D5DE8B1CC}" type="datetime1">
              <a:rPr lang="en-GB" smtClean="0"/>
              <a:t>05/07/2023</a:t>
            </a:fld>
            <a:endParaRPr lang="en-US"/>
          </a:p>
        </p:txBody>
      </p:sp>
      <p:sp>
        <p:nvSpPr>
          <p:cNvPr id="5" name="Footer Placeholder 4">
            <a:extLst>
              <a:ext uri="{FF2B5EF4-FFF2-40B4-BE49-F238E27FC236}">
                <a16:creationId xmlns:a16="http://schemas.microsoft.com/office/drawing/2014/main" id="{3421D49E-B6CB-BD4F-AE0F-261A7D9DC301}"/>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72F50AE6-4A03-7647-8AC8-59EF2BAF9FD2}"/>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394611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02F7-72EE-3042-B021-E65D91806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7A19E-2F6D-1040-99A0-453AE0F5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440D7-667C-5445-85B2-384CACCF2EFF}"/>
              </a:ext>
            </a:extLst>
          </p:cNvPr>
          <p:cNvSpPr>
            <a:spLocks noGrp="1"/>
          </p:cNvSpPr>
          <p:nvPr>
            <p:ph type="dt" sz="half" idx="10"/>
          </p:nvPr>
        </p:nvSpPr>
        <p:spPr/>
        <p:txBody>
          <a:bodyPr/>
          <a:lstStyle/>
          <a:p>
            <a:fld id="{844A86AE-D573-4EAF-AA44-94FC439D5FB2}" type="datetime1">
              <a:rPr lang="en-GB" smtClean="0"/>
              <a:t>05/07/2023</a:t>
            </a:fld>
            <a:endParaRPr lang="en-US"/>
          </a:p>
        </p:txBody>
      </p:sp>
      <p:sp>
        <p:nvSpPr>
          <p:cNvPr id="5" name="Footer Placeholder 4">
            <a:extLst>
              <a:ext uri="{FF2B5EF4-FFF2-40B4-BE49-F238E27FC236}">
                <a16:creationId xmlns:a16="http://schemas.microsoft.com/office/drawing/2014/main" id="{8DBA4C03-7922-C045-8E46-2713C26E2AC1}"/>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C5CD134D-8ACC-F44C-86AF-12A75862CD30}"/>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3257839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7767-9294-1243-9FDC-8B213B9F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174E4-C48A-6B43-BE9B-263990E92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B90E8-B30C-4F4A-B20F-4FDE35906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5923C-3376-CA48-9699-7F922DEA8CA2}"/>
              </a:ext>
            </a:extLst>
          </p:cNvPr>
          <p:cNvSpPr>
            <a:spLocks noGrp="1"/>
          </p:cNvSpPr>
          <p:nvPr>
            <p:ph type="dt" sz="half" idx="10"/>
          </p:nvPr>
        </p:nvSpPr>
        <p:spPr/>
        <p:txBody>
          <a:bodyPr/>
          <a:lstStyle/>
          <a:p>
            <a:fld id="{46EEE711-9689-413C-A7D2-31D79211611E}" type="datetime1">
              <a:rPr lang="en-GB" smtClean="0"/>
              <a:t>05/07/2023</a:t>
            </a:fld>
            <a:endParaRPr lang="en-US"/>
          </a:p>
        </p:txBody>
      </p:sp>
      <p:sp>
        <p:nvSpPr>
          <p:cNvPr id="6" name="Footer Placeholder 5">
            <a:extLst>
              <a:ext uri="{FF2B5EF4-FFF2-40B4-BE49-F238E27FC236}">
                <a16:creationId xmlns:a16="http://schemas.microsoft.com/office/drawing/2014/main" id="{3B55C386-4122-7E49-83C0-E3C7033FE4BD}"/>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D849776C-B7F0-044C-B267-80AF3768D9FC}"/>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924546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2C91-6779-7349-9401-A86F5A1FEB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8EDCB3-6E55-994E-9752-A858AA081D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865831-32EF-8345-9836-13B1005E3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AF84B-D80A-134A-AEC2-2AE9A1048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0D5B5-D965-3A45-97A8-74E0CD67FD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78F3D-A2B9-1D41-867C-972B9A35AACB}"/>
              </a:ext>
            </a:extLst>
          </p:cNvPr>
          <p:cNvSpPr>
            <a:spLocks noGrp="1"/>
          </p:cNvSpPr>
          <p:nvPr>
            <p:ph type="dt" sz="half" idx="10"/>
          </p:nvPr>
        </p:nvSpPr>
        <p:spPr/>
        <p:txBody>
          <a:bodyPr/>
          <a:lstStyle/>
          <a:p>
            <a:fld id="{75DC76B4-F7FC-4E2C-843A-6A9BD31D0B1A}" type="datetime1">
              <a:rPr lang="en-GB" smtClean="0"/>
              <a:t>05/07/2023</a:t>
            </a:fld>
            <a:endParaRPr lang="en-US"/>
          </a:p>
        </p:txBody>
      </p:sp>
      <p:sp>
        <p:nvSpPr>
          <p:cNvPr id="8" name="Footer Placeholder 7">
            <a:extLst>
              <a:ext uri="{FF2B5EF4-FFF2-40B4-BE49-F238E27FC236}">
                <a16:creationId xmlns:a16="http://schemas.microsoft.com/office/drawing/2014/main" id="{C4D6CC97-8D97-3F49-BAF3-B81458008FB5}"/>
              </a:ext>
            </a:extLst>
          </p:cNvPr>
          <p:cNvSpPr>
            <a:spLocks noGrp="1"/>
          </p:cNvSpPr>
          <p:nvPr>
            <p:ph type="ftr" sz="quarter" idx="11"/>
          </p:nvPr>
        </p:nvSpPr>
        <p:spPr/>
        <p:txBody>
          <a:bodyPr/>
          <a:lstStyle/>
          <a:p>
            <a:r>
              <a:rPr lang="en-US"/>
              <a:t>www.upskilpro.com</a:t>
            </a:r>
          </a:p>
        </p:txBody>
      </p:sp>
      <p:sp>
        <p:nvSpPr>
          <p:cNvPr id="9" name="Slide Number Placeholder 8">
            <a:extLst>
              <a:ext uri="{FF2B5EF4-FFF2-40B4-BE49-F238E27FC236}">
                <a16:creationId xmlns:a16="http://schemas.microsoft.com/office/drawing/2014/main" id="{9AA14889-8A8F-E443-9C8E-CE12F01E13EE}"/>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1110477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6A8E-7B2B-1C46-988F-62E103623E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483449-B159-4148-89DB-1ED1C9D3644B}"/>
              </a:ext>
            </a:extLst>
          </p:cNvPr>
          <p:cNvSpPr>
            <a:spLocks noGrp="1"/>
          </p:cNvSpPr>
          <p:nvPr>
            <p:ph type="dt" sz="half" idx="10"/>
          </p:nvPr>
        </p:nvSpPr>
        <p:spPr/>
        <p:txBody>
          <a:bodyPr/>
          <a:lstStyle/>
          <a:p>
            <a:fld id="{5E50AD17-3D03-4B46-A277-0D38BC6BB0BD}" type="datetime1">
              <a:rPr lang="en-GB" smtClean="0"/>
              <a:t>05/07/2023</a:t>
            </a:fld>
            <a:endParaRPr lang="en-US"/>
          </a:p>
        </p:txBody>
      </p:sp>
      <p:sp>
        <p:nvSpPr>
          <p:cNvPr id="4" name="Footer Placeholder 3">
            <a:extLst>
              <a:ext uri="{FF2B5EF4-FFF2-40B4-BE49-F238E27FC236}">
                <a16:creationId xmlns:a16="http://schemas.microsoft.com/office/drawing/2014/main" id="{41E66755-5078-4748-80BE-30C2F4F830DB}"/>
              </a:ext>
            </a:extLst>
          </p:cNvPr>
          <p:cNvSpPr>
            <a:spLocks noGrp="1"/>
          </p:cNvSpPr>
          <p:nvPr>
            <p:ph type="ftr" sz="quarter" idx="11"/>
          </p:nvPr>
        </p:nvSpPr>
        <p:spPr/>
        <p:txBody>
          <a:bodyPr/>
          <a:lstStyle/>
          <a:p>
            <a:r>
              <a:rPr lang="en-US"/>
              <a:t>www.upskilpro.com</a:t>
            </a:r>
          </a:p>
        </p:txBody>
      </p:sp>
      <p:sp>
        <p:nvSpPr>
          <p:cNvPr id="5" name="Slide Number Placeholder 4">
            <a:extLst>
              <a:ext uri="{FF2B5EF4-FFF2-40B4-BE49-F238E27FC236}">
                <a16:creationId xmlns:a16="http://schemas.microsoft.com/office/drawing/2014/main" id="{050FF513-1691-864F-A7E8-9BD28B5EEFB9}"/>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102934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1F4E0-5D5A-6D45-8913-D35D6F4A5640}"/>
              </a:ext>
            </a:extLst>
          </p:cNvPr>
          <p:cNvSpPr>
            <a:spLocks noGrp="1"/>
          </p:cNvSpPr>
          <p:nvPr>
            <p:ph type="dt" sz="half" idx="10"/>
          </p:nvPr>
        </p:nvSpPr>
        <p:spPr/>
        <p:txBody>
          <a:bodyPr/>
          <a:lstStyle/>
          <a:p>
            <a:fld id="{1142A03B-7449-42C6-A13E-D93B377DF7B4}" type="datetime1">
              <a:rPr lang="en-GB" smtClean="0"/>
              <a:t>05/07/2023</a:t>
            </a:fld>
            <a:endParaRPr lang="en-US"/>
          </a:p>
        </p:txBody>
      </p:sp>
      <p:sp>
        <p:nvSpPr>
          <p:cNvPr id="3" name="Footer Placeholder 2">
            <a:extLst>
              <a:ext uri="{FF2B5EF4-FFF2-40B4-BE49-F238E27FC236}">
                <a16:creationId xmlns:a16="http://schemas.microsoft.com/office/drawing/2014/main" id="{B6E7C5BD-1B35-B14B-AC19-8710D607A893}"/>
              </a:ext>
            </a:extLst>
          </p:cNvPr>
          <p:cNvSpPr>
            <a:spLocks noGrp="1"/>
          </p:cNvSpPr>
          <p:nvPr>
            <p:ph type="ftr" sz="quarter" idx="11"/>
          </p:nvPr>
        </p:nvSpPr>
        <p:spPr/>
        <p:txBody>
          <a:bodyPr/>
          <a:lstStyle/>
          <a:p>
            <a:r>
              <a:rPr lang="en-US"/>
              <a:t>www.upskilpro.com</a:t>
            </a:r>
          </a:p>
        </p:txBody>
      </p:sp>
      <p:sp>
        <p:nvSpPr>
          <p:cNvPr id="4" name="Slide Number Placeholder 3">
            <a:extLst>
              <a:ext uri="{FF2B5EF4-FFF2-40B4-BE49-F238E27FC236}">
                <a16:creationId xmlns:a16="http://schemas.microsoft.com/office/drawing/2014/main" id="{82093DF8-4AF6-1C48-BB86-7CF687983DD0}"/>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338361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408D-E592-463F-9EDF-A85E0E7F45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77C9C1-95FB-4541-A866-948E463557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20BA3-BC31-42DF-91EA-E6CD94ABEEC3}"/>
              </a:ext>
            </a:extLst>
          </p:cNvPr>
          <p:cNvSpPr>
            <a:spLocks noGrp="1"/>
          </p:cNvSpPr>
          <p:nvPr>
            <p:ph type="dt" sz="half" idx="10"/>
          </p:nvPr>
        </p:nvSpPr>
        <p:spPr/>
        <p:txBody>
          <a:bodyPr/>
          <a:lstStyle/>
          <a:p>
            <a:fld id="{4457E21A-1849-439B-95EE-EFF3EFC2D290}" type="datetime1">
              <a:rPr lang="en-GB" smtClean="0"/>
              <a:t>05/07/2023</a:t>
            </a:fld>
            <a:endParaRPr lang="en-GB"/>
          </a:p>
        </p:txBody>
      </p:sp>
      <p:sp>
        <p:nvSpPr>
          <p:cNvPr id="5" name="Footer Placeholder 4">
            <a:extLst>
              <a:ext uri="{FF2B5EF4-FFF2-40B4-BE49-F238E27FC236}">
                <a16:creationId xmlns:a16="http://schemas.microsoft.com/office/drawing/2014/main" id="{C647320A-8396-4E05-A5C0-29A2914BCDA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5871E4C1-93A0-4364-88B1-3888A8589AF4}"/>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709952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2F42-3C8E-C041-9E96-7DD5795F9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A158B-A680-434E-BA7C-B616A48BB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89668-ED2F-804D-9BE5-65A74A674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98FD8-3247-F345-855E-39DCDE772AA8}"/>
              </a:ext>
            </a:extLst>
          </p:cNvPr>
          <p:cNvSpPr>
            <a:spLocks noGrp="1"/>
          </p:cNvSpPr>
          <p:nvPr>
            <p:ph type="dt" sz="half" idx="10"/>
          </p:nvPr>
        </p:nvSpPr>
        <p:spPr/>
        <p:txBody>
          <a:bodyPr/>
          <a:lstStyle/>
          <a:p>
            <a:fld id="{69A551A4-D2A4-4699-BD90-BDDF48F3EE3C}" type="datetime1">
              <a:rPr lang="en-GB" smtClean="0"/>
              <a:t>05/07/2023</a:t>
            </a:fld>
            <a:endParaRPr lang="en-US"/>
          </a:p>
        </p:txBody>
      </p:sp>
      <p:sp>
        <p:nvSpPr>
          <p:cNvPr id="6" name="Footer Placeholder 5">
            <a:extLst>
              <a:ext uri="{FF2B5EF4-FFF2-40B4-BE49-F238E27FC236}">
                <a16:creationId xmlns:a16="http://schemas.microsoft.com/office/drawing/2014/main" id="{1207B386-A8C2-0A4F-984D-8B013F1BCFBA}"/>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AC82DF2A-75EC-4C42-96AB-30EF4574CE97}"/>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191620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8B90-E42C-CB42-95E6-7452E1AD1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11B178-B3DA-DB49-9AB7-1175138F9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9B7195-BE4E-664B-868D-B62CE8862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46CB9-96A9-A14C-8BAE-79514BE5B130}"/>
              </a:ext>
            </a:extLst>
          </p:cNvPr>
          <p:cNvSpPr>
            <a:spLocks noGrp="1"/>
          </p:cNvSpPr>
          <p:nvPr>
            <p:ph type="dt" sz="half" idx="10"/>
          </p:nvPr>
        </p:nvSpPr>
        <p:spPr/>
        <p:txBody>
          <a:bodyPr/>
          <a:lstStyle/>
          <a:p>
            <a:fld id="{E178BD03-2CFF-49EA-A1E9-2769A74E80A7}" type="datetime1">
              <a:rPr lang="en-GB" smtClean="0"/>
              <a:t>05/07/2023</a:t>
            </a:fld>
            <a:endParaRPr lang="en-US"/>
          </a:p>
        </p:txBody>
      </p:sp>
      <p:sp>
        <p:nvSpPr>
          <p:cNvPr id="6" name="Footer Placeholder 5">
            <a:extLst>
              <a:ext uri="{FF2B5EF4-FFF2-40B4-BE49-F238E27FC236}">
                <a16:creationId xmlns:a16="http://schemas.microsoft.com/office/drawing/2014/main" id="{27E8FACD-CB7C-5545-832E-C85CCFBB00FE}"/>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35DFEF6C-D24C-264D-B873-A9C20A8003D9}"/>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827012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9B46-0193-0F44-B772-34EE674ABB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AAC645-5B9E-6545-8AD7-AF0DFE115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1A871-274D-4B43-ADFE-F0F0A83EABFD}"/>
              </a:ext>
            </a:extLst>
          </p:cNvPr>
          <p:cNvSpPr>
            <a:spLocks noGrp="1"/>
          </p:cNvSpPr>
          <p:nvPr>
            <p:ph type="dt" sz="half" idx="10"/>
          </p:nvPr>
        </p:nvSpPr>
        <p:spPr/>
        <p:txBody>
          <a:bodyPr/>
          <a:lstStyle/>
          <a:p>
            <a:fld id="{D0BA8613-65DB-4F2A-A972-2B8076A565DF}" type="datetime1">
              <a:rPr lang="en-GB" smtClean="0"/>
              <a:t>05/07/2023</a:t>
            </a:fld>
            <a:endParaRPr lang="en-US"/>
          </a:p>
        </p:txBody>
      </p:sp>
      <p:sp>
        <p:nvSpPr>
          <p:cNvPr id="5" name="Footer Placeholder 4">
            <a:extLst>
              <a:ext uri="{FF2B5EF4-FFF2-40B4-BE49-F238E27FC236}">
                <a16:creationId xmlns:a16="http://schemas.microsoft.com/office/drawing/2014/main" id="{2D5C2449-555D-8A41-9968-04C819056E8B}"/>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A2BCCDCB-577B-2D43-A1A9-33DF868EF742}"/>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3356513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894D8-A9BE-DA40-8B4D-259BB6E0D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706F0C-EF58-C945-AAE9-0FFF3D259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B77A8-2075-A449-998E-4D706ACD5239}"/>
              </a:ext>
            </a:extLst>
          </p:cNvPr>
          <p:cNvSpPr>
            <a:spLocks noGrp="1"/>
          </p:cNvSpPr>
          <p:nvPr>
            <p:ph type="dt" sz="half" idx="10"/>
          </p:nvPr>
        </p:nvSpPr>
        <p:spPr/>
        <p:txBody>
          <a:bodyPr/>
          <a:lstStyle/>
          <a:p>
            <a:fld id="{8D7C51B8-D8D7-4D14-B46A-F46D4A09BBAE}" type="datetime1">
              <a:rPr lang="en-GB" smtClean="0"/>
              <a:t>05/07/2023</a:t>
            </a:fld>
            <a:endParaRPr lang="en-US"/>
          </a:p>
        </p:txBody>
      </p:sp>
      <p:sp>
        <p:nvSpPr>
          <p:cNvPr id="5" name="Footer Placeholder 4">
            <a:extLst>
              <a:ext uri="{FF2B5EF4-FFF2-40B4-BE49-F238E27FC236}">
                <a16:creationId xmlns:a16="http://schemas.microsoft.com/office/drawing/2014/main" id="{123537F1-2DB1-CA4B-A690-471A3B756D1D}"/>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BEBE68C9-7081-6744-B992-94FABFAFB65F}"/>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1711613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REFERED SIMPLE STARTER LAYOUT">
    <p:spTree>
      <p:nvGrpSpPr>
        <p:cNvPr id="1" name=""/>
        <p:cNvGrpSpPr/>
        <p:nvPr/>
      </p:nvGrpSpPr>
      <p:grpSpPr>
        <a:xfrm>
          <a:off x="0" y="0"/>
          <a:ext cx="0" cy="0"/>
          <a:chOff x="0" y="0"/>
          <a:chExt cx="0" cy="0"/>
        </a:xfrm>
      </p:grpSpPr>
      <p:sp>
        <p:nvSpPr>
          <p:cNvPr id="2" name="Title 1"/>
          <p:cNvSpPr>
            <a:spLocks noGrp="1"/>
          </p:cNvSpPr>
          <p:nvPr>
            <p:ph type="title"/>
          </p:nvPr>
        </p:nvSpPr>
        <p:spPr>
          <a:xfrm>
            <a:off x="12280" y="1"/>
            <a:ext cx="12179720" cy="563563"/>
          </a:xfrm>
        </p:spPr>
        <p:txBody>
          <a:bodyPr/>
          <a:lstStyle>
            <a:lvl1pPr>
              <a:defRPr sz="2800" b="1">
                <a:solidFill>
                  <a:srgbClr val="00529B"/>
                </a:solidFill>
                <a:latin typeface="DIN Alternate" panose="020B0500000000000000" pitchFamily="34" charset="77"/>
                <a:cs typeface="DIN Alternate" panose="020B0500000000000000" pitchFamily="34" charset="77"/>
              </a:defRPr>
            </a:lvl1pPr>
          </a:lstStyle>
          <a:p>
            <a:r>
              <a:rPr lang="en-US" dirty="0"/>
              <a:t>Click to edit Master title style</a:t>
            </a:r>
            <a:endParaRPr lang="en-JM" dirty="0"/>
          </a:p>
        </p:txBody>
      </p:sp>
      <p:sp>
        <p:nvSpPr>
          <p:cNvPr id="6" name="Slide Number Placeholder 5"/>
          <p:cNvSpPr>
            <a:spLocks noGrp="1"/>
          </p:cNvSpPr>
          <p:nvPr>
            <p:ph type="sldNum" sz="quarter" idx="12"/>
          </p:nvPr>
        </p:nvSpPr>
        <p:spPr>
          <a:xfrm>
            <a:off x="10439400" y="6550029"/>
            <a:ext cx="757353" cy="231771"/>
          </a:xfrm>
        </p:spPr>
        <p:txBody>
          <a:bodyPr/>
          <a:lstStyle>
            <a:lvl1pPr>
              <a:defRPr>
                <a:solidFill>
                  <a:schemeClr val="bg1"/>
                </a:solidFill>
              </a:defRPr>
            </a:lvl1pPr>
          </a:lstStyle>
          <a:p>
            <a:fld id="{8DF5134D-7C6B-4A7B-B28B-A8C75F870448}" type="slidenum">
              <a:rPr lang="en-JM" smtClean="0">
                <a:solidFill>
                  <a:prstClr val="white"/>
                </a:solidFill>
              </a:rPr>
              <a:pPr/>
              <a:t>‹#›</a:t>
            </a:fld>
            <a:endParaRPr lang="en-JM" dirty="0">
              <a:solidFill>
                <a:prstClr val="white"/>
              </a:solidFill>
            </a:endParaRPr>
          </a:p>
        </p:txBody>
      </p:sp>
      <p:sp>
        <p:nvSpPr>
          <p:cNvPr id="7" name="Text Placeholder 6"/>
          <p:cNvSpPr>
            <a:spLocks noGrp="1"/>
          </p:cNvSpPr>
          <p:nvPr>
            <p:ph type="body" sz="quarter" idx="13" hasCustomPrompt="1"/>
          </p:nvPr>
        </p:nvSpPr>
        <p:spPr>
          <a:xfrm>
            <a:off x="12280" y="762000"/>
            <a:ext cx="9664700" cy="2362200"/>
          </a:xfrm>
        </p:spPr>
        <p:txBody>
          <a:bodyPr>
            <a:normAutofit/>
          </a:bodyPr>
          <a:lstStyle>
            <a:lvl1pPr marL="0" indent="0">
              <a:buNone/>
              <a:defRPr sz="1800" b="0" baseline="0">
                <a:solidFill>
                  <a:schemeClr val="tx1"/>
                </a:solidFill>
                <a:latin typeface="DINOT-Bold" panose="020B0804020101020102" pitchFamily="34" charset="0"/>
                <a:cs typeface="DINOT-Bold" panose="020B0804020101020102" pitchFamily="34" charset="0"/>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400">
                <a:solidFill>
                  <a:schemeClr val="tx1"/>
                </a:solidFill>
              </a:defRPr>
            </a:lvl3pPr>
            <a:lvl4pPr marL="1657350" indent="-285750">
              <a:buFont typeface="Arial" panose="020B0604020202020204" pitchFamily="34" charset="0"/>
              <a:buChar char="•"/>
              <a:defRPr sz="1400">
                <a:solidFill>
                  <a:schemeClr val="tx1"/>
                </a:solidFill>
              </a:defRPr>
            </a:lvl4pPr>
            <a:lvl5pPr marL="2114550" indent="-285750">
              <a:buFont typeface="Arial" panose="020B0604020202020204" pitchFamily="34" charset="0"/>
              <a:buChar char="•"/>
              <a:defRPr sz="1400">
                <a:solidFill>
                  <a:schemeClr val="tx1"/>
                </a:solidFill>
              </a:defRPr>
            </a:lvl5pPr>
          </a:lstStyle>
          <a:p>
            <a:pPr lvl="0"/>
            <a:r>
              <a:rPr lang="en-US" dirty="0"/>
              <a:t>Paragraph Header</a:t>
            </a:r>
          </a:p>
          <a:p>
            <a:pPr lvl="1"/>
            <a:r>
              <a:rPr lang="en-US" dirty="0"/>
              <a:t>Second level</a:t>
            </a:r>
          </a:p>
        </p:txBody>
      </p:sp>
    </p:spTree>
    <p:extLst>
      <p:ext uri="{BB962C8B-B14F-4D97-AF65-F5344CB8AC3E}">
        <p14:creationId xmlns:p14="http://schemas.microsoft.com/office/powerpoint/2010/main" val="357304794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256B-2E4D-4FCC-87EB-804ECC91B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6FCC0-F096-4658-B346-2EB056D8C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7644FA-B955-4620-9C6B-F7BB3AAC612F}"/>
              </a:ext>
            </a:extLst>
          </p:cNvPr>
          <p:cNvSpPr>
            <a:spLocks noGrp="1"/>
          </p:cNvSpPr>
          <p:nvPr>
            <p:ph type="dt" sz="half" idx="10"/>
          </p:nvPr>
        </p:nvSpPr>
        <p:spPr/>
        <p:txBody>
          <a:bodyPr/>
          <a:lstStyle/>
          <a:p>
            <a:fld id="{309FF363-BA1C-48DB-8FC8-E2FAF2665BF6}" type="datetime1">
              <a:rPr lang="en-GB" smtClean="0"/>
              <a:t>05/07/2023</a:t>
            </a:fld>
            <a:endParaRPr lang="en-US"/>
          </a:p>
        </p:txBody>
      </p:sp>
      <p:sp>
        <p:nvSpPr>
          <p:cNvPr id="5" name="Footer Placeholder 4">
            <a:extLst>
              <a:ext uri="{FF2B5EF4-FFF2-40B4-BE49-F238E27FC236}">
                <a16:creationId xmlns:a16="http://schemas.microsoft.com/office/drawing/2014/main" id="{9882428A-F327-4146-A522-EA3042258141}"/>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F82B4B23-E33B-461E-B87F-A134C2BC1AAE}"/>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712533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5584-DA31-4C00-B77A-A352A4417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F807B-B930-4A1E-9FA5-47CC356A3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781D6-FA8B-4999-A113-8402F2211484}"/>
              </a:ext>
            </a:extLst>
          </p:cNvPr>
          <p:cNvSpPr>
            <a:spLocks noGrp="1"/>
          </p:cNvSpPr>
          <p:nvPr>
            <p:ph type="dt" sz="half" idx="10"/>
          </p:nvPr>
        </p:nvSpPr>
        <p:spPr/>
        <p:txBody>
          <a:bodyPr/>
          <a:lstStyle/>
          <a:p>
            <a:fld id="{15108473-4C26-4A14-9BE1-2A8EBE87A1D4}" type="datetime1">
              <a:rPr lang="en-GB" smtClean="0"/>
              <a:t>05/07/2023</a:t>
            </a:fld>
            <a:endParaRPr lang="en-US"/>
          </a:p>
        </p:txBody>
      </p:sp>
      <p:sp>
        <p:nvSpPr>
          <p:cNvPr id="5" name="Footer Placeholder 4">
            <a:extLst>
              <a:ext uri="{FF2B5EF4-FFF2-40B4-BE49-F238E27FC236}">
                <a16:creationId xmlns:a16="http://schemas.microsoft.com/office/drawing/2014/main" id="{1CF97272-598F-480C-82AF-03C896C3F5C8}"/>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56766F03-683F-4CB2-8CAB-88B74316D41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460634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B1B1-BD87-4108-913A-90EFE2172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90A941-CD84-4E74-A779-D33D6832E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380-44C3-41E6-A376-FDA7148EF76F}"/>
              </a:ext>
            </a:extLst>
          </p:cNvPr>
          <p:cNvSpPr>
            <a:spLocks noGrp="1"/>
          </p:cNvSpPr>
          <p:nvPr>
            <p:ph type="dt" sz="half" idx="10"/>
          </p:nvPr>
        </p:nvSpPr>
        <p:spPr/>
        <p:txBody>
          <a:bodyPr/>
          <a:lstStyle/>
          <a:p>
            <a:fld id="{86EF8C9C-4E7F-4A5E-BAC2-2E913C9FE815}" type="datetime1">
              <a:rPr lang="en-GB" smtClean="0"/>
              <a:t>05/07/2023</a:t>
            </a:fld>
            <a:endParaRPr lang="en-US"/>
          </a:p>
        </p:txBody>
      </p:sp>
      <p:sp>
        <p:nvSpPr>
          <p:cNvPr id="5" name="Footer Placeholder 4">
            <a:extLst>
              <a:ext uri="{FF2B5EF4-FFF2-40B4-BE49-F238E27FC236}">
                <a16:creationId xmlns:a16="http://schemas.microsoft.com/office/drawing/2014/main" id="{ECC18A5B-FB74-41B5-86AA-5543A417AE10}"/>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516381C0-2BED-4025-BDA5-8D01889A3AD2}"/>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276198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E56F-7289-4215-AD78-861CA582C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11E59-F19E-4482-862C-1A03FA122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6B069-850B-46A2-BDB9-DA3ECB1171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BEF474-316D-4A08-9CCA-4C91EEF8F57A}"/>
              </a:ext>
            </a:extLst>
          </p:cNvPr>
          <p:cNvSpPr>
            <a:spLocks noGrp="1"/>
          </p:cNvSpPr>
          <p:nvPr>
            <p:ph type="dt" sz="half" idx="10"/>
          </p:nvPr>
        </p:nvSpPr>
        <p:spPr/>
        <p:txBody>
          <a:bodyPr/>
          <a:lstStyle/>
          <a:p>
            <a:fld id="{F36DDF44-5DA3-451E-930E-FD5D9D63B1DA}" type="datetime1">
              <a:rPr lang="en-GB" smtClean="0"/>
              <a:t>05/07/2023</a:t>
            </a:fld>
            <a:endParaRPr lang="en-US"/>
          </a:p>
        </p:txBody>
      </p:sp>
      <p:sp>
        <p:nvSpPr>
          <p:cNvPr id="6" name="Footer Placeholder 5">
            <a:extLst>
              <a:ext uri="{FF2B5EF4-FFF2-40B4-BE49-F238E27FC236}">
                <a16:creationId xmlns:a16="http://schemas.microsoft.com/office/drawing/2014/main" id="{581729B3-127D-41A9-9EF7-61C7D401C13E}"/>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01EF8391-6630-4E3F-BA21-A4E2007C27D2}"/>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633872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F2FF-CE29-48F8-824C-50F0CFCB4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C8B10-C9EC-4E86-8053-9105D196A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F47DA-FE8A-482A-BC0C-8249F6576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6EC45-6529-4716-8892-9AA1691F8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B65AA-034D-4007-B2C8-4D4369ECA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E83D03-9C96-44F4-932F-4E2B7A4BA022}"/>
              </a:ext>
            </a:extLst>
          </p:cNvPr>
          <p:cNvSpPr>
            <a:spLocks noGrp="1"/>
          </p:cNvSpPr>
          <p:nvPr>
            <p:ph type="dt" sz="half" idx="10"/>
          </p:nvPr>
        </p:nvSpPr>
        <p:spPr/>
        <p:txBody>
          <a:bodyPr/>
          <a:lstStyle/>
          <a:p>
            <a:fld id="{2128AE2C-A79F-482D-98E4-125CE5AC1C15}" type="datetime1">
              <a:rPr lang="en-GB" smtClean="0"/>
              <a:t>05/07/2023</a:t>
            </a:fld>
            <a:endParaRPr lang="en-US"/>
          </a:p>
        </p:txBody>
      </p:sp>
      <p:sp>
        <p:nvSpPr>
          <p:cNvPr id="8" name="Footer Placeholder 7">
            <a:extLst>
              <a:ext uri="{FF2B5EF4-FFF2-40B4-BE49-F238E27FC236}">
                <a16:creationId xmlns:a16="http://schemas.microsoft.com/office/drawing/2014/main" id="{BF6DFF97-FED7-4AC3-B1AA-224FF2D33B2E}"/>
              </a:ext>
            </a:extLst>
          </p:cNvPr>
          <p:cNvSpPr>
            <a:spLocks noGrp="1"/>
          </p:cNvSpPr>
          <p:nvPr>
            <p:ph type="ftr" sz="quarter" idx="11"/>
          </p:nvPr>
        </p:nvSpPr>
        <p:spPr/>
        <p:txBody>
          <a:bodyPr/>
          <a:lstStyle/>
          <a:p>
            <a:r>
              <a:rPr lang="en-US"/>
              <a:t>www.upskilpro.com</a:t>
            </a:r>
          </a:p>
        </p:txBody>
      </p:sp>
      <p:sp>
        <p:nvSpPr>
          <p:cNvPr id="9" name="Slide Number Placeholder 8">
            <a:extLst>
              <a:ext uri="{FF2B5EF4-FFF2-40B4-BE49-F238E27FC236}">
                <a16:creationId xmlns:a16="http://schemas.microsoft.com/office/drawing/2014/main" id="{FB7176D6-AB37-4E73-81F6-FE2A34AC540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7136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667D-3081-4560-AF21-075DC26AAD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0C6B4-B267-4139-8515-2BFD147C5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DF0F7D-858D-4C94-B362-CE4528395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D0E44-4EC9-4F43-A81C-EEDDB76C4E41}"/>
              </a:ext>
            </a:extLst>
          </p:cNvPr>
          <p:cNvSpPr>
            <a:spLocks noGrp="1"/>
          </p:cNvSpPr>
          <p:nvPr>
            <p:ph type="dt" sz="half" idx="10"/>
          </p:nvPr>
        </p:nvSpPr>
        <p:spPr/>
        <p:txBody>
          <a:bodyPr/>
          <a:lstStyle/>
          <a:p>
            <a:fld id="{31AAD534-E506-4761-AADD-74C214E1892C}" type="datetime1">
              <a:rPr lang="en-GB" smtClean="0"/>
              <a:t>05/07/2023</a:t>
            </a:fld>
            <a:endParaRPr lang="en-GB"/>
          </a:p>
        </p:txBody>
      </p:sp>
      <p:sp>
        <p:nvSpPr>
          <p:cNvPr id="6" name="Footer Placeholder 5">
            <a:extLst>
              <a:ext uri="{FF2B5EF4-FFF2-40B4-BE49-F238E27FC236}">
                <a16:creationId xmlns:a16="http://schemas.microsoft.com/office/drawing/2014/main" id="{BF747DD8-9FBD-4C6B-84B1-62DFC0D674A6}"/>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11D5C100-DD70-4D9C-A8C6-3A24F57CE67E}"/>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733628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35DB-1500-4C00-9E96-68D8E5ECE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2CEED-EA5E-423C-B102-F89EB4A7628B}"/>
              </a:ext>
            </a:extLst>
          </p:cNvPr>
          <p:cNvSpPr>
            <a:spLocks noGrp="1"/>
          </p:cNvSpPr>
          <p:nvPr>
            <p:ph type="dt" sz="half" idx="10"/>
          </p:nvPr>
        </p:nvSpPr>
        <p:spPr/>
        <p:txBody>
          <a:bodyPr/>
          <a:lstStyle/>
          <a:p>
            <a:fld id="{0A2C29EB-31F1-4CA1-A8CA-298C2D8C708B}" type="datetime1">
              <a:rPr lang="en-GB" smtClean="0"/>
              <a:t>05/07/2023</a:t>
            </a:fld>
            <a:endParaRPr lang="en-US"/>
          </a:p>
        </p:txBody>
      </p:sp>
      <p:sp>
        <p:nvSpPr>
          <p:cNvPr id="4" name="Footer Placeholder 3">
            <a:extLst>
              <a:ext uri="{FF2B5EF4-FFF2-40B4-BE49-F238E27FC236}">
                <a16:creationId xmlns:a16="http://schemas.microsoft.com/office/drawing/2014/main" id="{CEA3A2C9-BC27-4D81-8E72-A57FE37334EB}"/>
              </a:ext>
            </a:extLst>
          </p:cNvPr>
          <p:cNvSpPr>
            <a:spLocks noGrp="1"/>
          </p:cNvSpPr>
          <p:nvPr>
            <p:ph type="ftr" sz="quarter" idx="11"/>
          </p:nvPr>
        </p:nvSpPr>
        <p:spPr/>
        <p:txBody>
          <a:bodyPr/>
          <a:lstStyle/>
          <a:p>
            <a:r>
              <a:rPr lang="en-US"/>
              <a:t>www.upskilpro.com</a:t>
            </a:r>
          </a:p>
        </p:txBody>
      </p:sp>
      <p:sp>
        <p:nvSpPr>
          <p:cNvPr id="5" name="Slide Number Placeholder 4">
            <a:extLst>
              <a:ext uri="{FF2B5EF4-FFF2-40B4-BE49-F238E27FC236}">
                <a16:creationId xmlns:a16="http://schemas.microsoft.com/office/drawing/2014/main" id="{99D2273B-303E-4910-BB75-66EECFCAAAB1}"/>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947309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0B12A-DD29-42C7-B1F6-DF71245A1144}"/>
              </a:ext>
            </a:extLst>
          </p:cNvPr>
          <p:cNvSpPr>
            <a:spLocks noGrp="1"/>
          </p:cNvSpPr>
          <p:nvPr>
            <p:ph type="dt" sz="half" idx="10"/>
          </p:nvPr>
        </p:nvSpPr>
        <p:spPr/>
        <p:txBody>
          <a:bodyPr/>
          <a:lstStyle/>
          <a:p>
            <a:fld id="{F31004CE-9720-4966-8783-827B6E98372E}" type="datetime1">
              <a:rPr lang="en-GB" smtClean="0"/>
              <a:t>05/07/2023</a:t>
            </a:fld>
            <a:endParaRPr lang="en-US"/>
          </a:p>
        </p:txBody>
      </p:sp>
      <p:sp>
        <p:nvSpPr>
          <p:cNvPr id="3" name="Footer Placeholder 2">
            <a:extLst>
              <a:ext uri="{FF2B5EF4-FFF2-40B4-BE49-F238E27FC236}">
                <a16:creationId xmlns:a16="http://schemas.microsoft.com/office/drawing/2014/main" id="{98F65BE7-88B3-4DA8-893A-74E89547ADF4}"/>
              </a:ext>
            </a:extLst>
          </p:cNvPr>
          <p:cNvSpPr>
            <a:spLocks noGrp="1"/>
          </p:cNvSpPr>
          <p:nvPr>
            <p:ph type="ftr" sz="quarter" idx="11"/>
          </p:nvPr>
        </p:nvSpPr>
        <p:spPr/>
        <p:txBody>
          <a:bodyPr/>
          <a:lstStyle/>
          <a:p>
            <a:r>
              <a:rPr lang="en-US"/>
              <a:t>www.upskilpro.com</a:t>
            </a:r>
          </a:p>
        </p:txBody>
      </p:sp>
      <p:sp>
        <p:nvSpPr>
          <p:cNvPr id="4" name="Slide Number Placeholder 3">
            <a:extLst>
              <a:ext uri="{FF2B5EF4-FFF2-40B4-BE49-F238E27FC236}">
                <a16:creationId xmlns:a16="http://schemas.microsoft.com/office/drawing/2014/main" id="{AED35ECD-943F-4D89-B33E-C21DCB0E1795}"/>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82692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7462-5F3F-4645-B232-01F9338FB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395A4-D89F-4EC7-84ED-F4B91EBDF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B9F65-6EF0-4BC1-A824-5271D1537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9FA2F-67CA-4AAC-8014-D39F890F1AC1}"/>
              </a:ext>
            </a:extLst>
          </p:cNvPr>
          <p:cNvSpPr>
            <a:spLocks noGrp="1"/>
          </p:cNvSpPr>
          <p:nvPr>
            <p:ph type="dt" sz="half" idx="10"/>
          </p:nvPr>
        </p:nvSpPr>
        <p:spPr/>
        <p:txBody>
          <a:bodyPr/>
          <a:lstStyle/>
          <a:p>
            <a:fld id="{06AF569D-CDB4-4555-B23E-05ADF34BAFC8}" type="datetime1">
              <a:rPr lang="en-GB" smtClean="0"/>
              <a:t>05/07/2023</a:t>
            </a:fld>
            <a:endParaRPr lang="en-US"/>
          </a:p>
        </p:txBody>
      </p:sp>
      <p:sp>
        <p:nvSpPr>
          <p:cNvPr id="6" name="Footer Placeholder 5">
            <a:extLst>
              <a:ext uri="{FF2B5EF4-FFF2-40B4-BE49-F238E27FC236}">
                <a16:creationId xmlns:a16="http://schemas.microsoft.com/office/drawing/2014/main" id="{2B56C372-C291-4B5A-B848-31F3C94723D4}"/>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E9275DAB-F697-44CB-BCB9-45E2AE7DA4A5}"/>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535629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EF41-1AC5-417F-9CA6-0B7186228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46DA0-29F4-47C9-AE84-A8E740160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D7810-281A-4BCC-A7C0-680537C95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FCC58-8E0C-4AD7-B859-F5888FBC2632}"/>
              </a:ext>
            </a:extLst>
          </p:cNvPr>
          <p:cNvSpPr>
            <a:spLocks noGrp="1"/>
          </p:cNvSpPr>
          <p:nvPr>
            <p:ph type="dt" sz="half" idx="10"/>
          </p:nvPr>
        </p:nvSpPr>
        <p:spPr/>
        <p:txBody>
          <a:bodyPr/>
          <a:lstStyle/>
          <a:p>
            <a:fld id="{F72A0E8C-1876-4DA8-A526-F31B99EE2717}" type="datetime1">
              <a:rPr lang="en-GB" smtClean="0"/>
              <a:t>05/07/2023</a:t>
            </a:fld>
            <a:endParaRPr lang="en-US"/>
          </a:p>
        </p:txBody>
      </p:sp>
      <p:sp>
        <p:nvSpPr>
          <p:cNvPr id="6" name="Footer Placeholder 5">
            <a:extLst>
              <a:ext uri="{FF2B5EF4-FFF2-40B4-BE49-F238E27FC236}">
                <a16:creationId xmlns:a16="http://schemas.microsoft.com/office/drawing/2014/main" id="{3E7C69AD-991B-4A20-8A79-149300D6C4DA}"/>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8052BB7D-E3D4-4A36-A271-2FC557DB724C}"/>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872908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6E53-760F-4379-A391-15EABDFAF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AEFC9-D677-455B-B088-47B1C6C93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2E7A0-6961-4D75-90AA-DA8580A89F52}"/>
              </a:ext>
            </a:extLst>
          </p:cNvPr>
          <p:cNvSpPr>
            <a:spLocks noGrp="1"/>
          </p:cNvSpPr>
          <p:nvPr>
            <p:ph type="dt" sz="half" idx="10"/>
          </p:nvPr>
        </p:nvSpPr>
        <p:spPr/>
        <p:txBody>
          <a:bodyPr/>
          <a:lstStyle/>
          <a:p>
            <a:fld id="{FF03F875-6036-40A0-B5A6-BD6BD1AA94E3}" type="datetime1">
              <a:rPr lang="en-GB" smtClean="0"/>
              <a:t>05/07/2023</a:t>
            </a:fld>
            <a:endParaRPr lang="en-US"/>
          </a:p>
        </p:txBody>
      </p:sp>
      <p:sp>
        <p:nvSpPr>
          <p:cNvPr id="5" name="Footer Placeholder 4">
            <a:extLst>
              <a:ext uri="{FF2B5EF4-FFF2-40B4-BE49-F238E27FC236}">
                <a16:creationId xmlns:a16="http://schemas.microsoft.com/office/drawing/2014/main" id="{CB9FE2DE-6A77-432D-B654-8342871287E4}"/>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F0904486-4B62-4CE7-86F5-D035E420869C}"/>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746506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5EE93-23C4-4E50-99D9-06D9E1AE7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05CCE-A3EC-4D4B-BF63-BF6295E3B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22BB6-F0D6-476E-A6AD-9FDBECD57883}"/>
              </a:ext>
            </a:extLst>
          </p:cNvPr>
          <p:cNvSpPr>
            <a:spLocks noGrp="1"/>
          </p:cNvSpPr>
          <p:nvPr>
            <p:ph type="dt" sz="half" idx="10"/>
          </p:nvPr>
        </p:nvSpPr>
        <p:spPr/>
        <p:txBody>
          <a:bodyPr/>
          <a:lstStyle/>
          <a:p>
            <a:fld id="{1C820D76-2195-43B2-9AEF-9428203408F7}" type="datetime1">
              <a:rPr lang="en-GB" smtClean="0"/>
              <a:t>05/07/2023</a:t>
            </a:fld>
            <a:endParaRPr lang="en-US"/>
          </a:p>
        </p:txBody>
      </p:sp>
      <p:sp>
        <p:nvSpPr>
          <p:cNvPr id="5" name="Footer Placeholder 4">
            <a:extLst>
              <a:ext uri="{FF2B5EF4-FFF2-40B4-BE49-F238E27FC236}">
                <a16:creationId xmlns:a16="http://schemas.microsoft.com/office/drawing/2014/main" id="{AEF5F9F2-CEEA-4D38-BF7F-7CC4C82AE044}"/>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1C1843B8-4338-4D05-8135-117FB26596D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025497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98615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74561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49828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66826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9090-BE11-41AD-988B-E2725172A8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72B3-0F96-449A-BAF1-63CC54B6D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CF11D-758B-4E2E-9DF0-7FB812BB7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1FE142-D556-42F2-8953-79B790A94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E46F5D-A5E9-41DB-B943-AB39FE458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EE6159-529E-42A1-9D81-C5CD235C1014}"/>
              </a:ext>
            </a:extLst>
          </p:cNvPr>
          <p:cNvSpPr>
            <a:spLocks noGrp="1"/>
          </p:cNvSpPr>
          <p:nvPr>
            <p:ph type="dt" sz="half" idx="10"/>
          </p:nvPr>
        </p:nvSpPr>
        <p:spPr/>
        <p:txBody>
          <a:bodyPr/>
          <a:lstStyle/>
          <a:p>
            <a:fld id="{9C9390F2-7C8F-486C-9F25-B197DFBAF313}" type="datetime1">
              <a:rPr lang="en-GB" smtClean="0"/>
              <a:t>05/07/2023</a:t>
            </a:fld>
            <a:endParaRPr lang="en-GB"/>
          </a:p>
        </p:txBody>
      </p:sp>
      <p:sp>
        <p:nvSpPr>
          <p:cNvPr id="8" name="Footer Placeholder 7">
            <a:extLst>
              <a:ext uri="{FF2B5EF4-FFF2-40B4-BE49-F238E27FC236}">
                <a16:creationId xmlns:a16="http://schemas.microsoft.com/office/drawing/2014/main" id="{BD8CA9B9-1E32-4037-A3C3-F501E7C3AA8C}"/>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7179CB72-09FF-4392-9498-D971CC704BC5}"/>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500820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26224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62006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2592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25216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16154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59583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05/07/2023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38116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27722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78033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6848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1AFF-0AA8-427E-A18D-0273CC03EF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C475E6-2E57-4B97-9A1D-9A92EE32C0FF}"/>
              </a:ext>
            </a:extLst>
          </p:cNvPr>
          <p:cNvSpPr>
            <a:spLocks noGrp="1"/>
          </p:cNvSpPr>
          <p:nvPr>
            <p:ph type="dt" sz="half" idx="10"/>
          </p:nvPr>
        </p:nvSpPr>
        <p:spPr/>
        <p:txBody>
          <a:bodyPr/>
          <a:lstStyle/>
          <a:p>
            <a:fld id="{F2416505-0B9D-43E7-A7DA-F475C40B65C3}" type="datetime1">
              <a:rPr lang="en-GB" smtClean="0"/>
              <a:t>05/07/2023</a:t>
            </a:fld>
            <a:endParaRPr lang="en-GB"/>
          </a:p>
        </p:txBody>
      </p:sp>
      <p:sp>
        <p:nvSpPr>
          <p:cNvPr id="4" name="Footer Placeholder 3">
            <a:extLst>
              <a:ext uri="{FF2B5EF4-FFF2-40B4-BE49-F238E27FC236}">
                <a16:creationId xmlns:a16="http://schemas.microsoft.com/office/drawing/2014/main" id="{B31C5DE6-016D-4818-975C-F0E0896EA2A1}"/>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DBD1FFB1-54DE-4A1D-BD79-6BE1DF162283}"/>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119151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9520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69854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43528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33845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83727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9071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87096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5213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05/07/2023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67599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05/07/2023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255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4EB12-F0EF-4E8B-9769-4A6BE5150B67}"/>
              </a:ext>
            </a:extLst>
          </p:cNvPr>
          <p:cNvSpPr>
            <a:spLocks noGrp="1"/>
          </p:cNvSpPr>
          <p:nvPr>
            <p:ph type="dt" sz="half" idx="10"/>
          </p:nvPr>
        </p:nvSpPr>
        <p:spPr/>
        <p:txBody>
          <a:bodyPr/>
          <a:lstStyle/>
          <a:p>
            <a:fld id="{F6C22B61-EB21-48AA-A916-CA819B175C6B}" type="datetime1">
              <a:rPr lang="en-GB" smtClean="0"/>
              <a:t>05/07/2023</a:t>
            </a:fld>
            <a:endParaRPr lang="en-GB"/>
          </a:p>
        </p:txBody>
      </p:sp>
      <p:sp>
        <p:nvSpPr>
          <p:cNvPr id="3" name="Footer Placeholder 2">
            <a:extLst>
              <a:ext uri="{FF2B5EF4-FFF2-40B4-BE49-F238E27FC236}">
                <a16:creationId xmlns:a16="http://schemas.microsoft.com/office/drawing/2014/main" id="{4E742B2A-1F03-41C7-8D55-D360137AE514}"/>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5F63B926-5189-475A-9E7D-E29BB5BD7DC3}"/>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7900931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05/07/2023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97273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05/07/2023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74319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05/07/2023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954051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05/07/2023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22407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1404087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7499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5192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05/07/2023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02389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05/07/2023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46021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05/07/2023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2309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E490-4084-4E82-AF11-B70042F7A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659E97-A4E1-446F-8656-1C32357DD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8CF834-67E1-4374-9239-BAEA1394F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F3548-24CD-422E-993F-E387B4246349}"/>
              </a:ext>
            </a:extLst>
          </p:cNvPr>
          <p:cNvSpPr>
            <a:spLocks noGrp="1"/>
          </p:cNvSpPr>
          <p:nvPr>
            <p:ph type="dt" sz="half" idx="10"/>
          </p:nvPr>
        </p:nvSpPr>
        <p:spPr/>
        <p:txBody>
          <a:bodyPr/>
          <a:lstStyle/>
          <a:p>
            <a:fld id="{72CD1F41-33C9-4BA1-96BF-A71EC3A7444E}" type="datetime1">
              <a:rPr lang="en-GB" smtClean="0"/>
              <a:t>05/07/2023</a:t>
            </a:fld>
            <a:endParaRPr lang="en-GB"/>
          </a:p>
        </p:txBody>
      </p:sp>
      <p:sp>
        <p:nvSpPr>
          <p:cNvPr id="6" name="Footer Placeholder 5">
            <a:extLst>
              <a:ext uri="{FF2B5EF4-FFF2-40B4-BE49-F238E27FC236}">
                <a16:creationId xmlns:a16="http://schemas.microsoft.com/office/drawing/2014/main" id="{FA5D04A7-9F5B-43FA-B24F-A4BA5133BE2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BE7F2A9-4E03-4680-8F38-F876C047C492}"/>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4123224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05/07/2023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456036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761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EB86-E00B-4627-962F-82B30F94A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647961-6980-49BF-9A21-2A87A403F2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9FFE7C-4A1B-414F-A9FE-3A9E83F84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26BDB-F209-4E1A-8697-226F8B5540F1}"/>
              </a:ext>
            </a:extLst>
          </p:cNvPr>
          <p:cNvSpPr>
            <a:spLocks noGrp="1"/>
          </p:cNvSpPr>
          <p:nvPr>
            <p:ph type="dt" sz="half" idx="10"/>
          </p:nvPr>
        </p:nvSpPr>
        <p:spPr/>
        <p:txBody>
          <a:bodyPr/>
          <a:lstStyle/>
          <a:p>
            <a:fld id="{F928E9E8-FF3A-4176-9D11-EECEEF4000E8}" type="datetime1">
              <a:rPr lang="en-GB" smtClean="0"/>
              <a:t>05/07/2023</a:t>
            </a:fld>
            <a:endParaRPr lang="en-GB"/>
          </a:p>
        </p:txBody>
      </p:sp>
      <p:sp>
        <p:nvSpPr>
          <p:cNvPr id="6" name="Footer Placeholder 5">
            <a:extLst>
              <a:ext uri="{FF2B5EF4-FFF2-40B4-BE49-F238E27FC236}">
                <a16:creationId xmlns:a16="http://schemas.microsoft.com/office/drawing/2014/main" id="{01D1698D-A663-40DF-A23C-CA85C22AD364}"/>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6F82D6A-39FC-4B4F-A872-FD52956C4FD0}"/>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03530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C8D8B-21FA-4C8C-AB8B-76E24041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1FFF4-49AA-4516-A9E1-5784A66694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71DAB-A4AB-45AF-8F24-ED60DB307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D9E51-6D49-4217-B072-9B5E8D0105EB}" type="datetime1">
              <a:rPr lang="en-GB" smtClean="0"/>
              <a:t>05/07/2023</a:t>
            </a:fld>
            <a:endParaRPr lang="en-GB"/>
          </a:p>
        </p:txBody>
      </p:sp>
      <p:sp>
        <p:nvSpPr>
          <p:cNvPr id="5" name="Footer Placeholder 4">
            <a:extLst>
              <a:ext uri="{FF2B5EF4-FFF2-40B4-BE49-F238E27FC236}">
                <a16:creationId xmlns:a16="http://schemas.microsoft.com/office/drawing/2014/main" id="{E4D4BE89-3161-432C-87E4-0B865B9DB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6CD458A8-355D-4010-8E6B-E10CD4F31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8DA17-E8A2-4818-8648-DFE1C8C3EB96}" type="slidenum">
              <a:rPr lang="en-GB" smtClean="0"/>
              <a:t>‹#›</a:t>
            </a:fld>
            <a:endParaRPr lang="en-GB"/>
          </a:p>
        </p:txBody>
      </p:sp>
    </p:spTree>
    <p:extLst>
      <p:ext uri="{BB962C8B-B14F-4D97-AF65-F5344CB8AC3E}">
        <p14:creationId xmlns:p14="http://schemas.microsoft.com/office/powerpoint/2010/main" val="144370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3CAB0-474C-4CD0-A80F-28A32A6A0AFE}" type="datetime1">
              <a:rPr lang="en-GB" smtClean="0"/>
              <a:t>05/07/2023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244011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2EAC4-34BB-154A-9CF0-152B17F42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EE1879-2D91-0B40-AD5E-A03FF3ED2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077-6DC5-B24E-BB6F-604AE2692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2A1BB-14B7-4816-86B3-1FCA84BB0761}" type="datetime1">
              <a:rPr lang="en-GB" smtClean="0"/>
              <a:t>05/07/2023</a:t>
            </a:fld>
            <a:endParaRPr lang="en-US"/>
          </a:p>
        </p:txBody>
      </p:sp>
      <p:sp>
        <p:nvSpPr>
          <p:cNvPr id="5" name="Footer Placeholder 4">
            <a:extLst>
              <a:ext uri="{FF2B5EF4-FFF2-40B4-BE49-F238E27FC236}">
                <a16:creationId xmlns:a16="http://schemas.microsoft.com/office/drawing/2014/main" id="{DC7C8D9F-F201-114F-9881-69631E6CF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www.upskilpro.com</a:t>
            </a:r>
          </a:p>
        </p:txBody>
      </p:sp>
      <p:sp>
        <p:nvSpPr>
          <p:cNvPr id="6" name="Slide Number Placeholder 5">
            <a:extLst>
              <a:ext uri="{FF2B5EF4-FFF2-40B4-BE49-F238E27FC236}">
                <a16:creationId xmlns:a16="http://schemas.microsoft.com/office/drawing/2014/main" id="{0194852A-D6F8-114E-AB1E-7A87B83C9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C5B4B-B12D-A64F-A7A4-A0ABB124F76A}" type="slidenum">
              <a:rPr lang="en-US" smtClean="0"/>
              <a:t>‹#›</a:t>
            </a:fld>
            <a:endParaRPr lang="en-US"/>
          </a:p>
        </p:txBody>
      </p:sp>
    </p:spTree>
    <p:extLst>
      <p:ext uri="{BB962C8B-B14F-4D97-AF65-F5344CB8AC3E}">
        <p14:creationId xmlns:p14="http://schemas.microsoft.com/office/powerpoint/2010/main" val="22441495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47C74-A192-41A1-8CE5-902775CAC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A37E12-113D-429D-A09C-EAB52CFFD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2A2DA-D769-4880-A64B-AF1A5E92F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1A8-9AAE-4D09-BBB3-5D577EB9D05A}" type="datetime1">
              <a:rPr lang="en-GB" smtClean="0"/>
              <a:t>05/07/2023</a:t>
            </a:fld>
            <a:endParaRPr lang="en-US"/>
          </a:p>
        </p:txBody>
      </p:sp>
      <p:sp>
        <p:nvSpPr>
          <p:cNvPr id="5" name="Footer Placeholder 4">
            <a:extLst>
              <a:ext uri="{FF2B5EF4-FFF2-40B4-BE49-F238E27FC236}">
                <a16:creationId xmlns:a16="http://schemas.microsoft.com/office/drawing/2014/main" id="{4029B9A5-3C09-4C7B-96B8-DAE3AB8C6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www.upskilpro.com</a:t>
            </a:r>
          </a:p>
        </p:txBody>
      </p:sp>
      <p:sp>
        <p:nvSpPr>
          <p:cNvPr id="6" name="Slide Number Placeholder 5">
            <a:extLst>
              <a:ext uri="{FF2B5EF4-FFF2-40B4-BE49-F238E27FC236}">
                <a16:creationId xmlns:a16="http://schemas.microsoft.com/office/drawing/2014/main" id="{210F1418-72D2-4D6C-B22B-D8CCB01F2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02391-521B-4D2F-A803-CA46B74884DF}" type="slidenum">
              <a:rPr lang="en-US" smtClean="0"/>
              <a:t>‹#›</a:t>
            </a:fld>
            <a:endParaRPr lang="en-US"/>
          </a:p>
        </p:txBody>
      </p:sp>
    </p:spTree>
    <p:extLst>
      <p:ext uri="{BB962C8B-B14F-4D97-AF65-F5344CB8AC3E}">
        <p14:creationId xmlns:p14="http://schemas.microsoft.com/office/powerpoint/2010/main" val="11804492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05/07/2023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19977371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4872051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05/07/2023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8745352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nvestopedia.com/terms/m/maturity.as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2.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image" Target="../media/image110.png"/><Relationship Id="rId4" Type="http://schemas.openxmlformats.org/officeDocument/2006/relationships/customXml" Target="../ink/ink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1.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36.xml"/><Relationship Id="rId6" Type="http://schemas.openxmlformats.org/officeDocument/2006/relationships/image" Target="../media/image36.jpeg"/><Relationship Id="rId5" Type="http://schemas.microsoft.com/office/2007/relationships/hdphoto" Target="../media/hdphoto4.wdp"/><Relationship Id="rId4" Type="http://schemas.openxmlformats.org/officeDocument/2006/relationships/image" Target="../media/image35.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B02CDA83-F011-4420-8F23-2716CDF9D048}"/>
              </a:ext>
            </a:extLst>
          </p:cNvPr>
          <p:cNvGrpSpPr/>
          <p:nvPr/>
        </p:nvGrpSpPr>
        <p:grpSpPr>
          <a:xfrm>
            <a:off x="0" y="2876860"/>
            <a:ext cx="5906608" cy="944402"/>
            <a:chOff x="-17756" y="-567281"/>
            <a:chExt cx="5906608" cy="944402"/>
          </a:xfrm>
        </p:grpSpPr>
        <p:sp>
          <p:nvSpPr>
            <p:cNvPr id="8" name="TextBox 7">
              <a:extLst>
                <a:ext uri="{FF2B5EF4-FFF2-40B4-BE49-F238E27FC236}">
                  <a16:creationId xmlns:a16="http://schemas.microsoft.com/office/drawing/2014/main" id="{DA32DBBD-D3E4-453E-AFA1-C79D34C915C9}"/>
                </a:ext>
              </a:extLst>
            </p:cNvPr>
            <p:cNvSpPr txBox="1"/>
            <p:nvPr/>
          </p:nvSpPr>
          <p:spPr>
            <a:xfrm>
              <a:off x="-17756" y="-567281"/>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Product Life Cycle </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0" name="TextBox 9">
              <a:extLst>
                <a:ext uri="{FF2B5EF4-FFF2-40B4-BE49-F238E27FC236}">
                  <a16:creationId xmlns:a16="http://schemas.microsoft.com/office/drawing/2014/main" id="{4B5F75FC-EC67-41BD-8241-FCDFFD0B2B59}"/>
                </a:ext>
              </a:extLst>
            </p:cNvPr>
            <p:cNvSpPr txBox="1"/>
            <p:nvPr/>
          </p:nvSpPr>
          <p:spPr>
            <a:xfrm>
              <a:off x="273146" y="-22989"/>
              <a:ext cx="546864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US" sz="1000" dirty="0">
                  <a:solidFill>
                    <a:schemeClr val="bg1"/>
                  </a:solidFill>
                  <a:latin typeface="Lato Light" panose="020F0502020204030203"/>
                </a:rPr>
                <a:t>We examine the PLC from various alternatives giving you the opportunity to understand some of the background and impacting factors that influence the PLC in business applications</a:t>
              </a:r>
              <a:endParaRPr lang="en-GB" sz="1000" dirty="0">
                <a:solidFill>
                  <a:schemeClr val="bg1"/>
                </a:solidFill>
                <a:latin typeface="Lato Light" panose="020F0502020204030203"/>
              </a:endParaRPr>
            </a:p>
          </p:txBody>
        </p:sp>
      </p:gr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pic>
        <p:nvPicPr>
          <p:cNvPr id="5" name="Picture 4">
            <a:extLst>
              <a:ext uri="{FF2B5EF4-FFF2-40B4-BE49-F238E27FC236}">
                <a16:creationId xmlns:a16="http://schemas.microsoft.com/office/drawing/2014/main" id="{BFE58DEB-8487-6BD8-9B11-578BDD66430E}"/>
              </a:ext>
            </a:extLst>
          </p:cNvPr>
          <p:cNvPicPr>
            <a:picLocks noChangeAspect="1"/>
          </p:cNvPicPr>
          <p:nvPr/>
        </p:nvPicPr>
        <p:blipFill rotWithShape="1">
          <a:blip r:embed="rId3"/>
          <a:srcRect l="42015" t="30680" r="7140" b="12970"/>
          <a:stretch/>
        </p:blipFill>
        <p:spPr>
          <a:xfrm>
            <a:off x="6590666" y="2090208"/>
            <a:ext cx="4696552" cy="2927818"/>
          </a:xfrm>
          <a:prstGeom prst="rect">
            <a:avLst/>
          </a:prstGeom>
        </p:spPr>
      </p:pic>
      <p:grpSp>
        <p:nvGrpSpPr>
          <p:cNvPr id="4" name="Group 3">
            <a:extLst>
              <a:ext uri="{FF2B5EF4-FFF2-40B4-BE49-F238E27FC236}">
                <a16:creationId xmlns:a16="http://schemas.microsoft.com/office/drawing/2014/main" id="{4A5EDFD9-6737-07A2-CAAB-EE31F77BFE97}"/>
              </a:ext>
            </a:extLst>
          </p:cNvPr>
          <p:cNvGrpSpPr/>
          <p:nvPr/>
        </p:nvGrpSpPr>
        <p:grpSpPr>
          <a:xfrm>
            <a:off x="5258646" y="4158197"/>
            <a:ext cx="1055370" cy="1055370"/>
            <a:chOff x="7108613" y="4124330"/>
            <a:chExt cx="1055370" cy="1055370"/>
          </a:xfrm>
        </p:grpSpPr>
        <p:sp>
          <p:nvSpPr>
            <p:cNvPr id="6" name="Oval 5">
              <a:extLst>
                <a:ext uri="{FF2B5EF4-FFF2-40B4-BE49-F238E27FC236}">
                  <a16:creationId xmlns:a16="http://schemas.microsoft.com/office/drawing/2014/main" id="{93ECFFCA-BE77-3A47-6C52-F9D3800EF64E}"/>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331CAA92-A80F-E765-9DE1-58713151BF7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4">
            <a:extLst>
              <a:ext uri="{FF2B5EF4-FFF2-40B4-BE49-F238E27FC236}">
                <a16:creationId xmlns:a16="http://schemas.microsoft.com/office/drawing/2014/main" id="{9FED508F-DFEB-4E4B-8971-2A3353FB796B}"/>
              </a:ext>
            </a:extLst>
          </p:cNvPr>
          <p:cNvSpPr/>
          <p:nvPr/>
        </p:nvSpPr>
        <p:spPr>
          <a:xfrm>
            <a:off x="6013652" y="2933182"/>
            <a:ext cx="1847088" cy="3010418"/>
          </a:xfrm>
          <a:custGeom>
            <a:avLst/>
            <a:gdLst/>
            <a:ahLst/>
            <a:cxnLst/>
            <a:rect l="l" t="t" r="r" b="b"/>
            <a:pathLst>
              <a:path w="1847088" h="301041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ctangle 15">
            <a:extLst>
              <a:ext uri="{FF2B5EF4-FFF2-40B4-BE49-F238E27FC236}">
                <a16:creationId xmlns:a16="http://schemas.microsoft.com/office/drawing/2014/main" id="{723D7E77-2334-4C5E-ADD5-E9C1107F8570}"/>
              </a:ext>
            </a:extLst>
          </p:cNvPr>
          <p:cNvSpPr/>
          <p:nvPr/>
        </p:nvSpPr>
        <p:spPr>
          <a:xfrm>
            <a:off x="7860740" y="2438342"/>
            <a:ext cx="1847088" cy="3505259"/>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Oval 7">
            <a:extLst>
              <a:ext uri="{FF2B5EF4-FFF2-40B4-BE49-F238E27FC236}">
                <a16:creationId xmlns:a16="http://schemas.microsoft.com/office/drawing/2014/main" id="{C12CF0E1-89AC-40AE-88AD-05B23113D0FF}"/>
              </a:ext>
            </a:extLst>
          </p:cNvPr>
          <p:cNvSpPr/>
          <p:nvPr/>
        </p:nvSpPr>
        <p:spPr>
          <a:xfrm>
            <a:off x="9713808" y="2923280"/>
            <a:ext cx="1847088" cy="3020321"/>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Oval 7">
            <a:extLst>
              <a:ext uri="{FF2B5EF4-FFF2-40B4-BE49-F238E27FC236}">
                <a16:creationId xmlns:a16="http://schemas.microsoft.com/office/drawing/2014/main" id="{1B827564-DC7D-4789-A318-550101B1D5D0}"/>
              </a:ext>
            </a:extLst>
          </p:cNvPr>
          <p:cNvSpPr/>
          <p:nvPr/>
        </p:nvSpPr>
        <p:spPr>
          <a:xfrm>
            <a:off x="4173403" y="5145096"/>
            <a:ext cx="1847088" cy="798504"/>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Oval 7">
            <a:extLst>
              <a:ext uri="{FF2B5EF4-FFF2-40B4-BE49-F238E27FC236}">
                <a16:creationId xmlns:a16="http://schemas.microsoft.com/office/drawing/2014/main" id="{A901421D-41A7-4188-8D0D-9834D5D723B9}"/>
              </a:ext>
            </a:extLst>
          </p:cNvPr>
          <p:cNvSpPr/>
          <p:nvPr/>
        </p:nvSpPr>
        <p:spPr>
          <a:xfrm>
            <a:off x="4173403" y="2438342"/>
            <a:ext cx="7374674" cy="3483370"/>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ysClr val="window" lastClr="FFFFFF">
                <a:lumMod val="85000"/>
                <a:lumOff val="1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Oval 7">
            <a:extLst>
              <a:ext uri="{FF2B5EF4-FFF2-40B4-BE49-F238E27FC236}">
                <a16:creationId xmlns:a16="http://schemas.microsoft.com/office/drawing/2014/main" id="{D6ED10B6-9292-4338-9532-3D36FCA6E5B3}"/>
              </a:ext>
            </a:extLst>
          </p:cNvPr>
          <p:cNvSpPr/>
          <p:nvPr/>
        </p:nvSpPr>
        <p:spPr>
          <a:xfrm>
            <a:off x="9709286" y="2133363"/>
            <a:ext cx="1822860" cy="882666"/>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4678237"/>
              <a:gd name="connsiteY0" fmla="*/ 1784221 h 1784221"/>
              <a:gd name="connsiteX1" fmla="*/ 2109928 w 4678237"/>
              <a:gd name="connsiteY1" fmla="*/ 47 h 1784221"/>
              <a:gd name="connsiteX2" fmla="*/ 4678237 w 4678237"/>
              <a:gd name="connsiteY2" fmla="*/ 1450273 h 1784221"/>
              <a:gd name="connsiteX0" fmla="*/ 0 w 2568309"/>
              <a:gd name="connsiteY0" fmla="*/ 0 h 1450226"/>
              <a:gd name="connsiteX1" fmla="*/ 2568309 w 2568309"/>
              <a:gd name="connsiteY1" fmla="*/ 1450226 h 1450226"/>
              <a:gd name="connsiteX0" fmla="*/ 0 w 2473630"/>
              <a:gd name="connsiteY0" fmla="*/ 0 h 1733925"/>
              <a:gd name="connsiteX1" fmla="*/ 2473630 w 2473630"/>
              <a:gd name="connsiteY1" fmla="*/ 1733925 h 1733925"/>
              <a:gd name="connsiteX0" fmla="*/ 0 w 1716201"/>
              <a:gd name="connsiteY0" fmla="*/ 627863 h 627920"/>
              <a:gd name="connsiteX1" fmla="*/ 1716201 w 1716201"/>
              <a:gd name="connsiteY1" fmla="*/ 83049 h 627920"/>
              <a:gd name="connsiteX0" fmla="*/ 0 w 1716201"/>
              <a:gd name="connsiteY0" fmla="*/ 544814 h 545025"/>
              <a:gd name="connsiteX1" fmla="*/ 1716201 w 1716201"/>
              <a:gd name="connsiteY1" fmla="*/ 0 h 545025"/>
              <a:gd name="connsiteX0" fmla="*/ 0 w 1716201"/>
              <a:gd name="connsiteY0" fmla="*/ 544814 h 608003"/>
              <a:gd name="connsiteX1" fmla="*/ 1716201 w 1716201"/>
              <a:gd name="connsiteY1" fmla="*/ 0 h 608003"/>
              <a:gd name="connsiteX0" fmla="*/ 0 w 1716201"/>
              <a:gd name="connsiteY0" fmla="*/ 544814 h 592492"/>
              <a:gd name="connsiteX1" fmla="*/ 1716201 w 1716201"/>
              <a:gd name="connsiteY1" fmla="*/ 0 h 592492"/>
              <a:gd name="connsiteX0" fmla="*/ 0 w 1716201"/>
              <a:gd name="connsiteY0" fmla="*/ 544814 h 623614"/>
              <a:gd name="connsiteX1" fmla="*/ 1716201 w 1716201"/>
              <a:gd name="connsiteY1" fmla="*/ 0 h 623614"/>
              <a:gd name="connsiteX0" fmla="*/ 0 w 1719652"/>
              <a:gd name="connsiteY0" fmla="*/ 826976 h 888784"/>
              <a:gd name="connsiteX1" fmla="*/ 1719652 w 1719652"/>
              <a:gd name="connsiteY1" fmla="*/ 0 h 888784"/>
              <a:gd name="connsiteX0" fmla="*/ 0 w 1719652"/>
              <a:gd name="connsiteY0" fmla="*/ 653096 h 724385"/>
              <a:gd name="connsiteX1" fmla="*/ 1719652 w 1719652"/>
              <a:gd name="connsiteY1" fmla="*/ 0 h 724385"/>
            </a:gdLst>
            <a:ahLst/>
            <a:cxnLst>
              <a:cxn ang="0">
                <a:pos x="connsiteX0" y="connsiteY0"/>
              </a:cxn>
              <a:cxn ang="0">
                <a:pos x="connsiteX1" y="connsiteY1"/>
              </a:cxn>
            </a:cxnLst>
            <a:rect l="l" t="t" r="r" b="b"/>
            <a:pathLst>
              <a:path w="1719652" h="724385">
                <a:moveTo>
                  <a:pt x="0" y="653096"/>
                </a:moveTo>
                <a:cubicBezTo>
                  <a:pt x="454142" y="980308"/>
                  <a:pt x="1017783" y="79484"/>
                  <a:pt x="1719652" y="0"/>
                </a:cubicBezTo>
              </a:path>
            </a:pathLst>
          </a:custGeom>
          <a:noFill/>
          <a:ln w="38100" cap="rnd" cmpd="sng" algn="ctr">
            <a:solidFill>
              <a:sysClr val="window" lastClr="FFFFFF">
                <a:lumMod val="85000"/>
                <a:lumOff val="1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73C24FF9-3206-4B6B-BF29-F481EC574A81}"/>
              </a:ext>
            </a:extLst>
          </p:cNvPr>
          <p:cNvSpPr txBox="1"/>
          <p:nvPr/>
        </p:nvSpPr>
        <p:spPr>
          <a:xfrm>
            <a:off x="4543752" y="6019800"/>
            <a:ext cx="1106392"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INTRODUCTION</a:t>
            </a:r>
          </a:p>
        </p:txBody>
      </p:sp>
      <p:sp>
        <p:nvSpPr>
          <p:cNvPr id="44" name="TextBox 43">
            <a:extLst>
              <a:ext uri="{FF2B5EF4-FFF2-40B4-BE49-F238E27FC236}">
                <a16:creationId xmlns:a16="http://schemas.microsoft.com/office/drawing/2014/main" id="{FDC8CCFA-719D-4E83-A600-E955FCC18EB3}"/>
              </a:ext>
            </a:extLst>
          </p:cNvPr>
          <p:cNvSpPr txBox="1"/>
          <p:nvPr/>
        </p:nvSpPr>
        <p:spPr>
          <a:xfrm>
            <a:off x="6574756" y="6019800"/>
            <a:ext cx="724878"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GROWTH</a:t>
            </a:r>
          </a:p>
        </p:txBody>
      </p:sp>
      <p:sp>
        <p:nvSpPr>
          <p:cNvPr id="45" name="TextBox 44">
            <a:extLst>
              <a:ext uri="{FF2B5EF4-FFF2-40B4-BE49-F238E27FC236}">
                <a16:creationId xmlns:a16="http://schemas.microsoft.com/office/drawing/2014/main" id="{E0ACE7BA-B394-404B-B84A-803EE412808D}"/>
              </a:ext>
            </a:extLst>
          </p:cNvPr>
          <p:cNvSpPr txBox="1"/>
          <p:nvPr/>
        </p:nvSpPr>
        <p:spPr>
          <a:xfrm>
            <a:off x="8390587" y="6019800"/>
            <a:ext cx="787395"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MATURITY</a:t>
            </a:r>
          </a:p>
        </p:txBody>
      </p:sp>
      <p:sp>
        <p:nvSpPr>
          <p:cNvPr id="46" name="TextBox 45">
            <a:extLst>
              <a:ext uri="{FF2B5EF4-FFF2-40B4-BE49-F238E27FC236}">
                <a16:creationId xmlns:a16="http://schemas.microsoft.com/office/drawing/2014/main" id="{2A05994E-EC49-4B66-9BAB-5913648B6475}"/>
              </a:ext>
            </a:extLst>
          </p:cNvPr>
          <p:cNvSpPr txBox="1"/>
          <p:nvPr/>
        </p:nvSpPr>
        <p:spPr>
          <a:xfrm>
            <a:off x="10287741" y="6019800"/>
            <a:ext cx="673581"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DECLINE</a:t>
            </a:r>
          </a:p>
        </p:txBody>
      </p:sp>
      <p:sp>
        <p:nvSpPr>
          <p:cNvPr id="47" name="TextBox 46">
            <a:extLst>
              <a:ext uri="{FF2B5EF4-FFF2-40B4-BE49-F238E27FC236}">
                <a16:creationId xmlns:a16="http://schemas.microsoft.com/office/drawing/2014/main" id="{462B8A34-1812-4BF5-8C7B-A665BECECB22}"/>
              </a:ext>
            </a:extLst>
          </p:cNvPr>
          <p:cNvSpPr txBox="1"/>
          <p:nvPr/>
        </p:nvSpPr>
        <p:spPr>
          <a:xfrm>
            <a:off x="10342870" y="2971800"/>
            <a:ext cx="1140056" cy="58477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600" b="0" dirty="0">
                <a:solidFill>
                  <a:prstClr val="white"/>
                </a:solidFill>
                <a:latin typeface="Calibri"/>
              </a:rPr>
              <a:t>PRODUCT</a:t>
            </a:r>
          </a:p>
          <a:p>
            <a:pPr algn="ctr">
              <a:defRPr/>
            </a:pPr>
            <a:r>
              <a:rPr lang="en-US" sz="1600" b="0" dirty="0">
                <a:solidFill>
                  <a:prstClr val="white"/>
                </a:solidFill>
                <a:latin typeface="Calibri"/>
              </a:rPr>
              <a:t>EXTENSION</a:t>
            </a:r>
          </a:p>
        </p:txBody>
      </p:sp>
      <p:cxnSp>
        <p:nvCxnSpPr>
          <p:cNvPr id="48" name="Straight Arrow Connector 47">
            <a:extLst>
              <a:ext uri="{FF2B5EF4-FFF2-40B4-BE49-F238E27FC236}">
                <a16:creationId xmlns:a16="http://schemas.microsoft.com/office/drawing/2014/main" id="{758E2918-3E90-465C-824B-730F0FC5091A}"/>
              </a:ext>
            </a:extLst>
          </p:cNvPr>
          <p:cNvCxnSpPr/>
          <p:nvPr/>
        </p:nvCxnSpPr>
        <p:spPr>
          <a:xfrm>
            <a:off x="4155647" y="5943600"/>
            <a:ext cx="7772400" cy="0"/>
          </a:xfrm>
          <a:prstGeom prst="straightConnector1">
            <a:avLst/>
          </a:prstGeom>
          <a:noFill/>
          <a:ln w="25400" cap="rnd" cmpd="sng" algn="ctr">
            <a:solidFill>
              <a:sysClr val="windowText" lastClr="000000"/>
            </a:solidFill>
            <a:prstDash val="solid"/>
            <a:tailEnd type="none"/>
          </a:ln>
          <a:effectLst/>
        </p:spPr>
      </p:cxnSp>
      <p:cxnSp>
        <p:nvCxnSpPr>
          <p:cNvPr id="49" name="Straight Arrow Connector 48">
            <a:extLst>
              <a:ext uri="{FF2B5EF4-FFF2-40B4-BE49-F238E27FC236}">
                <a16:creationId xmlns:a16="http://schemas.microsoft.com/office/drawing/2014/main" id="{CD906FA2-2CB3-4147-BE02-17BBD91B8C04}"/>
              </a:ext>
            </a:extLst>
          </p:cNvPr>
          <p:cNvCxnSpPr/>
          <p:nvPr/>
        </p:nvCxnSpPr>
        <p:spPr>
          <a:xfrm flipV="1">
            <a:off x="4155647" y="1295400"/>
            <a:ext cx="0" cy="4648200"/>
          </a:xfrm>
          <a:prstGeom prst="straightConnector1">
            <a:avLst/>
          </a:prstGeom>
          <a:noFill/>
          <a:ln w="25400" cap="rnd" cmpd="sng" algn="ctr">
            <a:solidFill>
              <a:sysClr val="windowText" lastClr="000000"/>
            </a:solidFill>
            <a:prstDash val="solid"/>
            <a:tailEnd type="none"/>
          </a:ln>
          <a:effectLst/>
        </p:spPr>
      </p:cxnSp>
      <p:sp>
        <p:nvSpPr>
          <p:cNvPr id="50" name="TextBox 49">
            <a:extLst>
              <a:ext uri="{FF2B5EF4-FFF2-40B4-BE49-F238E27FC236}">
                <a16:creationId xmlns:a16="http://schemas.microsoft.com/office/drawing/2014/main" id="{58068E80-5ABD-4A74-9291-120C55BCAD54}"/>
              </a:ext>
            </a:extLst>
          </p:cNvPr>
          <p:cNvSpPr txBox="1"/>
          <p:nvPr/>
        </p:nvSpPr>
        <p:spPr>
          <a:xfrm rot="16200000">
            <a:off x="3552676" y="3441200"/>
            <a:ext cx="564578" cy="2616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100" b="0" dirty="0">
                <a:solidFill>
                  <a:prstClr val="black"/>
                </a:solidFill>
                <a:latin typeface="Lato Light"/>
              </a:rPr>
              <a:t>SALES</a:t>
            </a:r>
          </a:p>
        </p:txBody>
      </p:sp>
      <p:sp>
        <p:nvSpPr>
          <p:cNvPr id="51" name="TextBox 50">
            <a:extLst>
              <a:ext uri="{FF2B5EF4-FFF2-40B4-BE49-F238E27FC236}">
                <a16:creationId xmlns:a16="http://schemas.microsoft.com/office/drawing/2014/main" id="{84F53389-3897-455E-977B-C86A533E713D}"/>
              </a:ext>
            </a:extLst>
          </p:cNvPr>
          <p:cNvSpPr txBox="1"/>
          <p:nvPr/>
        </p:nvSpPr>
        <p:spPr>
          <a:xfrm>
            <a:off x="4190509" y="6320135"/>
            <a:ext cx="838691" cy="46166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2400" dirty="0">
                <a:solidFill>
                  <a:prstClr val="white">
                    <a:lumMod val="65000"/>
                    <a:lumOff val="35000"/>
                  </a:prstClr>
                </a:solidFill>
                <a:latin typeface="Century Gothic"/>
              </a:rPr>
              <a:t>TIME</a:t>
            </a:r>
          </a:p>
        </p:txBody>
      </p:sp>
      <p:sp>
        <p:nvSpPr>
          <p:cNvPr id="52" name="Right Arrow 30">
            <a:extLst>
              <a:ext uri="{FF2B5EF4-FFF2-40B4-BE49-F238E27FC236}">
                <a16:creationId xmlns:a16="http://schemas.microsoft.com/office/drawing/2014/main" id="{0858FA26-4CDD-4A02-BB4E-77155F0EB50B}"/>
              </a:ext>
            </a:extLst>
          </p:cNvPr>
          <p:cNvSpPr/>
          <p:nvPr/>
        </p:nvSpPr>
        <p:spPr>
          <a:xfrm>
            <a:off x="4953000" y="6369278"/>
            <a:ext cx="685800" cy="363379"/>
          </a:xfrm>
          <a:prstGeom prst="rightArrow">
            <a:avLst/>
          </a:prstGeom>
          <a:gradFill flip="none" rotWithShape="1">
            <a:gsLst>
              <a:gs pos="100000">
                <a:sysClr val="window" lastClr="FFFFFF">
                  <a:lumMod val="100000"/>
                  <a:alpha val="50000"/>
                </a:sysClr>
              </a:gs>
              <a:gs pos="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ight Arrow 31">
            <a:extLst>
              <a:ext uri="{FF2B5EF4-FFF2-40B4-BE49-F238E27FC236}">
                <a16:creationId xmlns:a16="http://schemas.microsoft.com/office/drawing/2014/main" id="{D5A43C97-EC50-4B8C-A4FA-DA8D262D33DA}"/>
              </a:ext>
            </a:extLst>
          </p:cNvPr>
          <p:cNvSpPr/>
          <p:nvPr/>
        </p:nvSpPr>
        <p:spPr>
          <a:xfrm rot="16200000">
            <a:off x="3483986" y="2591529"/>
            <a:ext cx="701963" cy="363379"/>
          </a:xfrm>
          <a:prstGeom prst="rightArrow">
            <a:avLst/>
          </a:prstGeom>
          <a:gradFill flip="none" rotWithShape="1">
            <a:gsLst>
              <a:gs pos="100000">
                <a:sysClr val="windowText" lastClr="000000">
                  <a:lumMod val="50000"/>
                  <a:lumOff val="50000"/>
                </a:sysClr>
              </a:gs>
              <a:gs pos="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4" name="Right Arrow 37">
            <a:extLst>
              <a:ext uri="{FF2B5EF4-FFF2-40B4-BE49-F238E27FC236}">
                <a16:creationId xmlns:a16="http://schemas.microsoft.com/office/drawing/2014/main" id="{BC7DF5CC-0B67-4256-B45C-E494F1218480}"/>
              </a:ext>
            </a:extLst>
          </p:cNvPr>
          <p:cNvSpPr/>
          <p:nvPr/>
        </p:nvSpPr>
        <p:spPr>
          <a:xfrm>
            <a:off x="11302284" y="5961221"/>
            <a:ext cx="701963" cy="363379"/>
          </a:xfrm>
          <a:prstGeom prst="rightArrow">
            <a:avLst/>
          </a:prstGeom>
          <a:gradFill flip="none" rotWithShape="1">
            <a:gsLst>
              <a:gs pos="100000">
                <a:sysClr val="windowText" lastClr="000000">
                  <a:lumMod val="50000"/>
                  <a:lumOff val="50000"/>
                </a:sysClr>
              </a:gs>
              <a:gs pos="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D64DF11D-313A-4845-84FE-8BCFD2850596}"/>
              </a:ext>
            </a:extLst>
          </p:cNvPr>
          <p:cNvSpPr txBox="1"/>
          <p:nvPr/>
        </p:nvSpPr>
        <p:spPr>
          <a:xfrm>
            <a:off x="428710" y="1997839"/>
            <a:ext cx="3003912" cy="2862322"/>
          </a:xfrm>
          <a:prstGeom prst="rect">
            <a:avLst/>
          </a:prstGeom>
          <a:noFill/>
        </p:spPr>
        <p:txBody>
          <a:bodyPr wrap="square" rtlCol="0">
            <a:spAutoFit/>
          </a:bodyPr>
          <a:lstStyle/>
          <a:p>
            <a:pPr algn="l"/>
            <a:r>
              <a:rPr lang="en-GB" sz="1000" b="0" i="0" dirty="0">
                <a:solidFill>
                  <a:schemeClr val="bg1">
                    <a:lumMod val="50000"/>
                  </a:schemeClr>
                </a:solidFill>
                <a:effectLst/>
                <a:latin typeface="Lato Light"/>
              </a:rPr>
              <a:t>What Is a Product Life Cycle?</a:t>
            </a:r>
          </a:p>
          <a:p>
            <a:pPr algn="l"/>
            <a:endParaRPr lang="en-GB" sz="1000" b="0" i="0" dirty="0">
              <a:solidFill>
                <a:schemeClr val="bg1">
                  <a:lumMod val="50000"/>
                </a:schemeClr>
              </a:solidFill>
              <a:effectLst/>
              <a:latin typeface="Lato Light"/>
            </a:endParaRPr>
          </a:p>
          <a:p>
            <a:pPr algn="l"/>
            <a:r>
              <a:rPr lang="en-GB" sz="1000" b="0" i="0" dirty="0">
                <a:solidFill>
                  <a:schemeClr val="bg1">
                    <a:lumMod val="50000"/>
                  </a:schemeClr>
                </a:solidFill>
                <a:effectLst/>
                <a:latin typeface="Lato Light"/>
              </a:rPr>
              <a:t>The term product life cycle refers to the length of time a product is introduced to consumers into the market until it's removed from the shelves. </a:t>
            </a:r>
          </a:p>
          <a:p>
            <a:pPr algn="l"/>
            <a:endParaRPr lang="en-GB" sz="1000" dirty="0">
              <a:solidFill>
                <a:schemeClr val="bg1">
                  <a:lumMod val="50000"/>
                </a:schemeClr>
              </a:solidFill>
              <a:latin typeface="Lato Light"/>
            </a:endParaRPr>
          </a:p>
          <a:p>
            <a:pPr algn="l"/>
            <a:r>
              <a:rPr lang="en-GB" sz="1000" b="0" i="0" dirty="0">
                <a:solidFill>
                  <a:schemeClr val="bg1">
                    <a:lumMod val="50000"/>
                  </a:schemeClr>
                </a:solidFill>
                <a:effectLst/>
                <a:latin typeface="Lato Light"/>
              </a:rPr>
              <a:t>The 4 Stages of the PLC </a:t>
            </a:r>
          </a:p>
          <a:p>
            <a:pPr marL="342900" indent="-342900" algn="l">
              <a:buFont typeface="+mj-lt"/>
              <a:buAutoNum type="arabicPeriod"/>
            </a:pPr>
            <a:r>
              <a:rPr lang="en-GB" sz="1000" b="0" i="0" dirty="0">
                <a:solidFill>
                  <a:schemeClr val="bg1">
                    <a:lumMod val="50000"/>
                  </a:schemeClr>
                </a:solidFill>
                <a:effectLst/>
                <a:latin typeface="Lato Light"/>
              </a:rPr>
              <a:t>introduction,</a:t>
            </a:r>
          </a:p>
          <a:p>
            <a:pPr marL="342900" indent="-342900" algn="l">
              <a:buFont typeface="+mj-lt"/>
              <a:buAutoNum type="arabicPeriod"/>
            </a:pPr>
            <a:r>
              <a:rPr lang="en-GB" sz="1000" b="0" i="0" dirty="0">
                <a:solidFill>
                  <a:schemeClr val="bg1">
                    <a:lumMod val="50000"/>
                  </a:schemeClr>
                </a:solidFill>
                <a:effectLst/>
                <a:latin typeface="Lato Light"/>
              </a:rPr>
              <a:t> growth, </a:t>
            </a:r>
          </a:p>
          <a:p>
            <a:pPr marL="342900" indent="-342900" algn="l">
              <a:buFont typeface="+mj-lt"/>
              <a:buAutoNum type="arabicPeriod"/>
            </a:pPr>
            <a:r>
              <a:rPr lang="en-GB" sz="1000" b="0" i="0" u="sng" dirty="0">
                <a:solidFill>
                  <a:schemeClr val="bg1">
                    <a:lumMod val="50000"/>
                  </a:schemeClr>
                </a:solidFill>
                <a:effectLst/>
                <a:latin typeface="Lato Light"/>
                <a:hlinkClick r:id="rId2">
                  <a:extLst>
                    <a:ext uri="{A12FA001-AC4F-418D-AE19-62706E023703}">
                      <ahyp:hlinkClr xmlns:ahyp="http://schemas.microsoft.com/office/drawing/2018/hyperlinkcolor" val="tx"/>
                    </a:ext>
                  </a:extLst>
                </a:hlinkClick>
              </a:rPr>
              <a:t>maturity</a:t>
            </a:r>
            <a:r>
              <a:rPr lang="en-GB" sz="1000" b="0" i="0" dirty="0">
                <a:solidFill>
                  <a:schemeClr val="bg1">
                    <a:lumMod val="50000"/>
                  </a:schemeClr>
                </a:solidFill>
                <a:effectLst/>
                <a:latin typeface="Lato Light"/>
              </a:rPr>
              <a:t>, and </a:t>
            </a:r>
          </a:p>
          <a:p>
            <a:pPr marL="342900" indent="-342900" algn="l">
              <a:buFont typeface="+mj-lt"/>
              <a:buAutoNum type="arabicPeriod"/>
            </a:pPr>
            <a:r>
              <a:rPr lang="en-GB" sz="1000" b="0" i="0" dirty="0">
                <a:solidFill>
                  <a:schemeClr val="bg1">
                    <a:lumMod val="50000"/>
                  </a:schemeClr>
                </a:solidFill>
                <a:effectLst/>
                <a:latin typeface="Lato Light"/>
              </a:rPr>
              <a:t>decline.</a:t>
            </a:r>
          </a:p>
          <a:p>
            <a:pPr marL="342900" indent="-342900" algn="l">
              <a:buFont typeface="+mj-lt"/>
              <a:buAutoNum type="arabicPeriod"/>
            </a:pPr>
            <a:endParaRPr lang="en-GB" sz="1000" dirty="0">
              <a:solidFill>
                <a:schemeClr val="bg1">
                  <a:lumMod val="50000"/>
                </a:schemeClr>
              </a:solidFill>
              <a:latin typeface="Lato Light"/>
            </a:endParaRPr>
          </a:p>
          <a:p>
            <a:pPr algn="l"/>
            <a:r>
              <a:rPr lang="en-GB" sz="1000" b="0" i="0" dirty="0">
                <a:solidFill>
                  <a:schemeClr val="bg1">
                    <a:lumMod val="50000"/>
                  </a:schemeClr>
                </a:solidFill>
                <a:effectLst/>
                <a:latin typeface="Lato Light"/>
              </a:rPr>
              <a:t> This concept is when it is appropriate to increase advertising, reduce prices, expand to new markets, or redesign packaging. The process of strategizing ways to continuously support and maintain a product is called PLC Management.</a:t>
            </a:r>
          </a:p>
          <a:p>
            <a:endParaRPr lang="en-GB" sz="1000" dirty="0">
              <a:solidFill>
                <a:schemeClr val="bg1">
                  <a:lumMod val="50000"/>
                </a:schemeClr>
              </a:solidFill>
              <a:latin typeface="Lato Light"/>
            </a:endParaRPr>
          </a:p>
        </p:txBody>
      </p:sp>
      <p:sp>
        <p:nvSpPr>
          <p:cNvPr id="71" name="TextBox 70">
            <a:extLst>
              <a:ext uri="{FF2B5EF4-FFF2-40B4-BE49-F238E27FC236}">
                <a16:creationId xmlns:a16="http://schemas.microsoft.com/office/drawing/2014/main" id="{B7CA251A-B059-4B44-992C-042736FFC80C}"/>
              </a:ext>
            </a:extLst>
          </p:cNvPr>
          <p:cNvSpPr txBox="1"/>
          <p:nvPr/>
        </p:nvSpPr>
        <p:spPr>
          <a:xfrm>
            <a:off x="217471" y="105291"/>
            <a:ext cx="7876352" cy="738664"/>
          </a:xfrm>
          <a:prstGeom prst="rect">
            <a:avLst/>
          </a:prstGeom>
          <a:noFill/>
          <a:ln>
            <a:noFill/>
          </a:ln>
        </p:spPr>
        <p:txBody>
          <a:bodyPr wrap="square" rtlCol="0">
            <a:spAutoFit/>
          </a:bodyPr>
          <a:lstStyle/>
          <a:p>
            <a:pPr marR="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The 4 Stages</a:t>
            </a: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a:t>
            </a:r>
          </a:p>
        </p:txBody>
      </p:sp>
      <p:sp>
        <p:nvSpPr>
          <p:cNvPr id="4" name="TextBox 3">
            <a:extLst>
              <a:ext uri="{FF2B5EF4-FFF2-40B4-BE49-F238E27FC236}">
                <a16:creationId xmlns:a16="http://schemas.microsoft.com/office/drawing/2014/main" id="{52D667F9-E466-47BA-A063-4489D5AA1214}"/>
              </a:ext>
            </a:extLst>
          </p:cNvPr>
          <p:cNvSpPr txBox="1"/>
          <p:nvPr/>
        </p:nvSpPr>
        <p:spPr>
          <a:xfrm>
            <a:off x="4265404" y="4411333"/>
            <a:ext cx="1527592" cy="430887"/>
          </a:xfrm>
          <a:prstGeom prst="rect">
            <a:avLst/>
          </a:prstGeom>
          <a:noFill/>
        </p:spPr>
        <p:txBody>
          <a:bodyPr wrap="square" rtlCol="0">
            <a:spAutoFit/>
          </a:bodyPr>
          <a:lstStyle/>
          <a:p>
            <a:pPr algn="ctr"/>
            <a:r>
              <a:rPr lang="en-GB" sz="1050" dirty="0">
                <a:latin typeface="lato"/>
              </a:rPr>
              <a:t>Early adopters 14 %</a:t>
            </a:r>
          </a:p>
          <a:p>
            <a:pPr algn="ctr"/>
            <a:endParaRPr lang="en-GB" sz="1050" dirty="0">
              <a:latin typeface="lato"/>
            </a:endParaRPr>
          </a:p>
        </p:txBody>
      </p:sp>
      <p:sp>
        <p:nvSpPr>
          <p:cNvPr id="26" name="TextBox 25">
            <a:extLst>
              <a:ext uri="{FF2B5EF4-FFF2-40B4-BE49-F238E27FC236}">
                <a16:creationId xmlns:a16="http://schemas.microsoft.com/office/drawing/2014/main" id="{8D457F07-E543-4C78-91DD-0C58CA7A9586}"/>
              </a:ext>
            </a:extLst>
          </p:cNvPr>
          <p:cNvSpPr txBox="1"/>
          <p:nvPr/>
        </p:nvSpPr>
        <p:spPr>
          <a:xfrm>
            <a:off x="6176820" y="4382621"/>
            <a:ext cx="1527592" cy="415498"/>
          </a:xfrm>
          <a:prstGeom prst="rect">
            <a:avLst/>
          </a:prstGeom>
          <a:noFill/>
        </p:spPr>
        <p:txBody>
          <a:bodyPr wrap="square" rtlCol="0">
            <a:spAutoFit/>
          </a:bodyPr>
          <a:lstStyle/>
          <a:p>
            <a:pPr algn="ctr"/>
            <a:r>
              <a:rPr lang="en-GB" sz="1050" dirty="0">
                <a:latin typeface="lato"/>
              </a:rPr>
              <a:t>Early majority 35%</a:t>
            </a:r>
          </a:p>
          <a:p>
            <a:pPr algn="ctr"/>
            <a:endParaRPr lang="en-GB" sz="1050" dirty="0">
              <a:latin typeface="lato"/>
            </a:endParaRPr>
          </a:p>
        </p:txBody>
      </p:sp>
      <p:sp>
        <p:nvSpPr>
          <p:cNvPr id="27" name="TextBox 26">
            <a:extLst>
              <a:ext uri="{FF2B5EF4-FFF2-40B4-BE49-F238E27FC236}">
                <a16:creationId xmlns:a16="http://schemas.microsoft.com/office/drawing/2014/main" id="{F66BA3FB-EFEF-4DA8-B4FC-D76C22269EC7}"/>
              </a:ext>
            </a:extLst>
          </p:cNvPr>
          <p:cNvSpPr txBox="1"/>
          <p:nvPr/>
        </p:nvSpPr>
        <p:spPr>
          <a:xfrm>
            <a:off x="8096411" y="4382189"/>
            <a:ext cx="1527592" cy="415498"/>
          </a:xfrm>
          <a:prstGeom prst="rect">
            <a:avLst/>
          </a:prstGeom>
          <a:noFill/>
        </p:spPr>
        <p:txBody>
          <a:bodyPr wrap="square" rtlCol="0">
            <a:spAutoFit/>
          </a:bodyPr>
          <a:lstStyle/>
          <a:p>
            <a:pPr algn="ctr"/>
            <a:r>
              <a:rPr lang="en-GB" sz="1050" dirty="0">
                <a:latin typeface="lato"/>
              </a:rPr>
              <a:t>Late majority 35 %</a:t>
            </a:r>
          </a:p>
          <a:p>
            <a:pPr algn="ctr"/>
            <a:endParaRPr lang="en-GB" sz="1050" dirty="0">
              <a:latin typeface="lato"/>
            </a:endParaRPr>
          </a:p>
        </p:txBody>
      </p:sp>
      <p:sp>
        <p:nvSpPr>
          <p:cNvPr id="28" name="TextBox 27">
            <a:extLst>
              <a:ext uri="{FF2B5EF4-FFF2-40B4-BE49-F238E27FC236}">
                <a16:creationId xmlns:a16="http://schemas.microsoft.com/office/drawing/2014/main" id="{099CCBE6-7CC7-49E2-9BB6-C4F21BF96F99}"/>
              </a:ext>
            </a:extLst>
          </p:cNvPr>
          <p:cNvSpPr txBox="1"/>
          <p:nvPr/>
        </p:nvSpPr>
        <p:spPr>
          <a:xfrm>
            <a:off x="9891486" y="4372331"/>
            <a:ext cx="1527592" cy="253916"/>
          </a:xfrm>
          <a:prstGeom prst="rect">
            <a:avLst/>
          </a:prstGeom>
          <a:noFill/>
        </p:spPr>
        <p:txBody>
          <a:bodyPr wrap="square" rtlCol="0">
            <a:spAutoFit/>
          </a:bodyPr>
          <a:lstStyle/>
          <a:p>
            <a:pPr algn="ctr"/>
            <a:r>
              <a:rPr lang="en-GB" sz="1050" dirty="0">
                <a:latin typeface="lato"/>
              </a:rPr>
              <a:t>Laggards 16%</a:t>
            </a:r>
          </a:p>
        </p:txBody>
      </p:sp>
      <p:sp>
        <p:nvSpPr>
          <p:cNvPr id="2" name="Footer Placeholder 1">
            <a:extLst>
              <a:ext uri="{FF2B5EF4-FFF2-40B4-BE49-F238E27FC236}">
                <a16:creationId xmlns:a16="http://schemas.microsoft.com/office/drawing/2014/main" id="{4F59B80B-F5DE-43EB-B604-8052987B341A}"/>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C6D99894-B2C9-4027-9926-B2EFDA0E2C75}"/>
              </a:ext>
            </a:extLst>
          </p:cNvPr>
          <p:cNvSpPr>
            <a:spLocks noGrp="1"/>
          </p:cNvSpPr>
          <p:nvPr>
            <p:ph type="sldNum" sz="quarter" idx="12"/>
          </p:nvPr>
        </p:nvSpPr>
        <p:spPr/>
        <p:txBody>
          <a:bodyPr/>
          <a:lstStyle/>
          <a:p>
            <a:fld id="{9278DA17-E8A2-4818-8648-DFE1C8C3EB96}" type="slidenum">
              <a:rPr lang="en-GB" smtClean="0"/>
              <a:t>10</a:t>
            </a:fld>
            <a:endParaRPr lang="en-GB"/>
          </a:p>
        </p:txBody>
      </p:sp>
      <p:pic>
        <p:nvPicPr>
          <p:cNvPr id="33" name="Picture 32" descr="Logo&#10;&#10;Description automatically generated">
            <a:extLst>
              <a:ext uri="{FF2B5EF4-FFF2-40B4-BE49-F238E27FC236}">
                <a16:creationId xmlns:a16="http://schemas.microsoft.com/office/drawing/2014/main" id="{BB3BBFFD-99C3-4EC1-A622-BE6FC6B12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329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671AF6E6-2FAE-4F8B-A5F1-7526CD2A7CD7}"/>
              </a:ext>
            </a:extLst>
          </p:cNvPr>
          <p:cNvGraphicFramePr/>
          <p:nvPr>
            <p:extLst>
              <p:ext uri="{D42A27DB-BD31-4B8C-83A1-F6EECF244321}">
                <p14:modId xmlns:p14="http://schemas.microsoft.com/office/powerpoint/2010/main" val="29347740"/>
              </p:ext>
            </p:extLst>
          </p:nvPr>
        </p:nvGraphicFramePr>
        <p:xfrm>
          <a:off x="5238205" y="1979252"/>
          <a:ext cx="6296297" cy="3722915"/>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6">
            <a:extLst>
              <a:ext uri="{FF2B5EF4-FFF2-40B4-BE49-F238E27FC236}">
                <a16:creationId xmlns:a16="http://schemas.microsoft.com/office/drawing/2014/main" id="{139C13C0-9BE2-46CC-949E-AD36A4E9337E}"/>
              </a:ext>
            </a:extLst>
          </p:cNvPr>
          <p:cNvSpPr/>
          <p:nvPr/>
        </p:nvSpPr>
        <p:spPr>
          <a:xfrm>
            <a:off x="7640905" y="1197375"/>
            <a:ext cx="1907573" cy="292388"/>
          </a:xfrm>
          <a:prstGeom prst="rect">
            <a:avLst/>
          </a:prstGeom>
          <a:ln>
            <a:noFill/>
          </a:ln>
        </p:spPr>
        <p:txBody>
          <a:bodyPr wrap="none" lIns="45720" tIns="22860" rIns="45720" bIns="22860">
            <a:spAutoFit/>
          </a:bodyPr>
          <a:lstStyle/>
          <a:p>
            <a:pPr defTabSz="914217"/>
            <a:r>
              <a:rPr lang="en-US" sz="1600" b="1" dirty="0">
                <a:solidFill>
                  <a:srgbClr val="445469"/>
                </a:solidFill>
                <a:latin typeface="Poppins" pitchFamily="2" charset="77"/>
                <a:ea typeface="Open Sans Semibold" pitchFamily="34" charset="0"/>
                <a:cs typeface="Poppins" pitchFamily="2" charset="77"/>
              </a:rPr>
              <a:t>PRODUCT LIFE CYCLE </a:t>
            </a:r>
          </a:p>
        </p:txBody>
      </p:sp>
      <p:sp>
        <p:nvSpPr>
          <p:cNvPr id="28" name="Rectangle 27">
            <a:extLst>
              <a:ext uri="{FF2B5EF4-FFF2-40B4-BE49-F238E27FC236}">
                <a16:creationId xmlns:a16="http://schemas.microsoft.com/office/drawing/2014/main" id="{266E3D0B-6E31-4B9E-B198-A5F57F83BEC8}"/>
              </a:ext>
            </a:extLst>
          </p:cNvPr>
          <p:cNvSpPr/>
          <p:nvPr/>
        </p:nvSpPr>
        <p:spPr>
          <a:xfrm>
            <a:off x="841170" y="1169827"/>
            <a:ext cx="4596244" cy="1635231"/>
          </a:xfrm>
          <a:prstGeom prst="rect">
            <a:avLst/>
          </a:prstGeom>
          <a:solidFill>
            <a:srgbClr val="FFFFFF">
              <a:lumMod val="95000"/>
            </a:srgbClr>
          </a:solidFill>
          <a:ln w="6350" cap="flat" cmpd="sng" algn="ctr">
            <a:noFill/>
            <a:prstDash val="solid"/>
            <a:miter lim="800000"/>
          </a:ln>
          <a:effectLst/>
        </p:spPr>
        <p:txBody>
          <a:bodyPr lIns="243777" tIns="121889" rIns="243777" bIns="121889" rtlCol="0" anchor="t" anchorCtr="0"/>
          <a:lstStyle/>
          <a:p>
            <a:pPr marL="0" marR="0" lvl="0" indent="0" defTabSz="914217" eaLnBrk="1" fontAlgn="auto" latinLnBrk="0" hangingPunct="1">
              <a:lnSpc>
                <a:spcPct val="100000"/>
              </a:lnSpc>
              <a:spcBef>
                <a:spcPts val="0"/>
              </a:spcBef>
              <a:spcAft>
                <a:spcPts val="1200"/>
              </a:spcAft>
              <a:buClrTx/>
              <a:buSzTx/>
              <a:buFontTx/>
              <a:buNone/>
              <a:tabLst/>
              <a:defRPr/>
            </a:pPr>
            <a:endParaRPr kumimoji="0" lang="en-US" sz="8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29" name="Rectangle 28">
            <a:extLst>
              <a:ext uri="{FF2B5EF4-FFF2-40B4-BE49-F238E27FC236}">
                <a16:creationId xmlns:a16="http://schemas.microsoft.com/office/drawing/2014/main" id="{5C807018-040A-4579-9A9A-1C687B69F56B}"/>
              </a:ext>
            </a:extLst>
          </p:cNvPr>
          <p:cNvSpPr/>
          <p:nvPr/>
        </p:nvSpPr>
        <p:spPr>
          <a:xfrm>
            <a:off x="2343793" y="1169827"/>
            <a:ext cx="1282210" cy="292388"/>
          </a:xfrm>
          <a:prstGeom prst="rect">
            <a:avLst/>
          </a:prstGeom>
          <a:ln>
            <a:noFill/>
          </a:ln>
        </p:spPr>
        <p:txBody>
          <a:bodyPr wrap="none" lIns="45720" tIns="22860" rIns="45720" bIns="22860">
            <a:spAutoFit/>
          </a:bodyPr>
          <a:lstStyle/>
          <a:p>
            <a:pPr algn="ctr" defTabSz="914217"/>
            <a:r>
              <a:rPr lang="en-US" sz="1600" b="1" dirty="0">
                <a:solidFill>
                  <a:srgbClr val="445469"/>
                </a:solidFill>
                <a:latin typeface="Poppins" pitchFamily="2" charset="77"/>
                <a:ea typeface="Open Sans Semibold" pitchFamily="34" charset="0"/>
                <a:cs typeface="Poppins" pitchFamily="2" charset="77"/>
              </a:rPr>
              <a:t>PLC Key steps </a:t>
            </a:r>
          </a:p>
        </p:txBody>
      </p:sp>
      <p:sp>
        <p:nvSpPr>
          <p:cNvPr id="30" name="Subtitle 2">
            <a:extLst>
              <a:ext uri="{FF2B5EF4-FFF2-40B4-BE49-F238E27FC236}">
                <a16:creationId xmlns:a16="http://schemas.microsoft.com/office/drawing/2014/main" id="{DBEA73FA-D2EE-4021-AFD6-E848312F5261}"/>
              </a:ext>
            </a:extLst>
          </p:cNvPr>
          <p:cNvSpPr txBox="1">
            <a:spLocks/>
          </p:cNvSpPr>
          <p:nvPr/>
        </p:nvSpPr>
        <p:spPr>
          <a:xfrm>
            <a:off x="966651" y="1464144"/>
            <a:ext cx="4470763" cy="134091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just" defTabSz="543818">
              <a:lnSpc>
                <a:spcPct val="100000"/>
              </a:lnSpc>
              <a:buFont typeface="+mj-lt"/>
              <a:buAutoNum type="arabicPeriod"/>
            </a:pPr>
            <a:r>
              <a:rPr lang="en-US"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rPr>
              <a:t>Use standardized principles of accounting to estimate revenue and profits .i.e. GAAP principles </a:t>
            </a:r>
          </a:p>
          <a:p>
            <a:pPr marL="228600" indent="-228600" algn="just" defTabSz="543818">
              <a:lnSpc>
                <a:spcPct val="100000"/>
              </a:lnSpc>
              <a:buFont typeface="+mj-lt"/>
              <a:buAutoNum type="arabicPeriod"/>
            </a:pPr>
            <a:r>
              <a:rPr lang="en-US"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rPr>
              <a:t>Use a comparison of both Volume and Value </a:t>
            </a:r>
          </a:p>
          <a:p>
            <a:pPr marL="228600" indent="-228600" algn="just" defTabSz="543818">
              <a:lnSpc>
                <a:spcPct val="100000"/>
              </a:lnSpc>
              <a:buFont typeface="+mj-lt"/>
              <a:buAutoNum type="arabicPeriod"/>
            </a:pPr>
            <a:r>
              <a:rPr lang="en-US"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rPr>
              <a:t>Select the portfolio </a:t>
            </a:r>
          </a:p>
          <a:p>
            <a:pPr marL="228600" indent="-228600" algn="just" defTabSz="543818">
              <a:lnSpc>
                <a:spcPct val="100000"/>
              </a:lnSpc>
              <a:buFont typeface="+mj-lt"/>
              <a:buAutoNum type="arabicPeriod"/>
            </a:pPr>
            <a:r>
              <a:rPr lang="en-GB"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rPr>
              <a:t>Apply the 4 classifications to the portfolio </a:t>
            </a:r>
          </a:p>
          <a:p>
            <a:pPr marL="228600" indent="-228600" algn="just" defTabSz="543818">
              <a:lnSpc>
                <a:spcPct val="100000"/>
              </a:lnSpc>
              <a:buFont typeface="+mj-lt"/>
              <a:buAutoNum type="arabicPeriod"/>
            </a:pPr>
            <a:r>
              <a:rPr lang="en-GB"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rPr>
              <a:t>Simulate data to align with the 4 stages </a:t>
            </a:r>
          </a:p>
          <a:p>
            <a:pPr marL="228600" indent="-228600" algn="just" defTabSz="543818">
              <a:lnSpc>
                <a:spcPct val="100000"/>
              </a:lnSpc>
              <a:buFont typeface="+mj-lt"/>
              <a:buAutoNum type="arabicPeriod"/>
            </a:pPr>
            <a:r>
              <a:rPr lang="en-GB"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rPr>
              <a:t>Align with actions &amp; recommendations for each relative stage </a:t>
            </a:r>
            <a:endParaRPr lang="en-US" sz="1000" dirty="0">
              <a:solidFill>
                <a:srgbClr val="737572"/>
              </a:solidFill>
              <a:latin typeface="Lato Light" panose="020F0502020204030203" pitchFamily="34" charset="0"/>
              <a:ea typeface="Open Sans Light" panose="020B0306030504020204" pitchFamily="34" charset="0"/>
              <a:cs typeface="Open Sans Light" panose="020B0306030504020204" pitchFamily="34" charset="0"/>
            </a:endParaRPr>
          </a:p>
        </p:txBody>
      </p:sp>
      <p:grpSp>
        <p:nvGrpSpPr>
          <p:cNvPr id="2" name="Group 1">
            <a:extLst>
              <a:ext uri="{FF2B5EF4-FFF2-40B4-BE49-F238E27FC236}">
                <a16:creationId xmlns:a16="http://schemas.microsoft.com/office/drawing/2014/main" id="{EF0697AE-EEE1-4462-BDEC-73E319B9E5C1}"/>
              </a:ext>
            </a:extLst>
          </p:cNvPr>
          <p:cNvGrpSpPr/>
          <p:nvPr/>
        </p:nvGrpSpPr>
        <p:grpSpPr>
          <a:xfrm>
            <a:off x="836343" y="2964567"/>
            <a:ext cx="548640" cy="548640"/>
            <a:chOff x="805421" y="4276085"/>
            <a:chExt cx="548640" cy="548640"/>
          </a:xfrm>
        </p:grpSpPr>
        <p:sp>
          <p:nvSpPr>
            <p:cNvPr id="31" name="Round Same Side Corner Rectangle 59">
              <a:extLst>
                <a:ext uri="{FF2B5EF4-FFF2-40B4-BE49-F238E27FC236}">
                  <a16:creationId xmlns:a16="http://schemas.microsoft.com/office/drawing/2014/main" id="{4A8B95B0-BD6B-44B6-B6A4-6BD6159252B6}"/>
                </a:ext>
              </a:extLst>
            </p:cNvPr>
            <p:cNvSpPr/>
            <p:nvPr/>
          </p:nvSpPr>
          <p:spPr>
            <a:xfrm>
              <a:off x="805421" y="4276085"/>
              <a:ext cx="548640" cy="548640"/>
            </a:xfrm>
            <a:prstGeom prst="ellipse">
              <a:avLst/>
            </a:prstGeom>
            <a:solidFill>
              <a:srgbClr val="67C580"/>
            </a:solidFill>
            <a:ln w="12700" cap="flat" cmpd="sng" algn="ctr">
              <a:noFill/>
              <a:prstDash val="solid"/>
              <a:miter lim="800000"/>
            </a:ln>
            <a:effectLst/>
          </p:spPr>
          <p:txBody>
            <a:bodyPr lIns="109710" tIns="54855" rIns="109710" bIns="54855" rtlCol="0" anchor="ctr"/>
            <a:lstStyle/>
            <a:p>
              <a:pPr marL="0" marR="0" lvl="0" indent="0" algn="r" defTabSz="914217"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32" name="TextBox 31">
              <a:extLst>
                <a:ext uri="{FF2B5EF4-FFF2-40B4-BE49-F238E27FC236}">
                  <a16:creationId xmlns:a16="http://schemas.microsoft.com/office/drawing/2014/main" id="{778E3545-BC0F-4F04-BAAB-272E696B2D83}"/>
                </a:ext>
              </a:extLst>
            </p:cNvPr>
            <p:cNvSpPr txBox="1"/>
            <p:nvPr/>
          </p:nvSpPr>
          <p:spPr>
            <a:xfrm>
              <a:off x="853239" y="4381128"/>
              <a:ext cx="393057"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01</a:t>
              </a:r>
            </a:p>
          </p:txBody>
        </p:sp>
      </p:grpSp>
      <p:sp>
        <p:nvSpPr>
          <p:cNvPr id="33" name="Subtitle 2">
            <a:extLst>
              <a:ext uri="{FF2B5EF4-FFF2-40B4-BE49-F238E27FC236}">
                <a16:creationId xmlns:a16="http://schemas.microsoft.com/office/drawing/2014/main" id="{FB590271-3E36-463E-BFE9-A6EA8F53F6FA}"/>
              </a:ext>
            </a:extLst>
          </p:cNvPr>
          <p:cNvSpPr txBox="1">
            <a:spLocks/>
          </p:cNvSpPr>
          <p:nvPr/>
        </p:nvSpPr>
        <p:spPr>
          <a:xfrm>
            <a:off x="1730322" y="2878546"/>
            <a:ext cx="3791362" cy="126932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850"/>
              </a:lnSpc>
            </a:pPr>
            <a:r>
              <a:rPr lang="en-US" sz="900" dirty="0">
                <a:solidFill>
                  <a:srgbClr val="737572"/>
                </a:solidFill>
                <a:latin typeface="Lato Light" panose="020F0502020204030203" pitchFamily="34" charset="0"/>
                <a:ea typeface="Lato Light" panose="020F0502020204030203" pitchFamily="34" charset="0"/>
                <a:cs typeface="Mukta ExtraLight" panose="020B0000000000000000" pitchFamily="34" charset="77"/>
              </a:rPr>
              <a:t>Representative in this sample simulation of Sales revenues , you may decide to follow the Generally accepted principle of Gross sales or Net Sales . </a:t>
            </a:r>
          </a:p>
          <a:p>
            <a:pPr algn="l" defTabSz="543818">
              <a:lnSpc>
                <a:spcPts val="1850"/>
              </a:lnSpc>
            </a:pPr>
            <a:r>
              <a:rPr lang="en-US" sz="900" dirty="0">
                <a:solidFill>
                  <a:srgbClr val="737572"/>
                </a:solidFill>
                <a:latin typeface="Lato Light" panose="020F0502020204030203" pitchFamily="34" charset="0"/>
                <a:ea typeface="Lato Light" panose="020F0502020204030203" pitchFamily="34" charset="0"/>
                <a:cs typeface="Mukta ExtraLight" panose="020B0000000000000000" pitchFamily="34" charset="77"/>
              </a:rPr>
              <a:t>What's key is to assign all product portfolios into the 4 PLC quadrants before undertaking the charting exercise </a:t>
            </a:r>
          </a:p>
        </p:txBody>
      </p:sp>
      <p:grpSp>
        <p:nvGrpSpPr>
          <p:cNvPr id="3" name="Group 2">
            <a:extLst>
              <a:ext uri="{FF2B5EF4-FFF2-40B4-BE49-F238E27FC236}">
                <a16:creationId xmlns:a16="http://schemas.microsoft.com/office/drawing/2014/main" id="{75B6DFE2-1E75-4E3D-85C0-39E99AD92DD7}"/>
              </a:ext>
            </a:extLst>
          </p:cNvPr>
          <p:cNvGrpSpPr/>
          <p:nvPr/>
        </p:nvGrpSpPr>
        <p:grpSpPr>
          <a:xfrm>
            <a:off x="806369" y="3618250"/>
            <a:ext cx="548640" cy="548640"/>
            <a:chOff x="775447" y="5427848"/>
            <a:chExt cx="548640" cy="548640"/>
          </a:xfrm>
        </p:grpSpPr>
        <p:sp>
          <p:nvSpPr>
            <p:cNvPr id="34" name="Round Same Side Corner Rectangle 59">
              <a:extLst>
                <a:ext uri="{FF2B5EF4-FFF2-40B4-BE49-F238E27FC236}">
                  <a16:creationId xmlns:a16="http://schemas.microsoft.com/office/drawing/2014/main" id="{3033A193-41CE-4847-8D90-914FD54759D2}"/>
                </a:ext>
              </a:extLst>
            </p:cNvPr>
            <p:cNvSpPr/>
            <p:nvPr/>
          </p:nvSpPr>
          <p:spPr>
            <a:xfrm>
              <a:off x="775447" y="5427848"/>
              <a:ext cx="548640" cy="548640"/>
            </a:xfrm>
            <a:prstGeom prst="ellipse">
              <a:avLst/>
            </a:prstGeom>
            <a:solidFill>
              <a:srgbClr val="FF0000"/>
            </a:solidFill>
            <a:ln w="12700" cap="flat" cmpd="sng" algn="ctr">
              <a:noFill/>
              <a:prstDash val="solid"/>
              <a:miter lim="800000"/>
            </a:ln>
            <a:effectLst/>
          </p:spPr>
          <p:txBody>
            <a:bodyPr lIns="109710" tIns="54855" rIns="109710" bIns="54855" rtlCol="0" anchor="ctr"/>
            <a:lstStyle/>
            <a:p>
              <a:pPr marL="0" marR="0" lvl="0" indent="0" algn="r" defTabSz="914217"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35" name="TextBox 34">
              <a:extLst>
                <a:ext uri="{FF2B5EF4-FFF2-40B4-BE49-F238E27FC236}">
                  <a16:creationId xmlns:a16="http://schemas.microsoft.com/office/drawing/2014/main" id="{11920AD4-0285-404C-82B6-1C24C3855266}"/>
                </a:ext>
              </a:extLst>
            </p:cNvPr>
            <p:cNvSpPr txBox="1"/>
            <p:nvPr/>
          </p:nvSpPr>
          <p:spPr>
            <a:xfrm>
              <a:off x="853239" y="5532891"/>
              <a:ext cx="393057"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02</a:t>
              </a:r>
            </a:p>
          </p:txBody>
        </p:sp>
      </p:grpSp>
      <p:sp>
        <p:nvSpPr>
          <p:cNvPr id="36" name="Subtitle 2">
            <a:extLst>
              <a:ext uri="{FF2B5EF4-FFF2-40B4-BE49-F238E27FC236}">
                <a16:creationId xmlns:a16="http://schemas.microsoft.com/office/drawing/2014/main" id="{D5E7DBEC-8EBE-4D19-A329-A63DF1223B7F}"/>
              </a:ext>
            </a:extLst>
          </p:cNvPr>
          <p:cNvSpPr txBox="1">
            <a:spLocks/>
          </p:cNvSpPr>
          <p:nvPr/>
        </p:nvSpPr>
        <p:spPr>
          <a:xfrm>
            <a:off x="806369" y="4372579"/>
            <a:ext cx="4859140" cy="255070"/>
          </a:xfrm>
          <a:prstGeom prst="rect">
            <a:avLst/>
          </a:prstGeom>
        </p:spPr>
        <p:txBody>
          <a:bodyPr vert="horz" wrap="square" lIns="45720" tIns="22860" rIns="45720" bIns="22860" rtlCol="0" anchor="ctr">
            <a:spAutoFit/>
          </a:bodyPr>
          <a:lstStyle>
            <a:defPPr>
              <a:defRPr lang="en-US"/>
            </a:defPPr>
            <a:lvl1pPr indent="0" defTabSz="543818">
              <a:lnSpc>
                <a:spcPts val="1850"/>
              </a:lnSpc>
              <a:spcBef>
                <a:spcPct val="20000"/>
              </a:spcBef>
              <a:buFont typeface="Arial"/>
              <a:buNone/>
              <a:defRPr sz="900">
                <a:solidFill>
                  <a:srgbClr val="737572"/>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Profitability is generally referred to as net Profitability or Contribution income .</a:t>
            </a:r>
          </a:p>
        </p:txBody>
      </p:sp>
      <p:sp>
        <p:nvSpPr>
          <p:cNvPr id="37" name="TextBox 36">
            <a:extLst>
              <a:ext uri="{FF2B5EF4-FFF2-40B4-BE49-F238E27FC236}">
                <a16:creationId xmlns:a16="http://schemas.microsoft.com/office/drawing/2014/main" id="{4ED3C481-463E-4578-A199-B441BEB01918}"/>
              </a:ext>
            </a:extLst>
          </p:cNvPr>
          <p:cNvSpPr txBox="1"/>
          <p:nvPr/>
        </p:nvSpPr>
        <p:spPr>
          <a:xfrm>
            <a:off x="0" y="0"/>
            <a:ext cx="7876352" cy="769441"/>
          </a:xfrm>
          <a:prstGeom prst="rect">
            <a:avLst/>
          </a:prstGeom>
          <a:noFill/>
          <a:ln>
            <a:noFill/>
          </a:ln>
        </p:spPr>
        <p:txBody>
          <a:bodyPr wrap="square" rtlCol="0">
            <a:spAutoFit/>
          </a:bodyPr>
          <a:lstStyle/>
          <a:p>
            <a:pPr marL="0" marR="0" lvl="0" indent="0" defTabSz="435356"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The 4 Stages </a:t>
            </a:r>
            <a:endParaRPr kumimoji="0" lang="en-US" sz="28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4" name="Footer Placeholder 3">
            <a:extLst>
              <a:ext uri="{FF2B5EF4-FFF2-40B4-BE49-F238E27FC236}">
                <a16:creationId xmlns:a16="http://schemas.microsoft.com/office/drawing/2014/main" id="{700D1253-721B-4E04-B09A-70329892A698}"/>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DF28C135-3337-416E-BEB9-182B87B623C0}"/>
              </a:ext>
            </a:extLst>
          </p:cNvPr>
          <p:cNvSpPr>
            <a:spLocks noGrp="1"/>
          </p:cNvSpPr>
          <p:nvPr>
            <p:ph type="sldNum" sz="quarter" idx="12"/>
          </p:nvPr>
        </p:nvSpPr>
        <p:spPr/>
        <p:txBody>
          <a:bodyPr/>
          <a:lstStyle/>
          <a:p>
            <a:fld id="{9278DA17-E8A2-4818-8648-DFE1C8C3EB96}" type="slidenum">
              <a:rPr lang="en-GB" smtClean="0"/>
              <a:t>11</a:t>
            </a:fld>
            <a:endParaRPr lang="en-GB"/>
          </a:p>
        </p:txBody>
      </p:sp>
      <p:pic>
        <p:nvPicPr>
          <p:cNvPr id="21" name="Picture 20" descr="Logo&#10;&#10;Description automatically generated">
            <a:extLst>
              <a:ext uri="{FF2B5EF4-FFF2-40B4-BE49-F238E27FC236}">
                <a16:creationId xmlns:a16="http://schemas.microsoft.com/office/drawing/2014/main" id="{D2AF9C06-1E90-4E4C-9EBE-ACA91CE8A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55412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67ABC-DF13-4056-A35A-14D92C72F5CD}"/>
              </a:ext>
            </a:extLst>
          </p:cNvPr>
          <p:cNvSpPr txBox="1"/>
          <p:nvPr/>
        </p:nvSpPr>
        <p:spPr>
          <a:xfrm rot="16200000" flipH="1">
            <a:off x="3205889" y="2372340"/>
            <a:ext cx="1104525" cy="307777"/>
          </a:xfrm>
          <a:prstGeom prst="rect">
            <a:avLst/>
          </a:prstGeom>
          <a:noFill/>
        </p:spPr>
        <p:txBody>
          <a:bodyPr wrap="square" rtlCol="0">
            <a:spAutoFit/>
          </a:bodyPr>
          <a:lstStyle>
            <a:defPPr>
              <a:defRPr lang="en-US"/>
            </a:defPPr>
            <a:lvl1pPr algn="ctr">
              <a:defRPr sz="1000">
                <a:solidFill>
                  <a:schemeClr val="bg1">
                    <a:lumMod val="50000"/>
                  </a:schemeClr>
                </a:solidFill>
                <a:latin typeface="Lato Light" panose="020F0502020204030203"/>
              </a:defRPr>
            </a:lvl1pPr>
          </a:lstStyle>
          <a:p>
            <a:r>
              <a:rPr lang="en-GB" sz="1400" b="1" dirty="0"/>
              <a:t>Sales </a:t>
            </a:r>
          </a:p>
        </p:txBody>
      </p:sp>
      <p:grpSp>
        <p:nvGrpSpPr>
          <p:cNvPr id="45" name="Group 44">
            <a:extLst>
              <a:ext uri="{FF2B5EF4-FFF2-40B4-BE49-F238E27FC236}">
                <a16:creationId xmlns:a16="http://schemas.microsoft.com/office/drawing/2014/main" id="{223D4DD4-CFFB-46B4-AF35-5EC2AB839D5F}"/>
              </a:ext>
            </a:extLst>
          </p:cNvPr>
          <p:cNvGrpSpPr/>
          <p:nvPr/>
        </p:nvGrpSpPr>
        <p:grpSpPr>
          <a:xfrm>
            <a:off x="3872805" y="1279620"/>
            <a:ext cx="6048780" cy="2527843"/>
            <a:chOff x="2773345" y="1725936"/>
            <a:chExt cx="6048780" cy="2527843"/>
          </a:xfrm>
        </p:grpSpPr>
        <p:sp>
          <p:nvSpPr>
            <p:cNvPr id="17" name="TextBox 16">
              <a:extLst>
                <a:ext uri="{FF2B5EF4-FFF2-40B4-BE49-F238E27FC236}">
                  <a16:creationId xmlns:a16="http://schemas.microsoft.com/office/drawing/2014/main" id="{6723604A-C209-463E-9FBF-FC8A4F603F37}"/>
                </a:ext>
              </a:extLst>
            </p:cNvPr>
            <p:cNvSpPr txBox="1"/>
            <p:nvPr/>
          </p:nvSpPr>
          <p:spPr>
            <a:xfrm flipH="1">
              <a:off x="2773345" y="1772541"/>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Introduction  </a:t>
              </a:r>
            </a:p>
          </p:txBody>
        </p:sp>
        <p:sp>
          <p:nvSpPr>
            <p:cNvPr id="10" name="Rectangle 9">
              <a:extLst>
                <a:ext uri="{FF2B5EF4-FFF2-40B4-BE49-F238E27FC236}">
                  <a16:creationId xmlns:a16="http://schemas.microsoft.com/office/drawing/2014/main" id="{A24F9453-52D6-48E4-ACE9-E7488CF41C0D}"/>
                </a:ext>
              </a:extLst>
            </p:cNvPr>
            <p:cNvSpPr/>
            <p:nvPr/>
          </p:nvSpPr>
          <p:spPr>
            <a:xfrm>
              <a:off x="2895865" y="1733779"/>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Rectangle 36">
              <a:extLst>
                <a:ext uri="{FF2B5EF4-FFF2-40B4-BE49-F238E27FC236}">
                  <a16:creationId xmlns:a16="http://schemas.microsoft.com/office/drawing/2014/main" id="{42B6732A-9B9F-46EB-846E-1005175202F5}"/>
                </a:ext>
              </a:extLst>
            </p:cNvPr>
            <p:cNvSpPr/>
            <p:nvPr/>
          </p:nvSpPr>
          <p:spPr>
            <a:xfrm>
              <a:off x="4334400" y="1733779"/>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Rectangle 37">
              <a:extLst>
                <a:ext uri="{FF2B5EF4-FFF2-40B4-BE49-F238E27FC236}">
                  <a16:creationId xmlns:a16="http://schemas.microsoft.com/office/drawing/2014/main" id="{92CF3FC2-E0AD-4F5D-8475-8FB649A4EC61}"/>
                </a:ext>
              </a:extLst>
            </p:cNvPr>
            <p:cNvSpPr/>
            <p:nvPr/>
          </p:nvSpPr>
          <p:spPr>
            <a:xfrm>
              <a:off x="5767304" y="1733779"/>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Rectangle 38">
              <a:extLst>
                <a:ext uri="{FF2B5EF4-FFF2-40B4-BE49-F238E27FC236}">
                  <a16:creationId xmlns:a16="http://schemas.microsoft.com/office/drawing/2014/main" id="{4430C552-57C8-4697-AD7C-DECFB1C4CE57}"/>
                </a:ext>
              </a:extLst>
            </p:cNvPr>
            <p:cNvSpPr/>
            <p:nvPr/>
          </p:nvSpPr>
          <p:spPr>
            <a:xfrm>
              <a:off x="7194343" y="1725936"/>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40" name="TextBox 39">
              <a:extLst>
                <a:ext uri="{FF2B5EF4-FFF2-40B4-BE49-F238E27FC236}">
                  <a16:creationId xmlns:a16="http://schemas.microsoft.com/office/drawing/2014/main" id="{55CAD0CE-26FD-4699-8A19-979BA9AD356B}"/>
                </a:ext>
              </a:extLst>
            </p:cNvPr>
            <p:cNvSpPr txBox="1"/>
            <p:nvPr/>
          </p:nvSpPr>
          <p:spPr>
            <a:xfrm flipH="1">
              <a:off x="7137086" y="1756694"/>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Decline </a:t>
              </a:r>
            </a:p>
          </p:txBody>
        </p:sp>
        <p:sp>
          <p:nvSpPr>
            <p:cNvPr id="41" name="TextBox 40">
              <a:extLst>
                <a:ext uri="{FF2B5EF4-FFF2-40B4-BE49-F238E27FC236}">
                  <a16:creationId xmlns:a16="http://schemas.microsoft.com/office/drawing/2014/main" id="{C169D3DC-AD21-4F22-B72A-99162F7C7D76}"/>
                </a:ext>
              </a:extLst>
            </p:cNvPr>
            <p:cNvSpPr txBox="1"/>
            <p:nvPr/>
          </p:nvSpPr>
          <p:spPr>
            <a:xfrm flipH="1">
              <a:off x="5649324" y="1783438"/>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Maturity </a:t>
              </a:r>
            </a:p>
          </p:txBody>
        </p:sp>
        <p:sp>
          <p:nvSpPr>
            <p:cNvPr id="42" name="TextBox 41">
              <a:extLst>
                <a:ext uri="{FF2B5EF4-FFF2-40B4-BE49-F238E27FC236}">
                  <a16:creationId xmlns:a16="http://schemas.microsoft.com/office/drawing/2014/main" id="{C9747895-F426-49BB-ACEA-BB3EE7794417}"/>
                </a:ext>
              </a:extLst>
            </p:cNvPr>
            <p:cNvSpPr txBox="1"/>
            <p:nvPr/>
          </p:nvSpPr>
          <p:spPr>
            <a:xfrm flipH="1">
              <a:off x="4296657" y="1783437"/>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Growth </a:t>
              </a:r>
            </a:p>
          </p:txBody>
        </p:sp>
      </p:grpSp>
      <p:cxnSp>
        <p:nvCxnSpPr>
          <p:cNvPr id="44" name="Straight Connector 43">
            <a:extLst>
              <a:ext uri="{FF2B5EF4-FFF2-40B4-BE49-F238E27FC236}">
                <a16:creationId xmlns:a16="http://schemas.microsoft.com/office/drawing/2014/main" id="{CDF4D040-F6B4-4A43-9659-24A7E1083513}"/>
              </a:ext>
            </a:extLst>
          </p:cNvPr>
          <p:cNvCxnSpPr>
            <a:cxnSpLocks/>
          </p:cNvCxnSpPr>
          <p:nvPr/>
        </p:nvCxnSpPr>
        <p:spPr>
          <a:xfrm flipH="1">
            <a:off x="1106846" y="3807463"/>
            <a:ext cx="3726680" cy="3876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49C0954-967B-4AE2-999A-28A18227F801}"/>
              </a:ext>
            </a:extLst>
          </p:cNvPr>
          <p:cNvSpPr txBox="1"/>
          <p:nvPr/>
        </p:nvSpPr>
        <p:spPr>
          <a:xfrm rot="16200000">
            <a:off x="124069" y="4703087"/>
            <a:ext cx="2124440" cy="253916"/>
          </a:xfrm>
          <a:prstGeom prst="rect">
            <a:avLst/>
          </a:prstGeom>
          <a:noFill/>
        </p:spPr>
        <p:txBody>
          <a:bodyPr wrap="square" rtlCol="0">
            <a:spAutoFit/>
          </a:bodyPr>
          <a:lstStyle/>
          <a:p>
            <a:pPr algn="ctr"/>
            <a:r>
              <a:rPr lang="en-GB" sz="1000" dirty="0">
                <a:latin typeface="Loto"/>
              </a:rPr>
              <a:t>Product Development Organisation </a:t>
            </a:r>
          </a:p>
        </p:txBody>
      </p:sp>
      <p:sp>
        <p:nvSpPr>
          <p:cNvPr id="48" name="TextBox 47">
            <a:extLst>
              <a:ext uri="{FF2B5EF4-FFF2-40B4-BE49-F238E27FC236}">
                <a16:creationId xmlns:a16="http://schemas.microsoft.com/office/drawing/2014/main" id="{893A938A-0EC3-4B3C-9E12-E82A3F72D775}"/>
              </a:ext>
            </a:extLst>
          </p:cNvPr>
          <p:cNvSpPr txBox="1"/>
          <p:nvPr/>
        </p:nvSpPr>
        <p:spPr>
          <a:xfrm rot="16200000">
            <a:off x="420094" y="4096511"/>
            <a:ext cx="2124440" cy="253916"/>
          </a:xfrm>
          <a:prstGeom prst="rect">
            <a:avLst/>
          </a:prstGeom>
          <a:noFill/>
        </p:spPr>
        <p:txBody>
          <a:bodyPr wrap="square" rtlCol="0">
            <a:spAutoFit/>
          </a:bodyPr>
          <a:lstStyle/>
          <a:p>
            <a:pPr algn="ctr"/>
            <a:r>
              <a:rPr lang="en-GB" sz="1000" dirty="0">
                <a:latin typeface="Loto"/>
              </a:rPr>
              <a:t>Idea Phase </a:t>
            </a:r>
          </a:p>
        </p:txBody>
      </p:sp>
      <p:sp>
        <p:nvSpPr>
          <p:cNvPr id="49" name="TextBox 48">
            <a:extLst>
              <a:ext uri="{FF2B5EF4-FFF2-40B4-BE49-F238E27FC236}">
                <a16:creationId xmlns:a16="http://schemas.microsoft.com/office/drawing/2014/main" id="{C668DD45-D593-46DF-9ED7-4C2AB8EF6B11}"/>
              </a:ext>
            </a:extLst>
          </p:cNvPr>
          <p:cNvSpPr txBox="1"/>
          <p:nvPr/>
        </p:nvSpPr>
        <p:spPr>
          <a:xfrm rot="16200000">
            <a:off x="656702" y="4212399"/>
            <a:ext cx="2124440" cy="253916"/>
          </a:xfrm>
          <a:prstGeom prst="rect">
            <a:avLst/>
          </a:prstGeom>
          <a:noFill/>
        </p:spPr>
        <p:txBody>
          <a:bodyPr wrap="square" rtlCol="0">
            <a:spAutoFit/>
          </a:bodyPr>
          <a:lstStyle/>
          <a:p>
            <a:pPr algn="ctr"/>
            <a:r>
              <a:rPr lang="en-GB" sz="1000" dirty="0">
                <a:latin typeface="Loto"/>
              </a:rPr>
              <a:t>Idea Screening </a:t>
            </a:r>
          </a:p>
        </p:txBody>
      </p:sp>
      <p:sp>
        <p:nvSpPr>
          <p:cNvPr id="50" name="TextBox 49">
            <a:extLst>
              <a:ext uri="{FF2B5EF4-FFF2-40B4-BE49-F238E27FC236}">
                <a16:creationId xmlns:a16="http://schemas.microsoft.com/office/drawing/2014/main" id="{0B27DAD8-C799-47FE-BEB6-C8961AA57E5E}"/>
              </a:ext>
            </a:extLst>
          </p:cNvPr>
          <p:cNvSpPr txBox="1"/>
          <p:nvPr/>
        </p:nvSpPr>
        <p:spPr>
          <a:xfrm rot="16200000">
            <a:off x="928689" y="4410967"/>
            <a:ext cx="2124440" cy="246221"/>
          </a:xfrm>
          <a:prstGeom prst="rect">
            <a:avLst/>
          </a:prstGeom>
          <a:noFill/>
        </p:spPr>
        <p:txBody>
          <a:bodyPr wrap="square" rtlCol="0">
            <a:spAutoFit/>
          </a:bodyPr>
          <a:lstStyle/>
          <a:p>
            <a:pPr algn="ctr"/>
            <a:r>
              <a:rPr lang="en-GB" sz="1000" dirty="0">
                <a:latin typeface="Loto"/>
              </a:rPr>
              <a:t>Concept Development </a:t>
            </a:r>
          </a:p>
        </p:txBody>
      </p:sp>
      <p:sp>
        <p:nvSpPr>
          <p:cNvPr id="51" name="TextBox 50">
            <a:extLst>
              <a:ext uri="{FF2B5EF4-FFF2-40B4-BE49-F238E27FC236}">
                <a16:creationId xmlns:a16="http://schemas.microsoft.com/office/drawing/2014/main" id="{07C748A3-4D81-46BB-A007-CE57CDD662E3}"/>
              </a:ext>
            </a:extLst>
          </p:cNvPr>
          <p:cNvSpPr txBox="1"/>
          <p:nvPr/>
        </p:nvSpPr>
        <p:spPr>
          <a:xfrm rot="16200000">
            <a:off x="1200676" y="4286493"/>
            <a:ext cx="2124440" cy="253916"/>
          </a:xfrm>
          <a:prstGeom prst="rect">
            <a:avLst/>
          </a:prstGeom>
          <a:noFill/>
        </p:spPr>
        <p:txBody>
          <a:bodyPr wrap="square" rtlCol="0">
            <a:spAutoFit/>
          </a:bodyPr>
          <a:lstStyle/>
          <a:p>
            <a:pPr algn="ctr"/>
            <a:r>
              <a:rPr lang="en-GB" sz="1000" dirty="0">
                <a:latin typeface="Loto"/>
              </a:rPr>
              <a:t>Financial Analysis </a:t>
            </a:r>
          </a:p>
        </p:txBody>
      </p:sp>
      <p:sp>
        <p:nvSpPr>
          <p:cNvPr id="52" name="TextBox 51">
            <a:extLst>
              <a:ext uri="{FF2B5EF4-FFF2-40B4-BE49-F238E27FC236}">
                <a16:creationId xmlns:a16="http://schemas.microsoft.com/office/drawing/2014/main" id="{9FD4936C-F85E-44ED-9937-CBABBF0E53D4}"/>
              </a:ext>
            </a:extLst>
          </p:cNvPr>
          <p:cNvSpPr txBox="1"/>
          <p:nvPr/>
        </p:nvSpPr>
        <p:spPr>
          <a:xfrm rot="16200000">
            <a:off x="1440389" y="4286493"/>
            <a:ext cx="2124440" cy="253916"/>
          </a:xfrm>
          <a:prstGeom prst="rect">
            <a:avLst/>
          </a:prstGeom>
          <a:noFill/>
        </p:spPr>
        <p:txBody>
          <a:bodyPr wrap="square" rtlCol="0">
            <a:spAutoFit/>
          </a:bodyPr>
          <a:lstStyle/>
          <a:p>
            <a:pPr algn="ctr"/>
            <a:r>
              <a:rPr lang="en-GB" sz="1000" dirty="0">
                <a:latin typeface="Loto"/>
              </a:rPr>
              <a:t>Product Mock-up</a:t>
            </a:r>
          </a:p>
        </p:txBody>
      </p:sp>
      <p:sp>
        <p:nvSpPr>
          <p:cNvPr id="53" name="TextBox 52">
            <a:extLst>
              <a:ext uri="{FF2B5EF4-FFF2-40B4-BE49-F238E27FC236}">
                <a16:creationId xmlns:a16="http://schemas.microsoft.com/office/drawing/2014/main" id="{1EFFD93C-87B9-4628-B80C-74B50642C682}"/>
              </a:ext>
            </a:extLst>
          </p:cNvPr>
          <p:cNvSpPr txBox="1"/>
          <p:nvPr/>
        </p:nvSpPr>
        <p:spPr>
          <a:xfrm rot="16200000">
            <a:off x="1678690" y="4175178"/>
            <a:ext cx="2124440" cy="253916"/>
          </a:xfrm>
          <a:prstGeom prst="rect">
            <a:avLst/>
          </a:prstGeom>
          <a:noFill/>
        </p:spPr>
        <p:txBody>
          <a:bodyPr wrap="square" rtlCol="0">
            <a:spAutoFit/>
          </a:bodyPr>
          <a:lstStyle/>
          <a:p>
            <a:pPr algn="ctr"/>
            <a:r>
              <a:rPr lang="en-GB" sz="1000" dirty="0">
                <a:latin typeface="Loto"/>
              </a:rPr>
              <a:t>Forecasting</a:t>
            </a:r>
          </a:p>
        </p:txBody>
      </p:sp>
      <p:sp>
        <p:nvSpPr>
          <p:cNvPr id="54" name="TextBox 53">
            <a:extLst>
              <a:ext uri="{FF2B5EF4-FFF2-40B4-BE49-F238E27FC236}">
                <a16:creationId xmlns:a16="http://schemas.microsoft.com/office/drawing/2014/main" id="{A52E6D74-5A3F-4FC8-B9C7-2314D95AD614}"/>
              </a:ext>
            </a:extLst>
          </p:cNvPr>
          <p:cNvSpPr txBox="1"/>
          <p:nvPr/>
        </p:nvSpPr>
        <p:spPr>
          <a:xfrm rot="16200000">
            <a:off x="1952894" y="4236339"/>
            <a:ext cx="2124440" cy="253916"/>
          </a:xfrm>
          <a:prstGeom prst="rect">
            <a:avLst/>
          </a:prstGeom>
          <a:noFill/>
        </p:spPr>
        <p:txBody>
          <a:bodyPr wrap="square" rtlCol="0">
            <a:spAutoFit/>
          </a:bodyPr>
          <a:lstStyle/>
          <a:p>
            <a:pPr algn="ctr"/>
            <a:r>
              <a:rPr lang="en-GB" sz="1000" dirty="0">
                <a:latin typeface="Loto"/>
              </a:rPr>
              <a:t>Test Marketing </a:t>
            </a:r>
          </a:p>
        </p:txBody>
      </p:sp>
      <p:sp>
        <p:nvSpPr>
          <p:cNvPr id="55" name="TextBox 54">
            <a:extLst>
              <a:ext uri="{FF2B5EF4-FFF2-40B4-BE49-F238E27FC236}">
                <a16:creationId xmlns:a16="http://schemas.microsoft.com/office/drawing/2014/main" id="{5E9F9837-B086-41ED-BB6B-CF0690A16641}"/>
              </a:ext>
            </a:extLst>
          </p:cNvPr>
          <p:cNvSpPr txBox="1"/>
          <p:nvPr/>
        </p:nvSpPr>
        <p:spPr>
          <a:xfrm rot="16200000">
            <a:off x="2497396" y="4047564"/>
            <a:ext cx="2124440" cy="253916"/>
          </a:xfrm>
          <a:prstGeom prst="rect">
            <a:avLst/>
          </a:prstGeom>
          <a:noFill/>
        </p:spPr>
        <p:txBody>
          <a:bodyPr wrap="square" rtlCol="0">
            <a:spAutoFit/>
          </a:bodyPr>
          <a:lstStyle/>
          <a:p>
            <a:pPr algn="ctr"/>
            <a:r>
              <a:rPr lang="en-GB" sz="1000" dirty="0">
                <a:latin typeface="Loto"/>
              </a:rPr>
              <a:t>Launch </a:t>
            </a:r>
          </a:p>
        </p:txBody>
      </p:sp>
      <p:sp>
        <p:nvSpPr>
          <p:cNvPr id="56" name="TextBox 55">
            <a:extLst>
              <a:ext uri="{FF2B5EF4-FFF2-40B4-BE49-F238E27FC236}">
                <a16:creationId xmlns:a16="http://schemas.microsoft.com/office/drawing/2014/main" id="{BDCA63C3-9804-4698-871A-84DC02575252}"/>
              </a:ext>
            </a:extLst>
          </p:cNvPr>
          <p:cNvSpPr txBox="1"/>
          <p:nvPr/>
        </p:nvSpPr>
        <p:spPr>
          <a:xfrm rot="16200000">
            <a:off x="2244554" y="4250897"/>
            <a:ext cx="2124440" cy="253916"/>
          </a:xfrm>
          <a:prstGeom prst="rect">
            <a:avLst/>
          </a:prstGeom>
          <a:noFill/>
        </p:spPr>
        <p:txBody>
          <a:bodyPr wrap="square" rtlCol="0">
            <a:spAutoFit/>
          </a:bodyPr>
          <a:lstStyle/>
          <a:p>
            <a:pPr algn="ctr"/>
            <a:r>
              <a:rPr lang="en-GB" sz="1000" dirty="0">
                <a:latin typeface="Loto"/>
              </a:rPr>
              <a:t>Communication </a:t>
            </a:r>
          </a:p>
        </p:txBody>
      </p:sp>
      <p:sp>
        <p:nvSpPr>
          <p:cNvPr id="57" name="TextBox 56">
            <a:extLst>
              <a:ext uri="{FF2B5EF4-FFF2-40B4-BE49-F238E27FC236}">
                <a16:creationId xmlns:a16="http://schemas.microsoft.com/office/drawing/2014/main" id="{516C8E53-AB8F-48B8-9642-B6F0A0EFB61D}"/>
              </a:ext>
            </a:extLst>
          </p:cNvPr>
          <p:cNvSpPr txBox="1"/>
          <p:nvPr/>
        </p:nvSpPr>
        <p:spPr>
          <a:xfrm rot="16200000">
            <a:off x="2763396" y="4028710"/>
            <a:ext cx="2124440" cy="253916"/>
          </a:xfrm>
          <a:prstGeom prst="rect">
            <a:avLst/>
          </a:prstGeom>
          <a:noFill/>
        </p:spPr>
        <p:txBody>
          <a:bodyPr wrap="square" rtlCol="0">
            <a:spAutoFit/>
          </a:bodyPr>
          <a:lstStyle/>
          <a:p>
            <a:pPr algn="ctr"/>
            <a:r>
              <a:rPr lang="en-GB" sz="1000" dirty="0">
                <a:latin typeface="Loto"/>
              </a:rPr>
              <a:t>Review </a:t>
            </a:r>
          </a:p>
        </p:txBody>
      </p:sp>
      <p:sp>
        <p:nvSpPr>
          <p:cNvPr id="59" name="TextBox 58">
            <a:extLst>
              <a:ext uri="{FF2B5EF4-FFF2-40B4-BE49-F238E27FC236}">
                <a16:creationId xmlns:a16="http://schemas.microsoft.com/office/drawing/2014/main" id="{4124FC0A-59D2-424F-B882-78FC71063F73}"/>
              </a:ext>
            </a:extLst>
          </p:cNvPr>
          <p:cNvSpPr txBox="1"/>
          <p:nvPr/>
        </p:nvSpPr>
        <p:spPr>
          <a:xfrm>
            <a:off x="1093726" y="5892265"/>
            <a:ext cx="3010190" cy="261610"/>
          </a:xfrm>
          <a:prstGeom prst="rect">
            <a:avLst/>
          </a:prstGeom>
          <a:solidFill>
            <a:srgbClr val="FF0000"/>
          </a:solidFill>
        </p:spPr>
        <p:txBody>
          <a:bodyPr wrap="square" rtlCol="0">
            <a:spAutoFit/>
          </a:bodyPr>
          <a:lstStyle/>
          <a:p>
            <a:pPr algn="ctr"/>
            <a:r>
              <a:rPr lang="en-GB" sz="1100" b="1" dirty="0">
                <a:solidFill>
                  <a:srgbClr val="FFFF00"/>
                </a:solidFill>
                <a:latin typeface="Loto"/>
              </a:rPr>
              <a:t>Product Development </a:t>
            </a:r>
          </a:p>
        </p:txBody>
      </p:sp>
      <p:sp>
        <p:nvSpPr>
          <p:cNvPr id="60" name="TextBox 59">
            <a:extLst>
              <a:ext uri="{FF2B5EF4-FFF2-40B4-BE49-F238E27FC236}">
                <a16:creationId xmlns:a16="http://schemas.microsoft.com/office/drawing/2014/main" id="{EB06D7DB-F6FA-44B4-92F4-B835DF0D0191}"/>
              </a:ext>
            </a:extLst>
          </p:cNvPr>
          <p:cNvSpPr txBox="1"/>
          <p:nvPr/>
        </p:nvSpPr>
        <p:spPr>
          <a:xfrm>
            <a:off x="4092559" y="5892265"/>
            <a:ext cx="5641243" cy="261610"/>
          </a:xfrm>
          <a:prstGeom prst="rect">
            <a:avLst/>
          </a:prstGeom>
          <a:solidFill>
            <a:srgbClr val="FFFF00"/>
          </a:solidFill>
        </p:spPr>
        <p:txBody>
          <a:bodyPr wrap="square" rtlCol="0">
            <a:spAutoFit/>
          </a:bodyPr>
          <a:lstStyle/>
          <a:p>
            <a:pPr algn="ctr"/>
            <a:r>
              <a:rPr lang="en-GB" sz="1100" b="1" dirty="0">
                <a:solidFill>
                  <a:srgbClr val="FF0000"/>
                </a:solidFill>
                <a:latin typeface="Loto"/>
              </a:rPr>
              <a:t>Market  Development </a:t>
            </a:r>
          </a:p>
        </p:txBody>
      </p:sp>
      <p:cxnSp>
        <p:nvCxnSpPr>
          <p:cNvPr id="62" name="Straight Arrow Connector 61">
            <a:extLst>
              <a:ext uri="{FF2B5EF4-FFF2-40B4-BE49-F238E27FC236}">
                <a16:creationId xmlns:a16="http://schemas.microsoft.com/office/drawing/2014/main" id="{D076C7F0-5971-43EE-80C6-6D9B82F1E78F}"/>
              </a:ext>
            </a:extLst>
          </p:cNvPr>
          <p:cNvCxnSpPr/>
          <p:nvPr/>
        </p:nvCxnSpPr>
        <p:spPr>
          <a:xfrm>
            <a:off x="717869" y="5834743"/>
            <a:ext cx="9547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1D134CC-3EE1-4B63-AE78-64892F8BEA83}"/>
              </a:ext>
            </a:extLst>
          </p:cNvPr>
          <p:cNvCxnSpPr>
            <a:cxnSpLocks/>
            <a:endCxn id="17" idx="3"/>
          </p:cNvCxnSpPr>
          <p:nvPr/>
        </p:nvCxnSpPr>
        <p:spPr>
          <a:xfrm flipV="1">
            <a:off x="3866574" y="1464725"/>
            <a:ext cx="6231" cy="205209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5BE81CC8-4EF2-4BCC-8E0C-5F161C4BA1D6}"/>
                  </a:ext>
                </a:extLst>
              </p14:cNvPr>
              <p14:cNvContentPartPr/>
              <p14:nvPr/>
            </p14:nvContentPartPr>
            <p14:xfrm>
              <a:off x="3997371" y="1973413"/>
              <a:ext cx="5676480" cy="1830240"/>
            </p14:xfrm>
          </p:contentPart>
        </mc:Choice>
        <mc:Fallback xmlns="">
          <p:pic>
            <p:nvPicPr>
              <p:cNvPr id="9" name="Ink 8">
                <a:extLst>
                  <a:ext uri="{FF2B5EF4-FFF2-40B4-BE49-F238E27FC236}">
                    <a16:creationId xmlns:a16="http://schemas.microsoft.com/office/drawing/2014/main" id="{5BE81CC8-4EF2-4BCC-8E0C-5F161C4BA1D6}"/>
                  </a:ext>
                </a:extLst>
              </p:cNvPr>
              <p:cNvPicPr/>
              <p:nvPr/>
            </p:nvPicPr>
            <p:blipFill>
              <a:blip r:embed="rId3"/>
              <a:stretch>
                <a:fillRect/>
              </a:stretch>
            </p:blipFill>
            <p:spPr>
              <a:xfrm>
                <a:off x="3961731" y="1937773"/>
                <a:ext cx="5748120" cy="1901880"/>
              </a:xfrm>
              <a:prstGeom prst="rect">
                <a:avLst/>
              </a:prstGeom>
            </p:spPr>
          </p:pic>
        </mc:Fallback>
      </mc:AlternateContent>
      <p:sp>
        <p:nvSpPr>
          <p:cNvPr id="12" name="TextBox 11">
            <a:extLst>
              <a:ext uri="{FF2B5EF4-FFF2-40B4-BE49-F238E27FC236}">
                <a16:creationId xmlns:a16="http://schemas.microsoft.com/office/drawing/2014/main" id="{5FAA8087-29BE-48DC-AAEC-9484B063083D}"/>
              </a:ext>
            </a:extLst>
          </p:cNvPr>
          <p:cNvSpPr txBox="1"/>
          <p:nvPr/>
        </p:nvSpPr>
        <p:spPr>
          <a:xfrm>
            <a:off x="10299264" y="5696243"/>
            <a:ext cx="997442" cy="276999"/>
          </a:xfrm>
          <a:prstGeom prst="rect">
            <a:avLst/>
          </a:prstGeom>
          <a:noFill/>
        </p:spPr>
        <p:txBody>
          <a:bodyPr wrap="square" rtlCol="0">
            <a:spAutoFit/>
          </a:bodyPr>
          <a:lstStyle/>
          <a:p>
            <a:r>
              <a:rPr lang="en-GB" sz="1200" b="1" dirty="0">
                <a:solidFill>
                  <a:schemeClr val="bg1">
                    <a:lumMod val="50000"/>
                  </a:schemeClr>
                </a:solidFill>
                <a:latin typeface="Lato Light" panose="020F0502020204030203"/>
              </a:rPr>
              <a:t>Time </a:t>
            </a:r>
          </a:p>
        </p:txBody>
      </p:sp>
      <p:sp>
        <p:nvSpPr>
          <p:cNvPr id="43" name="TextBox 42">
            <a:extLst>
              <a:ext uri="{FF2B5EF4-FFF2-40B4-BE49-F238E27FC236}">
                <a16:creationId xmlns:a16="http://schemas.microsoft.com/office/drawing/2014/main" id="{C9F54D30-B922-4DB8-9B23-82701817C87E}"/>
              </a:ext>
            </a:extLst>
          </p:cNvPr>
          <p:cNvSpPr txBox="1"/>
          <p:nvPr/>
        </p:nvSpPr>
        <p:spPr>
          <a:xfrm>
            <a:off x="134615" y="68702"/>
            <a:ext cx="7876352" cy="1231106"/>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defTabSz="435356">
              <a:defRPr/>
            </a:pPr>
            <a:r>
              <a:rPr lang="en-US" sz="1400" b="1" dirty="0">
                <a:solidFill>
                  <a:schemeClr val="bg1">
                    <a:lumMod val="65000"/>
                  </a:schemeClr>
                </a:solidFill>
                <a:latin typeface="Poppins" panose="00000500000000000000" pitchFamily="2" charset="0"/>
                <a:cs typeface="Poppins" panose="00000500000000000000" pitchFamily="2" charset="0"/>
              </a:rPr>
              <a:t>The Product Development Stage.</a:t>
            </a:r>
            <a:endParaRPr kumimoji="0" lang="en-US" sz="1400" b="1" i="0" u="none" strike="noStrike" kern="1200" cap="none" spc="0" normalizeH="0" baseline="0" noProof="0" dirty="0">
              <a:ln>
                <a:noFill/>
              </a:ln>
              <a:solidFill>
                <a:schemeClr val="bg1">
                  <a:lumMod val="65000"/>
                </a:schemeClr>
              </a:solidFill>
              <a:effectLst/>
              <a:uLnTx/>
              <a:uFillTx/>
              <a:latin typeface="Poppins" panose="00000500000000000000" pitchFamily="2" charset="0"/>
              <a:cs typeface="Poppins" panose="00000500000000000000" pitchFamily="2" charset="0"/>
            </a:endParaRPr>
          </a:p>
          <a:p>
            <a:pPr marL="0" marR="0" lvl="0" indent="0" defTabSz="435356"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5314C4C6-649A-4EB6-9F85-3931D1A131A8}"/>
              </a:ext>
            </a:extLst>
          </p:cNvPr>
          <p:cNvSpPr>
            <a:spLocks noGrp="1"/>
          </p:cNvSpPr>
          <p:nvPr>
            <p:ph type="ftr" sz="quarter" idx="11"/>
          </p:nvPr>
        </p:nvSpPr>
        <p:spPr/>
        <p:txBody>
          <a:bodyPr/>
          <a:lstStyle/>
          <a:p>
            <a:r>
              <a:rPr lang="en-US"/>
              <a:t>www.upskilpro.com</a:t>
            </a:r>
          </a:p>
        </p:txBody>
      </p:sp>
      <p:sp>
        <p:nvSpPr>
          <p:cNvPr id="3" name="Slide Number Placeholder 2">
            <a:extLst>
              <a:ext uri="{FF2B5EF4-FFF2-40B4-BE49-F238E27FC236}">
                <a16:creationId xmlns:a16="http://schemas.microsoft.com/office/drawing/2014/main" id="{77AAFFCC-0F43-4493-8183-CAEC3DC386DD}"/>
              </a:ext>
            </a:extLst>
          </p:cNvPr>
          <p:cNvSpPr>
            <a:spLocks noGrp="1"/>
          </p:cNvSpPr>
          <p:nvPr>
            <p:ph type="sldNum" sz="quarter" idx="12"/>
          </p:nvPr>
        </p:nvSpPr>
        <p:spPr/>
        <p:txBody>
          <a:bodyPr/>
          <a:lstStyle/>
          <a:p>
            <a:fld id="{E9EC5B4B-B12D-A64F-A7A4-A0ABB124F76A}" type="slidenum">
              <a:rPr lang="en-US" smtClean="0"/>
              <a:t>12</a:t>
            </a:fld>
            <a:endParaRPr lang="en-US"/>
          </a:p>
        </p:txBody>
      </p:sp>
      <p:pic>
        <p:nvPicPr>
          <p:cNvPr id="36" name="Picture 35" descr="Logo&#10;&#10;Description automatically generated">
            <a:extLst>
              <a:ext uri="{FF2B5EF4-FFF2-40B4-BE49-F238E27FC236}">
                <a16:creationId xmlns:a16="http://schemas.microsoft.com/office/drawing/2014/main" id="{5C6D07AA-5DC9-41BE-8352-93C9F2599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59520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A08E56-C56B-42C7-91BC-93011CF49295}"/>
              </a:ext>
            </a:extLst>
          </p:cNvPr>
          <p:cNvSpPr txBox="1"/>
          <p:nvPr/>
        </p:nvSpPr>
        <p:spPr>
          <a:xfrm>
            <a:off x="0" y="0"/>
            <a:ext cx="7876352" cy="738664"/>
          </a:xfrm>
          <a:prstGeom prst="rect">
            <a:avLst/>
          </a:prstGeom>
          <a:noFill/>
          <a:ln>
            <a:noFill/>
          </a:ln>
        </p:spPr>
        <p:txBody>
          <a:bodyPr wrap="square" rtlCol="0">
            <a:spAutoFit/>
          </a:bodyPr>
          <a:lstStyle/>
          <a:p>
            <a:pPr defTabSz="435356">
              <a:defRPr/>
            </a:pPr>
            <a:r>
              <a:rPr lang="en-US" sz="2800" b="1" dirty="0">
                <a:solidFill>
                  <a:srgbClr val="2A4A8B"/>
                </a:solidFill>
                <a:latin typeface="Lato Light"/>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Lato Light"/>
              </a:rPr>
              <a:t>The 4 Stages</a:t>
            </a:r>
            <a:r>
              <a:rPr kumimoji="0" lang="en-US" sz="1400" b="1" i="0" u="none" strike="noStrike" kern="1200" cap="none" spc="0" normalizeH="0" baseline="0" noProof="0" dirty="0">
                <a:ln>
                  <a:noFill/>
                </a:ln>
                <a:solidFill>
                  <a:schemeClr val="bg1">
                    <a:lumMod val="50000"/>
                  </a:schemeClr>
                </a:solidFill>
                <a:effectLst/>
                <a:uLnTx/>
                <a:uFillTx/>
                <a:latin typeface="Lato Light"/>
                <a:ea typeface="+mn-ea"/>
                <a:cs typeface="+mn-cs"/>
              </a:rPr>
              <a:t> </a:t>
            </a:r>
            <a:endParaRPr kumimoji="0" lang="en-US" sz="24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5C51740-49DA-45E0-81EA-92DC449E1FB6}"/>
              </a:ext>
            </a:extLst>
          </p:cNvPr>
          <p:cNvSpPr txBox="1"/>
          <p:nvPr/>
        </p:nvSpPr>
        <p:spPr>
          <a:xfrm flipH="1">
            <a:off x="3731403" y="2006650"/>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Introduction  </a:t>
            </a:r>
          </a:p>
        </p:txBody>
      </p:sp>
      <p:sp>
        <p:nvSpPr>
          <p:cNvPr id="8" name="Rectangle 7">
            <a:extLst>
              <a:ext uri="{FF2B5EF4-FFF2-40B4-BE49-F238E27FC236}">
                <a16:creationId xmlns:a16="http://schemas.microsoft.com/office/drawing/2014/main" id="{9E5F033E-A702-4B53-A2B8-C5A6133A8E4C}"/>
              </a:ext>
            </a:extLst>
          </p:cNvPr>
          <p:cNvSpPr/>
          <p:nvPr/>
        </p:nvSpPr>
        <p:spPr>
          <a:xfrm>
            <a:off x="3853923" y="1967888"/>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B15AF620-BFCF-4D8A-B5EB-D5A7924F60B4}"/>
              </a:ext>
            </a:extLst>
          </p:cNvPr>
          <p:cNvSpPr/>
          <p:nvPr/>
        </p:nvSpPr>
        <p:spPr>
          <a:xfrm>
            <a:off x="5292458" y="1967888"/>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a:extLst>
              <a:ext uri="{FF2B5EF4-FFF2-40B4-BE49-F238E27FC236}">
                <a16:creationId xmlns:a16="http://schemas.microsoft.com/office/drawing/2014/main" id="{C993EC65-9BD6-41D4-884F-5CC47C8191B8}"/>
              </a:ext>
            </a:extLst>
          </p:cNvPr>
          <p:cNvSpPr/>
          <p:nvPr/>
        </p:nvSpPr>
        <p:spPr>
          <a:xfrm>
            <a:off x="6725362" y="1967888"/>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D728CEF4-B8B2-4BE5-A25F-AD4B8B1D3BF6}"/>
              </a:ext>
            </a:extLst>
          </p:cNvPr>
          <p:cNvSpPr/>
          <p:nvPr/>
        </p:nvSpPr>
        <p:spPr>
          <a:xfrm>
            <a:off x="8152401" y="1960045"/>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12" name="TextBox 11">
            <a:extLst>
              <a:ext uri="{FF2B5EF4-FFF2-40B4-BE49-F238E27FC236}">
                <a16:creationId xmlns:a16="http://schemas.microsoft.com/office/drawing/2014/main" id="{58D86CFE-BF78-4890-BEF9-D9387CDAF082}"/>
              </a:ext>
            </a:extLst>
          </p:cNvPr>
          <p:cNvSpPr txBox="1"/>
          <p:nvPr/>
        </p:nvSpPr>
        <p:spPr>
          <a:xfrm flipH="1">
            <a:off x="8095144" y="1990803"/>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Decline </a:t>
            </a:r>
          </a:p>
        </p:txBody>
      </p:sp>
      <p:sp>
        <p:nvSpPr>
          <p:cNvPr id="13" name="TextBox 12">
            <a:extLst>
              <a:ext uri="{FF2B5EF4-FFF2-40B4-BE49-F238E27FC236}">
                <a16:creationId xmlns:a16="http://schemas.microsoft.com/office/drawing/2014/main" id="{B7D33859-87E7-47E8-8BCF-E93139691869}"/>
              </a:ext>
            </a:extLst>
          </p:cNvPr>
          <p:cNvSpPr txBox="1"/>
          <p:nvPr/>
        </p:nvSpPr>
        <p:spPr>
          <a:xfrm flipH="1">
            <a:off x="6607382" y="2017547"/>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Maturity </a:t>
            </a:r>
          </a:p>
        </p:txBody>
      </p:sp>
      <p:sp>
        <p:nvSpPr>
          <p:cNvPr id="14" name="TextBox 13">
            <a:extLst>
              <a:ext uri="{FF2B5EF4-FFF2-40B4-BE49-F238E27FC236}">
                <a16:creationId xmlns:a16="http://schemas.microsoft.com/office/drawing/2014/main" id="{CA15FD79-BBA9-41EC-806C-917F2AD790D1}"/>
              </a:ext>
            </a:extLst>
          </p:cNvPr>
          <p:cNvSpPr txBox="1"/>
          <p:nvPr/>
        </p:nvSpPr>
        <p:spPr>
          <a:xfrm flipH="1">
            <a:off x="5254715" y="2017546"/>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Growth </a:t>
            </a:r>
          </a:p>
        </p:txBody>
      </p:sp>
      <p:sp>
        <p:nvSpPr>
          <p:cNvPr id="17" name="Rectangle 16">
            <a:extLst>
              <a:ext uri="{FF2B5EF4-FFF2-40B4-BE49-F238E27FC236}">
                <a16:creationId xmlns:a16="http://schemas.microsoft.com/office/drawing/2014/main" id="{22EE6D1B-01C6-4109-8E84-6C96D5739708}"/>
              </a:ext>
            </a:extLst>
          </p:cNvPr>
          <p:cNvSpPr/>
          <p:nvPr/>
        </p:nvSpPr>
        <p:spPr>
          <a:xfrm>
            <a:off x="2403767" y="1969458"/>
            <a:ext cx="1440000" cy="2520000"/>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CA3B655F-CE17-48BC-AFFC-F3ED94D3D886}"/>
              </a:ext>
            </a:extLst>
          </p:cNvPr>
          <p:cNvSpPr txBox="1"/>
          <p:nvPr/>
        </p:nvSpPr>
        <p:spPr>
          <a:xfrm flipH="1">
            <a:off x="2330061" y="1990802"/>
            <a:ext cx="1685039" cy="461665"/>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Product Development </a:t>
            </a:r>
          </a:p>
        </p:txBody>
      </p:sp>
      <p:cxnSp>
        <p:nvCxnSpPr>
          <p:cNvPr id="19" name="Straight Connector 18">
            <a:extLst>
              <a:ext uri="{FF2B5EF4-FFF2-40B4-BE49-F238E27FC236}">
                <a16:creationId xmlns:a16="http://schemas.microsoft.com/office/drawing/2014/main" id="{E76BD656-C8C2-423C-8D15-2C0346F84F08}"/>
              </a:ext>
            </a:extLst>
          </p:cNvPr>
          <p:cNvCxnSpPr/>
          <p:nvPr/>
        </p:nvCxnSpPr>
        <p:spPr>
          <a:xfrm>
            <a:off x="3843767" y="1480008"/>
            <a:ext cx="10156" cy="367645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5ED73722-AF36-48C9-8943-AF2D578B8F4C}"/>
                  </a:ext>
                </a:extLst>
              </p14:cNvPr>
              <p14:cNvContentPartPr/>
              <p14:nvPr/>
            </p14:nvContentPartPr>
            <p14:xfrm>
              <a:off x="2422032" y="2704398"/>
              <a:ext cx="7069320" cy="1754280"/>
            </p14:xfrm>
          </p:contentPart>
        </mc:Choice>
        <mc:Fallback xmlns="">
          <p:pic>
            <p:nvPicPr>
              <p:cNvPr id="24" name="Ink 23">
                <a:extLst>
                  <a:ext uri="{FF2B5EF4-FFF2-40B4-BE49-F238E27FC236}">
                    <a16:creationId xmlns:a16="http://schemas.microsoft.com/office/drawing/2014/main" id="{5ED73722-AF36-48C9-8943-AF2D578B8F4C}"/>
                  </a:ext>
                </a:extLst>
              </p:cNvPr>
              <p:cNvPicPr/>
              <p:nvPr/>
            </p:nvPicPr>
            <p:blipFill>
              <a:blip r:embed="rId3"/>
              <a:stretch>
                <a:fillRect/>
              </a:stretch>
            </p:blipFill>
            <p:spPr>
              <a:xfrm>
                <a:off x="2404392" y="2686398"/>
                <a:ext cx="7104960" cy="1789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25F57691-063D-4718-89BC-253437CABA98}"/>
                  </a:ext>
                </a:extLst>
              </p14:cNvPr>
              <p14:cNvContentPartPr/>
              <p14:nvPr/>
            </p14:nvContentPartPr>
            <p14:xfrm>
              <a:off x="2450472" y="4051878"/>
              <a:ext cx="7086240" cy="794160"/>
            </p14:xfrm>
          </p:contentPart>
        </mc:Choice>
        <mc:Fallback xmlns="">
          <p:pic>
            <p:nvPicPr>
              <p:cNvPr id="25" name="Ink 24">
                <a:extLst>
                  <a:ext uri="{FF2B5EF4-FFF2-40B4-BE49-F238E27FC236}">
                    <a16:creationId xmlns:a16="http://schemas.microsoft.com/office/drawing/2014/main" id="{25F57691-063D-4718-89BC-253437CABA98}"/>
                  </a:ext>
                </a:extLst>
              </p:cNvPr>
              <p:cNvPicPr/>
              <p:nvPr/>
            </p:nvPicPr>
            <p:blipFill>
              <a:blip r:embed="rId5"/>
              <a:stretch>
                <a:fillRect/>
              </a:stretch>
            </p:blipFill>
            <p:spPr>
              <a:xfrm>
                <a:off x="2432832" y="4034238"/>
                <a:ext cx="7121880" cy="829800"/>
              </a:xfrm>
              <a:prstGeom prst="rect">
                <a:avLst/>
              </a:prstGeom>
            </p:spPr>
          </p:pic>
        </mc:Fallback>
      </mc:AlternateContent>
      <p:sp>
        <p:nvSpPr>
          <p:cNvPr id="26" name="TextBox 25">
            <a:extLst>
              <a:ext uri="{FF2B5EF4-FFF2-40B4-BE49-F238E27FC236}">
                <a16:creationId xmlns:a16="http://schemas.microsoft.com/office/drawing/2014/main" id="{21276F0D-7E50-49D3-BD21-EE290FC6DD28}"/>
              </a:ext>
            </a:extLst>
          </p:cNvPr>
          <p:cNvSpPr txBox="1"/>
          <p:nvPr/>
        </p:nvSpPr>
        <p:spPr>
          <a:xfrm>
            <a:off x="2024707" y="1019227"/>
            <a:ext cx="1334764" cy="461665"/>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chemeClr val="bg1">
                    <a:lumMod val="50000"/>
                  </a:schemeClr>
                </a:solidFill>
              </a:rPr>
              <a:t>Sales </a:t>
            </a:r>
          </a:p>
          <a:p>
            <a:pPr marL="171450" indent="-171450">
              <a:buFont typeface="Arial" panose="020B0604020202020204" pitchFamily="34" charset="0"/>
              <a:buChar char="•"/>
            </a:pPr>
            <a:r>
              <a:rPr lang="en-GB" sz="1200" b="1" dirty="0">
                <a:solidFill>
                  <a:schemeClr val="bg1">
                    <a:lumMod val="50000"/>
                  </a:schemeClr>
                </a:solidFill>
              </a:rPr>
              <a:t>Profits </a:t>
            </a:r>
          </a:p>
        </p:txBody>
      </p:sp>
      <p:sp>
        <p:nvSpPr>
          <p:cNvPr id="28" name="TextBox 27">
            <a:extLst>
              <a:ext uri="{FF2B5EF4-FFF2-40B4-BE49-F238E27FC236}">
                <a16:creationId xmlns:a16="http://schemas.microsoft.com/office/drawing/2014/main" id="{2B9DEA0A-40CA-47EC-BC2B-1DE021000844}"/>
              </a:ext>
            </a:extLst>
          </p:cNvPr>
          <p:cNvSpPr txBox="1"/>
          <p:nvPr/>
        </p:nvSpPr>
        <p:spPr>
          <a:xfrm>
            <a:off x="1892729" y="5113374"/>
            <a:ext cx="1334764" cy="461665"/>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chemeClr val="bg1">
                    <a:lumMod val="50000"/>
                  </a:schemeClr>
                </a:solidFill>
              </a:rPr>
              <a:t>Investments</a:t>
            </a:r>
          </a:p>
          <a:p>
            <a:pPr marL="171450" indent="-171450">
              <a:buFont typeface="Arial" panose="020B0604020202020204" pitchFamily="34" charset="0"/>
              <a:buChar char="•"/>
            </a:pPr>
            <a:r>
              <a:rPr lang="en-GB" sz="1200" b="1" dirty="0">
                <a:solidFill>
                  <a:schemeClr val="bg1">
                    <a:lumMod val="50000"/>
                  </a:schemeClr>
                </a:solidFill>
              </a:rPr>
              <a:t>Losses </a:t>
            </a:r>
          </a:p>
        </p:txBody>
      </p:sp>
      <p:cxnSp>
        <p:nvCxnSpPr>
          <p:cNvPr id="29" name="Straight Connector 28">
            <a:extLst>
              <a:ext uri="{FF2B5EF4-FFF2-40B4-BE49-F238E27FC236}">
                <a16:creationId xmlns:a16="http://schemas.microsoft.com/office/drawing/2014/main" id="{533854A8-FC60-47E9-A5D5-86C9970BAD98}"/>
              </a:ext>
            </a:extLst>
          </p:cNvPr>
          <p:cNvCxnSpPr/>
          <p:nvPr/>
        </p:nvCxnSpPr>
        <p:spPr>
          <a:xfrm>
            <a:off x="2403036" y="1500431"/>
            <a:ext cx="10156" cy="367645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93445E-5CDF-4525-B711-3550CD638282}"/>
              </a:ext>
            </a:extLst>
          </p:cNvPr>
          <p:cNvCxnSpPr>
            <a:cxnSpLocks/>
          </p:cNvCxnSpPr>
          <p:nvPr/>
        </p:nvCxnSpPr>
        <p:spPr>
          <a:xfrm>
            <a:off x="1996426" y="1480008"/>
            <a:ext cx="78872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71F16F-6EA0-4248-800F-64643CE3E22E}"/>
              </a:ext>
            </a:extLst>
          </p:cNvPr>
          <p:cNvCxnSpPr>
            <a:cxnSpLocks/>
          </p:cNvCxnSpPr>
          <p:nvPr/>
        </p:nvCxnSpPr>
        <p:spPr>
          <a:xfrm>
            <a:off x="2056111" y="5156462"/>
            <a:ext cx="78872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C1493E9-C43F-4613-9742-A5801FC3C724}"/>
              </a:ext>
            </a:extLst>
          </p:cNvPr>
          <p:cNvSpPr txBox="1"/>
          <p:nvPr/>
        </p:nvSpPr>
        <p:spPr>
          <a:xfrm>
            <a:off x="6852088" y="3785401"/>
            <a:ext cx="1334764" cy="276999"/>
          </a:xfrm>
          <a:prstGeom prst="rect">
            <a:avLst/>
          </a:prstGeom>
          <a:noFill/>
        </p:spPr>
        <p:txBody>
          <a:bodyPr wrap="square" rtlCol="0">
            <a:spAutoFit/>
          </a:bodyPr>
          <a:lstStyle/>
          <a:p>
            <a:pPr algn="ctr"/>
            <a:r>
              <a:rPr lang="en-GB" sz="1200" b="1" dirty="0">
                <a:solidFill>
                  <a:srgbClr val="FF0000"/>
                </a:solidFill>
                <a:latin typeface="Lato Light" panose="020F0502020204030203"/>
              </a:rPr>
              <a:t>Profits </a:t>
            </a:r>
          </a:p>
        </p:txBody>
      </p:sp>
      <p:sp>
        <p:nvSpPr>
          <p:cNvPr id="36" name="TextBox 35">
            <a:extLst>
              <a:ext uri="{FF2B5EF4-FFF2-40B4-BE49-F238E27FC236}">
                <a16:creationId xmlns:a16="http://schemas.microsoft.com/office/drawing/2014/main" id="{68922E9B-E05E-4269-92D2-B05D8798AFC9}"/>
              </a:ext>
            </a:extLst>
          </p:cNvPr>
          <p:cNvSpPr txBox="1"/>
          <p:nvPr/>
        </p:nvSpPr>
        <p:spPr>
          <a:xfrm>
            <a:off x="8009816" y="2894199"/>
            <a:ext cx="1334764" cy="276999"/>
          </a:xfrm>
          <a:prstGeom prst="rect">
            <a:avLst/>
          </a:prstGeom>
          <a:noFill/>
        </p:spPr>
        <p:txBody>
          <a:bodyPr wrap="square" rtlCol="0">
            <a:spAutoFit/>
          </a:bodyPr>
          <a:lstStyle/>
          <a:p>
            <a:pPr algn="ctr"/>
            <a:r>
              <a:rPr lang="en-GB" sz="1200" b="1" dirty="0">
                <a:solidFill>
                  <a:srgbClr val="00B050"/>
                </a:solidFill>
                <a:latin typeface="Lato Light" panose="020F0502020204030203"/>
              </a:rPr>
              <a:t>Sales </a:t>
            </a:r>
          </a:p>
        </p:txBody>
      </p:sp>
      <p:sp>
        <p:nvSpPr>
          <p:cNvPr id="23" name="Rounded Rectangular Callout 19">
            <a:extLst>
              <a:ext uri="{FF2B5EF4-FFF2-40B4-BE49-F238E27FC236}">
                <a16:creationId xmlns:a16="http://schemas.microsoft.com/office/drawing/2014/main" id="{0159F76A-DAF4-4B32-B8E8-31EEECF34C83}"/>
              </a:ext>
            </a:extLst>
          </p:cNvPr>
          <p:cNvSpPr/>
          <p:nvPr/>
        </p:nvSpPr>
        <p:spPr bwMode="auto">
          <a:xfrm>
            <a:off x="8796764" y="5210650"/>
            <a:ext cx="2168579" cy="711026"/>
          </a:xfrm>
          <a:prstGeom prst="wedgeRoundRectCallout">
            <a:avLst>
              <a:gd name="adj1" fmla="val -54201"/>
              <a:gd name="adj2" fmla="val -153544"/>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When recognized that the decline phase has set in , the possibilities are many , from repositioning the brand , finding new markets , or adapting to new uses to extend the product life .</a:t>
            </a:r>
            <a:endPar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Rounded Rectangular Callout 19">
            <a:extLst>
              <a:ext uri="{FF2B5EF4-FFF2-40B4-BE49-F238E27FC236}">
                <a16:creationId xmlns:a16="http://schemas.microsoft.com/office/drawing/2014/main" id="{73953089-D8E7-4C0B-9FFC-0E4319359344}"/>
              </a:ext>
            </a:extLst>
          </p:cNvPr>
          <p:cNvSpPr/>
          <p:nvPr/>
        </p:nvSpPr>
        <p:spPr bwMode="auto">
          <a:xfrm>
            <a:off x="6710361" y="651379"/>
            <a:ext cx="2168579" cy="711026"/>
          </a:xfrm>
          <a:prstGeom prst="wedgeRoundRectCallout">
            <a:avLst>
              <a:gd name="adj1" fmla="val -12503"/>
              <a:gd name="adj2" fmla="val 22696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Pricing stabilizes , profitability improves , and the business had turned a corner with good market share, revenues , and income </a:t>
            </a:r>
            <a:endPar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1" name="Rounded Rectangular Callout 19">
            <a:extLst>
              <a:ext uri="{FF2B5EF4-FFF2-40B4-BE49-F238E27FC236}">
                <a16:creationId xmlns:a16="http://schemas.microsoft.com/office/drawing/2014/main" id="{4EDEFAF4-5079-4ECC-808A-85AA74F307EC}"/>
              </a:ext>
            </a:extLst>
          </p:cNvPr>
          <p:cNvSpPr/>
          <p:nvPr/>
        </p:nvSpPr>
        <p:spPr bwMode="auto">
          <a:xfrm>
            <a:off x="4727447" y="5131015"/>
            <a:ext cx="2741663" cy="1020923"/>
          </a:xfrm>
          <a:prstGeom prst="wedgeRoundRectCallout">
            <a:avLst>
              <a:gd name="adj1" fmla="val -6272"/>
              <a:gd name="adj2" fmla="val -13826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Once the phase has emerged into the growth phase its now a multitude of factors , from distribution , advertising , channel management and competitive influences that will help drive the sales higher and improve profitability also in turn </a:t>
            </a:r>
            <a:endPar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Rounded Rectangular Callout 19">
            <a:extLst>
              <a:ext uri="{FF2B5EF4-FFF2-40B4-BE49-F238E27FC236}">
                <a16:creationId xmlns:a16="http://schemas.microsoft.com/office/drawing/2014/main" id="{CD1BF852-9376-42F3-87C0-DD5EB4BA3ED6}"/>
              </a:ext>
            </a:extLst>
          </p:cNvPr>
          <p:cNvSpPr/>
          <p:nvPr/>
        </p:nvSpPr>
        <p:spPr bwMode="auto">
          <a:xfrm>
            <a:off x="3843766" y="266197"/>
            <a:ext cx="2168579" cy="1082778"/>
          </a:xfrm>
          <a:prstGeom prst="wedgeRoundRectCallout">
            <a:avLst>
              <a:gd name="adj1" fmla="val -12503"/>
              <a:gd name="adj2" fmla="val 12499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The Introduction stage immediately post manufacturing approvals is the state where all the work of the preceding period come to bear on the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Forecasting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Communication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Launch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Reviews </a:t>
            </a:r>
            <a:endPar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Rounded Rectangular Callout 19">
            <a:extLst>
              <a:ext uri="{FF2B5EF4-FFF2-40B4-BE49-F238E27FC236}">
                <a16:creationId xmlns:a16="http://schemas.microsoft.com/office/drawing/2014/main" id="{DDBDDAA7-E71B-4B4B-8051-B458A02DAADC}"/>
              </a:ext>
            </a:extLst>
          </p:cNvPr>
          <p:cNvSpPr/>
          <p:nvPr/>
        </p:nvSpPr>
        <p:spPr bwMode="auto">
          <a:xfrm>
            <a:off x="228904" y="2585760"/>
            <a:ext cx="1499312" cy="1382735"/>
          </a:xfrm>
          <a:prstGeom prst="wedgeRoundRectCallout">
            <a:avLst>
              <a:gd name="adj1" fmla="val 98689"/>
              <a:gd name="adj2" fmla="val 691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The product development stage takes up a major part of the resources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Material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Manpower</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Time </a:t>
            </a:r>
          </a:p>
          <a:p>
            <a:pPr marL="228600" marR="0" lvl="0" indent="-228600" algn="l" defTabSz="1087636" rtl="0" eaLnBrk="1" fontAlgn="auto" latinLnBrk="0" hangingPunct="1">
              <a:spcBef>
                <a:spcPct val="20000"/>
              </a:spcBef>
              <a:spcAft>
                <a:spcPts val="0"/>
              </a:spcAft>
              <a:buClrTx/>
              <a:buSzTx/>
              <a:buFont typeface="+mj-lt"/>
              <a:buAutoNum type="arabicPeriod"/>
              <a:tabLst/>
              <a:defRPr/>
            </a:pPr>
            <a:r>
              <a:rPr lang="en-US" sz="8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Manufacturing alignment </a:t>
            </a:r>
            <a:endParaRPr kumimoji="0" lang="en-US" sz="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Footer Placeholder 1">
            <a:extLst>
              <a:ext uri="{FF2B5EF4-FFF2-40B4-BE49-F238E27FC236}">
                <a16:creationId xmlns:a16="http://schemas.microsoft.com/office/drawing/2014/main" id="{CDEB637B-1B57-4C50-884D-CBCB8802BFD4}"/>
              </a:ext>
            </a:extLst>
          </p:cNvPr>
          <p:cNvSpPr>
            <a:spLocks noGrp="1"/>
          </p:cNvSpPr>
          <p:nvPr>
            <p:ph type="ftr" sz="quarter" idx="11"/>
          </p:nvPr>
        </p:nvSpPr>
        <p:spPr/>
        <p:txBody>
          <a:bodyPr/>
          <a:lstStyle/>
          <a:p>
            <a:r>
              <a:rPr lang="en-US"/>
              <a:t>www.upskilpro.com</a:t>
            </a:r>
          </a:p>
        </p:txBody>
      </p:sp>
      <p:sp>
        <p:nvSpPr>
          <p:cNvPr id="4" name="Slide Number Placeholder 3">
            <a:extLst>
              <a:ext uri="{FF2B5EF4-FFF2-40B4-BE49-F238E27FC236}">
                <a16:creationId xmlns:a16="http://schemas.microsoft.com/office/drawing/2014/main" id="{7ED653E4-C97E-4486-A864-6E7A0DD7DD94}"/>
              </a:ext>
            </a:extLst>
          </p:cNvPr>
          <p:cNvSpPr>
            <a:spLocks noGrp="1"/>
          </p:cNvSpPr>
          <p:nvPr>
            <p:ph type="sldNum" sz="quarter" idx="12"/>
          </p:nvPr>
        </p:nvSpPr>
        <p:spPr/>
        <p:txBody>
          <a:bodyPr/>
          <a:lstStyle/>
          <a:p>
            <a:fld id="{E9EC5B4B-B12D-A64F-A7A4-A0ABB124F76A}" type="slidenum">
              <a:rPr lang="en-US" smtClean="0"/>
              <a:t>13</a:t>
            </a:fld>
            <a:endParaRPr lang="en-US"/>
          </a:p>
        </p:txBody>
      </p:sp>
      <p:pic>
        <p:nvPicPr>
          <p:cNvPr id="37" name="Picture 36" descr="Logo&#10;&#10;Description automatically generated">
            <a:extLst>
              <a:ext uri="{FF2B5EF4-FFF2-40B4-BE49-F238E27FC236}">
                <a16:creationId xmlns:a16="http://schemas.microsoft.com/office/drawing/2014/main" id="{624DE38C-9C00-47E6-A8E7-4F5362B02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77973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A55EFEDA-FFB4-4313-8AAC-DCB06FF517AB}"/>
              </a:ext>
            </a:extLst>
          </p:cNvPr>
          <p:cNvSpPr/>
          <p:nvPr/>
        </p:nvSpPr>
        <p:spPr>
          <a:xfrm>
            <a:off x="4337155" y="3110587"/>
            <a:ext cx="1858019" cy="2496123"/>
          </a:xfrm>
          <a:custGeom>
            <a:avLst/>
            <a:gdLst/>
            <a:ahLst/>
            <a:cxnLst/>
            <a:rect l="l" t="t" r="r" b="b"/>
            <a:pathLst>
              <a:path w="1847088" h="301041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28" name="Rectangle 15">
            <a:extLst>
              <a:ext uri="{FF2B5EF4-FFF2-40B4-BE49-F238E27FC236}">
                <a16:creationId xmlns:a16="http://schemas.microsoft.com/office/drawing/2014/main" id="{76D1DC23-BFCA-4D1A-8563-1557777E97C7}"/>
              </a:ext>
            </a:extLst>
          </p:cNvPr>
          <p:cNvSpPr/>
          <p:nvPr/>
        </p:nvSpPr>
        <p:spPr>
          <a:xfrm>
            <a:off x="6224047" y="2725326"/>
            <a:ext cx="1858019" cy="2906426"/>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29" name="Oval 7">
            <a:extLst>
              <a:ext uri="{FF2B5EF4-FFF2-40B4-BE49-F238E27FC236}">
                <a16:creationId xmlns:a16="http://schemas.microsoft.com/office/drawing/2014/main" id="{F062567F-AC33-46BB-81CB-43DBEFDC1F50}"/>
              </a:ext>
            </a:extLst>
          </p:cNvPr>
          <p:cNvSpPr/>
          <p:nvPr/>
        </p:nvSpPr>
        <p:spPr>
          <a:xfrm>
            <a:off x="8046312" y="3102375"/>
            <a:ext cx="1858019" cy="2504334"/>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30" name="Oval 7">
            <a:extLst>
              <a:ext uri="{FF2B5EF4-FFF2-40B4-BE49-F238E27FC236}">
                <a16:creationId xmlns:a16="http://schemas.microsoft.com/office/drawing/2014/main" id="{DCFAAFD1-7D38-4E95-BD09-2902AB4EBCFE}"/>
              </a:ext>
            </a:extLst>
          </p:cNvPr>
          <p:cNvSpPr/>
          <p:nvPr/>
        </p:nvSpPr>
        <p:spPr>
          <a:xfrm>
            <a:off x="2486016" y="4944621"/>
            <a:ext cx="1858019" cy="662089"/>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31" name="Oval 7">
            <a:extLst>
              <a:ext uri="{FF2B5EF4-FFF2-40B4-BE49-F238E27FC236}">
                <a16:creationId xmlns:a16="http://schemas.microsoft.com/office/drawing/2014/main" id="{5D5426F8-FC35-41B0-A780-CE64652158CB}"/>
              </a:ext>
            </a:extLst>
          </p:cNvPr>
          <p:cNvSpPr/>
          <p:nvPr/>
        </p:nvSpPr>
        <p:spPr>
          <a:xfrm>
            <a:off x="2486015" y="2700284"/>
            <a:ext cx="7418316" cy="2888277"/>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rgbClr val="FFFFFF">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C4892C95-9A42-43EC-B0B2-762202ABBBDF}"/>
              </a:ext>
            </a:extLst>
          </p:cNvPr>
          <p:cNvSpPr txBox="1"/>
          <p:nvPr/>
        </p:nvSpPr>
        <p:spPr>
          <a:xfrm>
            <a:off x="2885442" y="5669773"/>
            <a:ext cx="1511953"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50" dirty="0">
                <a:solidFill>
                  <a:srgbClr val="002776"/>
                </a:solidFill>
                <a:latin typeface="Arial"/>
              </a:rPr>
              <a:t>INTRODUCTION</a:t>
            </a:r>
          </a:p>
        </p:txBody>
      </p:sp>
      <p:sp>
        <p:nvSpPr>
          <p:cNvPr id="33" name="TextBox 32">
            <a:extLst>
              <a:ext uri="{FF2B5EF4-FFF2-40B4-BE49-F238E27FC236}">
                <a16:creationId xmlns:a16="http://schemas.microsoft.com/office/drawing/2014/main" id="{5390BF05-D232-4397-AB49-9FBD01A020B9}"/>
              </a:ext>
            </a:extLst>
          </p:cNvPr>
          <p:cNvSpPr txBox="1"/>
          <p:nvPr/>
        </p:nvSpPr>
        <p:spPr>
          <a:xfrm>
            <a:off x="4983566" y="5669890"/>
            <a:ext cx="973344"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50" dirty="0">
                <a:solidFill>
                  <a:srgbClr val="002776"/>
                </a:solidFill>
                <a:latin typeface="Arial"/>
              </a:rPr>
              <a:t>GROWTH</a:t>
            </a:r>
          </a:p>
        </p:txBody>
      </p:sp>
      <p:sp>
        <p:nvSpPr>
          <p:cNvPr id="34" name="TextBox 33">
            <a:extLst>
              <a:ext uri="{FF2B5EF4-FFF2-40B4-BE49-F238E27FC236}">
                <a16:creationId xmlns:a16="http://schemas.microsoft.com/office/drawing/2014/main" id="{96AC1682-3019-4295-8D01-34DC210F8B2B}"/>
              </a:ext>
            </a:extLst>
          </p:cNvPr>
          <p:cNvSpPr txBox="1"/>
          <p:nvPr/>
        </p:nvSpPr>
        <p:spPr>
          <a:xfrm>
            <a:off x="6591025" y="5669890"/>
            <a:ext cx="1066319"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50" dirty="0">
                <a:solidFill>
                  <a:srgbClr val="002776"/>
                </a:solidFill>
                <a:latin typeface="Arial"/>
              </a:rPr>
              <a:t>MATURITY</a:t>
            </a:r>
          </a:p>
        </p:txBody>
      </p:sp>
      <p:sp>
        <p:nvSpPr>
          <p:cNvPr id="35" name="TextBox 34">
            <a:extLst>
              <a:ext uri="{FF2B5EF4-FFF2-40B4-BE49-F238E27FC236}">
                <a16:creationId xmlns:a16="http://schemas.microsoft.com/office/drawing/2014/main" id="{16688F0C-3FD0-4518-9212-9C954624A311}"/>
              </a:ext>
            </a:extLst>
          </p:cNvPr>
          <p:cNvSpPr txBox="1"/>
          <p:nvPr/>
        </p:nvSpPr>
        <p:spPr>
          <a:xfrm>
            <a:off x="8503080" y="5669890"/>
            <a:ext cx="944489"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50" dirty="0">
                <a:solidFill>
                  <a:srgbClr val="002776"/>
                </a:solidFill>
                <a:latin typeface="Arial"/>
              </a:rPr>
              <a:t>DECLINE</a:t>
            </a:r>
          </a:p>
        </p:txBody>
      </p:sp>
      <p:sp>
        <p:nvSpPr>
          <p:cNvPr id="36" name="TextBox 35">
            <a:extLst>
              <a:ext uri="{FF2B5EF4-FFF2-40B4-BE49-F238E27FC236}">
                <a16:creationId xmlns:a16="http://schemas.microsoft.com/office/drawing/2014/main" id="{FD9C772D-4AC6-442C-AF5A-FB06D05B0E4D}"/>
              </a:ext>
            </a:extLst>
          </p:cNvPr>
          <p:cNvSpPr txBox="1"/>
          <p:nvPr/>
        </p:nvSpPr>
        <p:spPr>
          <a:xfrm>
            <a:off x="8550922" y="3142606"/>
            <a:ext cx="1348899" cy="854080"/>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50" b="0" dirty="0">
                <a:solidFill>
                  <a:srgbClr val="FFFFFF"/>
                </a:solidFill>
                <a:latin typeface="Arial"/>
              </a:rPr>
              <a:t>PRODUCT</a:t>
            </a:r>
          </a:p>
          <a:p>
            <a:pPr algn="ctr"/>
            <a:r>
              <a:rPr lang="en-US" sz="1650" b="0" dirty="0">
                <a:solidFill>
                  <a:srgbClr val="FFFFFF"/>
                </a:solidFill>
                <a:latin typeface="Arial"/>
              </a:rPr>
              <a:t>EXTENSION</a:t>
            </a:r>
          </a:p>
        </p:txBody>
      </p:sp>
      <p:cxnSp>
        <p:nvCxnSpPr>
          <p:cNvPr id="37" name="Straight Arrow Connector 36">
            <a:extLst>
              <a:ext uri="{FF2B5EF4-FFF2-40B4-BE49-F238E27FC236}">
                <a16:creationId xmlns:a16="http://schemas.microsoft.com/office/drawing/2014/main" id="{934E6188-E27B-4C32-ADB8-94967A5D9F9F}"/>
              </a:ext>
            </a:extLst>
          </p:cNvPr>
          <p:cNvCxnSpPr/>
          <p:nvPr/>
        </p:nvCxnSpPr>
        <p:spPr>
          <a:xfrm>
            <a:off x="2468155" y="5606709"/>
            <a:ext cx="7818395" cy="0"/>
          </a:xfrm>
          <a:prstGeom prst="straightConnector1">
            <a:avLst/>
          </a:prstGeom>
          <a:noFill/>
          <a:ln w="76200" cap="rnd" cmpd="sng" algn="ctr">
            <a:solidFill>
              <a:srgbClr val="002776"/>
            </a:solidFill>
            <a:prstDash val="solid"/>
            <a:tailEnd type="none"/>
          </a:ln>
          <a:effectLst/>
        </p:spPr>
      </p:cxnSp>
      <p:cxnSp>
        <p:nvCxnSpPr>
          <p:cNvPr id="38" name="Straight Arrow Connector 37">
            <a:extLst>
              <a:ext uri="{FF2B5EF4-FFF2-40B4-BE49-F238E27FC236}">
                <a16:creationId xmlns:a16="http://schemas.microsoft.com/office/drawing/2014/main" id="{C084ED05-5AA3-45B8-BFB9-B5FF28016948}"/>
              </a:ext>
            </a:extLst>
          </p:cNvPr>
          <p:cNvCxnSpPr/>
          <p:nvPr/>
        </p:nvCxnSpPr>
        <p:spPr>
          <a:xfrm flipV="1">
            <a:off x="2468154" y="1752601"/>
            <a:ext cx="0" cy="3854109"/>
          </a:xfrm>
          <a:prstGeom prst="straightConnector1">
            <a:avLst/>
          </a:prstGeom>
          <a:noFill/>
          <a:ln w="76200" cap="rnd" cmpd="sng" algn="ctr">
            <a:solidFill>
              <a:srgbClr val="002776"/>
            </a:solidFill>
            <a:prstDash val="solid"/>
            <a:tailEnd type="none"/>
          </a:ln>
          <a:effectLst/>
        </p:spPr>
      </p:cxnSp>
      <p:sp>
        <p:nvSpPr>
          <p:cNvPr id="39" name="TextBox 38">
            <a:extLst>
              <a:ext uri="{FF2B5EF4-FFF2-40B4-BE49-F238E27FC236}">
                <a16:creationId xmlns:a16="http://schemas.microsoft.com/office/drawing/2014/main" id="{EF982FEF-976F-4732-BA9A-1729F86DBE00}"/>
              </a:ext>
            </a:extLst>
          </p:cNvPr>
          <p:cNvSpPr txBox="1"/>
          <p:nvPr/>
        </p:nvSpPr>
        <p:spPr>
          <a:xfrm rot="16200000">
            <a:off x="1853056" y="3284478"/>
            <a:ext cx="825868" cy="32316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500" dirty="0">
                <a:solidFill>
                  <a:srgbClr val="002776"/>
                </a:solidFill>
                <a:latin typeface="Arial"/>
              </a:rPr>
              <a:t>SALES</a:t>
            </a:r>
          </a:p>
        </p:txBody>
      </p:sp>
      <p:sp>
        <p:nvSpPr>
          <p:cNvPr id="47" name="TextBox 46">
            <a:extLst>
              <a:ext uri="{FF2B5EF4-FFF2-40B4-BE49-F238E27FC236}">
                <a16:creationId xmlns:a16="http://schemas.microsoft.com/office/drawing/2014/main" id="{99C361EB-FF2F-438A-87F6-D53AAD7FBF93}"/>
              </a:ext>
            </a:extLst>
          </p:cNvPr>
          <p:cNvSpPr txBox="1"/>
          <p:nvPr/>
        </p:nvSpPr>
        <p:spPr>
          <a:xfrm>
            <a:off x="2671251" y="4276978"/>
            <a:ext cx="1858019" cy="1077218"/>
          </a:xfrm>
          <a:prstGeom prst="rect">
            <a:avLst/>
          </a:prstGeom>
          <a:noFill/>
        </p:spPr>
        <p:txBody>
          <a:bodyPr wrap="square" rtlCol="0">
            <a:spAutoFit/>
          </a:bodyPr>
          <a:lstStyle/>
          <a:p>
            <a:r>
              <a:rPr lang="en-US" sz="800" dirty="0">
                <a:solidFill>
                  <a:srgbClr val="7030A0"/>
                </a:solidFill>
                <a:latin typeface="Arial"/>
              </a:rPr>
              <a:t>New Product introductions bring something new to the consumer , if it addresses an existing or perceived gap , a skim price model is applicable for the early part of the PLC . This largely depends on the industry </a:t>
            </a:r>
          </a:p>
          <a:p>
            <a:endParaRPr lang="en-US" sz="800" dirty="0">
              <a:solidFill>
                <a:srgbClr val="7030A0"/>
              </a:solidFill>
              <a:latin typeface="Arial"/>
            </a:endParaRPr>
          </a:p>
        </p:txBody>
      </p:sp>
      <p:sp>
        <p:nvSpPr>
          <p:cNvPr id="48" name="Rectangle 76">
            <a:extLst>
              <a:ext uri="{FF2B5EF4-FFF2-40B4-BE49-F238E27FC236}">
                <a16:creationId xmlns:a16="http://schemas.microsoft.com/office/drawing/2014/main" id="{5C70827D-5D6D-4680-9188-B3C133595E40}"/>
              </a:ext>
            </a:extLst>
          </p:cNvPr>
          <p:cNvSpPr>
            <a:spLocks noChangeArrowheads="1"/>
          </p:cNvSpPr>
          <p:nvPr/>
        </p:nvSpPr>
        <p:spPr bwMode="auto">
          <a:xfrm>
            <a:off x="2882711" y="5096750"/>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000" kern="0" dirty="0">
                <a:solidFill>
                  <a:srgbClr val="FF0000"/>
                </a:solidFill>
              </a:rPr>
              <a:t>Pricing</a:t>
            </a:r>
            <a:r>
              <a:rPr kumimoji="0" lang="en-US" altLang="en-US" sz="1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Model</a:t>
            </a:r>
          </a:p>
        </p:txBody>
      </p:sp>
      <p:sp>
        <p:nvSpPr>
          <p:cNvPr id="49" name="Rectangle 76">
            <a:extLst>
              <a:ext uri="{FF2B5EF4-FFF2-40B4-BE49-F238E27FC236}">
                <a16:creationId xmlns:a16="http://schemas.microsoft.com/office/drawing/2014/main" id="{D5EEDEA5-E915-47A3-B7BA-CED12FFB9E6D}"/>
              </a:ext>
            </a:extLst>
          </p:cNvPr>
          <p:cNvSpPr>
            <a:spLocks noChangeArrowheads="1"/>
          </p:cNvSpPr>
          <p:nvPr/>
        </p:nvSpPr>
        <p:spPr bwMode="auto">
          <a:xfrm>
            <a:off x="4784235" y="5048500"/>
            <a:ext cx="4749589" cy="4032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Sales velocity increases and so do market complexities on pricing &amp; PLC management  </a:t>
            </a:r>
          </a:p>
        </p:txBody>
      </p:sp>
      <p:sp>
        <p:nvSpPr>
          <p:cNvPr id="54" name="TextBox 53">
            <a:extLst>
              <a:ext uri="{FF2B5EF4-FFF2-40B4-BE49-F238E27FC236}">
                <a16:creationId xmlns:a16="http://schemas.microsoft.com/office/drawing/2014/main" id="{1B309588-EE43-4079-A88F-EEAE7EFFDA54}"/>
              </a:ext>
            </a:extLst>
          </p:cNvPr>
          <p:cNvSpPr txBox="1"/>
          <p:nvPr/>
        </p:nvSpPr>
        <p:spPr>
          <a:xfrm>
            <a:off x="4441648" y="3772621"/>
            <a:ext cx="1858019" cy="830997"/>
          </a:xfrm>
          <a:prstGeom prst="rect">
            <a:avLst/>
          </a:prstGeom>
          <a:noFill/>
        </p:spPr>
        <p:txBody>
          <a:bodyPr wrap="square" rtlCol="0">
            <a:spAutoFit/>
          </a:bodyPr>
          <a:lstStyle/>
          <a:p>
            <a:r>
              <a:rPr lang="en-US" sz="800" dirty="0">
                <a:latin typeface="Arial"/>
              </a:rPr>
              <a:t>The growth phase presents sales velocity , with emphasis on getting the marketing mix elements right .</a:t>
            </a:r>
          </a:p>
          <a:p>
            <a:r>
              <a:rPr lang="en-US" sz="800" dirty="0">
                <a:latin typeface="Arial"/>
              </a:rPr>
              <a:t>Companies usually continue to drive a premium pricing strategy </a:t>
            </a:r>
          </a:p>
          <a:p>
            <a:endParaRPr lang="en-US" sz="800" dirty="0">
              <a:latin typeface="Arial"/>
            </a:endParaRPr>
          </a:p>
        </p:txBody>
      </p:sp>
      <p:sp>
        <p:nvSpPr>
          <p:cNvPr id="55" name="TextBox 54">
            <a:extLst>
              <a:ext uri="{FF2B5EF4-FFF2-40B4-BE49-F238E27FC236}">
                <a16:creationId xmlns:a16="http://schemas.microsoft.com/office/drawing/2014/main" id="{733BD74B-5F91-4796-8A2D-F1A52F705F0E}"/>
              </a:ext>
            </a:extLst>
          </p:cNvPr>
          <p:cNvSpPr txBox="1"/>
          <p:nvPr/>
        </p:nvSpPr>
        <p:spPr>
          <a:xfrm>
            <a:off x="6252993" y="3090617"/>
            <a:ext cx="1858019" cy="584775"/>
          </a:xfrm>
          <a:prstGeom prst="rect">
            <a:avLst/>
          </a:prstGeom>
          <a:noFill/>
        </p:spPr>
        <p:txBody>
          <a:bodyPr wrap="square" rtlCol="0">
            <a:spAutoFit/>
          </a:bodyPr>
          <a:lstStyle/>
          <a:p>
            <a:r>
              <a:rPr lang="en-US" sz="800" dirty="0">
                <a:solidFill>
                  <a:schemeClr val="bg1"/>
                </a:solidFill>
                <a:latin typeface="Arial"/>
              </a:rPr>
              <a:t>The Maturity phase is when companies start preparing on 2 strategies , revalidate pricing and review tactical adjustments.</a:t>
            </a:r>
          </a:p>
        </p:txBody>
      </p:sp>
      <p:sp>
        <p:nvSpPr>
          <p:cNvPr id="56" name="TextBox 55">
            <a:extLst>
              <a:ext uri="{FF2B5EF4-FFF2-40B4-BE49-F238E27FC236}">
                <a16:creationId xmlns:a16="http://schemas.microsoft.com/office/drawing/2014/main" id="{59FE8569-D18F-40C4-A619-2BFE17B68692}"/>
              </a:ext>
            </a:extLst>
          </p:cNvPr>
          <p:cNvSpPr txBox="1"/>
          <p:nvPr/>
        </p:nvSpPr>
        <p:spPr>
          <a:xfrm>
            <a:off x="8159010" y="3042124"/>
            <a:ext cx="1858019" cy="1077218"/>
          </a:xfrm>
          <a:prstGeom prst="rect">
            <a:avLst/>
          </a:prstGeom>
          <a:noFill/>
        </p:spPr>
        <p:txBody>
          <a:bodyPr wrap="square" rtlCol="0">
            <a:spAutoFit/>
          </a:bodyPr>
          <a:lstStyle/>
          <a:p>
            <a:r>
              <a:rPr lang="en-US" sz="800" dirty="0">
                <a:solidFill>
                  <a:srgbClr val="FF0000"/>
                </a:solidFill>
                <a:latin typeface="Arial"/>
              </a:rPr>
              <a:t>Its important to know when the decline phase starts as it requires intensive management of existing stock and management of stakeholders to ensure the exit strategy is seamless with a back up plan in place . </a:t>
            </a:r>
          </a:p>
          <a:p>
            <a:endParaRPr lang="en-US" sz="800" dirty="0">
              <a:solidFill>
                <a:srgbClr val="FF0000"/>
              </a:solidFill>
              <a:latin typeface="Arial"/>
            </a:endParaRPr>
          </a:p>
        </p:txBody>
      </p:sp>
      <p:sp>
        <p:nvSpPr>
          <p:cNvPr id="3" name="TextBox 2">
            <a:extLst>
              <a:ext uri="{FF2B5EF4-FFF2-40B4-BE49-F238E27FC236}">
                <a16:creationId xmlns:a16="http://schemas.microsoft.com/office/drawing/2014/main" id="{0791A514-D8A2-4E2E-B62E-C9EAD1ABC54C}"/>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Product Life Cycle Influences in pricing</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3" name="Rounded Rectangular Callout 19">
            <a:extLst>
              <a:ext uri="{FF2B5EF4-FFF2-40B4-BE49-F238E27FC236}">
                <a16:creationId xmlns:a16="http://schemas.microsoft.com/office/drawing/2014/main" id="{6F7BCCF8-8AAF-47AC-A27D-C41BD91ECDAC}"/>
              </a:ext>
            </a:extLst>
          </p:cNvPr>
          <p:cNvSpPr/>
          <p:nvPr/>
        </p:nvSpPr>
        <p:spPr bwMode="auto">
          <a:xfrm>
            <a:off x="2788223" y="2493712"/>
            <a:ext cx="1966836" cy="616875"/>
          </a:xfrm>
          <a:prstGeom prst="wedgeRoundRectCallout">
            <a:avLst>
              <a:gd name="adj1" fmla="val -12503"/>
              <a:gd name="adj2" fmla="val 22696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Pricing &amp; margins are under pressure mostly at launch phase, a strategy alignment along with the operating plan will prepare a sound base.  </a:t>
            </a:r>
            <a:endParaRPr kumimoji="0" lang="en-US" sz="7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Rounded Rectangular Callout 19">
            <a:extLst>
              <a:ext uri="{FF2B5EF4-FFF2-40B4-BE49-F238E27FC236}">
                <a16:creationId xmlns:a16="http://schemas.microsoft.com/office/drawing/2014/main" id="{7ECA4893-5987-4DDB-AC41-13FD629A102C}"/>
              </a:ext>
            </a:extLst>
          </p:cNvPr>
          <p:cNvSpPr/>
          <p:nvPr/>
        </p:nvSpPr>
        <p:spPr bwMode="auto">
          <a:xfrm>
            <a:off x="4486820" y="1459012"/>
            <a:ext cx="1966836" cy="616875"/>
          </a:xfrm>
          <a:prstGeom prst="wedgeRoundRectCallout">
            <a:avLst>
              <a:gd name="adj1" fmla="val -21130"/>
              <a:gd name="adj2" fmla="val 30948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The pricing adjustments tactically come into engagement and help align the marketing mix with improved productivity</a:t>
            </a:r>
            <a:endParaRPr kumimoji="0" lang="en-US" sz="7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ounded Rectangular Callout 19">
            <a:extLst>
              <a:ext uri="{FF2B5EF4-FFF2-40B4-BE49-F238E27FC236}">
                <a16:creationId xmlns:a16="http://schemas.microsoft.com/office/drawing/2014/main" id="{37B596DC-50FB-4C01-8F39-B986395AC96A}"/>
              </a:ext>
            </a:extLst>
          </p:cNvPr>
          <p:cNvSpPr/>
          <p:nvPr/>
        </p:nvSpPr>
        <p:spPr bwMode="auto">
          <a:xfrm>
            <a:off x="6536244" y="1029836"/>
            <a:ext cx="1966836" cy="616875"/>
          </a:xfrm>
          <a:prstGeom prst="wedgeRoundRectCallout">
            <a:avLst>
              <a:gd name="adj1" fmla="val -19213"/>
              <a:gd name="adj2" fmla="val 21015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Depending on the industry and the product life cycle stage most of the price management settles into a tactical set of engagements while holding price.</a:t>
            </a:r>
            <a:endParaRPr kumimoji="0" lang="en-US" sz="7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Rounded Rectangular Callout 19">
            <a:extLst>
              <a:ext uri="{FF2B5EF4-FFF2-40B4-BE49-F238E27FC236}">
                <a16:creationId xmlns:a16="http://schemas.microsoft.com/office/drawing/2014/main" id="{758FC996-43B6-4161-9985-218A4F4D483E}"/>
              </a:ext>
            </a:extLst>
          </p:cNvPr>
          <p:cNvSpPr/>
          <p:nvPr/>
        </p:nvSpPr>
        <p:spPr bwMode="auto">
          <a:xfrm>
            <a:off x="8735367" y="1406247"/>
            <a:ext cx="1966836" cy="616875"/>
          </a:xfrm>
          <a:prstGeom prst="wedgeRoundRectCallout">
            <a:avLst>
              <a:gd name="adj1" fmla="val -42698"/>
              <a:gd name="adj2" fmla="val 21474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Very industry has different life cycles, at this stage the emphasis lies additionally on the marketing mix to drive pricing strategy alignment with tactical leverage.</a:t>
            </a:r>
            <a:endParaRPr kumimoji="0" lang="en-US" sz="7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a:extLst>
              <a:ext uri="{FF2B5EF4-FFF2-40B4-BE49-F238E27FC236}">
                <a16:creationId xmlns:a16="http://schemas.microsoft.com/office/drawing/2014/main" id="{E3E1DECB-E299-4844-8D61-F3B5C71D578F}"/>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EA033927-1E03-45E7-B56A-2EFE7DFC993A}"/>
              </a:ext>
            </a:extLst>
          </p:cNvPr>
          <p:cNvSpPr>
            <a:spLocks noGrp="1"/>
          </p:cNvSpPr>
          <p:nvPr>
            <p:ph type="sldNum" sz="quarter" idx="12"/>
          </p:nvPr>
        </p:nvSpPr>
        <p:spPr/>
        <p:txBody>
          <a:bodyPr/>
          <a:lstStyle/>
          <a:p>
            <a:fld id="{9278DA17-E8A2-4818-8648-DFE1C8C3EB96}" type="slidenum">
              <a:rPr lang="en-GB" smtClean="0"/>
              <a:t>14</a:t>
            </a:fld>
            <a:endParaRPr lang="en-GB"/>
          </a:p>
        </p:txBody>
      </p:sp>
      <p:pic>
        <p:nvPicPr>
          <p:cNvPr id="40" name="Picture 39" descr="Logo&#10;&#10;Description automatically generated">
            <a:extLst>
              <a:ext uri="{FF2B5EF4-FFF2-40B4-BE49-F238E27FC236}">
                <a16:creationId xmlns:a16="http://schemas.microsoft.com/office/drawing/2014/main" id="{0AFB425A-8964-4B3D-975F-FE42E8A95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82783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2A4D7-FB35-4DE6-AF3E-91A52F71BF5C}"/>
              </a:ext>
            </a:extLst>
          </p:cNvPr>
          <p:cNvSpPr txBox="1"/>
          <p:nvPr/>
        </p:nvSpPr>
        <p:spPr>
          <a:xfrm>
            <a:off x="356881" y="1752601"/>
            <a:ext cx="2900063" cy="2462213"/>
          </a:xfrm>
          <a:prstGeom prst="rect">
            <a:avLst/>
          </a:prstGeom>
          <a:noFill/>
        </p:spPr>
        <p:txBody>
          <a:bodyPr wrap="square">
            <a:spAutoFit/>
          </a:bodyPr>
          <a:lstStyle/>
          <a:p>
            <a:pPr marL="400050" indent="-400050" fontAlgn="base">
              <a:buFont typeface="+mj-lt"/>
              <a:buAutoNum type="romanUcPeriod"/>
            </a:pPr>
            <a:r>
              <a:rPr lang="en-GB" sz="1100" dirty="0">
                <a:solidFill>
                  <a:schemeClr val="bg1">
                    <a:lumMod val="50000"/>
                  </a:schemeClr>
                </a:solidFill>
                <a:effectLst/>
                <a:latin typeface="Loto"/>
                <a:ea typeface="Times New Roman" panose="02020603050405020304" pitchFamily="18" charset="0"/>
                <a:cs typeface="Times New Roman" panose="02020603050405020304" pitchFamily="18" charset="0"/>
              </a:rPr>
              <a:t>When life cycles were longer, firms could enter a market, fail, redevelop products, then renter with a reasonable chance of success. Today, re-entry windows are closing.</a:t>
            </a:r>
            <a:endParaRPr lang="en-GB" sz="1100" dirty="0">
              <a:solidFill>
                <a:schemeClr val="bg1">
                  <a:lumMod val="50000"/>
                </a:schemeClr>
              </a:solidFill>
              <a:effectLst/>
              <a:latin typeface="Loto"/>
              <a:ea typeface="Calibri" panose="020F0502020204030204" pitchFamily="34" charset="0"/>
              <a:cs typeface="Times New Roman" panose="02020603050405020304" pitchFamily="18" charset="0"/>
            </a:endParaRPr>
          </a:p>
          <a:p>
            <a:pPr marL="400050" indent="-400050" fontAlgn="base">
              <a:buFont typeface="+mj-lt"/>
              <a:buAutoNum type="romanUcPeriod"/>
            </a:pPr>
            <a:r>
              <a:rPr lang="en-GB" sz="1100" dirty="0">
                <a:solidFill>
                  <a:schemeClr val="bg1">
                    <a:lumMod val="50000"/>
                  </a:schemeClr>
                </a:solidFill>
                <a:effectLst/>
                <a:latin typeface="Loto"/>
                <a:ea typeface="Times New Roman" panose="02020603050405020304" pitchFamily="18" charset="0"/>
                <a:cs typeface="Times New Roman" panose="02020603050405020304" pitchFamily="18" charset="0"/>
              </a:rPr>
              <a:t>ii. Shortening product life cycles reduce the time — in early growth — to earn highest unit profit margins.</a:t>
            </a:r>
            <a:endParaRPr lang="en-GB" sz="1100" dirty="0">
              <a:solidFill>
                <a:schemeClr val="bg1">
                  <a:lumMod val="50000"/>
                </a:schemeClr>
              </a:solidFill>
              <a:effectLst/>
              <a:latin typeface="Loto"/>
              <a:ea typeface="Calibri" panose="020F0502020204030204" pitchFamily="34" charset="0"/>
              <a:cs typeface="Times New Roman" panose="02020603050405020304" pitchFamily="18" charset="0"/>
            </a:endParaRPr>
          </a:p>
          <a:p>
            <a:pPr marL="400050" indent="-400050" fontAlgn="base">
              <a:buFont typeface="+mj-lt"/>
              <a:buAutoNum type="romanUcPeriod"/>
            </a:pPr>
            <a:r>
              <a:rPr lang="en-GB" sz="1100" dirty="0">
                <a:solidFill>
                  <a:schemeClr val="bg1">
                    <a:lumMod val="50000"/>
                  </a:schemeClr>
                </a:solidFill>
                <a:effectLst/>
                <a:latin typeface="Loto"/>
                <a:ea typeface="Times New Roman" panose="02020603050405020304" pitchFamily="18" charset="0"/>
                <a:cs typeface="Times New Roman" panose="02020603050405020304" pitchFamily="18" charset="0"/>
              </a:rPr>
              <a:t>iii. Good strategic thinking early in the life cycle is more important than ever.</a:t>
            </a:r>
            <a:endParaRPr lang="en-GB" sz="1100" dirty="0">
              <a:solidFill>
                <a:schemeClr val="bg1">
                  <a:lumMod val="50000"/>
                </a:schemeClr>
              </a:solidFill>
              <a:effectLst/>
              <a:latin typeface="Loto"/>
              <a:ea typeface="Calibri" panose="020F0502020204030204" pitchFamily="34" charset="0"/>
              <a:cs typeface="Times New Roman" panose="02020603050405020304" pitchFamily="18" charset="0"/>
            </a:endParaRPr>
          </a:p>
          <a:p>
            <a:pPr marL="400050" indent="-400050" fontAlgn="base">
              <a:buFont typeface="+mj-lt"/>
              <a:buAutoNum type="romanUcPeriod"/>
            </a:pPr>
            <a:r>
              <a:rPr lang="en-GB" sz="1100" dirty="0">
                <a:solidFill>
                  <a:schemeClr val="bg1">
                    <a:lumMod val="50000"/>
                  </a:schemeClr>
                </a:solidFill>
                <a:effectLst/>
                <a:latin typeface="Loto"/>
                <a:ea typeface="Times New Roman" panose="02020603050405020304" pitchFamily="18" charset="0"/>
                <a:cs typeface="Times New Roman" panose="02020603050405020304" pitchFamily="18" charset="0"/>
              </a:rPr>
              <a:t>iv. Faster cycles require proactive management of strategy over the life cycle; evolutionary approaches may be too slow.</a:t>
            </a:r>
            <a:endParaRPr lang="en-GB" sz="1100" dirty="0">
              <a:solidFill>
                <a:schemeClr val="bg1">
                  <a:lumMod val="50000"/>
                </a:schemeClr>
              </a:solidFill>
              <a:effectLst/>
              <a:latin typeface="Loto"/>
              <a:ea typeface="Calibri" panose="020F0502020204030204" pitchFamily="34" charset="0"/>
              <a:cs typeface="Times New Roman" panose="02020603050405020304" pitchFamily="18" charset="0"/>
            </a:endParaRPr>
          </a:p>
        </p:txBody>
      </p:sp>
      <p:sp>
        <p:nvSpPr>
          <p:cNvPr id="4" name="Rectangle 15">
            <a:extLst>
              <a:ext uri="{FF2B5EF4-FFF2-40B4-BE49-F238E27FC236}">
                <a16:creationId xmlns:a16="http://schemas.microsoft.com/office/drawing/2014/main" id="{9F54E2FA-5B05-4C43-A25E-AF32BFB90EA4}"/>
              </a:ext>
            </a:extLst>
          </p:cNvPr>
          <p:cNvSpPr/>
          <p:nvPr/>
        </p:nvSpPr>
        <p:spPr>
          <a:xfrm>
            <a:off x="7421258" y="2725326"/>
            <a:ext cx="1858019" cy="2906426"/>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5" name="Oval 7">
            <a:extLst>
              <a:ext uri="{FF2B5EF4-FFF2-40B4-BE49-F238E27FC236}">
                <a16:creationId xmlns:a16="http://schemas.microsoft.com/office/drawing/2014/main" id="{F331EA96-0662-43B3-9053-7E83FDE29220}"/>
              </a:ext>
            </a:extLst>
          </p:cNvPr>
          <p:cNvSpPr/>
          <p:nvPr/>
        </p:nvSpPr>
        <p:spPr>
          <a:xfrm>
            <a:off x="9243523" y="3102375"/>
            <a:ext cx="1858019" cy="2504334"/>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6" name="Oval 7">
            <a:extLst>
              <a:ext uri="{FF2B5EF4-FFF2-40B4-BE49-F238E27FC236}">
                <a16:creationId xmlns:a16="http://schemas.microsoft.com/office/drawing/2014/main" id="{F5966D7D-4982-403C-8566-22CD1B9F5DE4}"/>
              </a:ext>
            </a:extLst>
          </p:cNvPr>
          <p:cNvSpPr/>
          <p:nvPr/>
        </p:nvSpPr>
        <p:spPr>
          <a:xfrm>
            <a:off x="3683227" y="4944621"/>
            <a:ext cx="1858019" cy="662089"/>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7" name="Oval 7">
            <a:extLst>
              <a:ext uri="{FF2B5EF4-FFF2-40B4-BE49-F238E27FC236}">
                <a16:creationId xmlns:a16="http://schemas.microsoft.com/office/drawing/2014/main" id="{49A4F038-63DD-4E1C-86D6-F2A58089D6F1}"/>
              </a:ext>
            </a:extLst>
          </p:cNvPr>
          <p:cNvSpPr/>
          <p:nvPr/>
        </p:nvSpPr>
        <p:spPr>
          <a:xfrm>
            <a:off x="3683226" y="2700284"/>
            <a:ext cx="7418316" cy="2888277"/>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rgbClr val="FFFFFF">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D43336BA-E300-4BC9-BACA-FCF04EE1A03F}"/>
              </a:ext>
            </a:extLst>
          </p:cNvPr>
          <p:cNvSpPr txBox="1"/>
          <p:nvPr/>
        </p:nvSpPr>
        <p:spPr>
          <a:xfrm>
            <a:off x="4325507" y="5669773"/>
            <a:ext cx="1026243"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INTRODUCTION</a:t>
            </a:r>
          </a:p>
        </p:txBody>
      </p:sp>
      <p:sp>
        <p:nvSpPr>
          <p:cNvPr id="9" name="TextBox 8">
            <a:extLst>
              <a:ext uri="{FF2B5EF4-FFF2-40B4-BE49-F238E27FC236}">
                <a16:creationId xmlns:a16="http://schemas.microsoft.com/office/drawing/2014/main" id="{F74452B0-0558-4E19-BCB4-A109F83A39DD}"/>
              </a:ext>
            </a:extLst>
          </p:cNvPr>
          <p:cNvSpPr txBox="1"/>
          <p:nvPr/>
        </p:nvSpPr>
        <p:spPr>
          <a:xfrm>
            <a:off x="6607457" y="5669773"/>
            <a:ext cx="686405" cy="4001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LATE</a:t>
            </a:r>
          </a:p>
          <a:p>
            <a:pPr algn="ctr"/>
            <a:r>
              <a:rPr lang="en-US" sz="1000" dirty="0">
                <a:solidFill>
                  <a:srgbClr val="002776"/>
                </a:solidFill>
                <a:latin typeface="Loto"/>
              </a:rPr>
              <a:t>GROWTH</a:t>
            </a:r>
          </a:p>
        </p:txBody>
      </p:sp>
      <p:sp>
        <p:nvSpPr>
          <p:cNvPr id="10" name="TextBox 9">
            <a:extLst>
              <a:ext uri="{FF2B5EF4-FFF2-40B4-BE49-F238E27FC236}">
                <a16:creationId xmlns:a16="http://schemas.microsoft.com/office/drawing/2014/main" id="{DCC6AA47-67C2-4C0E-BE01-A0DF21612EAE}"/>
              </a:ext>
            </a:extLst>
          </p:cNvPr>
          <p:cNvSpPr txBox="1"/>
          <p:nvPr/>
        </p:nvSpPr>
        <p:spPr>
          <a:xfrm>
            <a:off x="7942125" y="5669890"/>
            <a:ext cx="758541"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MATURITY</a:t>
            </a:r>
          </a:p>
        </p:txBody>
      </p:sp>
      <p:sp>
        <p:nvSpPr>
          <p:cNvPr id="11" name="TextBox 10">
            <a:extLst>
              <a:ext uri="{FF2B5EF4-FFF2-40B4-BE49-F238E27FC236}">
                <a16:creationId xmlns:a16="http://schemas.microsoft.com/office/drawing/2014/main" id="{71345E54-19E4-4739-8154-A097E3813C95}"/>
              </a:ext>
            </a:extLst>
          </p:cNvPr>
          <p:cNvSpPr txBox="1"/>
          <p:nvPr/>
        </p:nvSpPr>
        <p:spPr>
          <a:xfrm>
            <a:off x="9857384" y="5669890"/>
            <a:ext cx="630301"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DECLINE</a:t>
            </a:r>
          </a:p>
        </p:txBody>
      </p:sp>
      <p:sp>
        <p:nvSpPr>
          <p:cNvPr id="12" name="TextBox 11">
            <a:extLst>
              <a:ext uri="{FF2B5EF4-FFF2-40B4-BE49-F238E27FC236}">
                <a16:creationId xmlns:a16="http://schemas.microsoft.com/office/drawing/2014/main" id="{CD6EB7B2-89E5-416F-826A-F8A006036AC8}"/>
              </a:ext>
            </a:extLst>
          </p:cNvPr>
          <p:cNvSpPr txBox="1"/>
          <p:nvPr/>
        </p:nvSpPr>
        <p:spPr>
          <a:xfrm>
            <a:off x="9748133" y="3142606"/>
            <a:ext cx="1348899" cy="854080"/>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50" b="0" dirty="0">
                <a:solidFill>
                  <a:srgbClr val="FFFFFF"/>
                </a:solidFill>
                <a:latin typeface="Arial"/>
              </a:rPr>
              <a:t>PRODUCT</a:t>
            </a:r>
          </a:p>
          <a:p>
            <a:pPr algn="ctr"/>
            <a:r>
              <a:rPr lang="en-US" sz="1650" b="0" dirty="0">
                <a:solidFill>
                  <a:srgbClr val="FFFFFF"/>
                </a:solidFill>
                <a:latin typeface="Arial"/>
              </a:rPr>
              <a:t>EXTENSION</a:t>
            </a:r>
          </a:p>
        </p:txBody>
      </p:sp>
      <p:cxnSp>
        <p:nvCxnSpPr>
          <p:cNvPr id="13" name="Straight Arrow Connector 12">
            <a:extLst>
              <a:ext uri="{FF2B5EF4-FFF2-40B4-BE49-F238E27FC236}">
                <a16:creationId xmlns:a16="http://schemas.microsoft.com/office/drawing/2014/main" id="{95533176-CBFD-41CB-81BA-C2E6E7DC8FEF}"/>
              </a:ext>
            </a:extLst>
          </p:cNvPr>
          <p:cNvCxnSpPr/>
          <p:nvPr/>
        </p:nvCxnSpPr>
        <p:spPr>
          <a:xfrm flipV="1">
            <a:off x="3665365" y="1752601"/>
            <a:ext cx="0" cy="3854109"/>
          </a:xfrm>
          <a:prstGeom prst="straightConnector1">
            <a:avLst/>
          </a:prstGeom>
          <a:noFill/>
          <a:ln w="76200" cap="rnd" cmpd="sng" algn="ctr">
            <a:solidFill>
              <a:srgbClr val="002776"/>
            </a:solidFill>
            <a:prstDash val="solid"/>
            <a:tailEnd type="none"/>
          </a:ln>
          <a:effectLst/>
        </p:spPr>
      </p:cxnSp>
      <p:sp>
        <p:nvSpPr>
          <p:cNvPr id="14" name="TextBox 13">
            <a:extLst>
              <a:ext uri="{FF2B5EF4-FFF2-40B4-BE49-F238E27FC236}">
                <a16:creationId xmlns:a16="http://schemas.microsoft.com/office/drawing/2014/main" id="{C9EBCD88-40AF-440B-B34D-873B874EE249}"/>
              </a:ext>
            </a:extLst>
          </p:cNvPr>
          <p:cNvSpPr txBox="1"/>
          <p:nvPr/>
        </p:nvSpPr>
        <p:spPr>
          <a:xfrm rot="16200000">
            <a:off x="3080826" y="5677606"/>
            <a:ext cx="686726"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dirty="0">
                <a:solidFill>
                  <a:srgbClr val="002776"/>
                </a:solidFill>
                <a:latin typeface="Loto"/>
              </a:rPr>
              <a:t>SALES</a:t>
            </a:r>
          </a:p>
        </p:txBody>
      </p:sp>
      <p:sp>
        <p:nvSpPr>
          <p:cNvPr id="15" name="TextBox 14">
            <a:extLst>
              <a:ext uri="{FF2B5EF4-FFF2-40B4-BE49-F238E27FC236}">
                <a16:creationId xmlns:a16="http://schemas.microsoft.com/office/drawing/2014/main" id="{D03FD478-4682-4423-B528-6FB6B1EA57C0}"/>
              </a:ext>
            </a:extLst>
          </p:cNvPr>
          <p:cNvSpPr txBox="1"/>
          <p:nvPr/>
        </p:nvSpPr>
        <p:spPr>
          <a:xfrm>
            <a:off x="7558086" y="4277152"/>
            <a:ext cx="1858019" cy="215444"/>
          </a:xfrm>
          <a:prstGeom prst="rect">
            <a:avLst/>
          </a:prstGeom>
          <a:noFill/>
        </p:spPr>
        <p:txBody>
          <a:bodyPr wrap="square" rtlCol="0">
            <a:spAutoFit/>
          </a:bodyPr>
          <a:lstStyle/>
          <a:p>
            <a:r>
              <a:rPr lang="en-US" sz="800" dirty="0">
                <a:solidFill>
                  <a:schemeClr val="bg1"/>
                </a:solidFill>
                <a:latin typeface="Arial"/>
              </a:rPr>
              <a:t>.</a:t>
            </a:r>
          </a:p>
        </p:txBody>
      </p:sp>
      <p:sp>
        <p:nvSpPr>
          <p:cNvPr id="18" name="Rectangle 14">
            <a:extLst>
              <a:ext uri="{FF2B5EF4-FFF2-40B4-BE49-F238E27FC236}">
                <a16:creationId xmlns:a16="http://schemas.microsoft.com/office/drawing/2014/main" id="{E1B9DBF6-1931-47CD-A15D-DA8BF3390472}"/>
              </a:ext>
            </a:extLst>
          </p:cNvPr>
          <p:cNvSpPr/>
          <p:nvPr/>
        </p:nvSpPr>
        <p:spPr>
          <a:xfrm>
            <a:off x="6219775" y="3112852"/>
            <a:ext cx="1229248" cy="2556922"/>
          </a:xfrm>
          <a:custGeom>
            <a:avLst/>
            <a:gdLst>
              <a:gd name="connsiteX0" fmla="*/ 1847088 w 1847088"/>
              <a:gd name="connsiteY0" fmla="*/ 0 h 3033157"/>
              <a:gd name="connsiteX1" fmla="*/ 1847088 w 1847088"/>
              <a:gd name="connsiteY1" fmla="*/ 3010418 h 3033157"/>
              <a:gd name="connsiteX2" fmla="*/ 815307 w 1847088"/>
              <a:gd name="connsiteY2" fmla="*/ 3033157 h 3033157"/>
              <a:gd name="connsiteX3" fmla="*/ 0 w 1847088"/>
              <a:gd name="connsiteY3" fmla="*/ 2217293 h 3033157"/>
              <a:gd name="connsiteX4" fmla="*/ 575414 w 1847088"/>
              <a:gd name="connsiteY4" fmla="*/ 1679240 h 3033157"/>
              <a:gd name="connsiteX5" fmla="*/ 1847088 w 1847088"/>
              <a:gd name="connsiteY5" fmla="*/ 0 h 3033157"/>
              <a:gd name="connsiteX0" fmla="*/ 1306875 w 1306875"/>
              <a:gd name="connsiteY0" fmla="*/ 0 h 3033157"/>
              <a:gd name="connsiteX1" fmla="*/ 1306875 w 1306875"/>
              <a:gd name="connsiteY1" fmla="*/ 3010418 h 3033157"/>
              <a:gd name="connsiteX2" fmla="*/ 275094 w 1306875"/>
              <a:gd name="connsiteY2" fmla="*/ 3033157 h 3033157"/>
              <a:gd name="connsiteX3" fmla="*/ 275094 w 1306875"/>
              <a:gd name="connsiteY3" fmla="*/ 1319135 h 3033157"/>
              <a:gd name="connsiteX4" fmla="*/ 35201 w 1306875"/>
              <a:gd name="connsiteY4" fmla="*/ 1679240 h 3033157"/>
              <a:gd name="connsiteX5" fmla="*/ 1306875 w 1306875"/>
              <a:gd name="connsiteY5" fmla="*/ 0 h 303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875" h="3033157">
                <a:moveTo>
                  <a:pt x="1306875" y="0"/>
                </a:moveTo>
                <a:lnTo>
                  <a:pt x="1306875" y="3010418"/>
                </a:lnTo>
                <a:lnTo>
                  <a:pt x="275094" y="3033157"/>
                </a:lnTo>
                <a:lnTo>
                  <a:pt x="275094" y="1319135"/>
                </a:lnTo>
                <a:cubicBezTo>
                  <a:pt x="471962" y="1166146"/>
                  <a:pt x="-151044" y="1885914"/>
                  <a:pt x="35201" y="1679240"/>
                </a:cubicBezTo>
                <a:cubicBezTo>
                  <a:pt x="489630" y="1174967"/>
                  <a:pt x="862195" y="468456"/>
                  <a:pt x="1306875" y="0"/>
                </a:cubicBezTo>
                <a:close/>
              </a:path>
            </a:pathLst>
          </a:custGeom>
          <a:solidFill>
            <a:schemeClr val="accent2"/>
          </a:solidFill>
          <a:ln w="25400" cap="flat" cmpd="sng" algn="ctr">
            <a:noFill/>
            <a:prstDash val="solid"/>
          </a:ln>
          <a:effectLst/>
        </p:spPr>
        <p:txBody>
          <a:bodyPr rtlCol="0" anchor="ctr"/>
          <a:lstStyle/>
          <a:p>
            <a:pPr algn="ctr"/>
            <a:endParaRPr lang="en-US" sz="8600" kern="0" dirty="0">
              <a:solidFill>
                <a:prstClr val="white"/>
              </a:solidFill>
              <a:latin typeface="Arial"/>
            </a:endParaRPr>
          </a:p>
        </p:txBody>
      </p:sp>
      <p:sp>
        <p:nvSpPr>
          <p:cNvPr id="19" name="Rectangle 14">
            <a:extLst>
              <a:ext uri="{FF2B5EF4-FFF2-40B4-BE49-F238E27FC236}">
                <a16:creationId xmlns:a16="http://schemas.microsoft.com/office/drawing/2014/main" id="{C1AC7380-C124-4BCB-8161-62BD037537E5}"/>
              </a:ext>
            </a:extLst>
          </p:cNvPr>
          <p:cNvSpPr/>
          <p:nvPr/>
        </p:nvSpPr>
        <p:spPr>
          <a:xfrm>
            <a:off x="5537401" y="4269931"/>
            <a:ext cx="921620" cy="1368252"/>
          </a:xfrm>
          <a:custGeom>
            <a:avLst/>
            <a:gdLst>
              <a:gd name="connsiteX0" fmla="*/ 1847088 w 1847094"/>
              <a:gd name="connsiteY0" fmla="*/ 0 h 3010418"/>
              <a:gd name="connsiteX1" fmla="*/ 1123742 w 1847094"/>
              <a:gd name="connsiteY1" fmla="*/ 1803650 h 3010418"/>
              <a:gd name="connsiteX2" fmla="*/ 1847088 w 1847094"/>
              <a:gd name="connsiteY2" fmla="*/ 3010418 h 3010418"/>
              <a:gd name="connsiteX3" fmla="*/ 0 w 1847094"/>
              <a:gd name="connsiteY3" fmla="*/ 3010418 h 3010418"/>
              <a:gd name="connsiteX4" fmla="*/ 0 w 1847094"/>
              <a:gd name="connsiteY4" fmla="*/ 2217293 h 3010418"/>
              <a:gd name="connsiteX5" fmla="*/ 575414 w 1847094"/>
              <a:gd name="connsiteY5" fmla="*/ 1679240 h 3010418"/>
              <a:gd name="connsiteX6" fmla="*/ 1847088 w 1847094"/>
              <a:gd name="connsiteY6" fmla="*/ 0 h 3010418"/>
              <a:gd name="connsiteX0" fmla="*/ 1847088 w 1847094"/>
              <a:gd name="connsiteY0" fmla="*/ 0 h 3010418"/>
              <a:gd name="connsiteX1" fmla="*/ 1114370 w 1847094"/>
              <a:gd name="connsiteY1" fmla="*/ 1974186 h 3010418"/>
              <a:gd name="connsiteX2" fmla="*/ 1847088 w 1847094"/>
              <a:gd name="connsiteY2" fmla="*/ 3010418 h 3010418"/>
              <a:gd name="connsiteX3" fmla="*/ 0 w 1847094"/>
              <a:gd name="connsiteY3" fmla="*/ 3010418 h 3010418"/>
              <a:gd name="connsiteX4" fmla="*/ 0 w 1847094"/>
              <a:gd name="connsiteY4" fmla="*/ 2217293 h 3010418"/>
              <a:gd name="connsiteX5" fmla="*/ 575414 w 1847094"/>
              <a:gd name="connsiteY5" fmla="*/ 1679240 h 3010418"/>
              <a:gd name="connsiteX6" fmla="*/ 1847088 w 1847094"/>
              <a:gd name="connsiteY6" fmla="*/ 0 h 3010418"/>
              <a:gd name="connsiteX0" fmla="*/ 1847088 w 1847094"/>
              <a:gd name="connsiteY0" fmla="*/ 0 h 3033157"/>
              <a:gd name="connsiteX1" fmla="*/ 1114370 w 1847094"/>
              <a:gd name="connsiteY1" fmla="*/ 1974186 h 3033157"/>
              <a:gd name="connsiteX2" fmla="*/ 1097381 w 1847094"/>
              <a:gd name="connsiteY2" fmla="*/ 3033157 h 3033157"/>
              <a:gd name="connsiteX3" fmla="*/ 0 w 1847094"/>
              <a:gd name="connsiteY3" fmla="*/ 3010418 h 3033157"/>
              <a:gd name="connsiteX4" fmla="*/ 0 w 1847094"/>
              <a:gd name="connsiteY4" fmla="*/ 2217293 h 3033157"/>
              <a:gd name="connsiteX5" fmla="*/ 575414 w 1847094"/>
              <a:gd name="connsiteY5" fmla="*/ 1679240 h 3033157"/>
              <a:gd name="connsiteX6" fmla="*/ 1847088 w 1847094"/>
              <a:gd name="connsiteY6" fmla="*/ 0 h 3033157"/>
              <a:gd name="connsiteX0" fmla="*/ 1144236 w 1144368"/>
              <a:gd name="connsiteY0" fmla="*/ 0 h 2044047"/>
              <a:gd name="connsiteX1" fmla="*/ 1114370 w 1144368"/>
              <a:gd name="connsiteY1" fmla="*/ 985076 h 2044047"/>
              <a:gd name="connsiteX2" fmla="*/ 1097381 w 1144368"/>
              <a:gd name="connsiteY2" fmla="*/ 2044047 h 2044047"/>
              <a:gd name="connsiteX3" fmla="*/ 0 w 1144368"/>
              <a:gd name="connsiteY3" fmla="*/ 2021308 h 2044047"/>
              <a:gd name="connsiteX4" fmla="*/ 0 w 1144368"/>
              <a:gd name="connsiteY4" fmla="*/ 1228183 h 2044047"/>
              <a:gd name="connsiteX5" fmla="*/ 575414 w 1144368"/>
              <a:gd name="connsiteY5" fmla="*/ 690130 h 2044047"/>
              <a:gd name="connsiteX6" fmla="*/ 1144236 w 1144368"/>
              <a:gd name="connsiteY6" fmla="*/ 0 h 2044047"/>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75414 w 1115104"/>
              <a:gd name="connsiteY5" fmla="*/ 296247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88869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88869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77501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77501 h 1650164"/>
              <a:gd name="connsiteX6" fmla="*/ 1114371 w 1115104"/>
              <a:gd name="connsiteY6" fmla="*/ 0 h 165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104" h="1650164">
                <a:moveTo>
                  <a:pt x="1114371" y="0"/>
                </a:moveTo>
                <a:cubicBezTo>
                  <a:pt x="1116911" y="597427"/>
                  <a:pt x="1111830" y="-6234"/>
                  <a:pt x="1114370" y="591193"/>
                </a:cubicBezTo>
                <a:lnTo>
                  <a:pt x="1097381" y="1650164"/>
                </a:lnTo>
                <a:lnTo>
                  <a:pt x="0" y="1627425"/>
                </a:lnTo>
                <a:lnTo>
                  <a:pt x="0" y="834300"/>
                </a:lnTo>
                <a:cubicBezTo>
                  <a:pt x="196868" y="681311"/>
                  <a:pt x="-45450" y="829942"/>
                  <a:pt x="561462" y="477501"/>
                </a:cubicBezTo>
                <a:cubicBezTo>
                  <a:pt x="1123743" y="43771"/>
                  <a:pt x="669691" y="468456"/>
                  <a:pt x="1114371"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0" name="Straight Arrow Connector 19">
            <a:extLst>
              <a:ext uri="{FF2B5EF4-FFF2-40B4-BE49-F238E27FC236}">
                <a16:creationId xmlns:a16="http://schemas.microsoft.com/office/drawing/2014/main" id="{70DB148A-7106-42B4-88B6-6C6A35AE1ABE}"/>
              </a:ext>
            </a:extLst>
          </p:cNvPr>
          <p:cNvCxnSpPr/>
          <p:nvPr/>
        </p:nvCxnSpPr>
        <p:spPr>
          <a:xfrm>
            <a:off x="3665366" y="5634990"/>
            <a:ext cx="7818395" cy="0"/>
          </a:xfrm>
          <a:prstGeom prst="straightConnector1">
            <a:avLst/>
          </a:prstGeom>
          <a:noFill/>
          <a:ln w="76200" cap="rnd" cmpd="sng" algn="ctr">
            <a:solidFill>
              <a:srgbClr val="002776"/>
            </a:solidFill>
            <a:prstDash val="solid"/>
            <a:tailEnd type="none"/>
          </a:ln>
          <a:effectLst/>
        </p:spPr>
      </p:cxnSp>
      <p:sp>
        <p:nvSpPr>
          <p:cNvPr id="21" name="Rectangle 76">
            <a:extLst>
              <a:ext uri="{FF2B5EF4-FFF2-40B4-BE49-F238E27FC236}">
                <a16:creationId xmlns:a16="http://schemas.microsoft.com/office/drawing/2014/main" id="{3C24A320-0A54-4A53-A533-CC0B4C99B299}"/>
              </a:ext>
            </a:extLst>
          </p:cNvPr>
          <p:cNvSpPr>
            <a:spLocks noChangeArrowheads="1"/>
          </p:cNvSpPr>
          <p:nvPr/>
        </p:nvSpPr>
        <p:spPr bwMode="auto">
          <a:xfrm>
            <a:off x="3755314" y="4502385"/>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1</a:t>
            </a:r>
          </a:p>
          <a:p>
            <a:pPr algn="ctr"/>
            <a:r>
              <a:rPr lang="en-US" altLang="en-US" sz="900" kern="0" dirty="0"/>
              <a:t>Pioneers</a:t>
            </a:r>
          </a:p>
        </p:txBody>
      </p:sp>
      <p:sp>
        <p:nvSpPr>
          <p:cNvPr id="22" name="TextBox 21">
            <a:extLst>
              <a:ext uri="{FF2B5EF4-FFF2-40B4-BE49-F238E27FC236}">
                <a16:creationId xmlns:a16="http://schemas.microsoft.com/office/drawing/2014/main" id="{B6B3A246-594C-4687-992E-D49090C71172}"/>
              </a:ext>
            </a:extLst>
          </p:cNvPr>
          <p:cNvSpPr txBox="1"/>
          <p:nvPr/>
        </p:nvSpPr>
        <p:spPr>
          <a:xfrm>
            <a:off x="5621111" y="5669057"/>
            <a:ext cx="686405" cy="4001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EARLY</a:t>
            </a:r>
          </a:p>
          <a:p>
            <a:pPr algn="ctr"/>
            <a:r>
              <a:rPr lang="en-US" sz="1000" dirty="0">
                <a:solidFill>
                  <a:srgbClr val="002776"/>
                </a:solidFill>
                <a:latin typeface="Loto"/>
              </a:rPr>
              <a:t>GROWTH</a:t>
            </a:r>
          </a:p>
        </p:txBody>
      </p:sp>
      <p:cxnSp>
        <p:nvCxnSpPr>
          <p:cNvPr id="23" name="Straight Connector 22">
            <a:extLst>
              <a:ext uri="{FF2B5EF4-FFF2-40B4-BE49-F238E27FC236}">
                <a16:creationId xmlns:a16="http://schemas.microsoft.com/office/drawing/2014/main" id="{9E2B0E27-6D47-4A0C-BDD9-F74005D0DA08}"/>
              </a:ext>
            </a:extLst>
          </p:cNvPr>
          <p:cNvCxnSpPr>
            <a:cxnSpLocks/>
          </p:cNvCxnSpPr>
          <p:nvPr/>
        </p:nvCxnSpPr>
        <p:spPr>
          <a:xfrm flipH="1" flipV="1">
            <a:off x="4541614" y="3650410"/>
            <a:ext cx="987167" cy="13119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4DF486-D5A1-4081-8004-1B4EB1883D68}"/>
              </a:ext>
            </a:extLst>
          </p:cNvPr>
          <p:cNvCxnSpPr>
            <a:cxnSpLocks/>
          </p:cNvCxnSpPr>
          <p:nvPr/>
        </p:nvCxnSpPr>
        <p:spPr>
          <a:xfrm flipH="1" flipV="1">
            <a:off x="5461429" y="2939668"/>
            <a:ext cx="987167" cy="13119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9BA9AF-747E-4BB3-8042-F2714FAE571B}"/>
              </a:ext>
            </a:extLst>
          </p:cNvPr>
          <p:cNvCxnSpPr>
            <a:cxnSpLocks/>
          </p:cNvCxnSpPr>
          <p:nvPr/>
        </p:nvCxnSpPr>
        <p:spPr>
          <a:xfrm flipV="1">
            <a:off x="7431700" y="1841884"/>
            <a:ext cx="0" cy="1349956"/>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6BE943-18BE-449E-B4EA-385652617156}"/>
              </a:ext>
            </a:extLst>
          </p:cNvPr>
          <p:cNvCxnSpPr>
            <a:cxnSpLocks/>
          </p:cNvCxnSpPr>
          <p:nvPr/>
        </p:nvCxnSpPr>
        <p:spPr>
          <a:xfrm flipV="1">
            <a:off x="9243523" y="1881889"/>
            <a:ext cx="0" cy="1349956"/>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76">
            <a:extLst>
              <a:ext uri="{FF2B5EF4-FFF2-40B4-BE49-F238E27FC236}">
                <a16:creationId xmlns:a16="http://schemas.microsoft.com/office/drawing/2014/main" id="{F413D0A2-AD9E-4FF5-A996-1CA9B1636347}"/>
              </a:ext>
            </a:extLst>
          </p:cNvPr>
          <p:cNvSpPr>
            <a:spLocks noChangeArrowheads="1"/>
          </p:cNvSpPr>
          <p:nvPr/>
        </p:nvSpPr>
        <p:spPr bwMode="auto">
          <a:xfrm>
            <a:off x="4870948" y="3753568"/>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en-US" sz="900" kern="0" dirty="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Stage </a:t>
            </a:r>
            <a:r>
              <a:rPr lang="en-US" altLang="en-US" sz="900" kern="0" dirty="0"/>
              <a:t># </a:t>
            </a: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Early growth followers </a:t>
            </a:r>
          </a:p>
        </p:txBody>
      </p:sp>
      <p:sp>
        <p:nvSpPr>
          <p:cNvPr id="28" name="Rectangle 76">
            <a:extLst>
              <a:ext uri="{FF2B5EF4-FFF2-40B4-BE49-F238E27FC236}">
                <a16:creationId xmlns:a16="http://schemas.microsoft.com/office/drawing/2014/main" id="{92FED34B-CE4E-4951-89BB-7FB64F44C792}"/>
              </a:ext>
            </a:extLst>
          </p:cNvPr>
          <p:cNvSpPr>
            <a:spLocks noChangeArrowheads="1"/>
          </p:cNvSpPr>
          <p:nvPr/>
        </p:nvSpPr>
        <p:spPr bwMode="auto">
          <a:xfrm>
            <a:off x="4513959" y="3408778"/>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Stage </a:t>
            </a:r>
            <a:r>
              <a:rPr lang="en-US" altLang="en-US" sz="1000" kern="0" dirty="0"/>
              <a:t># </a:t>
            </a:r>
            <a:r>
              <a:rPr lang="en-GB" altLang="en-US" sz="1000" kern="0" dirty="0"/>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Early growth </a:t>
            </a: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leaders</a:t>
            </a:r>
            <a:endParaRPr kumimoji="0" lang="en-US" alt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en-US" sz="1000" kern="0" dirty="0"/>
          </a:p>
        </p:txBody>
      </p:sp>
      <p:sp>
        <p:nvSpPr>
          <p:cNvPr id="29" name="Rectangle 76">
            <a:extLst>
              <a:ext uri="{FF2B5EF4-FFF2-40B4-BE49-F238E27FC236}">
                <a16:creationId xmlns:a16="http://schemas.microsoft.com/office/drawing/2014/main" id="{6E54FAAF-539B-4891-BA7A-EF73181F0BCA}"/>
              </a:ext>
            </a:extLst>
          </p:cNvPr>
          <p:cNvSpPr>
            <a:spLocks noChangeArrowheads="1"/>
          </p:cNvSpPr>
          <p:nvPr/>
        </p:nvSpPr>
        <p:spPr bwMode="auto">
          <a:xfrm>
            <a:off x="5889907" y="2709769"/>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4</a:t>
            </a:r>
          </a:p>
          <a:p>
            <a:pPr algn="ctr"/>
            <a:r>
              <a:rPr lang="en-US" altLang="en-US" sz="900" kern="0" dirty="0"/>
              <a:t>Late Growth </a:t>
            </a:r>
          </a:p>
        </p:txBody>
      </p:sp>
      <p:sp>
        <p:nvSpPr>
          <p:cNvPr id="30" name="Rectangle 76">
            <a:extLst>
              <a:ext uri="{FF2B5EF4-FFF2-40B4-BE49-F238E27FC236}">
                <a16:creationId xmlns:a16="http://schemas.microsoft.com/office/drawing/2014/main" id="{70C86876-5C40-4C0C-9103-6176E3AE7A1F}"/>
              </a:ext>
            </a:extLst>
          </p:cNvPr>
          <p:cNvSpPr>
            <a:spLocks noChangeArrowheads="1"/>
          </p:cNvSpPr>
          <p:nvPr/>
        </p:nvSpPr>
        <p:spPr bwMode="auto">
          <a:xfrm>
            <a:off x="7584581" y="1391403"/>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5</a:t>
            </a:r>
          </a:p>
          <a:p>
            <a:pPr algn="ctr"/>
            <a:r>
              <a:rPr lang="en-US" altLang="en-US" sz="900" kern="0" dirty="0"/>
              <a:t>Growing maturity</a:t>
            </a:r>
          </a:p>
        </p:txBody>
      </p:sp>
      <p:sp>
        <p:nvSpPr>
          <p:cNvPr id="31" name="Rectangle 76">
            <a:extLst>
              <a:ext uri="{FF2B5EF4-FFF2-40B4-BE49-F238E27FC236}">
                <a16:creationId xmlns:a16="http://schemas.microsoft.com/office/drawing/2014/main" id="{4AF0F740-4BD9-4A1B-8541-A8C8DAC7E8B9}"/>
              </a:ext>
            </a:extLst>
          </p:cNvPr>
          <p:cNvSpPr>
            <a:spLocks noChangeArrowheads="1"/>
          </p:cNvSpPr>
          <p:nvPr/>
        </p:nvSpPr>
        <p:spPr bwMode="auto">
          <a:xfrm>
            <a:off x="7620062" y="1737359"/>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6</a:t>
            </a:r>
          </a:p>
          <a:p>
            <a:pPr algn="ctr"/>
            <a:r>
              <a:rPr lang="en-US" altLang="en-US" sz="900" kern="0" dirty="0"/>
              <a:t>Maturity</a:t>
            </a:r>
          </a:p>
        </p:txBody>
      </p:sp>
      <p:sp>
        <p:nvSpPr>
          <p:cNvPr id="32" name="Rectangle 76">
            <a:extLst>
              <a:ext uri="{FF2B5EF4-FFF2-40B4-BE49-F238E27FC236}">
                <a16:creationId xmlns:a16="http://schemas.microsoft.com/office/drawing/2014/main" id="{F531F9CE-BD83-4223-BB7F-0FD6B76B312E}"/>
              </a:ext>
            </a:extLst>
          </p:cNvPr>
          <p:cNvSpPr>
            <a:spLocks noChangeArrowheads="1"/>
          </p:cNvSpPr>
          <p:nvPr/>
        </p:nvSpPr>
        <p:spPr bwMode="auto">
          <a:xfrm>
            <a:off x="7626715" y="2084032"/>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7</a:t>
            </a:r>
          </a:p>
          <a:p>
            <a:pPr algn="ctr"/>
            <a:r>
              <a:rPr lang="en-US" altLang="en-US" sz="900" kern="0" dirty="0"/>
              <a:t>Maturity – Concentrated </a:t>
            </a:r>
          </a:p>
        </p:txBody>
      </p:sp>
      <p:sp>
        <p:nvSpPr>
          <p:cNvPr id="33" name="Rectangle 76">
            <a:extLst>
              <a:ext uri="{FF2B5EF4-FFF2-40B4-BE49-F238E27FC236}">
                <a16:creationId xmlns:a16="http://schemas.microsoft.com/office/drawing/2014/main" id="{191D4F89-F2FC-47C1-9C94-4BBB6E46677E}"/>
              </a:ext>
            </a:extLst>
          </p:cNvPr>
          <p:cNvSpPr>
            <a:spLocks noChangeArrowheads="1"/>
          </p:cNvSpPr>
          <p:nvPr/>
        </p:nvSpPr>
        <p:spPr bwMode="auto">
          <a:xfrm>
            <a:off x="7624682" y="2384833"/>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8</a:t>
            </a:r>
          </a:p>
          <a:p>
            <a:pPr algn="ctr"/>
            <a:r>
              <a:rPr lang="en-US" altLang="en-US" sz="900" kern="0" dirty="0"/>
              <a:t>Maturity – Fragmented </a:t>
            </a:r>
          </a:p>
        </p:txBody>
      </p:sp>
      <p:sp>
        <p:nvSpPr>
          <p:cNvPr id="34" name="Rectangle 76">
            <a:extLst>
              <a:ext uri="{FF2B5EF4-FFF2-40B4-BE49-F238E27FC236}">
                <a16:creationId xmlns:a16="http://schemas.microsoft.com/office/drawing/2014/main" id="{1009DECF-559A-4779-9EBA-B3B35345546A}"/>
              </a:ext>
            </a:extLst>
          </p:cNvPr>
          <p:cNvSpPr>
            <a:spLocks noChangeArrowheads="1"/>
          </p:cNvSpPr>
          <p:nvPr/>
        </p:nvSpPr>
        <p:spPr bwMode="auto">
          <a:xfrm>
            <a:off x="9560772" y="2612457"/>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9</a:t>
            </a:r>
          </a:p>
          <a:p>
            <a:pPr algn="ctr"/>
            <a:r>
              <a:rPr lang="en-US" altLang="en-US" sz="900" kern="0" dirty="0"/>
              <a:t>Decline</a:t>
            </a:r>
          </a:p>
        </p:txBody>
      </p:sp>
      <p:cxnSp>
        <p:nvCxnSpPr>
          <p:cNvPr id="35" name="Straight Arrow Connector 34">
            <a:extLst>
              <a:ext uri="{FF2B5EF4-FFF2-40B4-BE49-F238E27FC236}">
                <a16:creationId xmlns:a16="http://schemas.microsoft.com/office/drawing/2014/main" id="{F41BE423-F0B6-4934-9E12-1D36E7A67FF2}"/>
              </a:ext>
            </a:extLst>
          </p:cNvPr>
          <p:cNvCxnSpPr>
            <a:cxnSpLocks/>
            <a:stCxn id="37" idx="3"/>
          </p:cNvCxnSpPr>
          <p:nvPr/>
        </p:nvCxnSpPr>
        <p:spPr>
          <a:xfrm flipV="1">
            <a:off x="4162428" y="6098235"/>
            <a:ext cx="5192793" cy="76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D3D967-7784-4CF4-BCAA-6030FA180E27}"/>
              </a:ext>
            </a:extLst>
          </p:cNvPr>
          <p:cNvCxnSpPr>
            <a:cxnSpLocks/>
          </p:cNvCxnSpPr>
          <p:nvPr/>
        </p:nvCxnSpPr>
        <p:spPr>
          <a:xfrm flipV="1">
            <a:off x="3424189" y="1713846"/>
            <a:ext cx="0" cy="373377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D8ECA7F-89D7-4BC4-BEC9-12947A8C9E76}"/>
              </a:ext>
            </a:extLst>
          </p:cNvPr>
          <p:cNvSpPr txBox="1"/>
          <p:nvPr/>
        </p:nvSpPr>
        <p:spPr>
          <a:xfrm>
            <a:off x="3543348" y="5936652"/>
            <a:ext cx="619080" cy="338554"/>
          </a:xfrm>
          <a:prstGeom prst="rect">
            <a:avLst/>
          </a:prstGeom>
          <a:solidFill>
            <a:schemeClr val="bg1"/>
          </a:solid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dirty="0">
                <a:solidFill>
                  <a:srgbClr val="002776"/>
                </a:solidFill>
                <a:latin typeface="Loto"/>
              </a:rPr>
              <a:t>TIME</a:t>
            </a:r>
          </a:p>
        </p:txBody>
      </p:sp>
      <p:sp>
        <p:nvSpPr>
          <p:cNvPr id="42" name="TextBox 41">
            <a:extLst>
              <a:ext uri="{FF2B5EF4-FFF2-40B4-BE49-F238E27FC236}">
                <a16:creationId xmlns:a16="http://schemas.microsoft.com/office/drawing/2014/main" id="{1A2D1DF2-5548-431D-9DF5-B86323A009FB}"/>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Product Life Cycle Influences in pricing</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3FF9F321-813C-4A19-9D65-FA905E14FEBE}"/>
              </a:ext>
            </a:extLst>
          </p:cNvPr>
          <p:cNvSpPr>
            <a:spLocks noGrp="1"/>
          </p:cNvSpPr>
          <p:nvPr>
            <p:ph type="ftr" sz="quarter" idx="11"/>
          </p:nvPr>
        </p:nvSpPr>
        <p:spPr/>
        <p:txBody>
          <a:bodyPr/>
          <a:lstStyle/>
          <a:p>
            <a:r>
              <a:rPr lang="en-GB"/>
              <a:t>www.upskilpro.com</a:t>
            </a:r>
          </a:p>
        </p:txBody>
      </p:sp>
      <p:sp>
        <p:nvSpPr>
          <p:cNvPr id="16" name="Slide Number Placeholder 15">
            <a:extLst>
              <a:ext uri="{FF2B5EF4-FFF2-40B4-BE49-F238E27FC236}">
                <a16:creationId xmlns:a16="http://schemas.microsoft.com/office/drawing/2014/main" id="{971624E0-F78A-445F-9C5B-85F86CBFB3C7}"/>
              </a:ext>
            </a:extLst>
          </p:cNvPr>
          <p:cNvSpPr>
            <a:spLocks noGrp="1"/>
          </p:cNvSpPr>
          <p:nvPr>
            <p:ph type="sldNum" sz="quarter" idx="12"/>
          </p:nvPr>
        </p:nvSpPr>
        <p:spPr/>
        <p:txBody>
          <a:bodyPr/>
          <a:lstStyle/>
          <a:p>
            <a:fld id="{9278DA17-E8A2-4818-8648-DFE1C8C3EB96}" type="slidenum">
              <a:rPr lang="en-GB" smtClean="0"/>
              <a:t>15</a:t>
            </a:fld>
            <a:endParaRPr lang="en-GB"/>
          </a:p>
        </p:txBody>
      </p:sp>
      <p:pic>
        <p:nvPicPr>
          <p:cNvPr id="43" name="Picture 42" descr="Logo&#10;&#10;Description automatically generated">
            <a:extLst>
              <a:ext uri="{FF2B5EF4-FFF2-40B4-BE49-F238E27FC236}">
                <a16:creationId xmlns:a16="http://schemas.microsoft.com/office/drawing/2014/main" id="{F014909A-CE0A-4DE8-9DDA-1039ACC58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50250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F7A31594-CF78-4BBD-8F08-AFD7439A941A}"/>
              </a:ext>
            </a:extLst>
          </p:cNvPr>
          <p:cNvSpPr/>
          <p:nvPr/>
        </p:nvSpPr>
        <p:spPr>
          <a:xfrm>
            <a:off x="6224047" y="2725326"/>
            <a:ext cx="1858019" cy="2906426"/>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4" name="Oval 7">
            <a:extLst>
              <a:ext uri="{FF2B5EF4-FFF2-40B4-BE49-F238E27FC236}">
                <a16:creationId xmlns:a16="http://schemas.microsoft.com/office/drawing/2014/main" id="{53E8C6CB-B3D1-4A3D-884D-AD5AE239F0B9}"/>
              </a:ext>
            </a:extLst>
          </p:cNvPr>
          <p:cNvSpPr/>
          <p:nvPr/>
        </p:nvSpPr>
        <p:spPr>
          <a:xfrm>
            <a:off x="8046312" y="3102375"/>
            <a:ext cx="1858019" cy="2504334"/>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5" name="Oval 7">
            <a:extLst>
              <a:ext uri="{FF2B5EF4-FFF2-40B4-BE49-F238E27FC236}">
                <a16:creationId xmlns:a16="http://schemas.microsoft.com/office/drawing/2014/main" id="{2136E7F9-2970-4A92-841C-2BF1C7B2DB3A}"/>
              </a:ext>
            </a:extLst>
          </p:cNvPr>
          <p:cNvSpPr/>
          <p:nvPr/>
        </p:nvSpPr>
        <p:spPr>
          <a:xfrm>
            <a:off x="2486016" y="4944621"/>
            <a:ext cx="1858019" cy="662089"/>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6" name="Oval 7">
            <a:extLst>
              <a:ext uri="{FF2B5EF4-FFF2-40B4-BE49-F238E27FC236}">
                <a16:creationId xmlns:a16="http://schemas.microsoft.com/office/drawing/2014/main" id="{497276D2-100A-4A34-AD4F-83B03B5E9113}"/>
              </a:ext>
            </a:extLst>
          </p:cNvPr>
          <p:cNvSpPr/>
          <p:nvPr/>
        </p:nvSpPr>
        <p:spPr>
          <a:xfrm>
            <a:off x="2486015" y="2700284"/>
            <a:ext cx="7418316" cy="2888277"/>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rgbClr val="FFFFFF">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B8E7B8A6-48B0-4429-8E8A-9AACDB6DE9FF}"/>
              </a:ext>
            </a:extLst>
          </p:cNvPr>
          <p:cNvSpPr txBox="1"/>
          <p:nvPr/>
        </p:nvSpPr>
        <p:spPr>
          <a:xfrm>
            <a:off x="3128296" y="5669773"/>
            <a:ext cx="1026243"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INTRODUCTION</a:t>
            </a:r>
          </a:p>
        </p:txBody>
      </p:sp>
      <p:sp>
        <p:nvSpPr>
          <p:cNvPr id="8" name="TextBox 7">
            <a:extLst>
              <a:ext uri="{FF2B5EF4-FFF2-40B4-BE49-F238E27FC236}">
                <a16:creationId xmlns:a16="http://schemas.microsoft.com/office/drawing/2014/main" id="{65AE82CE-C8CD-4B43-8CD7-5BDE48CAC1FD}"/>
              </a:ext>
            </a:extLst>
          </p:cNvPr>
          <p:cNvSpPr txBox="1"/>
          <p:nvPr/>
        </p:nvSpPr>
        <p:spPr>
          <a:xfrm>
            <a:off x="5410246" y="5669773"/>
            <a:ext cx="686405" cy="4001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LATE</a:t>
            </a:r>
          </a:p>
          <a:p>
            <a:pPr algn="ctr"/>
            <a:r>
              <a:rPr lang="en-US" sz="1000" dirty="0">
                <a:solidFill>
                  <a:srgbClr val="002776"/>
                </a:solidFill>
                <a:latin typeface="Loto"/>
              </a:rPr>
              <a:t>GROWTH</a:t>
            </a:r>
          </a:p>
        </p:txBody>
      </p:sp>
      <p:sp>
        <p:nvSpPr>
          <p:cNvPr id="9" name="TextBox 8">
            <a:extLst>
              <a:ext uri="{FF2B5EF4-FFF2-40B4-BE49-F238E27FC236}">
                <a16:creationId xmlns:a16="http://schemas.microsoft.com/office/drawing/2014/main" id="{07569E89-0E35-4559-8DED-B2DC5D8A9C96}"/>
              </a:ext>
            </a:extLst>
          </p:cNvPr>
          <p:cNvSpPr txBox="1"/>
          <p:nvPr/>
        </p:nvSpPr>
        <p:spPr>
          <a:xfrm>
            <a:off x="6744914" y="5669890"/>
            <a:ext cx="758541"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MATURITY</a:t>
            </a:r>
          </a:p>
        </p:txBody>
      </p:sp>
      <p:sp>
        <p:nvSpPr>
          <p:cNvPr id="10" name="TextBox 9">
            <a:extLst>
              <a:ext uri="{FF2B5EF4-FFF2-40B4-BE49-F238E27FC236}">
                <a16:creationId xmlns:a16="http://schemas.microsoft.com/office/drawing/2014/main" id="{EBABAE3D-9BE5-473A-94BC-86B7417844AA}"/>
              </a:ext>
            </a:extLst>
          </p:cNvPr>
          <p:cNvSpPr txBox="1"/>
          <p:nvPr/>
        </p:nvSpPr>
        <p:spPr>
          <a:xfrm>
            <a:off x="8660173" y="5669890"/>
            <a:ext cx="630301"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DECLINE</a:t>
            </a:r>
          </a:p>
        </p:txBody>
      </p:sp>
      <p:sp>
        <p:nvSpPr>
          <p:cNvPr id="11" name="TextBox 10">
            <a:extLst>
              <a:ext uri="{FF2B5EF4-FFF2-40B4-BE49-F238E27FC236}">
                <a16:creationId xmlns:a16="http://schemas.microsoft.com/office/drawing/2014/main" id="{61A4FBDC-74D0-44E4-8993-31FC44F1A7EB}"/>
              </a:ext>
            </a:extLst>
          </p:cNvPr>
          <p:cNvSpPr txBox="1"/>
          <p:nvPr/>
        </p:nvSpPr>
        <p:spPr>
          <a:xfrm>
            <a:off x="8550922" y="3142606"/>
            <a:ext cx="1348899" cy="854080"/>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50" b="0" dirty="0">
                <a:solidFill>
                  <a:srgbClr val="FFFFFF"/>
                </a:solidFill>
                <a:latin typeface="Arial"/>
              </a:rPr>
              <a:t>PRODUCT</a:t>
            </a:r>
          </a:p>
          <a:p>
            <a:pPr algn="ctr"/>
            <a:r>
              <a:rPr lang="en-US" sz="1650" b="0" dirty="0">
                <a:solidFill>
                  <a:srgbClr val="FFFFFF"/>
                </a:solidFill>
                <a:latin typeface="Arial"/>
              </a:rPr>
              <a:t>EXTENSION</a:t>
            </a:r>
          </a:p>
        </p:txBody>
      </p:sp>
      <p:cxnSp>
        <p:nvCxnSpPr>
          <p:cNvPr id="12" name="Straight Arrow Connector 11">
            <a:extLst>
              <a:ext uri="{FF2B5EF4-FFF2-40B4-BE49-F238E27FC236}">
                <a16:creationId xmlns:a16="http://schemas.microsoft.com/office/drawing/2014/main" id="{BF4F673A-0302-4F77-89AB-F4CDB3BB003D}"/>
              </a:ext>
            </a:extLst>
          </p:cNvPr>
          <p:cNvCxnSpPr/>
          <p:nvPr/>
        </p:nvCxnSpPr>
        <p:spPr>
          <a:xfrm flipV="1">
            <a:off x="2468154" y="1752601"/>
            <a:ext cx="0" cy="3854109"/>
          </a:xfrm>
          <a:prstGeom prst="straightConnector1">
            <a:avLst/>
          </a:prstGeom>
          <a:noFill/>
          <a:ln w="76200" cap="rnd" cmpd="sng" algn="ctr">
            <a:solidFill>
              <a:srgbClr val="002776"/>
            </a:solidFill>
            <a:prstDash val="solid"/>
            <a:tailEnd type="none"/>
          </a:ln>
          <a:effectLst/>
        </p:spPr>
      </p:cxnSp>
      <p:sp>
        <p:nvSpPr>
          <p:cNvPr id="13" name="TextBox 12">
            <a:extLst>
              <a:ext uri="{FF2B5EF4-FFF2-40B4-BE49-F238E27FC236}">
                <a16:creationId xmlns:a16="http://schemas.microsoft.com/office/drawing/2014/main" id="{6F0D3C53-A724-48AE-86D5-B2FECFA38DA5}"/>
              </a:ext>
            </a:extLst>
          </p:cNvPr>
          <p:cNvSpPr txBox="1"/>
          <p:nvPr/>
        </p:nvSpPr>
        <p:spPr>
          <a:xfrm rot="16200000">
            <a:off x="1883615" y="5677606"/>
            <a:ext cx="686726"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dirty="0">
                <a:solidFill>
                  <a:srgbClr val="002776"/>
                </a:solidFill>
                <a:latin typeface="Loto"/>
              </a:rPr>
              <a:t>SALES</a:t>
            </a:r>
          </a:p>
        </p:txBody>
      </p:sp>
      <p:sp>
        <p:nvSpPr>
          <p:cNvPr id="17" name="TextBox 16">
            <a:extLst>
              <a:ext uri="{FF2B5EF4-FFF2-40B4-BE49-F238E27FC236}">
                <a16:creationId xmlns:a16="http://schemas.microsoft.com/office/drawing/2014/main" id="{28DA83F0-C2AE-4BE7-AB89-3D766458D857}"/>
              </a:ext>
            </a:extLst>
          </p:cNvPr>
          <p:cNvSpPr txBox="1"/>
          <p:nvPr/>
        </p:nvSpPr>
        <p:spPr>
          <a:xfrm>
            <a:off x="6360875" y="4277152"/>
            <a:ext cx="1858019" cy="215444"/>
          </a:xfrm>
          <a:prstGeom prst="rect">
            <a:avLst/>
          </a:prstGeom>
          <a:noFill/>
        </p:spPr>
        <p:txBody>
          <a:bodyPr wrap="square" rtlCol="0">
            <a:spAutoFit/>
          </a:bodyPr>
          <a:lstStyle/>
          <a:p>
            <a:r>
              <a:rPr lang="en-US" sz="800" dirty="0">
                <a:solidFill>
                  <a:schemeClr val="bg1"/>
                </a:solidFill>
                <a:latin typeface="Arial"/>
              </a:rPr>
              <a:t>.</a:t>
            </a:r>
          </a:p>
        </p:txBody>
      </p:sp>
      <p:sp>
        <p:nvSpPr>
          <p:cNvPr id="19" name="Rounded Rectangular Callout 19">
            <a:extLst>
              <a:ext uri="{FF2B5EF4-FFF2-40B4-BE49-F238E27FC236}">
                <a16:creationId xmlns:a16="http://schemas.microsoft.com/office/drawing/2014/main" id="{828A9C76-8943-4803-A489-1AF19A3EE831}"/>
              </a:ext>
            </a:extLst>
          </p:cNvPr>
          <p:cNvSpPr/>
          <p:nvPr/>
        </p:nvSpPr>
        <p:spPr bwMode="auto">
          <a:xfrm>
            <a:off x="3993202" y="2103644"/>
            <a:ext cx="1761988" cy="637984"/>
          </a:xfrm>
          <a:prstGeom prst="wedgeRoundRectCallout">
            <a:avLst>
              <a:gd name="adj1" fmla="val 34919"/>
              <a:gd name="adj2" fmla="val 197332"/>
              <a:gd name="adj3" fmla="val 16667"/>
            </a:avLst>
          </a:prstGeom>
          <a:solidFill>
            <a:srgbClr val="FFE48F"/>
          </a:solidFill>
          <a:ln>
            <a:noFill/>
            <a:prstDash val="dash"/>
          </a:ln>
        </p:spPr>
        <p:txBody>
          <a:bodyPr wrap="square" lIns="91428" tIns="45715" rIns="91428" bIns="45715" rtlCol="0" anchor="ctr">
            <a:noAutofit/>
          </a:bodyPr>
          <a:lstStyle/>
          <a:p>
            <a:pPr defTabSz="1087636">
              <a:spcBef>
                <a:spcPct val="20000"/>
              </a:spcBef>
              <a:defRPr/>
            </a:pPr>
            <a:endParaRPr lang="en-US" sz="800" dirty="0">
              <a:latin typeface="Loto"/>
            </a:endParaRPr>
          </a:p>
          <a:p>
            <a:pPr defTabSz="1087636">
              <a:spcBef>
                <a:spcPct val="20000"/>
              </a:spcBef>
              <a:defRPr/>
            </a:pPr>
            <a:r>
              <a:rPr lang="en-US" sz="800" dirty="0">
                <a:latin typeface="Loto"/>
              </a:rPr>
              <a:t>Late growth stage is when the product or service portfolio is gaining traction and sales are on an upswing with sales in some cases outstripping forecast</a:t>
            </a:r>
          </a:p>
          <a:p>
            <a:pPr marL="0" marR="0" lvl="0" indent="0" algn="l" defTabSz="1087636" rtl="0" eaLnBrk="1" fontAlgn="auto" latinLnBrk="0" hangingPunct="1">
              <a:spcBef>
                <a:spcPct val="20000"/>
              </a:spcBef>
              <a:spcAft>
                <a:spcPts val="0"/>
              </a:spcAft>
              <a:buClrTx/>
              <a:buSzTx/>
              <a:buFont typeface="Arial"/>
              <a:buNone/>
              <a:tabLst/>
              <a:defRPr/>
            </a:pPr>
            <a:endParaRPr kumimoji="0" lang="en-US" sz="800" b="0" i="1" u="none" strike="noStrike" kern="1200" cap="none" spc="0" normalizeH="0" baseline="0" noProof="0" dirty="0">
              <a:ln>
                <a:noFill/>
              </a:ln>
              <a:effectLst/>
              <a:uLnTx/>
              <a:uFillTx/>
              <a:latin typeface="Loto"/>
              <a:ea typeface="Open Sans Light" panose="020B0306030504020204" pitchFamily="34" charset="0"/>
              <a:cs typeface="Open Sans Light" panose="020B0306030504020204" pitchFamily="34" charset="0"/>
            </a:endParaRPr>
          </a:p>
        </p:txBody>
      </p:sp>
      <p:sp>
        <p:nvSpPr>
          <p:cNvPr id="21" name="Rounded Rectangular Callout 19">
            <a:extLst>
              <a:ext uri="{FF2B5EF4-FFF2-40B4-BE49-F238E27FC236}">
                <a16:creationId xmlns:a16="http://schemas.microsoft.com/office/drawing/2014/main" id="{FF03AF60-F26A-4939-9D48-F0C54709E569}"/>
              </a:ext>
            </a:extLst>
          </p:cNvPr>
          <p:cNvSpPr/>
          <p:nvPr/>
        </p:nvSpPr>
        <p:spPr bwMode="auto">
          <a:xfrm>
            <a:off x="9666440" y="2751803"/>
            <a:ext cx="1966836" cy="616875"/>
          </a:xfrm>
          <a:prstGeom prst="wedgeRoundRectCallout">
            <a:avLst>
              <a:gd name="adj1" fmla="val -62242"/>
              <a:gd name="adj2" fmla="val 153387"/>
              <a:gd name="adj3" fmla="val 16667"/>
            </a:avLst>
          </a:prstGeom>
          <a:solidFill>
            <a:srgbClr val="FFE48F"/>
          </a:solidFill>
          <a:ln>
            <a:noFill/>
            <a:prstDash val="dash"/>
          </a:ln>
        </p:spPr>
        <p:txBody>
          <a:bodyPr wrap="square" lIns="91428" tIns="45715" rIns="91428" bIns="45715" rtlCol="0" anchor="ctr">
            <a:noAutofit/>
          </a:bodyPr>
          <a:lstStyle/>
          <a:p>
            <a:r>
              <a:rPr lang="en-US" sz="700" dirty="0">
                <a:latin typeface="Loto"/>
              </a:rPr>
              <a:t>Its important to know when the decline phase starts as it requires intensive management of existing stock and management of stakeholders to ensure the exit strategy is seamless with a back up plan in place . </a:t>
            </a:r>
          </a:p>
        </p:txBody>
      </p:sp>
      <p:sp>
        <p:nvSpPr>
          <p:cNvPr id="23" name="Rectangle 14">
            <a:extLst>
              <a:ext uri="{FF2B5EF4-FFF2-40B4-BE49-F238E27FC236}">
                <a16:creationId xmlns:a16="http://schemas.microsoft.com/office/drawing/2014/main" id="{2021C96F-E3F9-4221-8910-1D5F5E3C8455}"/>
              </a:ext>
            </a:extLst>
          </p:cNvPr>
          <p:cNvSpPr/>
          <p:nvPr/>
        </p:nvSpPr>
        <p:spPr>
          <a:xfrm>
            <a:off x="5009745" y="3112852"/>
            <a:ext cx="1229248" cy="2556922"/>
          </a:xfrm>
          <a:custGeom>
            <a:avLst/>
            <a:gdLst>
              <a:gd name="connsiteX0" fmla="*/ 1847088 w 1847088"/>
              <a:gd name="connsiteY0" fmla="*/ 0 h 3033157"/>
              <a:gd name="connsiteX1" fmla="*/ 1847088 w 1847088"/>
              <a:gd name="connsiteY1" fmla="*/ 3010418 h 3033157"/>
              <a:gd name="connsiteX2" fmla="*/ 815307 w 1847088"/>
              <a:gd name="connsiteY2" fmla="*/ 3033157 h 3033157"/>
              <a:gd name="connsiteX3" fmla="*/ 0 w 1847088"/>
              <a:gd name="connsiteY3" fmla="*/ 2217293 h 3033157"/>
              <a:gd name="connsiteX4" fmla="*/ 575414 w 1847088"/>
              <a:gd name="connsiteY4" fmla="*/ 1679240 h 3033157"/>
              <a:gd name="connsiteX5" fmla="*/ 1847088 w 1847088"/>
              <a:gd name="connsiteY5" fmla="*/ 0 h 3033157"/>
              <a:gd name="connsiteX0" fmla="*/ 1306875 w 1306875"/>
              <a:gd name="connsiteY0" fmla="*/ 0 h 3033157"/>
              <a:gd name="connsiteX1" fmla="*/ 1306875 w 1306875"/>
              <a:gd name="connsiteY1" fmla="*/ 3010418 h 3033157"/>
              <a:gd name="connsiteX2" fmla="*/ 275094 w 1306875"/>
              <a:gd name="connsiteY2" fmla="*/ 3033157 h 3033157"/>
              <a:gd name="connsiteX3" fmla="*/ 275094 w 1306875"/>
              <a:gd name="connsiteY3" fmla="*/ 1319135 h 3033157"/>
              <a:gd name="connsiteX4" fmla="*/ 35201 w 1306875"/>
              <a:gd name="connsiteY4" fmla="*/ 1679240 h 3033157"/>
              <a:gd name="connsiteX5" fmla="*/ 1306875 w 1306875"/>
              <a:gd name="connsiteY5" fmla="*/ 0 h 303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875" h="3033157">
                <a:moveTo>
                  <a:pt x="1306875" y="0"/>
                </a:moveTo>
                <a:lnTo>
                  <a:pt x="1306875" y="3010418"/>
                </a:lnTo>
                <a:lnTo>
                  <a:pt x="275094" y="3033157"/>
                </a:lnTo>
                <a:lnTo>
                  <a:pt x="275094" y="1319135"/>
                </a:lnTo>
                <a:cubicBezTo>
                  <a:pt x="471962" y="1166146"/>
                  <a:pt x="-151044" y="1885914"/>
                  <a:pt x="35201" y="1679240"/>
                </a:cubicBezTo>
                <a:cubicBezTo>
                  <a:pt x="489630" y="1174967"/>
                  <a:pt x="862195" y="468456"/>
                  <a:pt x="1306875" y="0"/>
                </a:cubicBezTo>
                <a:close/>
              </a:path>
            </a:pathLst>
          </a:custGeom>
          <a:solidFill>
            <a:srgbClr val="00B0F0"/>
          </a:solidFill>
          <a:ln w="25400" cap="flat" cmpd="sng" algn="ctr">
            <a:noFill/>
            <a:prstDash val="solid"/>
          </a:ln>
          <a:effectLst/>
        </p:spPr>
        <p:txBody>
          <a:bodyPr rtlCol="0" anchor="ctr"/>
          <a:lstStyle/>
          <a:p>
            <a:pPr algn="ctr"/>
            <a:endParaRPr lang="en-US" sz="8600" kern="0" dirty="0">
              <a:solidFill>
                <a:prstClr val="white"/>
              </a:solidFill>
              <a:latin typeface="Arial"/>
            </a:endParaRPr>
          </a:p>
        </p:txBody>
      </p:sp>
      <p:sp>
        <p:nvSpPr>
          <p:cNvPr id="24" name="Rectangle 14">
            <a:extLst>
              <a:ext uri="{FF2B5EF4-FFF2-40B4-BE49-F238E27FC236}">
                <a16:creationId xmlns:a16="http://schemas.microsoft.com/office/drawing/2014/main" id="{4C3773C6-9853-4CB8-A4DE-E47B394919EE}"/>
              </a:ext>
            </a:extLst>
          </p:cNvPr>
          <p:cNvSpPr/>
          <p:nvPr/>
        </p:nvSpPr>
        <p:spPr>
          <a:xfrm>
            <a:off x="4340190" y="4269931"/>
            <a:ext cx="921620" cy="1368252"/>
          </a:xfrm>
          <a:custGeom>
            <a:avLst/>
            <a:gdLst>
              <a:gd name="connsiteX0" fmla="*/ 1847088 w 1847094"/>
              <a:gd name="connsiteY0" fmla="*/ 0 h 3010418"/>
              <a:gd name="connsiteX1" fmla="*/ 1123742 w 1847094"/>
              <a:gd name="connsiteY1" fmla="*/ 1803650 h 3010418"/>
              <a:gd name="connsiteX2" fmla="*/ 1847088 w 1847094"/>
              <a:gd name="connsiteY2" fmla="*/ 3010418 h 3010418"/>
              <a:gd name="connsiteX3" fmla="*/ 0 w 1847094"/>
              <a:gd name="connsiteY3" fmla="*/ 3010418 h 3010418"/>
              <a:gd name="connsiteX4" fmla="*/ 0 w 1847094"/>
              <a:gd name="connsiteY4" fmla="*/ 2217293 h 3010418"/>
              <a:gd name="connsiteX5" fmla="*/ 575414 w 1847094"/>
              <a:gd name="connsiteY5" fmla="*/ 1679240 h 3010418"/>
              <a:gd name="connsiteX6" fmla="*/ 1847088 w 1847094"/>
              <a:gd name="connsiteY6" fmla="*/ 0 h 3010418"/>
              <a:gd name="connsiteX0" fmla="*/ 1847088 w 1847094"/>
              <a:gd name="connsiteY0" fmla="*/ 0 h 3010418"/>
              <a:gd name="connsiteX1" fmla="*/ 1114370 w 1847094"/>
              <a:gd name="connsiteY1" fmla="*/ 1974186 h 3010418"/>
              <a:gd name="connsiteX2" fmla="*/ 1847088 w 1847094"/>
              <a:gd name="connsiteY2" fmla="*/ 3010418 h 3010418"/>
              <a:gd name="connsiteX3" fmla="*/ 0 w 1847094"/>
              <a:gd name="connsiteY3" fmla="*/ 3010418 h 3010418"/>
              <a:gd name="connsiteX4" fmla="*/ 0 w 1847094"/>
              <a:gd name="connsiteY4" fmla="*/ 2217293 h 3010418"/>
              <a:gd name="connsiteX5" fmla="*/ 575414 w 1847094"/>
              <a:gd name="connsiteY5" fmla="*/ 1679240 h 3010418"/>
              <a:gd name="connsiteX6" fmla="*/ 1847088 w 1847094"/>
              <a:gd name="connsiteY6" fmla="*/ 0 h 3010418"/>
              <a:gd name="connsiteX0" fmla="*/ 1847088 w 1847094"/>
              <a:gd name="connsiteY0" fmla="*/ 0 h 3033157"/>
              <a:gd name="connsiteX1" fmla="*/ 1114370 w 1847094"/>
              <a:gd name="connsiteY1" fmla="*/ 1974186 h 3033157"/>
              <a:gd name="connsiteX2" fmla="*/ 1097381 w 1847094"/>
              <a:gd name="connsiteY2" fmla="*/ 3033157 h 3033157"/>
              <a:gd name="connsiteX3" fmla="*/ 0 w 1847094"/>
              <a:gd name="connsiteY3" fmla="*/ 3010418 h 3033157"/>
              <a:gd name="connsiteX4" fmla="*/ 0 w 1847094"/>
              <a:gd name="connsiteY4" fmla="*/ 2217293 h 3033157"/>
              <a:gd name="connsiteX5" fmla="*/ 575414 w 1847094"/>
              <a:gd name="connsiteY5" fmla="*/ 1679240 h 3033157"/>
              <a:gd name="connsiteX6" fmla="*/ 1847088 w 1847094"/>
              <a:gd name="connsiteY6" fmla="*/ 0 h 3033157"/>
              <a:gd name="connsiteX0" fmla="*/ 1144236 w 1144368"/>
              <a:gd name="connsiteY0" fmla="*/ 0 h 2044047"/>
              <a:gd name="connsiteX1" fmla="*/ 1114370 w 1144368"/>
              <a:gd name="connsiteY1" fmla="*/ 985076 h 2044047"/>
              <a:gd name="connsiteX2" fmla="*/ 1097381 w 1144368"/>
              <a:gd name="connsiteY2" fmla="*/ 2044047 h 2044047"/>
              <a:gd name="connsiteX3" fmla="*/ 0 w 1144368"/>
              <a:gd name="connsiteY3" fmla="*/ 2021308 h 2044047"/>
              <a:gd name="connsiteX4" fmla="*/ 0 w 1144368"/>
              <a:gd name="connsiteY4" fmla="*/ 1228183 h 2044047"/>
              <a:gd name="connsiteX5" fmla="*/ 575414 w 1144368"/>
              <a:gd name="connsiteY5" fmla="*/ 690130 h 2044047"/>
              <a:gd name="connsiteX6" fmla="*/ 1144236 w 1144368"/>
              <a:gd name="connsiteY6" fmla="*/ 0 h 2044047"/>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75414 w 1115104"/>
              <a:gd name="connsiteY5" fmla="*/ 296247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88869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88869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77501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77501 h 1650164"/>
              <a:gd name="connsiteX6" fmla="*/ 1114371 w 1115104"/>
              <a:gd name="connsiteY6" fmla="*/ 0 h 165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104" h="1650164">
                <a:moveTo>
                  <a:pt x="1114371" y="0"/>
                </a:moveTo>
                <a:cubicBezTo>
                  <a:pt x="1116911" y="597427"/>
                  <a:pt x="1111830" y="-6234"/>
                  <a:pt x="1114370" y="591193"/>
                </a:cubicBezTo>
                <a:lnTo>
                  <a:pt x="1097381" y="1650164"/>
                </a:lnTo>
                <a:lnTo>
                  <a:pt x="0" y="1627425"/>
                </a:lnTo>
                <a:lnTo>
                  <a:pt x="0" y="834300"/>
                </a:lnTo>
                <a:cubicBezTo>
                  <a:pt x="196868" y="681311"/>
                  <a:pt x="-45450" y="829942"/>
                  <a:pt x="561462" y="477501"/>
                </a:cubicBezTo>
                <a:cubicBezTo>
                  <a:pt x="1123743" y="43771"/>
                  <a:pt x="669691" y="468456"/>
                  <a:pt x="1114371"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5" name="Straight Arrow Connector 24">
            <a:extLst>
              <a:ext uri="{FF2B5EF4-FFF2-40B4-BE49-F238E27FC236}">
                <a16:creationId xmlns:a16="http://schemas.microsoft.com/office/drawing/2014/main" id="{3CE522AC-F5B4-48B4-B1E4-FB1593B549EF}"/>
              </a:ext>
            </a:extLst>
          </p:cNvPr>
          <p:cNvCxnSpPr/>
          <p:nvPr/>
        </p:nvCxnSpPr>
        <p:spPr>
          <a:xfrm>
            <a:off x="2468155" y="5634990"/>
            <a:ext cx="7818395" cy="0"/>
          </a:xfrm>
          <a:prstGeom prst="straightConnector1">
            <a:avLst/>
          </a:prstGeom>
          <a:noFill/>
          <a:ln w="76200" cap="rnd" cmpd="sng" algn="ctr">
            <a:solidFill>
              <a:srgbClr val="002776"/>
            </a:solidFill>
            <a:prstDash val="solid"/>
            <a:tailEnd type="none"/>
          </a:ln>
          <a:effectLst/>
        </p:spPr>
      </p:cxnSp>
      <p:sp>
        <p:nvSpPr>
          <p:cNvPr id="27" name="Rectangle 76">
            <a:extLst>
              <a:ext uri="{FF2B5EF4-FFF2-40B4-BE49-F238E27FC236}">
                <a16:creationId xmlns:a16="http://schemas.microsoft.com/office/drawing/2014/main" id="{8C8EA3DC-E179-4A44-B527-CF0DC3C7CDA5}"/>
              </a:ext>
            </a:extLst>
          </p:cNvPr>
          <p:cNvSpPr>
            <a:spLocks noChangeArrowheads="1"/>
          </p:cNvSpPr>
          <p:nvPr/>
        </p:nvSpPr>
        <p:spPr bwMode="auto">
          <a:xfrm>
            <a:off x="2558103" y="4502385"/>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1</a:t>
            </a:r>
          </a:p>
          <a:p>
            <a:pPr algn="ctr"/>
            <a:r>
              <a:rPr lang="en-US" altLang="en-US" sz="900" kern="0" dirty="0"/>
              <a:t>Pioneers</a:t>
            </a:r>
          </a:p>
        </p:txBody>
      </p:sp>
      <p:sp>
        <p:nvSpPr>
          <p:cNvPr id="30" name="TextBox 29">
            <a:extLst>
              <a:ext uri="{FF2B5EF4-FFF2-40B4-BE49-F238E27FC236}">
                <a16:creationId xmlns:a16="http://schemas.microsoft.com/office/drawing/2014/main" id="{5E9F5B18-9C81-4DB8-8067-71D3A4E69292}"/>
              </a:ext>
            </a:extLst>
          </p:cNvPr>
          <p:cNvSpPr txBox="1"/>
          <p:nvPr/>
        </p:nvSpPr>
        <p:spPr>
          <a:xfrm>
            <a:off x="4423900" y="5669057"/>
            <a:ext cx="686405" cy="4001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000" dirty="0">
                <a:solidFill>
                  <a:srgbClr val="002776"/>
                </a:solidFill>
                <a:latin typeface="Loto"/>
              </a:rPr>
              <a:t>EARLY</a:t>
            </a:r>
          </a:p>
          <a:p>
            <a:pPr algn="ctr"/>
            <a:r>
              <a:rPr lang="en-US" sz="1000" dirty="0">
                <a:solidFill>
                  <a:srgbClr val="002776"/>
                </a:solidFill>
                <a:latin typeface="Loto"/>
              </a:rPr>
              <a:t>GROWTH</a:t>
            </a:r>
          </a:p>
        </p:txBody>
      </p:sp>
      <p:cxnSp>
        <p:nvCxnSpPr>
          <p:cNvPr id="32" name="Straight Connector 31">
            <a:extLst>
              <a:ext uri="{FF2B5EF4-FFF2-40B4-BE49-F238E27FC236}">
                <a16:creationId xmlns:a16="http://schemas.microsoft.com/office/drawing/2014/main" id="{D1C63B39-6112-44BC-9F2A-8B283056606D}"/>
              </a:ext>
            </a:extLst>
          </p:cNvPr>
          <p:cNvCxnSpPr>
            <a:cxnSpLocks/>
          </p:cNvCxnSpPr>
          <p:nvPr/>
        </p:nvCxnSpPr>
        <p:spPr>
          <a:xfrm flipH="1" flipV="1">
            <a:off x="3344403" y="3650410"/>
            <a:ext cx="987167" cy="13119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7C87E-6C40-4FC9-8E94-8D875029D007}"/>
              </a:ext>
            </a:extLst>
          </p:cNvPr>
          <p:cNvCxnSpPr>
            <a:cxnSpLocks/>
          </p:cNvCxnSpPr>
          <p:nvPr/>
        </p:nvCxnSpPr>
        <p:spPr>
          <a:xfrm flipH="1" flipV="1">
            <a:off x="4264218" y="2939668"/>
            <a:ext cx="987167" cy="13119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332EA2-C8D9-4943-84D8-40EEA00C3336}"/>
              </a:ext>
            </a:extLst>
          </p:cNvPr>
          <p:cNvCxnSpPr>
            <a:cxnSpLocks/>
          </p:cNvCxnSpPr>
          <p:nvPr/>
        </p:nvCxnSpPr>
        <p:spPr>
          <a:xfrm flipV="1">
            <a:off x="6234489" y="1841884"/>
            <a:ext cx="0" cy="1349956"/>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F2729A-A214-46FF-AC92-5F3A98FD34B7}"/>
              </a:ext>
            </a:extLst>
          </p:cNvPr>
          <p:cNvCxnSpPr>
            <a:cxnSpLocks/>
          </p:cNvCxnSpPr>
          <p:nvPr/>
        </p:nvCxnSpPr>
        <p:spPr>
          <a:xfrm flipV="1">
            <a:off x="8046312" y="1881889"/>
            <a:ext cx="0" cy="1349956"/>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76">
            <a:extLst>
              <a:ext uri="{FF2B5EF4-FFF2-40B4-BE49-F238E27FC236}">
                <a16:creationId xmlns:a16="http://schemas.microsoft.com/office/drawing/2014/main" id="{7EE58814-733D-43DC-96AF-5CF2EFAE3BB7}"/>
              </a:ext>
            </a:extLst>
          </p:cNvPr>
          <p:cNvSpPr>
            <a:spLocks noChangeArrowheads="1"/>
          </p:cNvSpPr>
          <p:nvPr/>
        </p:nvSpPr>
        <p:spPr bwMode="auto">
          <a:xfrm>
            <a:off x="3673737" y="3753568"/>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en-US" sz="900" kern="0" dirty="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Stage </a:t>
            </a:r>
            <a:r>
              <a:rPr lang="en-US" altLang="en-US" sz="900" kern="0" dirty="0"/>
              <a:t># </a:t>
            </a: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Early growth followers </a:t>
            </a:r>
          </a:p>
        </p:txBody>
      </p:sp>
      <p:sp>
        <p:nvSpPr>
          <p:cNvPr id="40" name="Rectangle 76">
            <a:extLst>
              <a:ext uri="{FF2B5EF4-FFF2-40B4-BE49-F238E27FC236}">
                <a16:creationId xmlns:a16="http://schemas.microsoft.com/office/drawing/2014/main" id="{BD0A1B5A-5D48-4AB6-B066-14FC2BA5229D}"/>
              </a:ext>
            </a:extLst>
          </p:cNvPr>
          <p:cNvSpPr>
            <a:spLocks noChangeArrowheads="1"/>
          </p:cNvSpPr>
          <p:nvPr/>
        </p:nvSpPr>
        <p:spPr bwMode="auto">
          <a:xfrm>
            <a:off x="3316748" y="3408778"/>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Stage </a:t>
            </a:r>
            <a:r>
              <a:rPr lang="en-US" altLang="en-US" sz="1000" kern="0" dirty="0"/>
              <a:t># </a:t>
            </a:r>
            <a:r>
              <a:rPr lang="en-GB" altLang="en-US" sz="1000" kern="0" dirty="0"/>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rPr>
              <a:t>Early growth </a:t>
            </a:r>
            <a:r>
              <a:rPr kumimoji="0" lang="en-US" altLang="en-US" sz="900" b="0" i="0" u="none" strike="noStrike" kern="0" cap="none" spc="0" normalizeH="0" baseline="0" noProof="0" dirty="0">
                <a:ln>
                  <a:noFill/>
                </a:ln>
                <a:effectLst/>
                <a:uLnTx/>
                <a:uFillTx/>
                <a:latin typeface="Arial" panose="020B0604020202020204" pitchFamily="34" charset="0"/>
                <a:cs typeface="Arial" panose="020B0604020202020204" pitchFamily="34" charset="0"/>
              </a:rPr>
              <a:t>leaders</a:t>
            </a:r>
            <a:endParaRPr kumimoji="0" lang="en-US" altLang="en-US" sz="10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en-US" sz="1000" kern="0" dirty="0"/>
          </a:p>
        </p:txBody>
      </p:sp>
      <p:sp>
        <p:nvSpPr>
          <p:cNvPr id="41" name="Rectangle 76">
            <a:extLst>
              <a:ext uri="{FF2B5EF4-FFF2-40B4-BE49-F238E27FC236}">
                <a16:creationId xmlns:a16="http://schemas.microsoft.com/office/drawing/2014/main" id="{1577A7C4-890D-48C3-B313-912C66A3DE23}"/>
              </a:ext>
            </a:extLst>
          </p:cNvPr>
          <p:cNvSpPr>
            <a:spLocks noChangeArrowheads="1"/>
          </p:cNvSpPr>
          <p:nvPr/>
        </p:nvSpPr>
        <p:spPr bwMode="auto">
          <a:xfrm>
            <a:off x="4692696" y="2709769"/>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4</a:t>
            </a:r>
          </a:p>
          <a:p>
            <a:pPr algn="ctr"/>
            <a:r>
              <a:rPr lang="en-US" altLang="en-US" sz="900" kern="0" dirty="0"/>
              <a:t>Late Growth </a:t>
            </a:r>
          </a:p>
        </p:txBody>
      </p:sp>
      <p:sp>
        <p:nvSpPr>
          <p:cNvPr id="42" name="Rectangle 76">
            <a:extLst>
              <a:ext uri="{FF2B5EF4-FFF2-40B4-BE49-F238E27FC236}">
                <a16:creationId xmlns:a16="http://schemas.microsoft.com/office/drawing/2014/main" id="{E31746A9-2774-4A89-8223-F92AFF38DBDA}"/>
              </a:ext>
            </a:extLst>
          </p:cNvPr>
          <p:cNvSpPr>
            <a:spLocks noChangeArrowheads="1"/>
          </p:cNvSpPr>
          <p:nvPr/>
        </p:nvSpPr>
        <p:spPr bwMode="auto">
          <a:xfrm>
            <a:off x="6387370" y="1391403"/>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5</a:t>
            </a:r>
          </a:p>
          <a:p>
            <a:pPr algn="ctr"/>
            <a:r>
              <a:rPr lang="en-US" altLang="en-US" sz="900" kern="0" dirty="0"/>
              <a:t>Growing maturity</a:t>
            </a:r>
          </a:p>
        </p:txBody>
      </p:sp>
      <p:sp>
        <p:nvSpPr>
          <p:cNvPr id="43" name="Rectangle 76">
            <a:extLst>
              <a:ext uri="{FF2B5EF4-FFF2-40B4-BE49-F238E27FC236}">
                <a16:creationId xmlns:a16="http://schemas.microsoft.com/office/drawing/2014/main" id="{9EE087E4-DF66-433B-9D4C-350A01616D63}"/>
              </a:ext>
            </a:extLst>
          </p:cNvPr>
          <p:cNvSpPr>
            <a:spLocks noChangeArrowheads="1"/>
          </p:cNvSpPr>
          <p:nvPr/>
        </p:nvSpPr>
        <p:spPr bwMode="auto">
          <a:xfrm>
            <a:off x="6422851" y="1737359"/>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6</a:t>
            </a:r>
          </a:p>
          <a:p>
            <a:pPr algn="ctr"/>
            <a:r>
              <a:rPr lang="en-US" altLang="en-US" sz="900" kern="0" dirty="0"/>
              <a:t>Maturity</a:t>
            </a:r>
          </a:p>
        </p:txBody>
      </p:sp>
      <p:sp>
        <p:nvSpPr>
          <p:cNvPr id="44" name="Rectangle 76">
            <a:extLst>
              <a:ext uri="{FF2B5EF4-FFF2-40B4-BE49-F238E27FC236}">
                <a16:creationId xmlns:a16="http://schemas.microsoft.com/office/drawing/2014/main" id="{1EE752B7-AB01-483F-A7BD-A9C3BDD25546}"/>
              </a:ext>
            </a:extLst>
          </p:cNvPr>
          <p:cNvSpPr>
            <a:spLocks noChangeArrowheads="1"/>
          </p:cNvSpPr>
          <p:nvPr/>
        </p:nvSpPr>
        <p:spPr bwMode="auto">
          <a:xfrm>
            <a:off x="6429504" y="2084032"/>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7</a:t>
            </a:r>
          </a:p>
          <a:p>
            <a:pPr algn="ctr"/>
            <a:r>
              <a:rPr lang="en-US" altLang="en-US" sz="900" kern="0" dirty="0"/>
              <a:t>Maturity – Concentrated </a:t>
            </a:r>
          </a:p>
        </p:txBody>
      </p:sp>
      <p:sp>
        <p:nvSpPr>
          <p:cNvPr id="45" name="Rectangle 76">
            <a:extLst>
              <a:ext uri="{FF2B5EF4-FFF2-40B4-BE49-F238E27FC236}">
                <a16:creationId xmlns:a16="http://schemas.microsoft.com/office/drawing/2014/main" id="{8FCE5D02-13CE-46AC-BEE1-BBBA4212AE7D}"/>
              </a:ext>
            </a:extLst>
          </p:cNvPr>
          <p:cNvSpPr>
            <a:spLocks noChangeArrowheads="1"/>
          </p:cNvSpPr>
          <p:nvPr/>
        </p:nvSpPr>
        <p:spPr bwMode="auto">
          <a:xfrm>
            <a:off x="6427471" y="2384833"/>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8</a:t>
            </a:r>
          </a:p>
          <a:p>
            <a:pPr algn="ctr"/>
            <a:r>
              <a:rPr lang="en-US" altLang="en-US" sz="900" kern="0" dirty="0"/>
              <a:t>Maturity – Fragmented </a:t>
            </a:r>
          </a:p>
        </p:txBody>
      </p:sp>
      <p:sp>
        <p:nvSpPr>
          <p:cNvPr id="46" name="Rectangle 76">
            <a:extLst>
              <a:ext uri="{FF2B5EF4-FFF2-40B4-BE49-F238E27FC236}">
                <a16:creationId xmlns:a16="http://schemas.microsoft.com/office/drawing/2014/main" id="{4E475158-BF89-44D5-A9E7-E96F1CF5B54A}"/>
              </a:ext>
            </a:extLst>
          </p:cNvPr>
          <p:cNvSpPr>
            <a:spLocks noChangeArrowheads="1"/>
          </p:cNvSpPr>
          <p:nvPr/>
        </p:nvSpPr>
        <p:spPr bwMode="auto">
          <a:xfrm>
            <a:off x="8363561" y="2612457"/>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sz="900" kern="0" dirty="0"/>
              <a:t>Stage # 9</a:t>
            </a:r>
          </a:p>
          <a:p>
            <a:pPr algn="ctr"/>
            <a:r>
              <a:rPr lang="en-US" altLang="en-US" sz="900" kern="0" dirty="0"/>
              <a:t>Decline</a:t>
            </a:r>
          </a:p>
        </p:txBody>
      </p:sp>
      <p:cxnSp>
        <p:nvCxnSpPr>
          <p:cNvPr id="49" name="Straight Arrow Connector 48">
            <a:extLst>
              <a:ext uri="{FF2B5EF4-FFF2-40B4-BE49-F238E27FC236}">
                <a16:creationId xmlns:a16="http://schemas.microsoft.com/office/drawing/2014/main" id="{635AF917-2981-4912-B7FC-D5177B69F3AB}"/>
              </a:ext>
            </a:extLst>
          </p:cNvPr>
          <p:cNvCxnSpPr>
            <a:cxnSpLocks/>
            <a:stCxn id="47" idx="3"/>
          </p:cNvCxnSpPr>
          <p:nvPr/>
        </p:nvCxnSpPr>
        <p:spPr>
          <a:xfrm flipV="1">
            <a:off x="2965217" y="6098235"/>
            <a:ext cx="5192793" cy="76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107E3C7-85BF-45CF-BA36-0F396956D2D0}"/>
              </a:ext>
            </a:extLst>
          </p:cNvPr>
          <p:cNvCxnSpPr>
            <a:cxnSpLocks/>
          </p:cNvCxnSpPr>
          <p:nvPr/>
        </p:nvCxnSpPr>
        <p:spPr>
          <a:xfrm flipV="1">
            <a:off x="2226978" y="1713846"/>
            <a:ext cx="0" cy="373377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0243C2A-2C39-4A52-9669-285F94050ABE}"/>
              </a:ext>
            </a:extLst>
          </p:cNvPr>
          <p:cNvSpPr txBox="1"/>
          <p:nvPr/>
        </p:nvSpPr>
        <p:spPr>
          <a:xfrm>
            <a:off x="2346137" y="5936652"/>
            <a:ext cx="619080" cy="338554"/>
          </a:xfrm>
          <a:prstGeom prst="rect">
            <a:avLst/>
          </a:prstGeom>
          <a:solidFill>
            <a:schemeClr val="bg1"/>
          </a:solid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dirty="0">
                <a:solidFill>
                  <a:srgbClr val="002776"/>
                </a:solidFill>
                <a:latin typeface="Loto"/>
              </a:rPr>
              <a:t>TIME</a:t>
            </a:r>
          </a:p>
        </p:txBody>
      </p:sp>
      <p:sp>
        <p:nvSpPr>
          <p:cNvPr id="20" name="Rounded Rectangular Callout 19">
            <a:extLst>
              <a:ext uri="{FF2B5EF4-FFF2-40B4-BE49-F238E27FC236}">
                <a16:creationId xmlns:a16="http://schemas.microsoft.com/office/drawing/2014/main" id="{6626F720-AEC6-4FFC-A50D-021FCF400C3C}"/>
              </a:ext>
            </a:extLst>
          </p:cNvPr>
          <p:cNvSpPr/>
          <p:nvPr/>
        </p:nvSpPr>
        <p:spPr bwMode="auto">
          <a:xfrm>
            <a:off x="7822470" y="1496020"/>
            <a:ext cx="1509160" cy="616875"/>
          </a:xfrm>
          <a:prstGeom prst="wedgeRoundRectCallout">
            <a:avLst>
              <a:gd name="adj1" fmla="val -56224"/>
              <a:gd name="adj2" fmla="val 169139"/>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dirty="0">
                <a:latin typeface="Loto"/>
              </a:rPr>
              <a:t>The Maturity phase is when companies start preparing on 2 strategies , revalidate portfolio , , pricing and review tactical adjustments</a:t>
            </a:r>
            <a:endParaRPr kumimoji="0" lang="en-US" sz="700" b="0" i="1" u="none" strike="noStrike" kern="1200" cap="none" spc="0" normalizeH="0" baseline="0" noProof="0" dirty="0">
              <a:ln>
                <a:noFill/>
              </a:ln>
              <a:effectLst/>
              <a:uLnTx/>
              <a:uFillTx/>
              <a:latin typeface="Loto"/>
              <a:ea typeface="Open Sans Light" panose="020B0306030504020204" pitchFamily="34" charset="0"/>
              <a:cs typeface="Open Sans Light" panose="020B0306030504020204" pitchFamily="34" charset="0"/>
            </a:endParaRPr>
          </a:p>
        </p:txBody>
      </p:sp>
      <p:sp>
        <p:nvSpPr>
          <p:cNvPr id="22" name="Rounded Rectangular Callout 19">
            <a:extLst>
              <a:ext uri="{FF2B5EF4-FFF2-40B4-BE49-F238E27FC236}">
                <a16:creationId xmlns:a16="http://schemas.microsoft.com/office/drawing/2014/main" id="{A589EDF6-3363-4E14-A1FD-986886ABCC46}"/>
              </a:ext>
            </a:extLst>
          </p:cNvPr>
          <p:cNvSpPr/>
          <p:nvPr/>
        </p:nvSpPr>
        <p:spPr bwMode="auto">
          <a:xfrm>
            <a:off x="1349912" y="2226876"/>
            <a:ext cx="1966836" cy="712792"/>
          </a:xfrm>
          <a:prstGeom prst="wedgeRoundRectCallout">
            <a:avLst>
              <a:gd name="adj1" fmla="val 72046"/>
              <a:gd name="adj2" fmla="val 12485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Loto"/>
                <a:ea typeface="Open Sans Light" panose="020B0306030504020204" pitchFamily="34" charset="0"/>
                <a:cs typeface="Open Sans Light" panose="020B0306030504020204" pitchFamily="34" charset="0"/>
              </a:rPr>
              <a:t>Early growth phase happens when the channels , partners and products are operating in a trial phase with followers delivering trust and buying product with initial emphasis on the marketing mix delivery </a:t>
            </a:r>
            <a:endParaRPr kumimoji="0" lang="en-US" sz="700" b="0" i="1" u="none" strike="noStrike" kern="1200" cap="none" spc="0" normalizeH="0" baseline="0" noProof="0" dirty="0">
              <a:ln>
                <a:noFill/>
              </a:ln>
              <a:solidFill>
                <a:prstClr val="black"/>
              </a:solidFill>
              <a:effectLst/>
              <a:uLnTx/>
              <a:uFillTx/>
              <a:latin typeface="Loto"/>
              <a:ea typeface="Open Sans Light" panose="020B0306030504020204" pitchFamily="34" charset="0"/>
              <a:cs typeface="Open Sans Light" panose="020B0306030504020204" pitchFamily="34" charset="0"/>
            </a:endParaRPr>
          </a:p>
        </p:txBody>
      </p:sp>
      <p:sp>
        <p:nvSpPr>
          <p:cNvPr id="56" name="Rounded Rectangular Callout 19">
            <a:extLst>
              <a:ext uri="{FF2B5EF4-FFF2-40B4-BE49-F238E27FC236}">
                <a16:creationId xmlns:a16="http://schemas.microsoft.com/office/drawing/2014/main" id="{B022D582-2BC7-46CC-A26E-7ADB3E7EA8A9}"/>
              </a:ext>
            </a:extLst>
          </p:cNvPr>
          <p:cNvSpPr/>
          <p:nvPr/>
        </p:nvSpPr>
        <p:spPr bwMode="auto">
          <a:xfrm>
            <a:off x="847246" y="4061028"/>
            <a:ext cx="1966836" cy="901301"/>
          </a:xfrm>
          <a:prstGeom prst="wedgeRoundRectCallout">
            <a:avLst>
              <a:gd name="adj1" fmla="val 72046"/>
              <a:gd name="adj2" fmla="val 12485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Loto"/>
                <a:ea typeface="Open Sans Light" panose="020B0306030504020204" pitchFamily="34" charset="0"/>
                <a:cs typeface="Open Sans Light" panose="020B0306030504020204" pitchFamily="34" charset="0"/>
              </a:rPr>
              <a:t>No Man’s land , some enterprising consumers have looked up the product and decided to take a risk and buy the product even though the rest of the market is still way behind , these consumers are usually well informed and tech savvy consumers in today's environment </a:t>
            </a:r>
            <a:endParaRPr kumimoji="0" lang="en-US" sz="700" b="0" i="1" u="none" strike="noStrike" kern="1200" cap="none" spc="0" normalizeH="0" baseline="0" noProof="0" dirty="0">
              <a:ln>
                <a:noFill/>
              </a:ln>
              <a:solidFill>
                <a:prstClr val="black"/>
              </a:solidFill>
              <a:effectLst/>
              <a:uLnTx/>
              <a:uFillTx/>
              <a:latin typeface="Loto"/>
              <a:ea typeface="Open Sans Light" panose="020B0306030504020204" pitchFamily="34" charset="0"/>
              <a:cs typeface="Open Sans Light" panose="020B0306030504020204" pitchFamily="34" charset="0"/>
            </a:endParaRPr>
          </a:p>
        </p:txBody>
      </p:sp>
      <p:sp>
        <p:nvSpPr>
          <p:cNvPr id="57" name="TextBox 56">
            <a:extLst>
              <a:ext uri="{FF2B5EF4-FFF2-40B4-BE49-F238E27FC236}">
                <a16:creationId xmlns:a16="http://schemas.microsoft.com/office/drawing/2014/main" id="{3A307C41-C109-49E4-8DF0-1A26C5C88198}"/>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Product Life Cycle Influences in pricing</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CBD7A2CD-29AE-4881-9EB4-AF07FE61D1D3}"/>
              </a:ext>
            </a:extLst>
          </p:cNvPr>
          <p:cNvSpPr>
            <a:spLocks noGrp="1"/>
          </p:cNvSpPr>
          <p:nvPr>
            <p:ph type="ftr" sz="quarter" idx="11"/>
          </p:nvPr>
        </p:nvSpPr>
        <p:spPr/>
        <p:txBody>
          <a:bodyPr/>
          <a:lstStyle/>
          <a:p>
            <a:r>
              <a:rPr lang="en-GB"/>
              <a:t>www.upskilpro.com</a:t>
            </a:r>
          </a:p>
        </p:txBody>
      </p:sp>
      <p:sp>
        <p:nvSpPr>
          <p:cNvPr id="14" name="Slide Number Placeholder 13">
            <a:extLst>
              <a:ext uri="{FF2B5EF4-FFF2-40B4-BE49-F238E27FC236}">
                <a16:creationId xmlns:a16="http://schemas.microsoft.com/office/drawing/2014/main" id="{24B2C1C9-9BAD-444B-A81A-913569266373}"/>
              </a:ext>
            </a:extLst>
          </p:cNvPr>
          <p:cNvSpPr>
            <a:spLocks noGrp="1"/>
          </p:cNvSpPr>
          <p:nvPr>
            <p:ph type="sldNum" sz="quarter" idx="12"/>
          </p:nvPr>
        </p:nvSpPr>
        <p:spPr/>
        <p:txBody>
          <a:bodyPr/>
          <a:lstStyle/>
          <a:p>
            <a:fld id="{9278DA17-E8A2-4818-8648-DFE1C8C3EB96}" type="slidenum">
              <a:rPr lang="en-GB" smtClean="0"/>
              <a:t>16</a:t>
            </a:fld>
            <a:endParaRPr lang="en-GB"/>
          </a:p>
        </p:txBody>
      </p:sp>
      <p:pic>
        <p:nvPicPr>
          <p:cNvPr id="48" name="Picture 47" descr="Logo&#10;&#10;Description automatically generated">
            <a:extLst>
              <a:ext uri="{FF2B5EF4-FFF2-40B4-BE49-F238E27FC236}">
                <a16:creationId xmlns:a16="http://schemas.microsoft.com/office/drawing/2014/main" id="{46F3D0C7-D401-4164-B426-783E741C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96877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A79BC7C-5734-4358-BC56-D9E75BF8D9A2}"/>
              </a:ext>
            </a:extLst>
          </p:cNvPr>
          <p:cNvSpPr/>
          <p:nvPr/>
        </p:nvSpPr>
        <p:spPr>
          <a:xfrm>
            <a:off x="4250839" y="1997020"/>
            <a:ext cx="1847088" cy="3010418"/>
          </a:xfrm>
          <a:custGeom>
            <a:avLst/>
            <a:gdLst/>
            <a:ahLst/>
            <a:cxnLst/>
            <a:rect l="l" t="t" r="r" b="b"/>
            <a:pathLst>
              <a:path w="1847088" h="301041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15">
            <a:extLst>
              <a:ext uri="{FF2B5EF4-FFF2-40B4-BE49-F238E27FC236}">
                <a16:creationId xmlns:a16="http://schemas.microsoft.com/office/drawing/2014/main" id="{FCC0A34E-FA51-4C6E-82C5-BEA235751386}"/>
              </a:ext>
            </a:extLst>
          </p:cNvPr>
          <p:cNvSpPr/>
          <p:nvPr/>
        </p:nvSpPr>
        <p:spPr>
          <a:xfrm>
            <a:off x="6097927" y="1502180"/>
            <a:ext cx="1847088" cy="3505259"/>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Oval 7">
            <a:extLst>
              <a:ext uri="{FF2B5EF4-FFF2-40B4-BE49-F238E27FC236}">
                <a16:creationId xmlns:a16="http://schemas.microsoft.com/office/drawing/2014/main" id="{162C8BEF-23FB-46CF-A5F0-65C524B6BB07}"/>
              </a:ext>
            </a:extLst>
          </p:cNvPr>
          <p:cNvSpPr/>
          <p:nvPr/>
        </p:nvSpPr>
        <p:spPr>
          <a:xfrm>
            <a:off x="7938176" y="1987118"/>
            <a:ext cx="1847088" cy="3020321"/>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Oval 7">
            <a:extLst>
              <a:ext uri="{FF2B5EF4-FFF2-40B4-BE49-F238E27FC236}">
                <a16:creationId xmlns:a16="http://schemas.microsoft.com/office/drawing/2014/main" id="{7D90720C-20D4-47B3-AD8A-78EFA0CAB48D}"/>
              </a:ext>
            </a:extLst>
          </p:cNvPr>
          <p:cNvSpPr/>
          <p:nvPr/>
        </p:nvSpPr>
        <p:spPr>
          <a:xfrm>
            <a:off x="2410590" y="4208934"/>
            <a:ext cx="1847088" cy="798504"/>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47C4AB8B-63D7-4B25-A756-FC697F9880BB}"/>
              </a:ext>
            </a:extLst>
          </p:cNvPr>
          <p:cNvSpPr/>
          <p:nvPr/>
        </p:nvSpPr>
        <p:spPr>
          <a:xfrm>
            <a:off x="2410590" y="1502180"/>
            <a:ext cx="7374674" cy="3483370"/>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ysClr val="window" lastClr="FFFFFF">
                <a:lumMod val="85000"/>
                <a:lumOff val="1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Oval 7">
            <a:extLst>
              <a:ext uri="{FF2B5EF4-FFF2-40B4-BE49-F238E27FC236}">
                <a16:creationId xmlns:a16="http://schemas.microsoft.com/office/drawing/2014/main" id="{08C6FE86-CF83-47C7-BBB5-CCB55193E87F}"/>
              </a:ext>
            </a:extLst>
          </p:cNvPr>
          <p:cNvSpPr/>
          <p:nvPr/>
        </p:nvSpPr>
        <p:spPr>
          <a:xfrm>
            <a:off x="7946473" y="1197201"/>
            <a:ext cx="1822860" cy="882666"/>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4678237"/>
              <a:gd name="connsiteY0" fmla="*/ 1784221 h 1784221"/>
              <a:gd name="connsiteX1" fmla="*/ 2109928 w 4678237"/>
              <a:gd name="connsiteY1" fmla="*/ 47 h 1784221"/>
              <a:gd name="connsiteX2" fmla="*/ 4678237 w 4678237"/>
              <a:gd name="connsiteY2" fmla="*/ 1450273 h 1784221"/>
              <a:gd name="connsiteX0" fmla="*/ 0 w 2568309"/>
              <a:gd name="connsiteY0" fmla="*/ 0 h 1450226"/>
              <a:gd name="connsiteX1" fmla="*/ 2568309 w 2568309"/>
              <a:gd name="connsiteY1" fmla="*/ 1450226 h 1450226"/>
              <a:gd name="connsiteX0" fmla="*/ 0 w 2473630"/>
              <a:gd name="connsiteY0" fmla="*/ 0 h 1733925"/>
              <a:gd name="connsiteX1" fmla="*/ 2473630 w 2473630"/>
              <a:gd name="connsiteY1" fmla="*/ 1733925 h 1733925"/>
              <a:gd name="connsiteX0" fmla="*/ 0 w 1716201"/>
              <a:gd name="connsiteY0" fmla="*/ 627863 h 627920"/>
              <a:gd name="connsiteX1" fmla="*/ 1716201 w 1716201"/>
              <a:gd name="connsiteY1" fmla="*/ 83049 h 627920"/>
              <a:gd name="connsiteX0" fmla="*/ 0 w 1716201"/>
              <a:gd name="connsiteY0" fmla="*/ 544814 h 545025"/>
              <a:gd name="connsiteX1" fmla="*/ 1716201 w 1716201"/>
              <a:gd name="connsiteY1" fmla="*/ 0 h 545025"/>
              <a:gd name="connsiteX0" fmla="*/ 0 w 1716201"/>
              <a:gd name="connsiteY0" fmla="*/ 544814 h 608003"/>
              <a:gd name="connsiteX1" fmla="*/ 1716201 w 1716201"/>
              <a:gd name="connsiteY1" fmla="*/ 0 h 608003"/>
              <a:gd name="connsiteX0" fmla="*/ 0 w 1716201"/>
              <a:gd name="connsiteY0" fmla="*/ 544814 h 592492"/>
              <a:gd name="connsiteX1" fmla="*/ 1716201 w 1716201"/>
              <a:gd name="connsiteY1" fmla="*/ 0 h 592492"/>
              <a:gd name="connsiteX0" fmla="*/ 0 w 1716201"/>
              <a:gd name="connsiteY0" fmla="*/ 544814 h 623614"/>
              <a:gd name="connsiteX1" fmla="*/ 1716201 w 1716201"/>
              <a:gd name="connsiteY1" fmla="*/ 0 h 623614"/>
              <a:gd name="connsiteX0" fmla="*/ 0 w 1719652"/>
              <a:gd name="connsiteY0" fmla="*/ 826976 h 888784"/>
              <a:gd name="connsiteX1" fmla="*/ 1719652 w 1719652"/>
              <a:gd name="connsiteY1" fmla="*/ 0 h 888784"/>
              <a:gd name="connsiteX0" fmla="*/ 0 w 1719652"/>
              <a:gd name="connsiteY0" fmla="*/ 653096 h 724385"/>
              <a:gd name="connsiteX1" fmla="*/ 1719652 w 1719652"/>
              <a:gd name="connsiteY1" fmla="*/ 0 h 724385"/>
            </a:gdLst>
            <a:ahLst/>
            <a:cxnLst>
              <a:cxn ang="0">
                <a:pos x="connsiteX0" y="connsiteY0"/>
              </a:cxn>
              <a:cxn ang="0">
                <a:pos x="connsiteX1" y="connsiteY1"/>
              </a:cxn>
            </a:cxnLst>
            <a:rect l="l" t="t" r="r" b="b"/>
            <a:pathLst>
              <a:path w="1719652" h="724385">
                <a:moveTo>
                  <a:pt x="0" y="653096"/>
                </a:moveTo>
                <a:cubicBezTo>
                  <a:pt x="454142" y="980308"/>
                  <a:pt x="1017783" y="79484"/>
                  <a:pt x="1719652" y="0"/>
                </a:cubicBezTo>
              </a:path>
            </a:pathLst>
          </a:custGeom>
          <a:noFill/>
          <a:ln w="38100" cap="rnd" cmpd="sng" algn="ctr">
            <a:solidFill>
              <a:sysClr val="window" lastClr="FFFFFF">
                <a:lumMod val="85000"/>
                <a:lumOff val="1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33F611A-13F4-4533-B29E-4FEB650C5E9D}"/>
              </a:ext>
            </a:extLst>
          </p:cNvPr>
          <p:cNvSpPr txBox="1"/>
          <p:nvPr/>
        </p:nvSpPr>
        <p:spPr>
          <a:xfrm>
            <a:off x="2780939" y="5083638"/>
            <a:ext cx="1106392"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INTRODUCTION</a:t>
            </a:r>
          </a:p>
        </p:txBody>
      </p:sp>
      <p:sp>
        <p:nvSpPr>
          <p:cNvPr id="11" name="TextBox 10">
            <a:extLst>
              <a:ext uri="{FF2B5EF4-FFF2-40B4-BE49-F238E27FC236}">
                <a16:creationId xmlns:a16="http://schemas.microsoft.com/office/drawing/2014/main" id="{926DC97C-59CC-433C-AD27-2BAB617CD9A5}"/>
              </a:ext>
            </a:extLst>
          </p:cNvPr>
          <p:cNvSpPr txBox="1"/>
          <p:nvPr/>
        </p:nvSpPr>
        <p:spPr>
          <a:xfrm>
            <a:off x="4811943" y="5083638"/>
            <a:ext cx="724878"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GROWTH</a:t>
            </a:r>
          </a:p>
        </p:txBody>
      </p:sp>
      <p:sp>
        <p:nvSpPr>
          <p:cNvPr id="12" name="TextBox 11">
            <a:extLst>
              <a:ext uri="{FF2B5EF4-FFF2-40B4-BE49-F238E27FC236}">
                <a16:creationId xmlns:a16="http://schemas.microsoft.com/office/drawing/2014/main" id="{4DBF5669-1ACA-4691-9A7E-EB3E6CB2F39A}"/>
              </a:ext>
            </a:extLst>
          </p:cNvPr>
          <p:cNvSpPr txBox="1"/>
          <p:nvPr/>
        </p:nvSpPr>
        <p:spPr>
          <a:xfrm>
            <a:off x="6627774" y="5083638"/>
            <a:ext cx="787395"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MATURITY</a:t>
            </a:r>
          </a:p>
        </p:txBody>
      </p:sp>
      <p:sp>
        <p:nvSpPr>
          <p:cNvPr id="13" name="TextBox 12">
            <a:extLst>
              <a:ext uri="{FF2B5EF4-FFF2-40B4-BE49-F238E27FC236}">
                <a16:creationId xmlns:a16="http://schemas.microsoft.com/office/drawing/2014/main" id="{AC02F10E-3D8D-43F9-8B24-369385AFCAA1}"/>
              </a:ext>
            </a:extLst>
          </p:cNvPr>
          <p:cNvSpPr txBox="1"/>
          <p:nvPr/>
        </p:nvSpPr>
        <p:spPr>
          <a:xfrm>
            <a:off x="8524928" y="5083638"/>
            <a:ext cx="673581"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000" b="0" dirty="0">
                <a:solidFill>
                  <a:prstClr val="black"/>
                </a:solidFill>
                <a:latin typeface="Lato Light"/>
              </a:rPr>
              <a:t>DECLINE</a:t>
            </a:r>
          </a:p>
        </p:txBody>
      </p:sp>
      <p:sp>
        <p:nvSpPr>
          <p:cNvPr id="14" name="TextBox 13">
            <a:extLst>
              <a:ext uri="{FF2B5EF4-FFF2-40B4-BE49-F238E27FC236}">
                <a16:creationId xmlns:a16="http://schemas.microsoft.com/office/drawing/2014/main" id="{7C322BA7-9928-4779-9FB3-3365FB724AE0}"/>
              </a:ext>
            </a:extLst>
          </p:cNvPr>
          <p:cNvSpPr txBox="1"/>
          <p:nvPr/>
        </p:nvSpPr>
        <p:spPr>
          <a:xfrm>
            <a:off x="8580057" y="2035638"/>
            <a:ext cx="1140056" cy="58477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600" b="0" dirty="0">
                <a:solidFill>
                  <a:prstClr val="white"/>
                </a:solidFill>
                <a:latin typeface="Calibri"/>
              </a:rPr>
              <a:t>PRODUCT</a:t>
            </a:r>
          </a:p>
          <a:p>
            <a:pPr algn="ctr">
              <a:defRPr/>
            </a:pPr>
            <a:r>
              <a:rPr lang="en-US" sz="1600" b="0" dirty="0">
                <a:solidFill>
                  <a:prstClr val="white"/>
                </a:solidFill>
                <a:latin typeface="Calibri"/>
              </a:rPr>
              <a:t>EXTENSION</a:t>
            </a:r>
          </a:p>
        </p:txBody>
      </p:sp>
      <p:cxnSp>
        <p:nvCxnSpPr>
          <p:cNvPr id="15" name="Straight Arrow Connector 14">
            <a:extLst>
              <a:ext uri="{FF2B5EF4-FFF2-40B4-BE49-F238E27FC236}">
                <a16:creationId xmlns:a16="http://schemas.microsoft.com/office/drawing/2014/main" id="{EDA7CB25-16E2-475B-986E-A3189E40CF50}"/>
              </a:ext>
            </a:extLst>
          </p:cNvPr>
          <p:cNvCxnSpPr/>
          <p:nvPr/>
        </p:nvCxnSpPr>
        <p:spPr>
          <a:xfrm>
            <a:off x="2392834" y="5007438"/>
            <a:ext cx="7772400" cy="0"/>
          </a:xfrm>
          <a:prstGeom prst="straightConnector1">
            <a:avLst/>
          </a:prstGeom>
          <a:noFill/>
          <a:ln w="25400" cap="rnd" cmpd="sng" algn="ctr">
            <a:solidFill>
              <a:sysClr val="windowText" lastClr="000000"/>
            </a:solidFill>
            <a:prstDash val="solid"/>
            <a:tailEnd type="none"/>
          </a:ln>
          <a:effectLst/>
        </p:spPr>
      </p:cxnSp>
      <p:cxnSp>
        <p:nvCxnSpPr>
          <p:cNvPr id="16" name="Straight Arrow Connector 15">
            <a:extLst>
              <a:ext uri="{FF2B5EF4-FFF2-40B4-BE49-F238E27FC236}">
                <a16:creationId xmlns:a16="http://schemas.microsoft.com/office/drawing/2014/main" id="{14617E16-7903-4D80-925F-DC1CF1F17DCD}"/>
              </a:ext>
            </a:extLst>
          </p:cNvPr>
          <p:cNvCxnSpPr>
            <a:cxnSpLocks/>
          </p:cNvCxnSpPr>
          <p:nvPr/>
        </p:nvCxnSpPr>
        <p:spPr>
          <a:xfrm flipV="1">
            <a:off x="2392834" y="1502180"/>
            <a:ext cx="17756" cy="3505258"/>
          </a:xfrm>
          <a:prstGeom prst="straightConnector1">
            <a:avLst/>
          </a:prstGeom>
          <a:noFill/>
          <a:ln w="25400" cap="rnd" cmpd="sng" algn="ctr">
            <a:solidFill>
              <a:sysClr val="windowText" lastClr="000000"/>
            </a:solidFill>
            <a:prstDash val="solid"/>
            <a:tailEnd type="none"/>
          </a:ln>
          <a:effectLst/>
        </p:spPr>
      </p:cxnSp>
      <p:sp>
        <p:nvSpPr>
          <p:cNvPr id="17" name="TextBox 16">
            <a:extLst>
              <a:ext uri="{FF2B5EF4-FFF2-40B4-BE49-F238E27FC236}">
                <a16:creationId xmlns:a16="http://schemas.microsoft.com/office/drawing/2014/main" id="{BA712D8F-EC80-4D48-9474-99F102287632}"/>
              </a:ext>
            </a:extLst>
          </p:cNvPr>
          <p:cNvSpPr txBox="1"/>
          <p:nvPr/>
        </p:nvSpPr>
        <p:spPr>
          <a:xfrm rot="16200000">
            <a:off x="1789863" y="2505038"/>
            <a:ext cx="564578" cy="2616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1100" b="0" dirty="0">
                <a:solidFill>
                  <a:prstClr val="black"/>
                </a:solidFill>
                <a:latin typeface="Lato Light"/>
              </a:rPr>
              <a:t>SALES</a:t>
            </a:r>
          </a:p>
        </p:txBody>
      </p:sp>
      <p:sp>
        <p:nvSpPr>
          <p:cNvPr id="18" name="Right Arrow 31">
            <a:extLst>
              <a:ext uri="{FF2B5EF4-FFF2-40B4-BE49-F238E27FC236}">
                <a16:creationId xmlns:a16="http://schemas.microsoft.com/office/drawing/2014/main" id="{26431139-4C26-4CA3-A56A-26491DE9EBA7}"/>
              </a:ext>
            </a:extLst>
          </p:cNvPr>
          <p:cNvSpPr/>
          <p:nvPr/>
        </p:nvSpPr>
        <p:spPr>
          <a:xfrm rot="16200000">
            <a:off x="1721173" y="1655367"/>
            <a:ext cx="701963" cy="363379"/>
          </a:xfrm>
          <a:prstGeom prst="rightArrow">
            <a:avLst/>
          </a:prstGeom>
          <a:gradFill flip="none" rotWithShape="1">
            <a:gsLst>
              <a:gs pos="100000">
                <a:sysClr val="windowText" lastClr="000000">
                  <a:lumMod val="50000"/>
                  <a:lumOff val="50000"/>
                </a:sysClr>
              </a:gs>
              <a:gs pos="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ight Arrow 37">
            <a:extLst>
              <a:ext uri="{FF2B5EF4-FFF2-40B4-BE49-F238E27FC236}">
                <a16:creationId xmlns:a16="http://schemas.microsoft.com/office/drawing/2014/main" id="{EEBFCB31-29C2-4210-9E51-673486D5744B}"/>
              </a:ext>
            </a:extLst>
          </p:cNvPr>
          <p:cNvSpPr/>
          <p:nvPr/>
        </p:nvSpPr>
        <p:spPr>
          <a:xfrm>
            <a:off x="9539471" y="5025059"/>
            <a:ext cx="701963" cy="363379"/>
          </a:xfrm>
          <a:prstGeom prst="rightArrow">
            <a:avLst/>
          </a:prstGeom>
          <a:gradFill flip="none" rotWithShape="1">
            <a:gsLst>
              <a:gs pos="100000">
                <a:sysClr val="windowText" lastClr="000000">
                  <a:lumMod val="50000"/>
                  <a:lumOff val="50000"/>
                </a:sysClr>
              </a:gs>
              <a:gs pos="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25C533DA-FF6A-4BAF-B6DE-68223408C1F2}"/>
              </a:ext>
            </a:extLst>
          </p:cNvPr>
          <p:cNvPicPr>
            <a:picLocks noChangeAspect="1"/>
          </p:cNvPicPr>
          <p:nvPr/>
        </p:nvPicPr>
        <p:blipFill>
          <a:blip r:embed="rId2"/>
          <a:stretch>
            <a:fillRect/>
          </a:stretch>
        </p:blipFill>
        <p:spPr>
          <a:xfrm>
            <a:off x="1810808" y="5388437"/>
            <a:ext cx="4285191" cy="1241777"/>
          </a:xfrm>
          <a:prstGeom prst="rect">
            <a:avLst/>
          </a:prstGeom>
        </p:spPr>
      </p:pic>
      <p:pic>
        <p:nvPicPr>
          <p:cNvPr id="22" name="Picture 21">
            <a:extLst>
              <a:ext uri="{FF2B5EF4-FFF2-40B4-BE49-F238E27FC236}">
                <a16:creationId xmlns:a16="http://schemas.microsoft.com/office/drawing/2014/main" id="{EDC4424A-0E67-4EB3-BB64-49783E41A827}"/>
              </a:ext>
            </a:extLst>
          </p:cNvPr>
          <p:cNvPicPr>
            <a:picLocks noChangeAspect="1"/>
          </p:cNvPicPr>
          <p:nvPr/>
        </p:nvPicPr>
        <p:blipFill>
          <a:blip r:embed="rId3"/>
          <a:stretch>
            <a:fillRect/>
          </a:stretch>
        </p:blipFill>
        <p:spPr>
          <a:xfrm>
            <a:off x="6266320" y="5401870"/>
            <a:ext cx="4259580" cy="1219200"/>
          </a:xfrm>
          <a:prstGeom prst="rect">
            <a:avLst/>
          </a:prstGeom>
        </p:spPr>
      </p:pic>
      <p:sp>
        <p:nvSpPr>
          <p:cNvPr id="26" name="TextBox 25">
            <a:extLst>
              <a:ext uri="{FF2B5EF4-FFF2-40B4-BE49-F238E27FC236}">
                <a16:creationId xmlns:a16="http://schemas.microsoft.com/office/drawing/2014/main" id="{C6D9B588-81CB-47F5-AFFA-1ABF9E9E4C57}"/>
              </a:ext>
            </a:extLst>
          </p:cNvPr>
          <p:cNvSpPr txBox="1"/>
          <p:nvPr/>
        </p:nvSpPr>
        <p:spPr>
          <a:xfrm>
            <a:off x="61824" y="71362"/>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Topic – 5x4 Behavior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0BB0DB02-FDCB-447A-ACB5-6D9550DCF60D}"/>
              </a:ext>
            </a:extLst>
          </p:cNvPr>
          <p:cNvSpPr>
            <a:spLocks noGrp="1"/>
          </p:cNvSpPr>
          <p:nvPr>
            <p:ph type="ftr" sz="quarter" idx="11"/>
          </p:nvPr>
        </p:nvSpPr>
        <p:spPr>
          <a:xfrm>
            <a:off x="4130040" y="6557518"/>
            <a:ext cx="4114800" cy="365125"/>
          </a:xfrm>
        </p:spPr>
        <p:txBody>
          <a:bodyPr/>
          <a:lstStyle/>
          <a:p>
            <a:r>
              <a:rPr lang="en-GB" dirty="0"/>
              <a:t>www.upskilpro.com</a:t>
            </a:r>
          </a:p>
        </p:txBody>
      </p:sp>
      <p:sp>
        <p:nvSpPr>
          <p:cNvPr id="3" name="Slide Number Placeholder 2">
            <a:extLst>
              <a:ext uri="{FF2B5EF4-FFF2-40B4-BE49-F238E27FC236}">
                <a16:creationId xmlns:a16="http://schemas.microsoft.com/office/drawing/2014/main" id="{76CD7FDD-BB6C-4577-90EA-7E3E8B3BF1D4}"/>
              </a:ext>
            </a:extLst>
          </p:cNvPr>
          <p:cNvSpPr>
            <a:spLocks noGrp="1"/>
          </p:cNvSpPr>
          <p:nvPr>
            <p:ph type="sldNum" sz="quarter" idx="12"/>
          </p:nvPr>
        </p:nvSpPr>
        <p:spPr/>
        <p:txBody>
          <a:bodyPr/>
          <a:lstStyle/>
          <a:p>
            <a:fld id="{9278DA17-E8A2-4818-8648-DFE1C8C3EB96}" type="slidenum">
              <a:rPr lang="en-GB" smtClean="0"/>
              <a:t>17</a:t>
            </a:fld>
            <a:endParaRPr lang="en-GB"/>
          </a:p>
        </p:txBody>
      </p:sp>
      <p:pic>
        <p:nvPicPr>
          <p:cNvPr id="28" name="Picture 27" descr="Logo&#10;&#10;Description automatically generated">
            <a:extLst>
              <a:ext uri="{FF2B5EF4-FFF2-40B4-BE49-F238E27FC236}">
                <a16:creationId xmlns:a16="http://schemas.microsoft.com/office/drawing/2014/main" id="{9C8E4A1E-1210-42A7-BEED-C5C8D8A4E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69728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43E33485-F5DE-4898-BEDB-FE636C8016DC}"/>
              </a:ext>
            </a:extLst>
          </p:cNvPr>
          <p:cNvGrpSpPr/>
          <p:nvPr/>
        </p:nvGrpSpPr>
        <p:grpSpPr>
          <a:xfrm>
            <a:off x="1084372" y="1608521"/>
            <a:ext cx="7883070" cy="3442758"/>
            <a:chOff x="1254055" y="1489301"/>
            <a:chExt cx="7883070" cy="3442758"/>
          </a:xfrm>
        </p:grpSpPr>
        <p:sp>
          <p:nvSpPr>
            <p:cNvPr id="7" name="TextBox 6">
              <a:extLst>
                <a:ext uri="{FF2B5EF4-FFF2-40B4-BE49-F238E27FC236}">
                  <a16:creationId xmlns:a16="http://schemas.microsoft.com/office/drawing/2014/main" id="{76C66003-F4F3-4A8D-B8FF-834AFAE5A052}"/>
                </a:ext>
              </a:extLst>
            </p:cNvPr>
            <p:cNvSpPr txBox="1"/>
            <p:nvPr/>
          </p:nvSpPr>
          <p:spPr>
            <a:xfrm flipH="1">
              <a:off x="1836641" y="3206205"/>
              <a:ext cx="1104525" cy="276999"/>
            </a:xfrm>
            <a:prstGeom prst="rect">
              <a:avLst/>
            </a:prstGeom>
            <a:noFill/>
          </p:spPr>
          <p:txBody>
            <a:bodyPr wrap="square" rtlCol="0">
              <a:spAutoFit/>
            </a:bodyPr>
            <a:lstStyle>
              <a:defPPr>
                <a:defRPr lang="en-US"/>
              </a:defPPr>
              <a:lvl1pPr algn="ctr">
                <a:defRPr sz="1000">
                  <a:solidFill>
                    <a:schemeClr val="bg1">
                      <a:lumMod val="50000"/>
                    </a:schemeClr>
                  </a:solidFill>
                  <a:latin typeface="Lato Light" panose="020F0502020204030203"/>
                </a:defRPr>
              </a:lvl1pPr>
            </a:lstStyle>
            <a:p>
              <a:r>
                <a:rPr lang="en-GB" dirty="0"/>
                <a:t>Growth rate</a:t>
              </a:r>
            </a:p>
          </p:txBody>
        </p:sp>
        <p:cxnSp>
          <p:nvCxnSpPr>
            <p:cNvPr id="8" name="Straight Connector 7">
              <a:extLst>
                <a:ext uri="{FF2B5EF4-FFF2-40B4-BE49-F238E27FC236}">
                  <a16:creationId xmlns:a16="http://schemas.microsoft.com/office/drawing/2014/main" id="{B28C2780-CCB5-446A-BF91-1C6FE3A4E78B}"/>
                </a:ext>
              </a:extLst>
            </p:cNvPr>
            <p:cNvCxnSpPr>
              <a:cxnSpLocks/>
            </p:cNvCxnSpPr>
            <p:nvPr/>
          </p:nvCxnSpPr>
          <p:spPr>
            <a:xfrm>
              <a:off x="3844561" y="2443066"/>
              <a:ext cx="0" cy="1770714"/>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9A82CB-4E7F-4A49-A31B-12B224E6422B}"/>
                </a:ext>
              </a:extLst>
            </p:cNvPr>
            <p:cNvCxnSpPr>
              <a:cxnSpLocks/>
            </p:cNvCxnSpPr>
            <p:nvPr/>
          </p:nvCxnSpPr>
          <p:spPr>
            <a:xfrm>
              <a:off x="3848827" y="4148472"/>
              <a:ext cx="889709" cy="26359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0B2A84-B230-420F-80D9-98B94CC45AF4}"/>
                </a:ext>
              </a:extLst>
            </p:cNvPr>
            <p:cNvCxnSpPr>
              <a:cxnSpLocks/>
            </p:cNvCxnSpPr>
            <p:nvPr/>
          </p:nvCxnSpPr>
          <p:spPr>
            <a:xfrm>
              <a:off x="4738536" y="4412062"/>
              <a:ext cx="2331565" cy="58124"/>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BA294D-C9C4-4711-9475-373C5B8A9F80}"/>
                </a:ext>
              </a:extLst>
            </p:cNvPr>
            <p:cNvCxnSpPr>
              <a:cxnSpLocks/>
            </p:cNvCxnSpPr>
            <p:nvPr/>
          </p:nvCxnSpPr>
          <p:spPr>
            <a:xfrm>
              <a:off x="3854274" y="2462971"/>
              <a:ext cx="5022614" cy="898534"/>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3AED2CB-C79B-4188-ADBA-65AF95005115}"/>
                </a:ext>
              </a:extLst>
            </p:cNvPr>
            <p:cNvSpPr/>
            <p:nvPr/>
          </p:nvSpPr>
          <p:spPr>
            <a:xfrm>
              <a:off x="2950587" y="1829101"/>
              <a:ext cx="2967864" cy="1555424"/>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ectangle 18">
              <a:extLst>
                <a:ext uri="{FF2B5EF4-FFF2-40B4-BE49-F238E27FC236}">
                  <a16:creationId xmlns:a16="http://schemas.microsoft.com/office/drawing/2014/main" id="{AEE1974E-1DD3-4914-89E7-4851AE068762}"/>
                </a:ext>
              </a:extLst>
            </p:cNvPr>
            <p:cNvSpPr/>
            <p:nvPr/>
          </p:nvSpPr>
          <p:spPr>
            <a:xfrm>
              <a:off x="5918451" y="1822925"/>
              <a:ext cx="2967864" cy="1555424"/>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ectangle 19">
              <a:extLst>
                <a:ext uri="{FF2B5EF4-FFF2-40B4-BE49-F238E27FC236}">
                  <a16:creationId xmlns:a16="http://schemas.microsoft.com/office/drawing/2014/main" id="{21AF2CC3-06E0-4864-B747-7F2DC297509C}"/>
                </a:ext>
              </a:extLst>
            </p:cNvPr>
            <p:cNvSpPr/>
            <p:nvPr/>
          </p:nvSpPr>
          <p:spPr>
            <a:xfrm>
              <a:off x="2948235" y="3376635"/>
              <a:ext cx="2967864" cy="1555424"/>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a:extLst>
                <a:ext uri="{FF2B5EF4-FFF2-40B4-BE49-F238E27FC236}">
                  <a16:creationId xmlns:a16="http://schemas.microsoft.com/office/drawing/2014/main" id="{7A5D9428-7CC8-4442-92D0-F98DD675ED0C}"/>
                </a:ext>
              </a:extLst>
            </p:cNvPr>
            <p:cNvSpPr/>
            <p:nvPr/>
          </p:nvSpPr>
          <p:spPr>
            <a:xfrm>
              <a:off x="5916099" y="3370760"/>
              <a:ext cx="2967864" cy="1555424"/>
            </a:xfrm>
            <a:prstGeom prst="rec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483A8747-2753-4A29-A923-B872B47154F7}"/>
                </a:ext>
              </a:extLst>
            </p:cNvPr>
            <p:cNvCxnSpPr>
              <a:cxnSpLocks/>
            </p:cNvCxnSpPr>
            <p:nvPr/>
          </p:nvCxnSpPr>
          <p:spPr>
            <a:xfrm>
              <a:off x="7070101" y="4470186"/>
              <a:ext cx="1813862" cy="455998"/>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D44F38F-BC4B-4068-9B54-C4135DE270CD}"/>
                </a:ext>
              </a:extLst>
            </p:cNvPr>
            <p:cNvSpPr txBox="1"/>
            <p:nvPr/>
          </p:nvSpPr>
          <p:spPr>
            <a:xfrm flipH="1">
              <a:off x="3479650" y="1524233"/>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High </a:t>
              </a:r>
            </a:p>
          </p:txBody>
        </p:sp>
        <p:sp>
          <p:nvSpPr>
            <p:cNvPr id="33" name="TextBox 32">
              <a:extLst>
                <a:ext uri="{FF2B5EF4-FFF2-40B4-BE49-F238E27FC236}">
                  <a16:creationId xmlns:a16="http://schemas.microsoft.com/office/drawing/2014/main" id="{1BB9B0DE-9264-47B8-8693-A5D108BDA8DB}"/>
                </a:ext>
              </a:extLst>
            </p:cNvPr>
            <p:cNvSpPr txBox="1"/>
            <p:nvPr/>
          </p:nvSpPr>
          <p:spPr>
            <a:xfrm flipH="1">
              <a:off x="6698323" y="1489301"/>
              <a:ext cx="1685039"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Low</a:t>
              </a:r>
            </a:p>
          </p:txBody>
        </p:sp>
        <p:sp>
          <p:nvSpPr>
            <p:cNvPr id="34" name="TextBox 33">
              <a:extLst>
                <a:ext uri="{FF2B5EF4-FFF2-40B4-BE49-F238E27FC236}">
                  <a16:creationId xmlns:a16="http://schemas.microsoft.com/office/drawing/2014/main" id="{9978E4E7-8EA9-4553-937D-3DFA766E13F4}"/>
                </a:ext>
              </a:extLst>
            </p:cNvPr>
            <p:cNvSpPr txBox="1"/>
            <p:nvPr/>
          </p:nvSpPr>
          <p:spPr>
            <a:xfrm flipH="1">
              <a:off x="1275261" y="2351515"/>
              <a:ext cx="1685039" cy="276999"/>
            </a:xfrm>
            <a:prstGeom prst="rect">
              <a:avLst/>
            </a:prstGeom>
            <a:noFill/>
          </p:spPr>
          <p:txBody>
            <a:bodyPr wrap="square" rtlCol="0">
              <a:spAutoFit/>
            </a:bodyPr>
            <a:lstStyle/>
            <a:p>
              <a:pPr algn="r"/>
              <a:r>
                <a:rPr lang="en-GB" sz="1200" b="1" dirty="0">
                  <a:solidFill>
                    <a:schemeClr val="bg1">
                      <a:lumMod val="50000"/>
                    </a:schemeClr>
                  </a:solidFill>
                  <a:latin typeface="Lato Light" panose="020F0502020204030203"/>
                </a:rPr>
                <a:t>High </a:t>
              </a:r>
            </a:p>
          </p:txBody>
        </p:sp>
        <p:sp>
          <p:nvSpPr>
            <p:cNvPr id="35" name="TextBox 34">
              <a:extLst>
                <a:ext uri="{FF2B5EF4-FFF2-40B4-BE49-F238E27FC236}">
                  <a16:creationId xmlns:a16="http://schemas.microsoft.com/office/drawing/2014/main" id="{5211B810-44A1-44B0-98D1-5C284898EDBE}"/>
                </a:ext>
              </a:extLst>
            </p:cNvPr>
            <p:cNvSpPr txBox="1"/>
            <p:nvPr/>
          </p:nvSpPr>
          <p:spPr>
            <a:xfrm flipH="1">
              <a:off x="1254055" y="4077742"/>
              <a:ext cx="1685039" cy="276999"/>
            </a:xfrm>
            <a:prstGeom prst="rect">
              <a:avLst/>
            </a:prstGeom>
            <a:noFill/>
          </p:spPr>
          <p:txBody>
            <a:bodyPr wrap="square" rtlCol="0">
              <a:spAutoFit/>
            </a:bodyPr>
            <a:lstStyle/>
            <a:p>
              <a:pPr algn="r"/>
              <a:r>
                <a:rPr lang="en-GB" sz="1200" b="1" dirty="0">
                  <a:solidFill>
                    <a:schemeClr val="bg1">
                      <a:lumMod val="50000"/>
                    </a:schemeClr>
                  </a:solidFill>
                  <a:latin typeface="Lato Light" panose="020F0502020204030203"/>
                </a:rPr>
                <a:t>Low</a:t>
              </a:r>
            </a:p>
          </p:txBody>
        </p:sp>
        <p:sp>
          <p:nvSpPr>
            <p:cNvPr id="36" name="TextBox 35">
              <a:extLst>
                <a:ext uri="{FF2B5EF4-FFF2-40B4-BE49-F238E27FC236}">
                  <a16:creationId xmlns:a16="http://schemas.microsoft.com/office/drawing/2014/main" id="{4537B624-2A39-4A10-A133-B3D33DA2F445}"/>
                </a:ext>
              </a:extLst>
            </p:cNvPr>
            <p:cNvSpPr txBox="1"/>
            <p:nvPr/>
          </p:nvSpPr>
          <p:spPr>
            <a:xfrm flipH="1">
              <a:off x="3479650" y="1825921"/>
              <a:ext cx="1685039" cy="276999"/>
            </a:xfrm>
            <a:prstGeom prst="rect">
              <a:avLst/>
            </a:prstGeom>
            <a:noFill/>
          </p:spPr>
          <p:txBody>
            <a:bodyPr wrap="square" rtlCol="0">
              <a:spAutoFit/>
            </a:bodyPr>
            <a:lstStyle/>
            <a:p>
              <a:pPr algn="ctr"/>
              <a:r>
                <a:rPr lang="en-GB" sz="1200" dirty="0">
                  <a:solidFill>
                    <a:schemeClr val="bg1">
                      <a:lumMod val="50000"/>
                    </a:schemeClr>
                  </a:solidFill>
                  <a:latin typeface="Lato Light" panose="020F0502020204030203"/>
                </a:rPr>
                <a:t>Star</a:t>
              </a:r>
            </a:p>
          </p:txBody>
        </p:sp>
        <p:sp>
          <p:nvSpPr>
            <p:cNvPr id="37" name="TextBox 36">
              <a:extLst>
                <a:ext uri="{FF2B5EF4-FFF2-40B4-BE49-F238E27FC236}">
                  <a16:creationId xmlns:a16="http://schemas.microsoft.com/office/drawing/2014/main" id="{441B5FF7-ADBA-4FF6-9DA9-24495342E96E}"/>
                </a:ext>
              </a:extLst>
            </p:cNvPr>
            <p:cNvSpPr txBox="1"/>
            <p:nvPr/>
          </p:nvSpPr>
          <p:spPr>
            <a:xfrm flipH="1">
              <a:off x="6698323" y="1790989"/>
              <a:ext cx="1685039" cy="276999"/>
            </a:xfrm>
            <a:prstGeom prst="rect">
              <a:avLst/>
            </a:prstGeom>
            <a:noFill/>
          </p:spPr>
          <p:txBody>
            <a:bodyPr wrap="square" rtlCol="0">
              <a:spAutoFit/>
            </a:bodyPr>
            <a:lstStyle/>
            <a:p>
              <a:pPr algn="ctr"/>
              <a:r>
                <a:rPr lang="en-GB" sz="1200" dirty="0">
                  <a:solidFill>
                    <a:schemeClr val="bg1">
                      <a:lumMod val="50000"/>
                    </a:schemeClr>
                  </a:solidFill>
                  <a:latin typeface="Lato Light" panose="020F0502020204030203"/>
                </a:rPr>
                <a:t>Problem Child</a:t>
              </a:r>
            </a:p>
          </p:txBody>
        </p:sp>
        <p:sp>
          <p:nvSpPr>
            <p:cNvPr id="38" name="TextBox 37">
              <a:extLst>
                <a:ext uri="{FF2B5EF4-FFF2-40B4-BE49-F238E27FC236}">
                  <a16:creationId xmlns:a16="http://schemas.microsoft.com/office/drawing/2014/main" id="{B35D5DDE-B752-4D11-BFC8-7A15F14FA722}"/>
                </a:ext>
              </a:extLst>
            </p:cNvPr>
            <p:cNvSpPr txBox="1"/>
            <p:nvPr/>
          </p:nvSpPr>
          <p:spPr>
            <a:xfrm flipH="1">
              <a:off x="3565292" y="3358913"/>
              <a:ext cx="1685039" cy="276999"/>
            </a:xfrm>
            <a:prstGeom prst="rect">
              <a:avLst/>
            </a:prstGeom>
            <a:noFill/>
          </p:spPr>
          <p:txBody>
            <a:bodyPr wrap="square" rtlCol="0">
              <a:spAutoFit/>
            </a:bodyPr>
            <a:lstStyle/>
            <a:p>
              <a:pPr algn="ctr"/>
              <a:r>
                <a:rPr lang="en-GB" sz="1200" dirty="0">
                  <a:solidFill>
                    <a:schemeClr val="bg1">
                      <a:lumMod val="50000"/>
                    </a:schemeClr>
                  </a:solidFill>
                  <a:latin typeface="Lato Light" panose="020F0502020204030203"/>
                </a:rPr>
                <a:t>Cash Cow</a:t>
              </a:r>
            </a:p>
          </p:txBody>
        </p:sp>
        <p:sp>
          <p:nvSpPr>
            <p:cNvPr id="39" name="TextBox 38">
              <a:extLst>
                <a:ext uri="{FF2B5EF4-FFF2-40B4-BE49-F238E27FC236}">
                  <a16:creationId xmlns:a16="http://schemas.microsoft.com/office/drawing/2014/main" id="{40EE071C-A087-43AB-861E-488917F071E0}"/>
                </a:ext>
              </a:extLst>
            </p:cNvPr>
            <p:cNvSpPr txBox="1"/>
            <p:nvPr/>
          </p:nvSpPr>
          <p:spPr>
            <a:xfrm flipH="1">
              <a:off x="6698323" y="3361505"/>
              <a:ext cx="1685039" cy="276999"/>
            </a:xfrm>
            <a:prstGeom prst="rect">
              <a:avLst/>
            </a:prstGeom>
            <a:noFill/>
          </p:spPr>
          <p:txBody>
            <a:bodyPr wrap="square" rtlCol="0">
              <a:spAutoFit/>
            </a:bodyPr>
            <a:lstStyle/>
            <a:p>
              <a:pPr algn="ctr"/>
              <a:r>
                <a:rPr lang="en-GB" sz="1200" dirty="0">
                  <a:solidFill>
                    <a:schemeClr val="bg1">
                      <a:lumMod val="50000"/>
                    </a:schemeClr>
                  </a:solidFill>
                  <a:latin typeface="Lato Light" panose="020F0502020204030203"/>
                </a:rPr>
                <a:t>Dog</a:t>
              </a:r>
            </a:p>
          </p:txBody>
        </p:sp>
        <p:sp>
          <p:nvSpPr>
            <p:cNvPr id="44" name="TextBox 43">
              <a:extLst>
                <a:ext uri="{FF2B5EF4-FFF2-40B4-BE49-F238E27FC236}">
                  <a16:creationId xmlns:a16="http://schemas.microsoft.com/office/drawing/2014/main" id="{8B61C32D-2B6B-42E2-B482-89D5ABA00380}"/>
                </a:ext>
              </a:extLst>
            </p:cNvPr>
            <p:cNvSpPr txBox="1"/>
            <p:nvPr/>
          </p:nvSpPr>
          <p:spPr>
            <a:xfrm flipH="1">
              <a:off x="4407811" y="3899502"/>
              <a:ext cx="1685039" cy="261610"/>
            </a:xfrm>
            <a:prstGeom prst="rect">
              <a:avLst/>
            </a:prstGeom>
            <a:noFill/>
          </p:spPr>
          <p:txBody>
            <a:bodyPr wrap="square" rtlCol="0">
              <a:spAutoFit/>
            </a:bodyPr>
            <a:lstStyle/>
            <a:p>
              <a:pPr algn="ctr"/>
              <a:r>
                <a:rPr lang="en-GB" sz="1050" dirty="0">
                  <a:solidFill>
                    <a:schemeClr val="bg1">
                      <a:lumMod val="50000"/>
                    </a:schemeClr>
                  </a:solidFill>
                  <a:latin typeface="Lato Light" panose="020F0502020204030203"/>
                </a:rPr>
                <a:t>Decline Stage </a:t>
              </a:r>
            </a:p>
          </p:txBody>
        </p:sp>
        <p:sp>
          <p:nvSpPr>
            <p:cNvPr id="46" name="TextBox 45">
              <a:extLst>
                <a:ext uri="{FF2B5EF4-FFF2-40B4-BE49-F238E27FC236}">
                  <a16:creationId xmlns:a16="http://schemas.microsoft.com/office/drawing/2014/main" id="{23B6BD46-7797-4718-B8EB-4C743A726D39}"/>
                </a:ext>
              </a:extLst>
            </p:cNvPr>
            <p:cNvSpPr txBox="1"/>
            <p:nvPr/>
          </p:nvSpPr>
          <p:spPr>
            <a:xfrm flipH="1">
              <a:off x="7452086" y="2363606"/>
              <a:ext cx="1685039" cy="246221"/>
            </a:xfrm>
            <a:prstGeom prst="rect">
              <a:avLst/>
            </a:prstGeom>
            <a:noFill/>
          </p:spPr>
          <p:txBody>
            <a:bodyPr wrap="square" rtlCol="0">
              <a:spAutoFit/>
            </a:bodyPr>
            <a:lstStyle/>
            <a:p>
              <a:pPr algn="ctr"/>
              <a:r>
                <a:rPr lang="en-GB" sz="1000" dirty="0">
                  <a:solidFill>
                    <a:schemeClr val="bg1">
                      <a:lumMod val="50000"/>
                    </a:schemeClr>
                  </a:solidFill>
                  <a:latin typeface="Lato Light" panose="020F0502020204030203"/>
                </a:rPr>
                <a:t>Introduction </a:t>
              </a:r>
            </a:p>
          </p:txBody>
        </p:sp>
        <p:cxnSp>
          <p:nvCxnSpPr>
            <p:cNvPr id="49" name="Straight Arrow Connector 48">
              <a:extLst>
                <a:ext uri="{FF2B5EF4-FFF2-40B4-BE49-F238E27FC236}">
                  <a16:creationId xmlns:a16="http://schemas.microsoft.com/office/drawing/2014/main" id="{DDFBC57D-35FE-4E98-BF1E-8754D53815C8}"/>
                </a:ext>
              </a:extLst>
            </p:cNvPr>
            <p:cNvCxnSpPr>
              <a:cxnSpLocks/>
              <a:stCxn id="46" idx="2"/>
            </p:cNvCxnSpPr>
            <p:nvPr/>
          </p:nvCxnSpPr>
          <p:spPr>
            <a:xfrm flipH="1">
              <a:off x="8050491" y="2609827"/>
              <a:ext cx="244114" cy="519872"/>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22498BE-90C3-4F35-9479-667CD2C8C67F}"/>
                </a:ext>
              </a:extLst>
            </p:cNvPr>
            <p:cNvCxnSpPr>
              <a:cxnSpLocks/>
            </p:cNvCxnSpPr>
            <p:nvPr/>
          </p:nvCxnSpPr>
          <p:spPr>
            <a:xfrm flipH="1">
              <a:off x="6608971" y="2372974"/>
              <a:ext cx="244114" cy="504483"/>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ACC6A2-9D04-4A4B-AFA1-37D4FE671F3B}"/>
                </a:ext>
              </a:extLst>
            </p:cNvPr>
            <p:cNvSpPr txBox="1"/>
            <p:nvPr/>
          </p:nvSpPr>
          <p:spPr>
            <a:xfrm flipH="1">
              <a:off x="6086682" y="2148118"/>
              <a:ext cx="1685039" cy="246221"/>
            </a:xfrm>
            <a:prstGeom prst="rect">
              <a:avLst/>
            </a:prstGeom>
            <a:noFill/>
          </p:spPr>
          <p:txBody>
            <a:bodyPr wrap="square" rtlCol="0">
              <a:spAutoFit/>
            </a:bodyPr>
            <a:lstStyle>
              <a:defPPr>
                <a:defRPr lang="en-US"/>
              </a:defPPr>
              <a:lvl1pPr algn="ctr">
                <a:defRPr sz="1000">
                  <a:solidFill>
                    <a:schemeClr val="bg1">
                      <a:lumMod val="50000"/>
                    </a:schemeClr>
                  </a:solidFill>
                  <a:latin typeface="Lato Light" panose="020F0502020204030203"/>
                </a:defRPr>
              </a:lvl1pPr>
            </a:lstStyle>
            <a:p>
              <a:r>
                <a:rPr lang="en-GB" dirty="0"/>
                <a:t>Growth Stage</a:t>
              </a:r>
            </a:p>
          </p:txBody>
        </p:sp>
        <p:sp>
          <p:nvSpPr>
            <p:cNvPr id="53" name="TextBox 52">
              <a:extLst>
                <a:ext uri="{FF2B5EF4-FFF2-40B4-BE49-F238E27FC236}">
                  <a16:creationId xmlns:a16="http://schemas.microsoft.com/office/drawing/2014/main" id="{0F079D85-D3AF-4A7F-9469-619BC0E81D03}"/>
                </a:ext>
              </a:extLst>
            </p:cNvPr>
            <p:cNvSpPr txBox="1"/>
            <p:nvPr/>
          </p:nvSpPr>
          <p:spPr>
            <a:xfrm flipH="1">
              <a:off x="3546065" y="2600981"/>
              <a:ext cx="1685039" cy="246221"/>
            </a:xfrm>
            <a:prstGeom prst="rect">
              <a:avLst/>
            </a:prstGeom>
            <a:noFill/>
          </p:spPr>
          <p:txBody>
            <a:bodyPr wrap="square" rtlCol="0">
              <a:spAutoFit/>
            </a:bodyPr>
            <a:lstStyle>
              <a:defPPr>
                <a:defRPr lang="en-US"/>
              </a:defPPr>
              <a:lvl1pPr algn="ctr">
                <a:defRPr sz="1000">
                  <a:solidFill>
                    <a:schemeClr val="bg1">
                      <a:lumMod val="50000"/>
                    </a:schemeClr>
                  </a:solidFill>
                  <a:latin typeface="Lato Light" panose="020F0502020204030203"/>
                </a:defRPr>
              </a:lvl1pPr>
            </a:lstStyle>
            <a:p>
              <a:r>
                <a:rPr lang="en-GB" dirty="0"/>
                <a:t>Maturity Stage</a:t>
              </a:r>
            </a:p>
          </p:txBody>
        </p:sp>
        <p:cxnSp>
          <p:nvCxnSpPr>
            <p:cNvPr id="54" name="Straight Arrow Connector 53">
              <a:extLst>
                <a:ext uri="{FF2B5EF4-FFF2-40B4-BE49-F238E27FC236}">
                  <a16:creationId xmlns:a16="http://schemas.microsoft.com/office/drawing/2014/main" id="{C1491736-322B-492D-AED7-10FF311BD0B7}"/>
                </a:ext>
              </a:extLst>
            </p:cNvPr>
            <p:cNvCxnSpPr>
              <a:cxnSpLocks/>
            </p:cNvCxnSpPr>
            <p:nvPr/>
          </p:nvCxnSpPr>
          <p:spPr>
            <a:xfrm flipH="1">
              <a:off x="3885129" y="2818479"/>
              <a:ext cx="244114" cy="504483"/>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3FEC50-6BBB-4D5E-9F6A-DF1936F8C18E}"/>
                </a:ext>
              </a:extLst>
            </p:cNvPr>
            <p:cNvCxnSpPr>
              <a:cxnSpLocks/>
            </p:cNvCxnSpPr>
            <p:nvPr/>
          </p:nvCxnSpPr>
          <p:spPr>
            <a:xfrm>
              <a:off x="5378197" y="4122918"/>
              <a:ext cx="0" cy="27230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Isosceles Triangle 57">
              <a:extLst>
                <a:ext uri="{FF2B5EF4-FFF2-40B4-BE49-F238E27FC236}">
                  <a16:creationId xmlns:a16="http://schemas.microsoft.com/office/drawing/2014/main" id="{52324A44-9DAA-4531-9B44-0FFE2FE45B1C}"/>
                </a:ext>
              </a:extLst>
            </p:cNvPr>
            <p:cNvSpPr/>
            <p:nvPr/>
          </p:nvSpPr>
          <p:spPr>
            <a:xfrm rot="16760896">
              <a:off x="4949467" y="2552982"/>
              <a:ext cx="196804" cy="2472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E0A3183B-3673-4A06-871D-DE96C1E6777C}"/>
                </a:ext>
              </a:extLst>
            </p:cNvPr>
            <p:cNvSpPr/>
            <p:nvPr/>
          </p:nvSpPr>
          <p:spPr>
            <a:xfrm rot="16760896">
              <a:off x="6998704" y="2927111"/>
              <a:ext cx="196804" cy="2472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9781D5DB-11D3-46F4-BDEE-9533140B10F2}"/>
                </a:ext>
              </a:extLst>
            </p:cNvPr>
            <p:cNvSpPr/>
            <p:nvPr/>
          </p:nvSpPr>
          <p:spPr>
            <a:xfrm rot="10800000">
              <a:off x="3752032" y="2833209"/>
              <a:ext cx="196804" cy="2472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D027B9BB-5EBE-4EEE-8346-D7CB09673B2D}"/>
                </a:ext>
              </a:extLst>
            </p:cNvPr>
            <p:cNvSpPr/>
            <p:nvPr/>
          </p:nvSpPr>
          <p:spPr>
            <a:xfrm rot="10800000">
              <a:off x="3752914" y="3671863"/>
              <a:ext cx="196804" cy="2472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99A3E8E9-0EC0-40F9-B6C3-1569EA951143}"/>
                </a:ext>
              </a:extLst>
            </p:cNvPr>
            <p:cNvSpPr/>
            <p:nvPr/>
          </p:nvSpPr>
          <p:spPr>
            <a:xfrm rot="7022393">
              <a:off x="4452386" y="4221148"/>
              <a:ext cx="196804" cy="2472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EF66D79F-77E5-4579-905D-6D431E190958}"/>
                </a:ext>
              </a:extLst>
            </p:cNvPr>
            <p:cNvSpPr/>
            <p:nvPr/>
          </p:nvSpPr>
          <p:spPr>
            <a:xfrm rot="6586138">
              <a:off x="7196497" y="4389690"/>
              <a:ext cx="196804" cy="2472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TextBox 65">
            <a:extLst>
              <a:ext uri="{FF2B5EF4-FFF2-40B4-BE49-F238E27FC236}">
                <a16:creationId xmlns:a16="http://schemas.microsoft.com/office/drawing/2014/main" id="{756A5FA7-5DFE-49A8-AD4F-A156509EA1D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Relationship – PLC &amp; Product Portfolio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68" name="TextBox 67">
            <a:extLst>
              <a:ext uri="{FF2B5EF4-FFF2-40B4-BE49-F238E27FC236}">
                <a16:creationId xmlns:a16="http://schemas.microsoft.com/office/drawing/2014/main" id="{351040C7-D52D-4265-986C-379BB5EEB2E1}"/>
              </a:ext>
            </a:extLst>
          </p:cNvPr>
          <p:cNvSpPr txBox="1"/>
          <p:nvPr/>
        </p:nvSpPr>
        <p:spPr>
          <a:xfrm flipH="1">
            <a:off x="4915387" y="1693222"/>
            <a:ext cx="1685039" cy="246221"/>
          </a:xfrm>
          <a:prstGeom prst="rect">
            <a:avLst/>
          </a:prstGeom>
          <a:noFill/>
        </p:spPr>
        <p:txBody>
          <a:bodyPr wrap="square" rtlCol="0">
            <a:spAutoFit/>
          </a:bodyPr>
          <a:lstStyle/>
          <a:p>
            <a:pPr algn="ctr"/>
            <a:r>
              <a:rPr lang="en-GB" sz="1000" dirty="0">
                <a:solidFill>
                  <a:schemeClr val="bg1">
                    <a:lumMod val="50000"/>
                  </a:schemeClr>
                </a:solidFill>
                <a:latin typeface="Lato Light" panose="020F0502020204030203"/>
              </a:rPr>
              <a:t>Market share </a:t>
            </a:r>
          </a:p>
        </p:txBody>
      </p:sp>
      <p:sp>
        <p:nvSpPr>
          <p:cNvPr id="2" name="Footer Placeholder 1">
            <a:extLst>
              <a:ext uri="{FF2B5EF4-FFF2-40B4-BE49-F238E27FC236}">
                <a16:creationId xmlns:a16="http://schemas.microsoft.com/office/drawing/2014/main" id="{C72CE011-C5C6-4D86-8F41-0A5100B3094B}"/>
              </a:ext>
            </a:extLst>
          </p:cNvPr>
          <p:cNvSpPr>
            <a:spLocks noGrp="1"/>
          </p:cNvSpPr>
          <p:nvPr>
            <p:ph type="ftr" sz="quarter" idx="11"/>
          </p:nvPr>
        </p:nvSpPr>
        <p:spPr/>
        <p:txBody>
          <a:bodyPr/>
          <a:lstStyle/>
          <a:p>
            <a:r>
              <a:rPr lang="en-US"/>
              <a:t>www.upskilpro.com</a:t>
            </a:r>
          </a:p>
        </p:txBody>
      </p:sp>
      <p:sp>
        <p:nvSpPr>
          <p:cNvPr id="3" name="Slide Number Placeholder 2">
            <a:extLst>
              <a:ext uri="{FF2B5EF4-FFF2-40B4-BE49-F238E27FC236}">
                <a16:creationId xmlns:a16="http://schemas.microsoft.com/office/drawing/2014/main" id="{EB62DEF3-259F-470D-8229-20B3DC42B89F}"/>
              </a:ext>
            </a:extLst>
          </p:cNvPr>
          <p:cNvSpPr>
            <a:spLocks noGrp="1"/>
          </p:cNvSpPr>
          <p:nvPr>
            <p:ph type="sldNum" sz="quarter" idx="12"/>
          </p:nvPr>
        </p:nvSpPr>
        <p:spPr/>
        <p:txBody>
          <a:bodyPr/>
          <a:lstStyle/>
          <a:p>
            <a:fld id="{E9EC5B4B-B12D-A64F-A7A4-A0ABB124F76A}" type="slidenum">
              <a:rPr lang="en-US" smtClean="0"/>
              <a:t>18</a:t>
            </a:fld>
            <a:endParaRPr lang="en-US"/>
          </a:p>
        </p:txBody>
      </p:sp>
      <p:pic>
        <p:nvPicPr>
          <p:cNvPr id="45" name="Picture 44" descr="Logo&#10;&#10;Description automatically generated">
            <a:extLst>
              <a:ext uri="{FF2B5EF4-FFF2-40B4-BE49-F238E27FC236}">
                <a16:creationId xmlns:a16="http://schemas.microsoft.com/office/drawing/2014/main" id="{B1AA1C1A-3620-4DFF-9116-9888EA5F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98304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Diagram 57">
            <a:extLst>
              <a:ext uri="{FF2B5EF4-FFF2-40B4-BE49-F238E27FC236}">
                <a16:creationId xmlns:a16="http://schemas.microsoft.com/office/drawing/2014/main" id="{C28D78A8-027B-4506-AB62-A202F1C35130}"/>
              </a:ext>
            </a:extLst>
          </p:cNvPr>
          <p:cNvGraphicFramePr/>
          <p:nvPr>
            <p:extLst>
              <p:ext uri="{D42A27DB-BD31-4B8C-83A1-F6EECF244321}">
                <p14:modId xmlns:p14="http://schemas.microsoft.com/office/powerpoint/2010/main" val="2632812931"/>
              </p:ext>
            </p:extLst>
          </p:nvPr>
        </p:nvGraphicFramePr>
        <p:xfrm>
          <a:off x="980836" y="1529080"/>
          <a:ext cx="10748250" cy="407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 name="Arrow: Right 58">
            <a:extLst>
              <a:ext uri="{FF2B5EF4-FFF2-40B4-BE49-F238E27FC236}">
                <a16:creationId xmlns:a16="http://schemas.microsoft.com/office/drawing/2014/main" id="{BAEAF71F-5D40-4C7B-9C2C-1319249A964C}"/>
              </a:ext>
            </a:extLst>
          </p:cNvPr>
          <p:cNvSpPr/>
          <p:nvPr/>
        </p:nvSpPr>
        <p:spPr>
          <a:xfrm>
            <a:off x="3332479" y="1843128"/>
            <a:ext cx="2863247" cy="2340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Arrow: Right 59">
            <a:extLst>
              <a:ext uri="{FF2B5EF4-FFF2-40B4-BE49-F238E27FC236}">
                <a16:creationId xmlns:a16="http://schemas.microsoft.com/office/drawing/2014/main" id="{586AAA1D-8190-4858-9E3F-7E9D1572629B}"/>
              </a:ext>
            </a:extLst>
          </p:cNvPr>
          <p:cNvSpPr/>
          <p:nvPr/>
        </p:nvSpPr>
        <p:spPr>
          <a:xfrm rot="5400000">
            <a:off x="10516265" y="2593339"/>
            <a:ext cx="1437641" cy="23368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Arrow: Right 60">
            <a:extLst>
              <a:ext uri="{FF2B5EF4-FFF2-40B4-BE49-F238E27FC236}">
                <a16:creationId xmlns:a16="http://schemas.microsoft.com/office/drawing/2014/main" id="{6F1B1DA7-B8AE-4EBE-86ED-1D17D759A027}"/>
              </a:ext>
            </a:extLst>
          </p:cNvPr>
          <p:cNvSpPr/>
          <p:nvPr/>
        </p:nvSpPr>
        <p:spPr>
          <a:xfrm rot="10800000">
            <a:off x="6614160" y="3809997"/>
            <a:ext cx="3452526" cy="23368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a:extLst>
              <a:ext uri="{FF2B5EF4-FFF2-40B4-BE49-F238E27FC236}">
                <a16:creationId xmlns:a16="http://schemas.microsoft.com/office/drawing/2014/main" id="{F2289F7B-86B9-430C-AD90-07E810DA9F81}"/>
              </a:ext>
            </a:extLst>
          </p:cNvPr>
          <p:cNvSpPr txBox="1"/>
          <p:nvPr/>
        </p:nvSpPr>
        <p:spPr>
          <a:xfrm>
            <a:off x="579219" y="1713747"/>
            <a:ext cx="465886" cy="246221"/>
          </a:xfrm>
          <a:prstGeom prst="rect">
            <a:avLst/>
          </a:prstGeom>
          <a:noFill/>
        </p:spPr>
        <p:txBody>
          <a:bodyPr wrap="square" rtlCol="0">
            <a:spAutoFit/>
          </a:bodyPr>
          <a:lstStyle/>
          <a:p>
            <a:r>
              <a:rPr lang="en-CA" sz="1000" b="1" dirty="0">
                <a:solidFill>
                  <a:schemeClr val="tx1">
                    <a:lumMod val="50000"/>
                    <a:lumOff val="50000"/>
                  </a:schemeClr>
                </a:solidFill>
                <a:latin typeface="Arial" panose="020B0604020202020204" pitchFamily="34" charset="0"/>
                <a:cs typeface="Arial" panose="020B0604020202020204" pitchFamily="34" charset="0"/>
              </a:rPr>
              <a:t>High</a:t>
            </a:r>
          </a:p>
        </p:txBody>
      </p:sp>
      <p:sp>
        <p:nvSpPr>
          <p:cNvPr id="63" name="TextBox 62">
            <a:extLst>
              <a:ext uri="{FF2B5EF4-FFF2-40B4-BE49-F238E27FC236}">
                <a16:creationId xmlns:a16="http://schemas.microsoft.com/office/drawing/2014/main" id="{A0BD77BE-95A9-49BF-8BE6-8C0AC00CCD81}"/>
              </a:ext>
            </a:extLst>
          </p:cNvPr>
          <p:cNvSpPr txBox="1"/>
          <p:nvPr/>
        </p:nvSpPr>
        <p:spPr>
          <a:xfrm>
            <a:off x="11235085" y="5725519"/>
            <a:ext cx="465886" cy="246221"/>
          </a:xfrm>
          <a:prstGeom prst="rect">
            <a:avLst/>
          </a:prstGeom>
          <a:noFill/>
        </p:spPr>
        <p:txBody>
          <a:bodyPr wrap="square" rtlCol="0">
            <a:spAutoFit/>
          </a:bodyPr>
          <a:lstStyle/>
          <a:p>
            <a:r>
              <a:rPr lang="en-CA" sz="1000" b="1" dirty="0">
                <a:solidFill>
                  <a:schemeClr val="tx1">
                    <a:lumMod val="50000"/>
                    <a:lumOff val="50000"/>
                  </a:schemeClr>
                </a:solidFill>
                <a:latin typeface="Arial" panose="020B0604020202020204" pitchFamily="34" charset="0"/>
                <a:cs typeface="Arial" panose="020B0604020202020204" pitchFamily="34" charset="0"/>
              </a:rPr>
              <a:t>High</a:t>
            </a:r>
          </a:p>
        </p:txBody>
      </p:sp>
      <p:sp>
        <p:nvSpPr>
          <p:cNvPr id="64" name="TextBox 63">
            <a:extLst>
              <a:ext uri="{FF2B5EF4-FFF2-40B4-BE49-F238E27FC236}">
                <a16:creationId xmlns:a16="http://schemas.microsoft.com/office/drawing/2014/main" id="{8A8B2CE4-4002-4B13-840B-86F60311E292}"/>
              </a:ext>
            </a:extLst>
          </p:cNvPr>
          <p:cNvSpPr txBox="1"/>
          <p:nvPr/>
        </p:nvSpPr>
        <p:spPr>
          <a:xfrm>
            <a:off x="579219" y="5349600"/>
            <a:ext cx="465886" cy="246221"/>
          </a:xfrm>
          <a:prstGeom prst="rect">
            <a:avLst/>
          </a:prstGeom>
          <a:noFill/>
        </p:spPr>
        <p:txBody>
          <a:bodyPr wrap="square" rtlCol="0">
            <a:spAutoFit/>
          </a:bodyPr>
          <a:lstStyle/>
          <a:p>
            <a:r>
              <a:rPr lang="en-CA" sz="1000" b="1" dirty="0">
                <a:solidFill>
                  <a:schemeClr val="tx1">
                    <a:lumMod val="50000"/>
                    <a:lumOff val="50000"/>
                  </a:schemeClr>
                </a:solidFill>
                <a:latin typeface="Arial" panose="020B0604020202020204" pitchFamily="34" charset="0"/>
                <a:cs typeface="Arial" panose="020B0604020202020204" pitchFamily="34" charset="0"/>
              </a:rPr>
              <a:t>Low</a:t>
            </a:r>
          </a:p>
        </p:txBody>
      </p:sp>
      <p:cxnSp>
        <p:nvCxnSpPr>
          <p:cNvPr id="66" name="Straight Arrow Connector 65">
            <a:extLst>
              <a:ext uri="{FF2B5EF4-FFF2-40B4-BE49-F238E27FC236}">
                <a16:creationId xmlns:a16="http://schemas.microsoft.com/office/drawing/2014/main" id="{0FE8DC84-C6F8-470A-8364-3419B47AE025}"/>
              </a:ext>
            </a:extLst>
          </p:cNvPr>
          <p:cNvCxnSpPr>
            <a:cxnSpLocks/>
            <a:endCxn id="62" idx="2"/>
          </p:cNvCxnSpPr>
          <p:nvPr/>
        </p:nvCxnSpPr>
        <p:spPr>
          <a:xfrm flipV="1">
            <a:off x="812162" y="1959968"/>
            <a:ext cx="0" cy="338963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36D29E2-21FF-43DD-A180-5179774711E9}"/>
              </a:ext>
            </a:extLst>
          </p:cNvPr>
          <p:cNvSpPr txBox="1"/>
          <p:nvPr/>
        </p:nvSpPr>
        <p:spPr>
          <a:xfrm>
            <a:off x="1121701" y="5726710"/>
            <a:ext cx="465886" cy="246221"/>
          </a:xfrm>
          <a:prstGeom prst="rect">
            <a:avLst/>
          </a:prstGeom>
          <a:noFill/>
        </p:spPr>
        <p:txBody>
          <a:bodyPr wrap="square" rtlCol="0">
            <a:spAutoFit/>
          </a:bodyPr>
          <a:lstStyle/>
          <a:p>
            <a:r>
              <a:rPr lang="en-CA" sz="1000" b="1" dirty="0">
                <a:solidFill>
                  <a:schemeClr val="tx1">
                    <a:lumMod val="50000"/>
                    <a:lumOff val="50000"/>
                  </a:schemeClr>
                </a:solidFill>
                <a:latin typeface="Arial" panose="020B0604020202020204" pitchFamily="34" charset="0"/>
                <a:cs typeface="Arial" panose="020B0604020202020204" pitchFamily="34" charset="0"/>
              </a:rPr>
              <a:t>Low</a:t>
            </a:r>
          </a:p>
        </p:txBody>
      </p:sp>
      <p:cxnSp>
        <p:nvCxnSpPr>
          <p:cNvPr id="71" name="Straight Arrow Connector 70">
            <a:extLst>
              <a:ext uri="{FF2B5EF4-FFF2-40B4-BE49-F238E27FC236}">
                <a16:creationId xmlns:a16="http://schemas.microsoft.com/office/drawing/2014/main" id="{01B613FA-7DC6-4A94-9EEF-F8C101FBDCF2}"/>
              </a:ext>
            </a:extLst>
          </p:cNvPr>
          <p:cNvCxnSpPr>
            <a:stCxn id="69" idx="3"/>
            <a:endCxn id="63" idx="1"/>
          </p:cNvCxnSpPr>
          <p:nvPr/>
        </p:nvCxnSpPr>
        <p:spPr>
          <a:xfrm flipV="1">
            <a:off x="1587587" y="5848630"/>
            <a:ext cx="9647498" cy="119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694DB2F-65BB-4CE9-AC7D-A46B7E0CA2B9}"/>
              </a:ext>
            </a:extLst>
          </p:cNvPr>
          <p:cNvSpPr txBox="1"/>
          <p:nvPr/>
        </p:nvSpPr>
        <p:spPr>
          <a:xfrm>
            <a:off x="367264" y="2986755"/>
            <a:ext cx="369332" cy="1331246"/>
          </a:xfrm>
          <a:prstGeom prst="rect">
            <a:avLst/>
          </a:prstGeom>
          <a:noFill/>
        </p:spPr>
        <p:txBody>
          <a:bodyPr vert="vert270" wrap="square" rtlCol="0">
            <a:spAutoFit/>
          </a:bodyPr>
          <a:lstStyle/>
          <a:p>
            <a:pPr algn="ctr"/>
            <a:r>
              <a:rPr lang="en-CA" sz="1200" dirty="0">
                <a:solidFill>
                  <a:schemeClr val="tx1">
                    <a:lumMod val="65000"/>
                    <a:lumOff val="35000"/>
                  </a:schemeClr>
                </a:solidFill>
                <a:latin typeface="Arial" panose="020B0604020202020204" pitchFamily="34" charset="0"/>
                <a:cs typeface="Arial" panose="020B0604020202020204" pitchFamily="34" charset="0"/>
              </a:rPr>
              <a:t>Market Growth</a:t>
            </a:r>
          </a:p>
        </p:txBody>
      </p:sp>
      <p:sp>
        <p:nvSpPr>
          <p:cNvPr id="74" name="TextBox 73">
            <a:extLst>
              <a:ext uri="{FF2B5EF4-FFF2-40B4-BE49-F238E27FC236}">
                <a16:creationId xmlns:a16="http://schemas.microsoft.com/office/drawing/2014/main" id="{DD6EFA35-CE95-4BA6-B562-BDF857A72383}"/>
              </a:ext>
            </a:extLst>
          </p:cNvPr>
          <p:cNvSpPr txBox="1"/>
          <p:nvPr/>
        </p:nvSpPr>
        <p:spPr>
          <a:xfrm rot="5400000">
            <a:off x="6226670" y="5424854"/>
            <a:ext cx="369332" cy="1331246"/>
          </a:xfrm>
          <a:prstGeom prst="rect">
            <a:avLst/>
          </a:prstGeom>
          <a:noFill/>
        </p:spPr>
        <p:txBody>
          <a:bodyPr vert="vert270" wrap="square" rtlCol="0">
            <a:spAutoFit/>
          </a:bodyPr>
          <a:lstStyle/>
          <a:p>
            <a:pPr algn="ctr"/>
            <a:r>
              <a:rPr lang="en-CA" sz="1200" dirty="0">
                <a:solidFill>
                  <a:schemeClr val="tx1">
                    <a:lumMod val="65000"/>
                    <a:lumOff val="35000"/>
                  </a:schemeClr>
                </a:solidFill>
                <a:latin typeface="Arial" panose="020B0604020202020204" pitchFamily="34" charset="0"/>
                <a:cs typeface="Arial" panose="020B0604020202020204" pitchFamily="34" charset="0"/>
              </a:rPr>
              <a:t>Market Share</a:t>
            </a:r>
          </a:p>
        </p:txBody>
      </p:sp>
      <p:sp>
        <p:nvSpPr>
          <p:cNvPr id="16" name="TextBox 15">
            <a:extLst>
              <a:ext uri="{FF2B5EF4-FFF2-40B4-BE49-F238E27FC236}">
                <a16:creationId xmlns:a16="http://schemas.microsoft.com/office/drawing/2014/main" id="{69BA33C8-7FA9-44FE-8926-156E671D7B03}"/>
              </a:ext>
            </a:extLst>
          </p:cNvPr>
          <p:cNvSpPr txBox="1"/>
          <p:nvPr/>
        </p:nvSpPr>
        <p:spPr>
          <a:xfrm>
            <a:off x="228600" y="131859"/>
            <a:ext cx="7876352"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Product Life Cycle</a:t>
            </a:r>
          </a:p>
          <a:p>
            <a:pPr defTabSz="435356">
              <a:defRPr/>
            </a:pPr>
            <a:r>
              <a:rPr lang="en-CA" sz="1400" b="1" dirty="0">
                <a:solidFill>
                  <a:schemeClr val="bg1">
                    <a:lumMod val="50000"/>
                  </a:schemeClr>
                </a:solidFill>
                <a:latin typeface="Poppins" panose="00000500000000000000" pitchFamily="2" charset="0"/>
                <a:cs typeface="Poppins" panose="00000500000000000000" pitchFamily="2" charset="0"/>
              </a:rPr>
              <a:t>Product life cycle matrix </a:t>
            </a:r>
          </a:p>
          <a:p>
            <a:pPr marL="0" marR="0" lvl="0" indent="0"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5E5B0BE1-674F-49CD-9C09-9BB0BDA884C9}"/>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1BD93780-2549-46A2-BCF0-C5E6ECF71D86}"/>
              </a:ext>
            </a:extLst>
          </p:cNvPr>
          <p:cNvSpPr>
            <a:spLocks noGrp="1"/>
          </p:cNvSpPr>
          <p:nvPr>
            <p:ph type="sldNum" sz="quarter" idx="12"/>
          </p:nvPr>
        </p:nvSpPr>
        <p:spPr/>
        <p:txBody>
          <a:bodyPr/>
          <a:lstStyle/>
          <a:p>
            <a:fld id="{9278DA17-E8A2-4818-8648-DFE1C8C3EB96}" type="slidenum">
              <a:rPr lang="en-GB" smtClean="0"/>
              <a:t>19</a:t>
            </a:fld>
            <a:endParaRPr lang="en-GB"/>
          </a:p>
        </p:txBody>
      </p:sp>
      <p:pic>
        <p:nvPicPr>
          <p:cNvPr id="21" name="Picture 20" descr="Logo&#10;&#10;Description automatically generated">
            <a:extLst>
              <a:ext uri="{FF2B5EF4-FFF2-40B4-BE49-F238E27FC236}">
                <a16:creationId xmlns:a16="http://schemas.microsoft.com/office/drawing/2014/main" id="{89862BC3-D216-4AAA-BD6E-E384223C57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54577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grpSp>
        <p:nvGrpSpPr>
          <p:cNvPr id="7" name="Group 6">
            <a:extLst>
              <a:ext uri="{FF2B5EF4-FFF2-40B4-BE49-F238E27FC236}">
                <a16:creationId xmlns:a16="http://schemas.microsoft.com/office/drawing/2014/main" id="{BA1B565A-E045-6D20-AE09-A5459769E6A8}"/>
              </a:ext>
            </a:extLst>
          </p:cNvPr>
          <p:cNvGrpSpPr/>
          <p:nvPr/>
        </p:nvGrpSpPr>
        <p:grpSpPr>
          <a:xfrm>
            <a:off x="7108613" y="4124330"/>
            <a:ext cx="1055370" cy="1055370"/>
            <a:chOff x="7108613" y="4124330"/>
            <a:chExt cx="1055370" cy="1055370"/>
          </a:xfrm>
        </p:grpSpPr>
        <p:sp>
          <p:nvSpPr>
            <p:cNvPr id="5" name="Oval 4">
              <a:extLst>
                <a:ext uri="{FF2B5EF4-FFF2-40B4-BE49-F238E27FC236}">
                  <a16:creationId xmlns:a16="http://schemas.microsoft.com/office/drawing/2014/main" id="{F73F727C-A6DB-13A5-C06D-D52B1341C3D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D9134B0A-989C-763B-D675-6E9BE9CAB8D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5" progId="TCLayout.ActiveDocument.1">
                  <p:embed/>
                </p:oleObj>
              </mc:Choice>
              <mc:Fallback>
                <p:oleObj name="think-cell Slide" r:id="rId4" imgW="384" imgH="385"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DINOT-Bold" panose="020B0804020101020102" pitchFamily="34" charset="0"/>
              <a:ea typeface="+mn-ea"/>
              <a:cs typeface="DINOT-Bold" panose="020B0804020101020102" pitchFamily="34" charset="0"/>
              <a:sym typeface="DINOT-Bold" panose="020B0804020101020102" pitchFamily="34" charset="0"/>
            </a:endParaRPr>
          </a:p>
        </p:txBody>
      </p:sp>
      <p:sp>
        <p:nvSpPr>
          <p:cNvPr id="38" name="Rectangle 37">
            <a:extLst>
              <a:ext uri="{FF2B5EF4-FFF2-40B4-BE49-F238E27FC236}">
                <a16:creationId xmlns:a16="http://schemas.microsoft.com/office/drawing/2014/main" id="{9EAB404E-9278-114E-BE97-A39FDCA09CE9}"/>
              </a:ext>
            </a:extLst>
          </p:cNvPr>
          <p:cNvSpPr/>
          <p:nvPr/>
        </p:nvSpPr>
        <p:spPr>
          <a:xfrm>
            <a:off x="1647893" y="1670381"/>
            <a:ext cx="4707188" cy="2151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D2304BA9-7A7F-A444-9206-C99EE7BC4F03}"/>
              </a:ext>
            </a:extLst>
          </p:cNvPr>
          <p:cNvSpPr txBox="1"/>
          <p:nvPr/>
        </p:nvSpPr>
        <p:spPr>
          <a:xfrm>
            <a:off x="1872535" y="1747552"/>
            <a:ext cx="3428930"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Arial" charset="0"/>
                <a:cs typeface="Arial" charset="0"/>
              </a:rPr>
              <a:t>Market Penetration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rPr>
              <a:t>Reduce price to attract new customers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rPr>
              <a:t>Improve promotion and/or distribution </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rPr>
              <a:t>Acquire competitor to gain market share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48" name="Rectangle 47">
            <a:extLst>
              <a:ext uri="{FF2B5EF4-FFF2-40B4-BE49-F238E27FC236}">
                <a16:creationId xmlns:a16="http://schemas.microsoft.com/office/drawing/2014/main" id="{96756A98-0B8A-3C49-BD9D-9B8B49EEB0EB}"/>
              </a:ext>
            </a:extLst>
          </p:cNvPr>
          <p:cNvSpPr/>
          <p:nvPr/>
        </p:nvSpPr>
        <p:spPr>
          <a:xfrm>
            <a:off x="1647891" y="3830547"/>
            <a:ext cx="4707188" cy="2151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BB28F4EB-2295-EE4E-89B9-68F8B8AA4F4F}"/>
              </a:ext>
            </a:extLst>
          </p:cNvPr>
          <p:cNvSpPr txBox="1"/>
          <p:nvPr/>
        </p:nvSpPr>
        <p:spPr>
          <a:xfrm>
            <a:off x="1872533" y="3907718"/>
            <a:ext cx="3562496"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Market Development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Strategic partnerships for channel sales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Expand into new market segment</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Expand into new customer segment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p:txBody>
      </p:sp>
      <p:sp>
        <p:nvSpPr>
          <p:cNvPr id="64" name="Rectangle 63">
            <a:extLst>
              <a:ext uri="{FF2B5EF4-FFF2-40B4-BE49-F238E27FC236}">
                <a16:creationId xmlns:a16="http://schemas.microsoft.com/office/drawing/2014/main" id="{875AA401-3ED7-F14A-BCFB-2F08974CE7C7}"/>
              </a:ext>
            </a:extLst>
          </p:cNvPr>
          <p:cNvSpPr/>
          <p:nvPr/>
        </p:nvSpPr>
        <p:spPr>
          <a:xfrm>
            <a:off x="6355079" y="1670381"/>
            <a:ext cx="4707188" cy="2151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ounded Rectangle 64">
            <a:extLst>
              <a:ext uri="{FF2B5EF4-FFF2-40B4-BE49-F238E27FC236}">
                <a16:creationId xmlns:a16="http://schemas.microsoft.com/office/drawing/2014/main" id="{C949C7C4-0243-AE4E-B30C-755FD4F6881B}"/>
              </a:ext>
            </a:extLst>
          </p:cNvPr>
          <p:cNvSpPr/>
          <p:nvPr/>
        </p:nvSpPr>
        <p:spPr>
          <a:xfrm>
            <a:off x="6267235" y="1670382"/>
            <a:ext cx="87838" cy="43128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66" name="TextBox 65">
            <a:extLst>
              <a:ext uri="{FF2B5EF4-FFF2-40B4-BE49-F238E27FC236}">
                <a16:creationId xmlns:a16="http://schemas.microsoft.com/office/drawing/2014/main" id="{BC3EC606-9F3F-514B-8E4C-BBE5DCD055E1}"/>
              </a:ext>
            </a:extLst>
          </p:cNvPr>
          <p:cNvSpPr txBox="1"/>
          <p:nvPr/>
        </p:nvSpPr>
        <p:spPr>
          <a:xfrm>
            <a:off x="6579721" y="1747552"/>
            <a:ext cx="3817726"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Product Development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Investment in research &amp; development</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Acquire competitor to merge products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Launch new products and services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p:txBody>
      </p:sp>
      <p:sp>
        <p:nvSpPr>
          <p:cNvPr id="67" name="Rectangle 66">
            <a:extLst>
              <a:ext uri="{FF2B5EF4-FFF2-40B4-BE49-F238E27FC236}">
                <a16:creationId xmlns:a16="http://schemas.microsoft.com/office/drawing/2014/main" id="{B7E8F24E-6E47-6D4B-BE62-7B96F26A43A2}"/>
              </a:ext>
            </a:extLst>
          </p:cNvPr>
          <p:cNvSpPr/>
          <p:nvPr/>
        </p:nvSpPr>
        <p:spPr>
          <a:xfrm>
            <a:off x="6355077" y="3830547"/>
            <a:ext cx="4707188" cy="2151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8D44A20B-FDF7-7B45-ABC9-8C82EF32A6D4}"/>
              </a:ext>
            </a:extLst>
          </p:cNvPr>
          <p:cNvSpPr txBox="1"/>
          <p:nvPr/>
        </p:nvSpPr>
        <p:spPr>
          <a:xfrm>
            <a:off x="6579719" y="3907718"/>
            <a:ext cx="3474652"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Diversification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Related: synergies with existing products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Unrelated: no synergies exist</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Highest risk strategy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p:txBody>
      </p:sp>
      <p:sp>
        <p:nvSpPr>
          <p:cNvPr id="10" name="TextBox 9">
            <a:extLst>
              <a:ext uri="{FF2B5EF4-FFF2-40B4-BE49-F238E27FC236}">
                <a16:creationId xmlns:a16="http://schemas.microsoft.com/office/drawing/2014/main" id="{CC9B9929-F6C4-4B44-B2FF-4C1A7194B79C}"/>
              </a:ext>
            </a:extLst>
          </p:cNvPr>
          <p:cNvSpPr txBox="1"/>
          <p:nvPr/>
        </p:nvSpPr>
        <p:spPr>
          <a:xfrm>
            <a:off x="2900128" y="1158180"/>
            <a:ext cx="17684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Existing Products</a:t>
            </a:r>
          </a:p>
        </p:txBody>
      </p:sp>
      <p:sp>
        <p:nvSpPr>
          <p:cNvPr id="71" name="TextBox 70">
            <a:extLst>
              <a:ext uri="{FF2B5EF4-FFF2-40B4-BE49-F238E27FC236}">
                <a16:creationId xmlns:a16="http://schemas.microsoft.com/office/drawing/2014/main" id="{23142442-F884-3D48-87FA-6D886B29BB00}"/>
              </a:ext>
            </a:extLst>
          </p:cNvPr>
          <p:cNvSpPr txBox="1"/>
          <p:nvPr/>
        </p:nvSpPr>
        <p:spPr>
          <a:xfrm>
            <a:off x="8010967" y="1143555"/>
            <a:ext cx="14606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New Products</a:t>
            </a:r>
          </a:p>
        </p:txBody>
      </p:sp>
      <p:sp>
        <p:nvSpPr>
          <p:cNvPr id="72" name="TextBox 71">
            <a:extLst>
              <a:ext uri="{FF2B5EF4-FFF2-40B4-BE49-F238E27FC236}">
                <a16:creationId xmlns:a16="http://schemas.microsoft.com/office/drawing/2014/main" id="{0F505888-EF17-1B4C-AEB4-65A68A89D026}"/>
              </a:ext>
            </a:extLst>
          </p:cNvPr>
          <p:cNvSpPr txBox="1"/>
          <p:nvPr/>
        </p:nvSpPr>
        <p:spPr>
          <a:xfrm rot="16200000">
            <a:off x="546564" y="4823635"/>
            <a:ext cx="13821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New Markets</a:t>
            </a:r>
          </a:p>
        </p:txBody>
      </p:sp>
      <p:sp>
        <p:nvSpPr>
          <p:cNvPr id="74" name="TextBox 73">
            <a:extLst>
              <a:ext uri="{FF2B5EF4-FFF2-40B4-BE49-F238E27FC236}">
                <a16:creationId xmlns:a16="http://schemas.microsoft.com/office/drawing/2014/main" id="{E8589318-C037-A44A-A405-AA99C7C866DF}"/>
              </a:ext>
            </a:extLst>
          </p:cNvPr>
          <p:cNvSpPr txBox="1"/>
          <p:nvPr/>
        </p:nvSpPr>
        <p:spPr>
          <a:xfrm rot="16200000">
            <a:off x="393644" y="2576816"/>
            <a:ext cx="16898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Existing Markets</a:t>
            </a:r>
          </a:p>
        </p:txBody>
      </p:sp>
      <p:sp>
        <p:nvSpPr>
          <p:cNvPr id="57" name="Rounded Rectangle 56">
            <a:extLst>
              <a:ext uri="{FF2B5EF4-FFF2-40B4-BE49-F238E27FC236}">
                <a16:creationId xmlns:a16="http://schemas.microsoft.com/office/drawing/2014/main" id="{7E372296-A6F8-C34B-AFB4-12AC81848CD8}"/>
              </a:ext>
            </a:extLst>
          </p:cNvPr>
          <p:cNvSpPr/>
          <p:nvPr/>
        </p:nvSpPr>
        <p:spPr>
          <a:xfrm>
            <a:off x="1647889" y="3821807"/>
            <a:ext cx="9414374" cy="8591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22" name="TextBox 21">
            <a:extLst>
              <a:ext uri="{FF2B5EF4-FFF2-40B4-BE49-F238E27FC236}">
                <a16:creationId xmlns:a16="http://schemas.microsoft.com/office/drawing/2014/main" id="{418D84E8-C82B-4F22-BD75-0C2402CF8071}"/>
              </a:ext>
            </a:extLst>
          </p:cNvPr>
          <p:cNvSpPr txBox="1"/>
          <p:nvPr/>
        </p:nvSpPr>
        <p:spPr>
          <a:xfrm>
            <a:off x="134615" y="68702"/>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Product / Market expansion matrix </a:t>
            </a:r>
            <a:endPar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Slide Number Placeholder 1">
            <a:extLst>
              <a:ext uri="{FF2B5EF4-FFF2-40B4-BE49-F238E27FC236}">
                <a16:creationId xmlns:a16="http://schemas.microsoft.com/office/drawing/2014/main" id="{A627FD76-ED07-47CC-A7D4-9031B2442287}"/>
              </a:ext>
            </a:extLst>
          </p:cNvPr>
          <p:cNvSpPr>
            <a:spLocks noGrp="1"/>
          </p:cNvSpPr>
          <p:nvPr>
            <p:ph type="sldNum" sz="quarter" idx="12"/>
          </p:nvPr>
        </p:nvSpPr>
        <p:spPr/>
        <p:txBody>
          <a:bodyPr/>
          <a:lstStyle/>
          <a:p>
            <a:fld id="{8DF5134D-7C6B-4A7B-B28B-A8C75F870448}" type="slidenum">
              <a:rPr lang="en-JM" smtClean="0">
                <a:solidFill>
                  <a:prstClr val="white"/>
                </a:solidFill>
              </a:rPr>
              <a:pPr/>
              <a:t>20</a:t>
            </a:fld>
            <a:endParaRPr lang="en-JM" dirty="0">
              <a:solidFill>
                <a:prstClr val="white"/>
              </a:solidFill>
            </a:endParaRPr>
          </a:p>
        </p:txBody>
      </p:sp>
      <p:pic>
        <p:nvPicPr>
          <p:cNvPr id="30" name="Picture 29" descr="Logo&#10;&#10;Description automatically generated">
            <a:extLst>
              <a:ext uri="{FF2B5EF4-FFF2-40B4-BE49-F238E27FC236}">
                <a16:creationId xmlns:a16="http://schemas.microsoft.com/office/drawing/2014/main" id="{51BD3EBF-440C-4743-8912-970DF8A289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788889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2C6E9-69FB-41B9-93D7-2E0AF44F6505}"/>
              </a:ext>
            </a:extLst>
          </p:cNvPr>
          <p:cNvSpPr txBox="1"/>
          <p:nvPr/>
        </p:nvSpPr>
        <p:spPr>
          <a:xfrm>
            <a:off x="0" y="0"/>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Sales &amp; Marketing Characteristics </a:t>
            </a:r>
            <a:endParaRPr kumimoji="0" lang="en-US" sz="2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0632CC0E-C3CB-43B3-97D6-8C3A666C1B31}"/>
              </a:ext>
            </a:extLst>
          </p:cNvPr>
          <p:cNvSpPr>
            <a:spLocks noGrp="1"/>
          </p:cNvSpPr>
          <p:nvPr>
            <p:ph type="ftr" sz="quarter" idx="11"/>
          </p:nvPr>
        </p:nvSpPr>
        <p:spPr>
          <a:xfrm>
            <a:off x="3956304" y="6492875"/>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4" name="Slide Number Placeholder 3">
            <a:extLst>
              <a:ext uri="{FF2B5EF4-FFF2-40B4-BE49-F238E27FC236}">
                <a16:creationId xmlns:a16="http://schemas.microsoft.com/office/drawing/2014/main" id="{F603CBA5-4890-4CFE-80D7-35D79B16611D}"/>
              </a:ext>
            </a:extLst>
          </p:cNvPr>
          <p:cNvSpPr>
            <a:spLocks noGrp="1"/>
          </p:cNvSpPr>
          <p:nvPr>
            <p:ph type="sldNum" sz="quarter" idx="12"/>
          </p:nvPr>
        </p:nvSpPr>
        <p:spPr/>
        <p:txBody>
          <a:bodyPr/>
          <a:lstStyle/>
          <a:p>
            <a:fld id="{9278DA17-E8A2-4818-8648-DFE1C8C3EB96}" type="slidenum">
              <a:rPr lang="en-GB" smtClean="0"/>
              <a:t>21</a:t>
            </a:fld>
            <a:endParaRPr lang="en-GB"/>
          </a:p>
        </p:txBody>
      </p:sp>
      <p:pic>
        <p:nvPicPr>
          <p:cNvPr id="14" name="Picture 13" descr="Logo&#10;&#10;Description automatically generated">
            <a:extLst>
              <a:ext uri="{FF2B5EF4-FFF2-40B4-BE49-F238E27FC236}">
                <a16:creationId xmlns:a16="http://schemas.microsoft.com/office/drawing/2014/main" id="{B3EDDA6A-CB83-400D-8F6E-86A5698AA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5" name="Picture 4">
            <a:extLst>
              <a:ext uri="{FF2B5EF4-FFF2-40B4-BE49-F238E27FC236}">
                <a16:creationId xmlns:a16="http://schemas.microsoft.com/office/drawing/2014/main" id="{22827018-7DA8-47CD-9B97-84145B877438}"/>
              </a:ext>
            </a:extLst>
          </p:cNvPr>
          <p:cNvPicPr>
            <a:picLocks noChangeAspect="1"/>
          </p:cNvPicPr>
          <p:nvPr/>
        </p:nvPicPr>
        <p:blipFill>
          <a:blip r:embed="rId3"/>
          <a:stretch>
            <a:fillRect/>
          </a:stretch>
        </p:blipFill>
        <p:spPr>
          <a:xfrm>
            <a:off x="962191" y="1244528"/>
            <a:ext cx="10037242" cy="4833989"/>
          </a:xfrm>
          <a:prstGeom prst="rect">
            <a:avLst/>
          </a:prstGeom>
        </p:spPr>
      </p:pic>
      <p:sp>
        <p:nvSpPr>
          <p:cNvPr id="6" name="TextBox 5">
            <a:extLst>
              <a:ext uri="{FF2B5EF4-FFF2-40B4-BE49-F238E27FC236}">
                <a16:creationId xmlns:a16="http://schemas.microsoft.com/office/drawing/2014/main" id="{6D78EB0E-E8F3-95E8-59A3-B23F9B603B77}"/>
              </a:ext>
            </a:extLst>
          </p:cNvPr>
          <p:cNvSpPr txBox="1"/>
          <p:nvPr/>
        </p:nvSpPr>
        <p:spPr>
          <a:xfrm>
            <a:off x="4663085" y="6137440"/>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459091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4A0F51-000C-4F56-BAFD-1A77002853C7}"/>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Product Life Cycle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Marketing Implications on the PLC</a:t>
            </a:r>
            <a:r>
              <a:rPr lang="en-US" sz="1400" b="1" dirty="0">
                <a:solidFill>
                  <a:srgbClr val="002060"/>
                </a:solidFill>
                <a:latin typeface="Poppins" panose="00000500000000000000" pitchFamily="2" charset="0"/>
                <a:cs typeface="Poppins" panose="00000500000000000000" pitchFamily="2" charset="0"/>
              </a:rPr>
              <a:t>. </a:t>
            </a: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395D7B5E-1C17-4B17-93D1-4F8AFF1B1D45}"/>
              </a:ext>
            </a:extLst>
          </p:cNvPr>
          <p:cNvSpPr>
            <a:spLocks noGrp="1"/>
          </p:cNvSpPr>
          <p:nvPr>
            <p:ph type="ftr" sz="quarter" idx="11"/>
          </p:nvPr>
        </p:nvSpPr>
        <p:spPr>
          <a:xfrm>
            <a:off x="3974592" y="6502019"/>
            <a:ext cx="4114800" cy="365125"/>
          </a:xfrm>
        </p:spPr>
        <p:txBody>
          <a:bodyPr/>
          <a:lstStyle/>
          <a:p>
            <a:r>
              <a:rPr lang="en-US" sz="10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3" name="Slide Number Placeholder 2">
            <a:extLst>
              <a:ext uri="{FF2B5EF4-FFF2-40B4-BE49-F238E27FC236}">
                <a16:creationId xmlns:a16="http://schemas.microsoft.com/office/drawing/2014/main" id="{8ED2EF8B-68A8-49F0-B324-7D48684F8177}"/>
              </a:ext>
            </a:extLst>
          </p:cNvPr>
          <p:cNvSpPr>
            <a:spLocks noGrp="1"/>
          </p:cNvSpPr>
          <p:nvPr>
            <p:ph type="sldNum" sz="quarter" idx="12"/>
          </p:nvPr>
        </p:nvSpPr>
        <p:spPr/>
        <p:txBody>
          <a:bodyPr/>
          <a:lstStyle/>
          <a:p>
            <a:fld id="{E9EC5B4B-B12D-A64F-A7A4-A0ABB124F76A}" type="slidenum">
              <a:rPr lang="en-US" smtClean="0"/>
              <a:t>22</a:t>
            </a:fld>
            <a:endParaRPr lang="en-US"/>
          </a:p>
        </p:txBody>
      </p:sp>
      <p:pic>
        <p:nvPicPr>
          <p:cNvPr id="16" name="Picture 15" descr="Logo&#10;&#10;Description automatically generated">
            <a:extLst>
              <a:ext uri="{FF2B5EF4-FFF2-40B4-BE49-F238E27FC236}">
                <a16:creationId xmlns:a16="http://schemas.microsoft.com/office/drawing/2014/main" id="{4D0CEE37-1E0F-483D-AB1E-2EE50D955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4" name="Picture 3">
            <a:extLst>
              <a:ext uri="{FF2B5EF4-FFF2-40B4-BE49-F238E27FC236}">
                <a16:creationId xmlns:a16="http://schemas.microsoft.com/office/drawing/2014/main" id="{88AC971B-DE25-44F7-99B3-42EA392666CE}"/>
              </a:ext>
            </a:extLst>
          </p:cNvPr>
          <p:cNvPicPr>
            <a:picLocks noChangeAspect="1"/>
          </p:cNvPicPr>
          <p:nvPr/>
        </p:nvPicPr>
        <p:blipFill>
          <a:blip r:embed="rId3"/>
          <a:stretch>
            <a:fillRect/>
          </a:stretch>
        </p:blipFill>
        <p:spPr>
          <a:xfrm>
            <a:off x="1158596" y="919769"/>
            <a:ext cx="9593062" cy="5334812"/>
          </a:xfrm>
          <a:prstGeom prst="rect">
            <a:avLst/>
          </a:prstGeom>
        </p:spPr>
      </p:pic>
      <p:sp>
        <p:nvSpPr>
          <p:cNvPr id="6" name="TextBox 5">
            <a:extLst>
              <a:ext uri="{FF2B5EF4-FFF2-40B4-BE49-F238E27FC236}">
                <a16:creationId xmlns:a16="http://schemas.microsoft.com/office/drawing/2014/main" id="{649ED30C-2E1D-6147-9D5A-E26774960456}"/>
              </a:ext>
            </a:extLst>
          </p:cNvPr>
          <p:cNvSpPr txBox="1"/>
          <p:nvPr/>
        </p:nvSpPr>
        <p:spPr>
          <a:xfrm>
            <a:off x="4397909" y="625631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47277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0B934-06D3-41F4-8E8C-738426C5AEC4}"/>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Objectives &amp; Strategies – PLC.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635AA496-3340-40C1-B1F1-5ACCF2DEF277}"/>
              </a:ext>
            </a:extLst>
          </p:cNvPr>
          <p:cNvSpPr>
            <a:spLocks noGrp="1"/>
          </p:cNvSpPr>
          <p:nvPr>
            <p:ph type="sldNum" sz="quarter" idx="12"/>
          </p:nvPr>
        </p:nvSpPr>
        <p:spPr/>
        <p:txBody>
          <a:bodyPr/>
          <a:lstStyle/>
          <a:p>
            <a:fld id="{E9EC5B4B-B12D-A64F-A7A4-A0ABB124F76A}" type="slidenum">
              <a:rPr lang="en-US" smtClean="0"/>
              <a:t>23</a:t>
            </a:fld>
            <a:endParaRPr lang="en-US"/>
          </a:p>
        </p:txBody>
      </p:sp>
      <p:pic>
        <p:nvPicPr>
          <p:cNvPr id="16" name="Picture 15" descr="Logo&#10;&#10;Description automatically generated">
            <a:extLst>
              <a:ext uri="{FF2B5EF4-FFF2-40B4-BE49-F238E27FC236}">
                <a16:creationId xmlns:a16="http://schemas.microsoft.com/office/drawing/2014/main" id="{51C1E470-8086-4C5B-B37A-144BA9C0E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5" name="Picture 4">
            <a:extLst>
              <a:ext uri="{FF2B5EF4-FFF2-40B4-BE49-F238E27FC236}">
                <a16:creationId xmlns:a16="http://schemas.microsoft.com/office/drawing/2014/main" id="{9D6F2B31-99CC-4694-ACCE-639E4AD9F847}"/>
              </a:ext>
            </a:extLst>
          </p:cNvPr>
          <p:cNvPicPr>
            <a:picLocks noChangeAspect="1"/>
          </p:cNvPicPr>
          <p:nvPr/>
        </p:nvPicPr>
        <p:blipFill>
          <a:blip r:embed="rId3"/>
          <a:stretch>
            <a:fillRect/>
          </a:stretch>
        </p:blipFill>
        <p:spPr>
          <a:xfrm>
            <a:off x="1410378" y="895791"/>
            <a:ext cx="9212580" cy="5364480"/>
          </a:xfrm>
          <a:prstGeom prst="rect">
            <a:avLst/>
          </a:prstGeom>
        </p:spPr>
      </p:pic>
      <p:sp>
        <p:nvSpPr>
          <p:cNvPr id="4" name="TextBox 3">
            <a:extLst>
              <a:ext uri="{FF2B5EF4-FFF2-40B4-BE49-F238E27FC236}">
                <a16:creationId xmlns:a16="http://schemas.microsoft.com/office/drawing/2014/main" id="{9962EEC3-C4E0-0895-266C-ED2C887E1EB8}"/>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
        <p:nvSpPr>
          <p:cNvPr id="7" name="Footer Placeholder 1">
            <a:extLst>
              <a:ext uri="{FF2B5EF4-FFF2-40B4-BE49-F238E27FC236}">
                <a16:creationId xmlns:a16="http://schemas.microsoft.com/office/drawing/2014/main" id="{2A2DCCC6-D9B1-0BE9-AD51-E4666D44A5A0}"/>
              </a:ext>
            </a:extLst>
          </p:cNvPr>
          <p:cNvSpPr>
            <a:spLocks noGrp="1"/>
          </p:cNvSpPr>
          <p:nvPr>
            <p:ph type="ftr" sz="quarter" idx="11"/>
          </p:nvPr>
        </p:nvSpPr>
        <p:spPr>
          <a:xfrm>
            <a:off x="3974592" y="6428867"/>
            <a:ext cx="4114800" cy="365125"/>
          </a:xfrm>
        </p:spPr>
        <p:txBody>
          <a:bodyPr/>
          <a:lstStyle/>
          <a:p>
            <a:r>
              <a:rPr lang="en-US" sz="10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56467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590B60-280A-48C2-A448-89400533BBF7}"/>
              </a:ext>
            </a:extLst>
          </p:cNvPr>
          <p:cNvSpPr txBox="1"/>
          <p:nvPr/>
        </p:nvSpPr>
        <p:spPr>
          <a:xfrm>
            <a:off x="61824" y="71362"/>
            <a:ext cx="8910429"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Competitive Advantage Sources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30D7D53A-CEC8-4715-B5D9-0504B9B31636}"/>
              </a:ext>
            </a:extLst>
          </p:cNvPr>
          <p:cNvSpPr>
            <a:spLocks noGrp="1"/>
          </p:cNvSpPr>
          <p:nvPr>
            <p:ph type="ftr" sz="quarter" idx="11"/>
          </p:nvPr>
        </p:nvSpPr>
        <p:spPr/>
        <p:txBody>
          <a:bodyPr/>
          <a:lstStyle/>
          <a:p>
            <a:r>
              <a:rPr lang="en-US"/>
              <a:t>www.upskilpro.com</a:t>
            </a:r>
          </a:p>
        </p:txBody>
      </p:sp>
      <p:sp>
        <p:nvSpPr>
          <p:cNvPr id="3" name="Slide Number Placeholder 2">
            <a:extLst>
              <a:ext uri="{FF2B5EF4-FFF2-40B4-BE49-F238E27FC236}">
                <a16:creationId xmlns:a16="http://schemas.microsoft.com/office/drawing/2014/main" id="{A4969EAF-655D-4C21-A8A9-052FFDF1916D}"/>
              </a:ext>
            </a:extLst>
          </p:cNvPr>
          <p:cNvSpPr>
            <a:spLocks noGrp="1"/>
          </p:cNvSpPr>
          <p:nvPr>
            <p:ph type="sldNum" sz="quarter" idx="12"/>
          </p:nvPr>
        </p:nvSpPr>
        <p:spPr/>
        <p:txBody>
          <a:bodyPr/>
          <a:lstStyle/>
          <a:p>
            <a:fld id="{E9EC5B4B-B12D-A64F-A7A4-A0ABB124F76A}" type="slidenum">
              <a:rPr lang="en-US" smtClean="0"/>
              <a:t>24</a:t>
            </a:fld>
            <a:endParaRPr lang="en-US"/>
          </a:p>
        </p:txBody>
      </p:sp>
      <p:pic>
        <p:nvPicPr>
          <p:cNvPr id="17" name="Picture 16" descr="Logo&#10;&#10;Description automatically generated">
            <a:extLst>
              <a:ext uri="{FF2B5EF4-FFF2-40B4-BE49-F238E27FC236}">
                <a16:creationId xmlns:a16="http://schemas.microsoft.com/office/drawing/2014/main" id="{81A0B8B6-A1E7-4017-BCB9-31756E2EF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5" name="Picture 4">
            <a:extLst>
              <a:ext uri="{FF2B5EF4-FFF2-40B4-BE49-F238E27FC236}">
                <a16:creationId xmlns:a16="http://schemas.microsoft.com/office/drawing/2014/main" id="{E64A3267-13E1-4CAE-AFF2-F9E20A2DDB19}"/>
              </a:ext>
            </a:extLst>
          </p:cNvPr>
          <p:cNvPicPr>
            <a:picLocks noChangeAspect="1"/>
          </p:cNvPicPr>
          <p:nvPr/>
        </p:nvPicPr>
        <p:blipFill>
          <a:blip r:embed="rId3"/>
          <a:stretch>
            <a:fillRect/>
          </a:stretch>
        </p:blipFill>
        <p:spPr>
          <a:xfrm>
            <a:off x="1494674" y="954288"/>
            <a:ext cx="8755380" cy="5257800"/>
          </a:xfrm>
          <a:prstGeom prst="rect">
            <a:avLst/>
          </a:prstGeom>
        </p:spPr>
      </p:pic>
      <p:sp>
        <p:nvSpPr>
          <p:cNvPr id="4" name="TextBox 3">
            <a:extLst>
              <a:ext uri="{FF2B5EF4-FFF2-40B4-BE49-F238E27FC236}">
                <a16:creationId xmlns:a16="http://schemas.microsoft.com/office/drawing/2014/main" id="{0A7065EF-8EBB-D02D-C483-FE65015AFBB5}"/>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205476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A53538-7F95-4C9C-B085-30691F7F50CA}"/>
              </a:ext>
            </a:extLst>
          </p:cNvPr>
          <p:cNvSpPr txBox="1"/>
          <p:nvPr/>
        </p:nvSpPr>
        <p:spPr>
          <a:xfrm>
            <a:off x="61824" y="71362"/>
            <a:ext cx="7876352"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Planning for Possibilities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5" name="Rectangle 4">
            <a:extLst>
              <a:ext uri="{FF2B5EF4-FFF2-40B4-BE49-F238E27FC236}">
                <a16:creationId xmlns:a16="http://schemas.microsoft.com/office/drawing/2014/main" id="{B97E142D-0DC3-45ED-B3A0-A6B7C6572466}"/>
              </a:ext>
            </a:extLst>
          </p:cNvPr>
          <p:cNvSpPr/>
          <p:nvPr/>
        </p:nvSpPr>
        <p:spPr>
          <a:xfrm>
            <a:off x="1244338" y="1487104"/>
            <a:ext cx="4072424" cy="3242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800"/>
              </a:lnSpc>
              <a:spcAft>
                <a:spcPts val="800"/>
              </a:spcAft>
            </a:pPr>
            <a:r>
              <a:rPr lang="en-GB" sz="1050" b="1" dirty="0">
                <a:solidFill>
                  <a:schemeClr val="tx1">
                    <a:lumMod val="75000"/>
                    <a:lumOff val="25000"/>
                  </a:schemeClr>
                </a:solidFill>
                <a:effectLst/>
                <a:latin typeface="Lato Light" panose="020F0502020204030203"/>
                <a:ea typeface="Times New Roman" panose="02020603050405020304" pitchFamily="18" charset="0"/>
                <a:cs typeface="Times New Roman" panose="02020603050405020304" pitchFamily="18" charset="0"/>
              </a:rPr>
              <a:t>Scenario 1- Introduction Stage – Pioneers:</a:t>
            </a:r>
            <a:endParaRPr lang="en-GB" sz="1050" dirty="0">
              <a:solidFill>
                <a:schemeClr val="tx1">
                  <a:lumMod val="75000"/>
                  <a:lumOff val="25000"/>
                </a:schemeClr>
              </a:solidFill>
              <a:effectLst/>
              <a:latin typeface="Lato Light" panose="020F0502020204030203"/>
              <a:ea typeface="Calibri" panose="020F0502020204030204" pitchFamily="34" charset="0"/>
              <a:cs typeface="Times New Roman" panose="02020603050405020304" pitchFamily="18" charset="0"/>
            </a:endParaRPr>
          </a:p>
          <a:p>
            <a:pPr marL="285750" indent="-285750" fontAlgn="base">
              <a:lnSpc>
                <a:spcPts val="1800"/>
              </a:lnSpc>
              <a:spcAft>
                <a:spcPts val="800"/>
              </a:spcAft>
              <a:buFont typeface="+mj-lt"/>
              <a:buAutoNum type="romanUcPeriod"/>
            </a:pPr>
            <a:r>
              <a:rPr lang="en-GB" sz="1050" dirty="0">
                <a:solidFill>
                  <a:schemeClr val="tx1">
                    <a:lumMod val="75000"/>
                    <a:lumOff val="25000"/>
                  </a:schemeClr>
                </a:solidFill>
                <a:effectLst/>
                <a:latin typeface="Lato Light" panose="020F0502020204030203"/>
                <a:ea typeface="Times New Roman" panose="02020603050405020304" pitchFamily="18" charset="0"/>
                <a:cs typeface="Times New Roman" panose="02020603050405020304" pitchFamily="18" charset="0"/>
              </a:rPr>
              <a:t>Most products do not generate profits in introduc­tion. </a:t>
            </a:r>
          </a:p>
          <a:p>
            <a:pPr marL="285750" indent="-285750" fontAlgn="base">
              <a:lnSpc>
                <a:spcPts val="1800"/>
              </a:lnSpc>
              <a:spcAft>
                <a:spcPts val="800"/>
              </a:spcAft>
              <a:buFont typeface="+mj-lt"/>
              <a:buAutoNum type="romanUcPeriod"/>
            </a:pPr>
            <a:r>
              <a:rPr lang="en-GB" sz="1050" dirty="0">
                <a:solidFill>
                  <a:schemeClr val="tx1">
                    <a:lumMod val="75000"/>
                    <a:lumOff val="25000"/>
                  </a:schemeClr>
                </a:solidFill>
                <a:effectLst/>
                <a:latin typeface="Lato Light" panose="020F0502020204030203"/>
                <a:ea typeface="Times New Roman" panose="02020603050405020304" pitchFamily="18" charset="0"/>
                <a:cs typeface="Times New Roman" panose="02020603050405020304" pitchFamily="18" charset="0"/>
              </a:rPr>
              <a:t>Pioneering firms typically incur significant R&amp;D, market-launch expenses; they must also invest in plant, equipment, systems/processes, before launch.</a:t>
            </a:r>
          </a:p>
          <a:p>
            <a:pPr marL="285750" indent="-285750" fontAlgn="base">
              <a:lnSpc>
                <a:spcPts val="1800"/>
              </a:lnSpc>
              <a:spcAft>
                <a:spcPts val="800"/>
              </a:spcAft>
              <a:buFont typeface="+mj-lt"/>
              <a:buAutoNum type="romanUcPeriod"/>
            </a:pPr>
            <a:r>
              <a:rPr lang="en-GB" sz="1050" dirty="0">
                <a:solidFill>
                  <a:schemeClr val="tx1">
                    <a:lumMod val="75000"/>
                    <a:lumOff val="25000"/>
                  </a:schemeClr>
                </a:solidFill>
                <a:effectLst/>
                <a:latin typeface="Lato Light" panose="020F0502020204030203"/>
                <a:ea typeface="Times New Roman" panose="02020603050405020304" pitchFamily="18" charset="0"/>
                <a:cs typeface="Times New Roman" panose="02020603050405020304" pitchFamily="18" charset="0"/>
              </a:rPr>
              <a:t> Marketing expenses are high; revenues may not cover operating costs, much less fixed costs.</a:t>
            </a:r>
            <a:endParaRPr lang="en-GB" sz="1050" dirty="0">
              <a:solidFill>
                <a:schemeClr val="tx1">
                  <a:lumMod val="75000"/>
                  <a:lumOff val="25000"/>
                </a:schemeClr>
              </a:solidFill>
              <a:effectLst/>
              <a:latin typeface="Lato Light" panose="020F0502020204030203"/>
              <a:ea typeface="Calibri" panose="020F0502020204030204" pitchFamily="34" charset="0"/>
              <a:cs typeface="Times New Roman" panose="02020603050405020304" pitchFamily="18" charset="0"/>
            </a:endParaRPr>
          </a:p>
          <a:p>
            <a:pPr algn="ctr"/>
            <a:endParaRPr lang="en-GB" sz="1050" dirty="0">
              <a:solidFill>
                <a:schemeClr val="tx1">
                  <a:lumMod val="75000"/>
                  <a:lumOff val="25000"/>
                </a:schemeClr>
              </a:solidFill>
              <a:latin typeface="Lato Light" panose="020F0502020204030203"/>
            </a:endParaRPr>
          </a:p>
        </p:txBody>
      </p:sp>
      <p:grpSp>
        <p:nvGrpSpPr>
          <p:cNvPr id="6" name="Group 5">
            <a:extLst>
              <a:ext uri="{FF2B5EF4-FFF2-40B4-BE49-F238E27FC236}">
                <a16:creationId xmlns:a16="http://schemas.microsoft.com/office/drawing/2014/main" id="{8C534EB0-E84C-46FC-B3DD-E664EFEA6709}"/>
              </a:ext>
            </a:extLst>
          </p:cNvPr>
          <p:cNvGrpSpPr/>
          <p:nvPr/>
        </p:nvGrpSpPr>
        <p:grpSpPr>
          <a:xfrm>
            <a:off x="6782332" y="1449840"/>
            <a:ext cx="4523549" cy="3265403"/>
            <a:chOff x="6782332" y="1572390"/>
            <a:chExt cx="4523549" cy="3265403"/>
          </a:xfrm>
        </p:grpSpPr>
        <p:sp>
          <p:nvSpPr>
            <p:cNvPr id="11" name="Rectangle 10">
              <a:extLst>
                <a:ext uri="{FF2B5EF4-FFF2-40B4-BE49-F238E27FC236}">
                  <a16:creationId xmlns:a16="http://schemas.microsoft.com/office/drawing/2014/main" id="{9763BBA6-3809-4C74-A192-695C110F12C0}"/>
                </a:ext>
              </a:extLst>
            </p:cNvPr>
            <p:cNvSpPr/>
            <p:nvPr/>
          </p:nvSpPr>
          <p:spPr>
            <a:xfrm>
              <a:off x="8326435" y="2306727"/>
              <a:ext cx="1413204" cy="17103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00" dirty="0">
                  <a:latin typeface="Lato Light"/>
                </a:rPr>
                <a:t>Margins from strong SBU support new launches and struggling ventures </a:t>
              </a:r>
              <a:endParaRPr lang="id-ID" sz="1000" dirty="0">
                <a:latin typeface="Lato Light"/>
              </a:endParaRPr>
            </a:p>
          </p:txBody>
        </p:sp>
        <p:sp>
          <p:nvSpPr>
            <p:cNvPr id="12" name="Rectangle 11">
              <a:extLst>
                <a:ext uri="{FF2B5EF4-FFF2-40B4-BE49-F238E27FC236}">
                  <a16:creationId xmlns:a16="http://schemas.microsoft.com/office/drawing/2014/main" id="{A23AE15C-2D44-40B3-A65A-5532EB5B3054}"/>
                </a:ext>
              </a:extLst>
            </p:cNvPr>
            <p:cNvSpPr/>
            <p:nvPr/>
          </p:nvSpPr>
          <p:spPr>
            <a:xfrm>
              <a:off x="8342189" y="4172303"/>
              <a:ext cx="1413204" cy="642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50000"/>
                    </a:schemeClr>
                  </a:solidFill>
                  <a:latin typeface="Lato Light"/>
                </a:rPr>
                <a:t>Margin </a:t>
              </a:r>
              <a:endParaRPr lang="id-ID" sz="1400" b="1" dirty="0">
                <a:solidFill>
                  <a:schemeClr val="bg1">
                    <a:lumMod val="50000"/>
                  </a:schemeClr>
                </a:solidFill>
                <a:latin typeface="Lato Light"/>
              </a:endParaRPr>
            </a:p>
          </p:txBody>
        </p:sp>
        <p:sp>
          <p:nvSpPr>
            <p:cNvPr id="13" name="Rectangle 12">
              <a:extLst>
                <a:ext uri="{FF2B5EF4-FFF2-40B4-BE49-F238E27FC236}">
                  <a16:creationId xmlns:a16="http://schemas.microsoft.com/office/drawing/2014/main" id="{7884739F-95A8-4FFE-9480-DD667630D1A5}"/>
                </a:ext>
              </a:extLst>
            </p:cNvPr>
            <p:cNvSpPr/>
            <p:nvPr/>
          </p:nvSpPr>
          <p:spPr>
            <a:xfrm>
              <a:off x="6782332" y="4194882"/>
              <a:ext cx="1413204" cy="6429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latin typeface="Lato Light"/>
                </a:rPr>
                <a:t>Cash Flow Negative(-) </a:t>
              </a:r>
              <a:endParaRPr lang="id-ID" sz="1400" b="1" dirty="0">
                <a:latin typeface="Lato Light"/>
              </a:endParaRPr>
            </a:p>
          </p:txBody>
        </p:sp>
        <p:sp>
          <p:nvSpPr>
            <p:cNvPr id="14" name="Rectangle 13">
              <a:extLst>
                <a:ext uri="{FF2B5EF4-FFF2-40B4-BE49-F238E27FC236}">
                  <a16:creationId xmlns:a16="http://schemas.microsoft.com/office/drawing/2014/main" id="{BCF0ACEB-82C7-45EE-8BC4-E1D3DADAFBED}"/>
                </a:ext>
              </a:extLst>
            </p:cNvPr>
            <p:cNvSpPr/>
            <p:nvPr/>
          </p:nvSpPr>
          <p:spPr>
            <a:xfrm>
              <a:off x="6782332" y="2307411"/>
              <a:ext cx="1413204" cy="17103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ight"/>
                </a:rPr>
                <a:t>Early stage launch</a:t>
              </a:r>
            </a:p>
            <a:p>
              <a:pPr algn="ctr"/>
              <a:r>
                <a:rPr lang="en-GB" sz="1000" dirty="0">
                  <a:latin typeface="Lato Light"/>
                </a:rPr>
                <a:t>Low Margin  </a:t>
              </a:r>
              <a:endParaRPr lang="id-ID" sz="1000" dirty="0">
                <a:latin typeface="Lato Light"/>
              </a:endParaRPr>
            </a:p>
          </p:txBody>
        </p:sp>
        <p:sp>
          <p:nvSpPr>
            <p:cNvPr id="17" name="Rectangle 16">
              <a:extLst>
                <a:ext uri="{FF2B5EF4-FFF2-40B4-BE49-F238E27FC236}">
                  <a16:creationId xmlns:a16="http://schemas.microsoft.com/office/drawing/2014/main" id="{9455163C-E82C-45F0-99DB-C8155B8C1D4B}"/>
                </a:ext>
              </a:extLst>
            </p:cNvPr>
            <p:cNvSpPr/>
            <p:nvPr/>
          </p:nvSpPr>
          <p:spPr>
            <a:xfrm>
              <a:off x="6782332" y="1573074"/>
              <a:ext cx="1413204" cy="64291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200" b="1" kern="0">
                  <a:solidFill>
                    <a:srgbClr val="FFFFFF"/>
                  </a:solidFill>
                  <a:latin typeface="Lato Light" panose="020F0502020204030203"/>
                </a:rPr>
                <a:t>Pioneer </a:t>
              </a:r>
              <a:endParaRPr lang="id-ID" sz="1200" b="1" kern="0" dirty="0">
                <a:solidFill>
                  <a:srgbClr val="FFFFFF"/>
                </a:solidFill>
                <a:latin typeface="Lato Light" panose="020F0502020204030203"/>
              </a:endParaRPr>
            </a:p>
          </p:txBody>
        </p:sp>
        <p:sp>
          <p:nvSpPr>
            <p:cNvPr id="18" name="Rectangle 17">
              <a:extLst>
                <a:ext uri="{FF2B5EF4-FFF2-40B4-BE49-F238E27FC236}">
                  <a16:creationId xmlns:a16="http://schemas.microsoft.com/office/drawing/2014/main" id="{E0994E40-F283-4160-943C-38A49EDC941F}"/>
                </a:ext>
              </a:extLst>
            </p:cNvPr>
            <p:cNvSpPr/>
            <p:nvPr/>
          </p:nvSpPr>
          <p:spPr>
            <a:xfrm>
              <a:off x="8342189" y="1572390"/>
              <a:ext cx="1413204" cy="64291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200" b="1" kern="0" dirty="0">
                  <a:solidFill>
                    <a:srgbClr val="FFFFFF"/>
                  </a:solidFill>
                  <a:latin typeface="Lato Light" panose="020F0502020204030203"/>
                </a:rPr>
                <a:t>Existing &amp; </a:t>
              </a:r>
              <a:r>
                <a:rPr lang="en-GB" sz="1200" b="1" kern="0">
                  <a:solidFill>
                    <a:srgbClr val="FFFFFF"/>
                  </a:solidFill>
                  <a:latin typeface="Lato Light" panose="020F0502020204030203"/>
                </a:rPr>
                <a:t>Thriving </a:t>
              </a:r>
              <a:endParaRPr lang="id-ID" sz="1200" b="1" kern="0" dirty="0">
                <a:solidFill>
                  <a:srgbClr val="FFFFFF"/>
                </a:solidFill>
                <a:latin typeface="Lato Light" panose="020F0502020204030203"/>
              </a:endParaRPr>
            </a:p>
          </p:txBody>
        </p:sp>
        <p:sp>
          <p:nvSpPr>
            <p:cNvPr id="21" name="Rectangle 20">
              <a:extLst>
                <a:ext uri="{FF2B5EF4-FFF2-40B4-BE49-F238E27FC236}">
                  <a16:creationId xmlns:a16="http://schemas.microsoft.com/office/drawing/2014/main" id="{DAEBFA27-4D00-4B99-BE8F-98963DF0CD4C}"/>
                </a:ext>
              </a:extLst>
            </p:cNvPr>
            <p:cNvSpPr/>
            <p:nvPr/>
          </p:nvSpPr>
          <p:spPr>
            <a:xfrm>
              <a:off x="9892677" y="4172303"/>
              <a:ext cx="1413204" cy="6429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latin typeface="Lato Light"/>
                </a:rPr>
                <a:t>Cash Flow Positive (+) </a:t>
              </a:r>
              <a:endParaRPr lang="id-ID" sz="1400" b="1" dirty="0">
                <a:latin typeface="Lato Light"/>
              </a:endParaRPr>
            </a:p>
          </p:txBody>
        </p:sp>
        <p:sp>
          <p:nvSpPr>
            <p:cNvPr id="22" name="Rectangle 21">
              <a:extLst>
                <a:ext uri="{FF2B5EF4-FFF2-40B4-BE49-F238E27FC236}">
                  <a16:creationId xmlns:a16="http://schemas.microsoft.com/office/drawing/2014/main" id="{3F25EFFC-0433-495F-97D1-3FA070333529}"/>
                </a:ext>
              </a:extLst>
            </p:cNvPr>
            <p:cNvSpPr/>
            <p:nvPr/>
          </p:nvSpPr>
          <p:spPr>
            <a:xfrm>
              <a:off x="9868802" y="2307411"/>
              <a:ext cx="1413204" cy="17103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ight"/>
                </a:rPr>
                <a:t>Angel Investors &amp; Venture Capitalists lend credence and credit </a:t>
              </a:r>
              <a:endParaRPr lang="id-ID" sz="1000" dirty="0">
                <a:latin typeface="Lato Light"/>
              </a:endParaRPr>
            </a:p>
          </p:txBody>
        </p:sp>
        <p:sp>
          <p:nvSpPr>
            <p:cNvPr id="23" name="Rectangle 22">
              <a:extLst>
                <a:ext uri="{FF2B5EF4-FFF2-40B4-BE49-F238E27FC236}">
                  <a16:creationId xmlns:a16="http://schemas.microsoft.com/office/drawing/2014/main" id="{87B19ADD-7D55-4473-A620-DF2372157C85}"/>
                </a:ext>
              </a:extLst>
            </p:cNvPr>
            <p:cNvSpPr/>
            <p:nvPr/>
          </p:nvSpPr>
          <p:spPr>
            <a:xfrm>
              <a:off x="9868802" y="1573074"/>
              <a:ext cx="1413204" cy="64291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200" b="1" kern="0">
                  <a:solidFill>
                    <a:srgbClr val="FFFFFF"/>
                  </a:solidFill>
                  <a:latin typeface="Lato Light" panose="020F0502020204030203"/>
                </a:rPr>
                <a:t>Funding </a:t>
              </a:r>
              <a:endParaRPr lang="id-ID" sz="1200" b="1" kern="0" dirty="0">
                <a:solidFill>
                  <a:srgbClr val="FFFFFF"/>
                </a:solidFill>
                <a:latin typeface="Lato Light" panose="020F0502020204030203"/>
              </a:endParaRPr>
            </a:p>
          </p:txBody>
        </p:sp>
      </p:grpSp>
      <p:pic>
        <p:nvPicPr>
          <p:cNvPr id="1026" name="Picture 2" descr="Tesla Vector at GetDrawings | Free download">
            <a:extLst>
              <a:ext uri="{FF2B5EF4-FFF2-40B4-BE49-F238E27FC236}">
                <a16:creationId xmlns:a16="http://schemas.microsoft.com/office/drawing/2014/main" id="{EF9225AD-4B8A-4918-B6C0-7C4626654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208" y="5370896"/>
            <a:ext cx="2664477" cy="806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ne Apple Images | Free Vectors, Stock Photos &amp; PSD">
            <a:extLst>
              <a:ext uri="{FF2B5EF4-FFF2-40B4-BE49-F238E27FC236}">
                <a16:creationId xmlns:a16="http://schemas.microsoft.com/office/drawing/2014/main" id="{B6D8BE10-E340-4FC4-AFAC-CAE96B720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04" y="5025338"/>
            <a:ext cx="1422110" cy="1422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rbo jet engine aircraft line Royalty Free Vector Image">
            <a:extLst>
              <a:ext uri="{FF2B5EF4-FFF2-40B4-BE49-F238E27FC236}">
                <a16:creationId xmlns:a16="http://schemas.microsoft.com/office/drawing/2014/main" id="{F7FDCF58-0524-42A7-8645-B0080D0795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553"/>
          <a:stretch/>
        </p:blipFill>
        <p:spPr bwMode="auto">
          <a:xfrm>
            <a:off x="7123197" y="5166602"/>
            <a:ext cx="1422110" cy="1139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g Digital Camera Vector SVG Icon - SVG Repo">
            <a:extLst>
              <a:ext uri="{FF2B5EF4-FFF2-40B4-BE49-F238E27FC236}">
                <a16:creationId xmlns:a16="http://schemas.microsoft.com/office/drawing/2014/main" id="{DF10AFAA-4718-4D34-AC27-993AA1EFF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9759" y="5116437"/>
            <a:ext cx="1164366" cy="11643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BD8BEB8-3A9E-4C54-94A0-60F38C148AC7}"/>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1</a:t>
            </a:r>
          </a:p>
        </p:txBody>
      </p:sp>
      <p:sp>
        <p:nvSpPr>
          <p:cNvPr id="4" name="Slide Number Placeholder 3">
            <a:extLst>
              <a:ext uri="{FF2B5EF4-FFF2-40B4-BE49-F238E27FC236}">
                <a16:creationId xmlns:a16="http://schemas.microsoft.com/office/drawing/2014/main" id="{3181173F-A86B-4BFC-8928-7C891B3BD03A}"/>
              </a:ext>
            </a:extLst>
          </p:cNvPr>
          <p:cNvSpPr>
            <a:spLocks noGrp="1"/>
          </p:cNvSpPr>
          <p:nvPr>
            <p:ph type="sldNum" sz="quarter" idx="12"/>
          </p:nvPr>
        </p:nvSpPr>
        <p:spPr/>
        <p:txBody>
          <a:bodyPr/>
          <a:lstStyle/>
          <a:p>
            <a:fld id="{9278DA17-E8A2-4818-8648-DFE1C8C3EB96}" type="slidenum">
              <a:rPr lang="en-GB" smtClean="0">
                <a:latin typeface="Lato Light" panose="020F0502020204030203"/>
              </a:rPr>
              <a:t>25</a:t>
            </a:fld>
            <a:endParaRPr lang="en-GB">
              <a:latin typeface="Lato Light" panose="020F0502020204030203"/>
            </a:endParaRPr>
          </a:p>
        </p:txBody>
      </p:sp>
      <p:pic>
        <p:nvPicPr>
          <p:cNvPr id="24" name="Picture 23" descr="Logo&#10;&#10;Description automatically generated">
            <a:extLst>
              <a:ext uri="{FF2B5EF4-FFF2-40B4-BE49-F238E27FC236}">
                <a16:creationId xmlns:a16="http://schemas.microsoft.com/office/drawing/2014/main" id="{1821674C-9440-47B2-8C57-E1774131B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1">
            <a:extLst>
              <a:ext uri="{FF2B5EF4-FFF2-40B4-BE49-F238E27FC236}">
                <a16:creationId xmlns:a16="http://schemas.microsoft.com/office/drawing/2014/main" id="{AF88648B-F7AB-F567-BDD5-814B7F96064A}"/>
              </a:ext>
            </a:extLst>
          </p:cNvPr>
          <p:cNvSpPr>
            <a:spLocks noGrp="1"/>
          </p:cNvSpPr>
          <p:nvPr>
            <p:ph type="ftr" sz="quarter" idx="11"/>
          </p:nvPr>
        </p:nvSpPr>
        <p:spPr>
          <a:xfrm>
            <a:off x="3974592" y="6502019"/>
            <a:ext cx="4114800" cy="365125"/>
          </a:xfrm>
        </p:spPr>
        <p:txBody>
          <a:bodyPr/>
          <a:lstStyle/>
          <a:p>
            <a:r>
              <a:rPr lang="en-US" sz="10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76897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7869987-FC0F-4C15-8CD7-FEF9DE7B63C2}"/>
              </a:ext>
            </a:extLst>
          </p:cNvPr>
          <p:cNvGrpSpPr/>
          <p:nvPr/>
        </p:nvGrpSpPr>
        <p:grpSpPr>
          <a:xfrm>
            <a:off x="2193151" y="1586449"/>
            <a:ext cx="2520000" cy="900000"/>
            <a:chOff x="1016104" y="1340224"/>
            <a:chExt cx="4067920" cy="999373"/>
          </a:xfrm>
          <a:solidFill>
            <a:schemeClr val="accent1"/>
          </a:solidFill>
        </p:grpSpPr>
        <p:sp>
          <p:nvSpPr>
            <p:cNvPr id="5" name="Shape 11023">
              <a:extLst>
                <a:ext uri="{FF2B5EF4-FFF2-40B4-BE49-F238E27FC236}">
                  <a16:creationId xmlns:a16="http://schemas.microsoft.com/office/drawing/2014/main" id="{E7A6A03C-F5D2-4FFB-88AA-3A31D382AA35}"/>
                </a:ext>
              </a:extLst>
            </p:cNvPr>
            <p:cNvSpPr/>
            <p:nvPr/>
          </p:nvSpPr>
          <p:spPr>
            <a:xfrm>
              <a:off x="1016104" y="1340224"/>
              <a:ext cx="4067920" cy="999373"/>
            </a:xfrm>
            <a:prstGeom prst="rect">
              <a:avLst/>
            </a:prstGeom>
            <a:grpFill/>
            <a:ln w="12700" cap="flat">
              <a:noFill/>
              <a:miter lim="400000"/>
            </a:ln>
            <a:effectLst/>
          </p:spPr>
          <p:txBody>
            <a:bodyPr wrap="square" lIns="0" tIns="0" rIns="0" bIns="0" numCol="1" anchor="t">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B3B3B3"/>
                </a:solidFill>
                <a:effectLst/>
                <a:uLnTx/>
                <a:uFillTx/>
                <a:latin typeface="Lato Light" panose="020F0502020204030203"/>
              </a:endParaRPr>
            </a:p>
          </p:txBody>
        </p:sp>
        <p:sp>
          <p:nvSpPr>
            <p:cNvPr id="14" name="Freeform 53">
              <a:extLst>
                <a:ext uri="{FF2B5EF4-FFF2-40B4-BE49-F238E27FC236}">
                  <a16:creationId xmlns:a16="http://schemas.microsoft.com/office/drawing/2014/main" id="{383C11B2-0800-4F81-8672-0ADFD374E5FF}"/>
                </a:ext>
              </a:extLst>
            </p:cNvPr>
            <p:cNvSpPr>
              <a:spLocks noChangeArrowheads="1"/>
            </p:cNvSpPr>
            <p:nvPr/>
          </p:nvSpPr>
          <p:spPr bwMode="auto">
            <a:xfrm>
              <a:off x="1242631" y="1577280"/>
              <a:ext cx="561878" cy="525262"/>
            </a:xfrm>
            <a:custGeom>
              <a:avLst/>
              <a:gdLst>
                <a:gd name="connsiteX0" fmla="*/ 788807 w 901339"/>
                <a:gd name="connsiteY0" fmla="*/ 617537 h 842602"/>
                <a:gd name="connsiteX1" fmla="*/ 901339 w 901339"/>
                <a:gd name="connsiteY1" fmla="*/ 730250 h 842602"/>
                <a:gd name="connsiteX2" fmla="*/ 788807 w 901339"/>
                <a:gd name="connsiteY2" fmla="*/ 842602 h 842602"/>
                <a:gd name="connsiteX3" fmla="*/ 676275 w 901339"/>
                <a:gd name="connsiteY3" fmla="*/ 730250 h 842602"/>
                <a:gd name="connsiteX4" fmla="*/ 788807 w 901339"/>
                <a:gd name="connsiteY4" fmla="*/ 617537 h 842602"/>
                <a:gd name="connsiteX5" fmla="*/ 450851 w 901339"/>
                <a:gd name="connsiteY5" fmla="*/ 617537 h 842602"/>
                <a:gd name="connsiteX6" fmla="*/ 563203 w 901339"/>
                <a:gd name="connsiteY6" fmla="*/ 730250 h 842602"/>
                <a:gd name="connsiteX7" fmla="*/ 450851 w 901339"/>
                <a:gd name="connsiteY7" fmla="*/ 842602 h 842602"/>
                <a:gd name="connsiteX8" fmla="*/ 338138 w 901339"/>
                <a:gd name="connsiteY8" fmla="*/ 730250 h 842602"/>
                <a:gd name="connsiteX9" fmla="*/ 450851 w 901339"/>
                <a:gd name="connsiteY9" fmla="*/ 617537 h 842602"/>
                <a:gd name="connsiteX10" fmla="*/ 112352 w 901339"/>
                <a:gd name="connsiteY10" fmla="*/ 617537 h 842602"/>
                <a:gd name="connsiteX11" fmla="*/ 225065 w 901339"/>
                <a:gd name="connsiteY11" fmla="*/ 730250 h 842602"/>
                <a:gd name="connsiteX12" fmla="*/ 112352 w 901339"/>
                <a:gd name="connsiteY12" fmla="*/ 842602 h 842602"/>
                <a:gd name="connsiteX13" fmla="*/ 0 w 901339"/>
                <a:gd name="connsiteY13" fmla="*/ 730250 h 842602"/>
                <a:gd name="connsiteX14" fmla="*/ 112352 w 901339"/>
                <a:gd name="connsiteY14" fmla="*/ 617537 h 842602"/>
                <a:gd name="connsiteX15" fmla="*/ 421604 w 901339"/>
                <a:gd name="connsiteY15" fmla="*/ 223837 h 842602"/>
                <a:gd name="connsiteX16" fmla="*/ 478149 w 901339"/>
                <a:gd name="connsiteY16" fmla="*/ 223837 h 842602"/>
                <a:gd name="connsiteX17" fmla="*/ 478149 w 901339"/>
                <a:gd name="connsiteY17" fmla="*/ 364428 h 842602"/>
                <a:gd name="connsiteX18" fmla="*/ 742863 w 901339"/>
                <a:gd name="connsiteY18" fmla="*/ 364428 h 842602"/>
                <a:gd name="connsiteX19" fmla="*/ 815615 w 901339"/>
                <a:gd name="connsiteY19" fmla="*/ 437246 h 842602"/>
                <a:gd name="connsiteX20" fmla="*/ 815615 w 901339"/>
                <a:gd name="connsiteY20" fmla="*/ 561615 h 842602"/>
                <a:gd name="connsiteX21" fmla="*/ 759431 w 901339"/>
                <a:gd name="connsiteY21" fmla="*/ 561615 h 842602"/>
                <a:gd name="connsiteX22" fmla="*/ 759431 w 901339"/>
                <a:gd name="connsiteY22" fmla="*/ 460678 h 842602"/>
                <a:gd name="connsiteX23" fmla="*/ 719453 w 901339"/>
                <a:gd name="connsiteY23" fmla="*/ 420664 h 842602"/>
                <a:gd name="connsiteX24" fmla="*/ 478149 w 901339"/>
                <a:gd name="connsiteY24" fmla="*/ 420664 h 842602"/>
                <a:gd name="connsiteX25" fmla="*/ 478149 w 901339"/>
                <a:gd name="connsiteY25" fmla="*/ 561615 h 842602"/>
                <a:gd name="connsiteX26" fmla="*/ 421604 w 901339"/>
                <a:gd name="connsiteY26" fmla="*/ 561615 h 842602"/>
                <a:gd name="connsiteX27" fmla="*/ 421604 w 901339"/>
                <a:gd name="connsiteY27" fmla="*/ 420664 h 842602"/>
                <a:gd name="connsiteX28" fmla="*/ 180300 w 901339"/>
                <a:gd name="connsiteY28" fmla="*/ 420664 h 842602"/>
                <a:gd name="connsiteX29" fmla="*/ 140322 w 901339"/>
                <a:gd name="connsiteY29" fmla="*/ 460678 h 842602"/>
                <a:gd name="connsiteX30" fmla="*/ 140322 w 901339"/>
                <a:gd name="connsiteY30" fmla="*/ 561615 h 842602"/>
                <a:gd name="connsiteX31" fmla="*/ 84138 w 901339"/>
                <a:gd name="connsiteY31" fmla="*/ 561615 h 842602"/>
                <a:gd name="connsiteX32" fmla="*/ 84138 w 901339"/>
                <a:gd name="connsiteY32" fmla="*/ 437246 h 842602"/>
                <a:gd name="connsiteX33" fmla="*/ 156890 w 901339"/>
                <a:gd name="connsiteY33" fmla="*/ 364428 h 842602"/>
                <a:gd name="connsiteX34" fmla="*/ 421604 w 901339"/>
                <a:gd name="connsiteY34" fmla="*/ 364428 h 842602"/>
                <a:gd name="connsiteX35" fmla="*/ 225425 w 901339"/>
                <a:gd name="connsiteY35" fmla="*/ 0 h 842602"/>
                <a:gd name="connsiteX36" fmla="*/ 675915 w 901339"/>
                <a:gd name="connsiteY36" fmla="*/ 0 h 842602"/>
                <a:gd name="connsiteX37" fmla="*/ 675915 w 901339"/>
                <a:gd name="connsiteY37" fmla="*/ 167916 h 842602"/>
                <a:gd name="connsiteX38" fmla="*/ 225425 w 901339"/>
                <a:gd name="connsiteY38" fmla="*/ 167916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1339" h="842602">
                  <a:moveTo>
                    <a:pt x="788807" y="617537"/>
                  </a:moveTo>
                  <a:cubicBezTo>
                    <a:pt x="850844" y="617537"/>
                    <a:pt x="901339" y="668312"/>
                    <a:pt x="901339" y="730250"/>
                  </a:cubicBezTo>
                  <a:cubicBezTo>
                    <a:pt x="901339" y="792188"/>
                    <a:pt x="850844" y="842602"/>
                    <a:pt x="788807" y="842602"/>
                  </a:cubicBezTo>
                  <a:cubicBezTo>
                    <a:pt x="726410" y="842602"/>
                    <a:pt x="676275" y="792188"/>
                    <a:pt x="676275" y="730250"/>
                  </a:cubicBezTo>
                  <a:cubicBezTo>
                    <a:pt x="676275" y="668312"/>
                    <a:pt x="726410" y="617537"/>
                    <a:pt x="788807" y="617537"/>
                  </a:cubicBezTo>
                  <a:close/>
                  <a:moveTo>
                    <a:pt x="450851" y="617537"/>
                  </a:moveTo>
                  <a:cubicBezTo>
                    <a:pt x="512788" y="617537"/>
                    <a:pt x="563203" y="668312"/>
                    <a:pt x="563203" y="730250"/>
                  </a:cubicBezTo>
                  <a:cubicBezTo>
                    <a:pt x="563203" y="792188"/>
                    <a:pt x="512788" y="842602"/>
                    <a:pt x="450851" y="842602"/>
                  </a:cubicBezTo>
                  <a:cubicBezTo>
                    <a:pt x="388553" y="842602"/>
                    <a:pt x="338138" y="792188"/>
                    <a:pt x="338138" y="730250"/>
                  </a:cubicBezTo>
                  <a:cubicBezTo>
                    <a:pt x="338138" y="668312"/>
                    <a:pt x="388553" y="617537"/>
                    <a:pt x="450851" y="617537"/>
                  </a:cubicBezTo>
                  <a:close/>
                  <a:moveTo>
                    <a:pt x="112352" y="617537"/>
                  </a:moveTo>
                  <a:cubicBezTo>
                    <a:pt x="174290" y="617537"/>
                    <a:pt x="225065" y="668312"/>
                    <a:pt x="225065" y="730250"/>
                  </a:cubicBezTo>
                  <a:cubicBezTo>
                    <a:pt x="225065" y="792188"/>
                    <a:pt x="174290" y="842602"/>
                    <a:pt x="112352" y="842602"/>
                  </a:cubicBezTo>
                  <a:cubicBezTo>
                    <a:pt x="50414" y="842602"/>
                    <a:pt x="0" y="792188"/>
                    <a:pt x="0" y="730250"/>
                  </a:cubicBezTo>
                  <a:cubicBezTo>
                    <a:pt x="0" y="668312"/>
                    <a:pt x="50414" y="617537"/>
                    <a:pt x="112352" y="617537"/>
                  </a:cubicBezTo>
                  <a:close/>
                  <a:moveTo>
                    <a:pt x="421604" y="223837"/>
                  </a:moveTo>
                  <a:lnTo>
                    <a:pt x="478149" y="223837"/>
                  </a:lnTo>
                  <a:lnTo>
                    <a:pt x="478149" y="364428"/>
                  </a:lnTo>
                  <a:lnTo>
                    <a:pt x="742863" y="364428"/>
                  </a:lnTo>
                  <a:lnTo>
                    <a:pt x="815615" y="437246"/>
                  </a:lnTo>
                  <a:lnTo>
                    <a:pt x="815615" y="561615"/>
                  </a:lnTo>
                  <a:lnTo>
                    <a:pt x="759431" y="561615"/>
                  </a:lnTo>
                  <a:lnTo>
                    <a:pt x="759431" y="460678"/>
                  </a:lnTo>
                  <a:lnTo>
                    <a:pt x="719453" y="420664"/>
                  </a:lnTo>
                  <a:lnTo>
                    <a:pt x="478149" y="420664"/>
                  </a:lnTo>
                  <a:lnTo>
                    <a:pt x="478149" y="561615"/>
                  </a:lnTo>
                  <a:lnTo>
                    <a:pt x="421604" y="561615"/>
                  </a:lnTo>
                  <a:lnTo>
                    <a:pt x="421604" y="420664"/>
                  </a:lnTo>
                  <a:lnTo>
                    <a:pt x="180300" y="420664"/>
                  </a:lnTo>
                  <a:lnTo>
                    <a:pt x="140322" y="460678"/>
                  </a:lnTo>
                  <a:lnTo>
                    <a:pt x="140322" y="561615"/>
                  </a:lnTo>
                  <a:lnTo>
                    <a:pt x="84138" y="561615"/>
                  </a:lnTo>
                  <a:lnTo>
                    <a:pt x="84138" y="437246"/>
                  </a:lnTo>
                  <a:lnTo>
                    <a:pt x="156890" y="364428"/>
                  </a:lnTo>
                  <a:lnTo>
                    <a:pt x="421604" y="364428"/>
                  </a:lnTo>
                  <a:close/>
                  <a:moveTo>
                    <a:pt x="225425" y="0"/>
                  </a:moveTo>
                  <a:lnTo>
                    <a:pt x="675915" y="0"/>
                  </a:lnTo>
                  <a:lnTo>
                    <a:pt x="675915" y="167916"/>
                  </a:lnTo>
                  <a:lnTo>
                    <a:pt x="225425" y="167916"/>
                  </a:lnTo>
                  <a:close/>
                </a:path>
              </a:pathLst>
            </a:custGeom>
            <a:grpFill/>
            <a:ln>
              <a:noFill/>
            </a:ln>
            <a:effectLst/>
          </p:spPr>
          <p:txBody>
            <a:bodyPr wrap="square"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B3B3B3"/>
                </a:solidFill>
                <a:effectLst/>
                <a:uLnTx/>
                <a:uFillTx/>
                <a:latin typeface="Lato Light" panose="020F0502020204030203"/>
              </a:endParaRPr>
            </a:p>
          </p:txBody>
        </p:sp>
        <p:sp>
          <p:nvSpPr>
            <p:cNvPr id="19" name="TextBox 18">
              <a:extLst>
                <a:ext uri="{FF2B5EF4-FFF2-40B4-BE49-F238E27FC236}">
                  <a16:creationId xmlns:a16="http://schemas.microsoft.com/office/drawing/2014/main" id="{3082B933-3B2D-4A8A-AD07-5A447CA6AB68}"/>
                </a:ext>
              </a:extLst>
            </p:cNvPr>
            <p:cNvSpPr txBox="1"/>
            <p:nvPr/>
          </p:nvSpPr>
          <p:spPr>
            <a:xfrm>
              <a:off x="1034931" y="1694647"/>
              <a:ext cx="4021266" cy="375935"/>
            </a:xfrm>
            <a:prstGeom prst="rect">
              <a:avLst/>
            </a:prstGeom>
            <a:grpFill/>
          </p:spPr>
          <p:txBody>
            <a:bodyPr wrap="square" rtlCol="0" anchor="ctr">
              <a:spAutoFit/>
            </a:bodyPr>
            <a:lstStyle>
              <a:defPPr>
                <a:defRPr lang="en-US"/>
              </a:defPPr>
              <a:lvl1pPr defTabSz="914217">
                <a:defRPr b="1">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defRPr>
              </a:lvl1pPr>
            </a:lstStyle>
            <a:p>
              <a:pPr algn="ctr"/>
              <a:r>
                <a:rPr lang="en-GB" sz="1600" dirty="0">
                  <a:latin typeface="Lato Light" panose="020F0502020204030203"/>
                </a:rPr>
                <a:t>Government-Imposed</a:t>
              </a:r>
              <a:endParaRPr lang="en-US" sz="1600" dirty="0">
                <a:latin typeface="Lato Light" panose="020F0502020204030203"/>
              </a:endParaRPr>
            </a:p>
          </p:txBody>
        </p:sp>
      </p:grpSp>
      <p:grpSp>
        <p:nvGrpSpPr>
          <p:cNvPr id="31" name="Group 30">
            <a:extLst>
              <a:ext uri="{FF2B5EF4-FFF2-40B4-BE49-F238E27FC236}">
                <a16:creationId xmlns:a16="http://schemas.microsoft.com/office/drawing/2014/main" id="{9FD05432-D60A-475C-AA29-377B213792F6}"/>
              </a:ext>
            </a:extLst>
          </p:cNvPr>
          <p:cNvGrpSpPr/>
          <p:nvPr/>
        </p:nvGrpSpPr>
        <p:grpSpPr>
          <a:xfrm>
            <a:off x="4825139" y="1595632"/>
            <a:ext cx="2302726" cy="900000"/>
            <a:chOff x="1001688" y="2374575"/>
            <a:chExt cx="4061437" cy="999373"/>
          </a:xfrm>
          <a:solidFill>
            <a:schemeClr val="accent1"/>
          </a:solidFill>
        </p:grpSpPr>
        <p:sp>
          <p:nvSpPr>
            <p:cNvPr id="4" name="Shape 11015">
              <a:extLst>
                <a:ext uri="{FF2B5EF4-FFF2-40B4-BE49-F238E27FC236}">
                  <a16:creationId xmlns:a16="http://schemas.microsoft.com/office/drawing/2014/main" id="{0C1A25F6-32BB-452F-875F-D5DAA1065BA3}"/>
                </a:ext>
              </a:extLst>
            </p:cNvPr>
            <p:cNvSpPr/>
            <p:nvPr/>
          </p:nvSpPr>
          <p:spPr>
            <a:xfrm>
              <a:off x="1001688" y="2374575"/>
              <a:ext cx="4061435" cy="999373"/>
            </a:xfrm>
            <a:prstGeom prst="rect">
              <a:avLst/>
            </a:prstGeom>
            <a:grpFill/>
            <a:ln w="12700" cap="flat">
              <a:noFill/>
              <a:miter lim="400000"/>
            </a:ln>
            <a:effectLst/>
          </p:spPr>
          <p:txBody>
            <a:bodyPr wrap="square" lIns="0" tIns="0" rIns="0" bIns="0" numCol="1" anchor="t">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B3B3B3"/>
                </a:solidFill>
                <a:effectLst/>
                <a:uLnTx/>
                <a:uFillTx/>
                <a:latin typeface="Lato Light" panose="020F0502020204030203"/>
              </a:endParaRPr>
            </a:p>
          </p:txBody>
        </p:sp>
        <p:sp>
          <p:nvSpPr>
            <p:cNvPr id="16" name="Freeform 55">
              <a:extLst>
                <a:ext uri="{FF2B5EF4-FFF2-40B4-BE49-F238E27FC236}">
                  <a16:creationId xmlns:a16="http://schemas.microsoft.com/office/drawing/2014/main" id="{CBAAD65A-B3C3-48D0-9D31-3E55BBEDB902}"/>
                </a:ext>
              </a:extLst>
            </p:cNvPr>
            <p:cNvSpPr>
              <a:spLocks noChangeArrowheads="1"/>
            </p:cNvSpPr>
            <p:nvPr/>
          </p:nvSpPr>
          <p:spPr bwMode="auto">
            <a:xfrm>
              <a:off x="1242631" y="2646268"/>
              <a:ext cx="560888" cy="455987"/>
            </a:xfrm>
            <a:custGeom>
              <a:avLst/>
              <a:gdLst>
                <a:gd name="connsiteX0" fmla="*/ 0 w 899752"/>
                <a:gd name="connsiteY0" fmla="*/ 674688 h 731474"/>
                <a:gd name="connsiteX1" fmla="*/ 899752 w 899752"/>
                <a:gd name="connsiteY1" fmla="*/ 674688 h 731474"/>
                <a:gd name="connsiteX2" fmla="*/ 899752 w 899752"/>
                <a:gd name="connsiteY2" fmla="*/ 731474 h 731474"/>
                <a:gd name="connsiteX3" fmla="*/ 0 w 899752"/>
                <a:gd name="connsiteY3" fmla="*/ 731474 h 731474"/>
                <a:gd name="connsiteX4" fmla="*/ 477948 w 899752"/>
                <a:gd name="connsiteY4" fmla="*/ 0 h 731474"/>
                <a:gd name="connsiteX5" fmla="*/ 646742 w 899752"/>
                <a:gd name="connsiteY5" fmla="*/ 0 h 731474"/>
                <a:gd name="connsiteX6" fmla="*/ 646742 w 899752"/>
                <a:gd name="connsiteY6" fmla="*/ 562219 h 731474"/>
                <a:gd name="connsiteX7" fmla="*/ 702886 w 899752"/>
                <a:gd name="connsiteY7" fmla="*/ 562219 h 731474"/>
                <a:gd name="connsiteX8" fmla="*/ 702886 w 899752"/>
                <a:gd name="connsiteY8" fmla="*/ 140465 h 731474"/>
                <a:gd name="connsiteX9" fmla="*/ 871680 w 899752"/>
                <a:gd name="connsiteY9" fmla="*/ 140465 h 731474"/>
                <a:gd name="connsiteX10" fmla="*/ 871680 w 899752"/>
                <a:gd name="connsiteY10" fmla="*/ 562219 h 731474"/>
                <a:gd name="connsiteX11" fmla="*/ 899752 w 899752"/>
                <a:gd name="connsiteY11" fmla="*/ 562219 h 731474"/>
                <a:gd name="connsiteX12" fmla="*/ 899752 w 899752"/>
                <a:gd name="connsiteY12" fmla="*/ 618765 h 731474"/>
                <a:gd name="connsiteX13" fmla="*/ 815176 w 899752"/>
                <a:gd name="connsiteY13" fmla="*/ 618765 h 731474"/>
                <a:gd name="connsiteX14" fmla="*/ 815176 w 899752"/>
                <a:gd name="connsiteY14" fmla="*/ 196651 h 731474"/>
                <a:gd name="connsiteX15" fmla="*/ 759031 w 899752"/>
                <a:gd name="connsiteY15" fmla="*/ 196651 h 731474"/>
                <a:gd name="connsiteX16" fmla="*/ 759031 w 899752"/>
                <a:gd name="connsiteY16" fmla="*/ 618765 h 731474"/>
                <a:gd name="connsiteX17" fmla="*/ 590597 w 899752"/>
                <a:gd name="connsiteY17" fmla="*/ 618765 h 731474"/>
                <a:gd name="connsiteX18" fmla="*/ 590597 w 899752"/>
                <a:gd name="connsiteY18" fmla="*/ 56186 h 731474"/>
                <a:gd name="connsiteX19" fmla="*/ 534093 w 899752"/>
                <a:gd name="connsiteY19" fmla="*/ 56186 h 731474"/>
                <a:gd name="connsiteX20" fmla="*/ 534093 w 899752"/>
                <a:gd name="connsiteY20" fmla="*/ 618765 h 731474"/>
                <a:gd name="connsiteX21" fmla="*/ 365659 w 899752"/>
                <a:gd name="connsiteY21" fmla="*/ 618765 h 731474"/>
                <a:gd name="connsiteX22" fmla="*/ 365659 w 899752"/>
                <a:gd name="connsiteY22" fmla="*/ 252837 h 731474"/>
                <a:gd name="connsiteX23" fmla="*/ 309155 w 899752"/>
                <a:gd name="connsiteY23" fmla="*/ 252837 h 731474"/>
                <a:gd name="connsiteX24" fmla="*/ 309155 w 899752"/>
                <a:gd name="connsiteY24" fmla="*/ 618765 h 731474"/>
                <a:gd name="connsiteX25" fmla="*/ 140721 w 899752"/>
                <a:gd name="connsiteY25" fmla="*/ 618765 h 731474"/>
                <a:gd name="connsiteX26" fmla="*/ 140721 w 899752"/>
                <a:gd name="connsiteY26" fmla="*/ 393661 h 731474"/>
                <a:gd name="connsiteX27" fmla="*/ 84217 w 899752"/>
                <a:gd name="connsiteY27" fmla="*/ 393661 h 731474"/>
                <a:gd name="connsiteX28" fmla="*/ 84217 w 899752"/>
                <a:gd name="connsiteY28" fmla="*/ 618765 h 731474"/>
                <a:gd name="connsiteX29" fmla="*/ 0 w 899752"/>
                <a:gd name="connsiteY29" fmla="*/ 618765 h 731474"/>
                <a:gd name="connsiteX30" fmla="*/ 0 w 899752"/>
                <a:gd name="connsiteY30" fmla="*/ 562219 h 731474"/>
                <a:gd name="connsiteX31" fmla="*/ 28072 w 899752"/>
                <a:gd name="connsiteY31" fmla="*/ 562219 h 731474"/>
                <a:gd name="connsiteX32" fmla="*/ 28072 w 899752"/>
                <a:gd name="connsiteY32" fmla="*/ 337476 h 731474"/>
                <a:gd name="connsiteX33" fmla="*/ 196866 w 899752"/>
                <a:gd name="connsiteY33" fmla="*/ 337476 h 731474"/>
                <a:gd name="connsiteX34" fmla="*/ 196866 w 899752"/>
                <a:gd name="connsiteY34" fmla="*/ 562219 h 731474"/>
                <a:gd name="connsiteX35" fmla="*/ 253010 w 899752"/>
                <a:gd name="connsiteY35" fmla="*/ 562219 h 731474"/>
                <a:gd name="connsiteX36" fmla="*/ 253010 w 899752"/>
                <a:gd name="connsiteY36" fmla="*/ 196651 h 731474"/>
                <a:gd name="connsiteX37" fmla="*/ 421804 w 899752"/>
                <a:gd name="connsiteY37" fmla="*/ 196651 h 731474"/>
                <a:gd name="connsiteX38" fmla="*/ 421804 w 899752"/>
                <a:gd name="connsiteY38" fmla="*/ 562219 h 731474"/>
                <a:gd name="connsiteX39" fmla="*/ 477948 w 899752"/>
                <a:gd name="connsiteY39" fmla="*/ 562219 h 7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9752" h="731474">
                  <a:moveTo>
                    <a:pt x="0" y="674688"/>
                  </a:moveTo>
                  <a:lnTo>
                    <a:pt x="899752" y="674688"/>
                  </a:lnTo>
                  <a:lnTo>
                    <a:pt x="899752" y="731474"/>
                  </a:lnTo>
                  <a:lnTo>
                    <a:pt x="0" y="731474"/>
                  </a:lnTo>
                  <a:close/>
                  <a:moveTo>
                    <a:pt x="477948" y="0"/>
                  </a:moveTo>
                  <a:lnTo>
                    <a:pt x="646742" y="0"/>
                  </a:lnTo>
                  <a:lnTo>
                    <a:pt x="646742" y="562219"/>
                  </a:lnTo>
                  <a:lnTo>
                    <a:pt x="702886" y="562219"/>
                  </a:lnTo>
                  <a:lnTo>
                    <a:pt x="702886" y="140465"/>
                  </a:lnTo>
                  <a:lnTo>
                    <a:pt x="871680" y="140465"/>
                  </a:lnTo>
                  <a:lnTo>
                    <a:pt x="871680" y="562219"/>
                  </a:lnTo>
                  <a:lnTo>
                    <a:pt x="899752" y="562219"/>
                  </a:lnTo>
                  <a:lnTo>
                    <a:pt x="899752" y="618765"/>
                  </a:lnTo>
                  <a:lnTo>
                    <a:pt x="815176" y="618765"/>
                  </a:lnTo>
                  <a:lnTo>
                    <a:pt x="815176" y="196651"/>
                  </a:lnTo>
                  <a:lnTo>
                    <a:pt x="759031" y="196651"/>
                  </a:lnTo>
                  <a:lnTo>
                    <a:pt x="759031" y="618765"/>
                  </a:lnTo>
                  <a:lnTo>
                    <a:pt x="590597" y="618765"/>
                  </a:lnTo>
                  <a:lnTo>
                    <a:pt x="590597" y="56186"/>
                  </a:lnTo>
                  <a:lnTo>
                    <a:pt x="534093" y="56186"/>
                  </a:lnTo>
                  <a:lnTo>
                    <a:pt x="534093" y="618765"/>
                  </a:lnTo>
                  <a:lnTo>
                    <a:pt x="365659" y="618765"/>
                  </a:lnTo>
                  <a:lnTo>
                    <a:pt x="365659" y="252837"/>
                  </a:lnTo>
                  <a:lnTo>
                    <a:pt x="309155" y="252837"/>
                  </a:lnTo>
                  <a:lnTo>
                    <a:pt x="309155" y="618765"/>
                  </a:lnTo>
                  <a:lnTo>
                    <a:pt x="140721" y="618765"/>
                  </a:lnTo>
                  <a:lnTo>
                    <a:pt x="140721" y="393661"/>
                  </a:lnTo>
                  <a:lnTo>
                    <a:pt x="84217" y="393661"/>
                  </a:lnTo>
                  <a:lnTo>
                    <a:pt x="84217" y="618765"/>
                  </a:lnTo>
                  <a:lnTo>
                    <a:pt x="0" y="618765"/>
                  </a:lnTo>
                  <a:lnTo>
                    <a:pt x="0" y="562219"/>
                  </a:lnTo>
                  <a:lnTo>
                    <a:pt x="28072" y="562219"/>
                  </a:lnTo>
                  <a:lnTo>
                    <a:pt x="28072" y="337476"/>
                  </a:lnTo>
                  <a:lnTo>
                    <a:pt x="196866" y="337476"/>
                  </a:lnTo>
                  <a:lnTo>
                    <a:pt x="196866" y="562219"/>
                  </a:lnTo>
                  <a:lnTo>
                    <a:pt x="253010" y="562219"/>
                  </a:lnTo>
                  <a:lnTo>
                    <a:pt x="253010" y="196651"/>
                  </a:lnTo>
                  <a:lnTo>
                    <a:pt x="421804" y="196651"/>
                  </a:lnTo>
                  <a:lnTo>
                    <a:pt x="421804" y="562219"/>
                  </a:lnTo>
                  <a:lnTo>
                    <a:pt x="477948" y="562219"/>
                  </a:lnTo>
                  <a:close/>
                </a:path>
              </a:pathLst>
            </a:custGeom>
            <a:grpFill/>
            <a:ln>
              <a:noFill/>
            </a:ln>
            <a:effectLst/>
          </p:spPr>
          <p:txBody>
            <a:bodyPr wrap="square"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B3B3B3"/>
                </a:solidFill>
                <a:effectLst/>
                <a:uLnTx/>
                <a:uFillTx/>
                <a:latin typeface="Lato Light" panose="020F0502020204030203"/>
              </a:endParaRPr>
            </a:p>
          </p:txBody>
        </p:sp>
        <p:sp>
          <p:nvSpPr>
            <p:cNvPr id="20" name="TextBox 19">
              <a:extLst>
                <a:ext uri="{FF2B5EF4-FFF2-40B4-BE49-F238E27FC236}">
                  <a16:creationId xmlns:a16="http://schemas.microsoft.com/office/drawing/2014/main" id="{DA2360E3-3EC5-4E7A-BC88-14090C058651}"/>
                </a:ext>
              </a:extLst>
            </p:cNvPr>
            <p:cNvSpPr txBox="1"/>
            <p:nvPr/>
          </p:nvSpPr>
          <p:spPr>
            <a:xfrm>
              <a:off x="1022467" y="2701712"/>
              <a:ext cx="4040658" cy="375935"/>
            </a:xfrm>
            <a:prstGeom prst="rect">
              <a:avLst/>
            </a:prstGeom>
            <a:grpFill/>
          </p:spPr>
          <p:txBody>
            <a:bodyPr wrap="square" rtlCol="0" anchor="ctr">
              <a:spAutoFit/>
            </a:bodyPr>
            <a:lstStyle/>
            <a:p>
              <a:pPr algn="ctr" defTabSz="914217">
                <a:defRPr/>
              </a:pPr>
              <a:r>
                <a:rPr lang="en-GB" sz="1600" b="1" dirty="0">
                  <a:solidFill>
                    <a:schemeClr val="bg1"/>
                  </a:solidFill>
                  <a:effectLst/>
                  <a:latin typeface="Lato Light" panose="020F0502020204030203"/>
                  <a:ea typeface="Times New Roman" panose="02020603050405020304" pitchFamily="18" charset="0"/>
                  <a:cs typeface="Times New Roman" panose="02020603050405020304" pitchFamily="18" charset="0"/>
                </a:rPr>
                <a:t>Product-Specific</a:t>
              </a:r>
              <a:endParaRPr lang="en-US" sz="1600" b="1" dirty="0">
                <a:solidFill>
                  <a:schemeClr val="bg1"/>
                </a:solidFill>
                <a:latin typeface="Lato Light" panose="020F0502020204030203"/>
                <a:ea typeface="Lato Light" panose="020F0502020204030203" pitchFamily="34" charset="0"/>
                <a:cs typeface="Poppins" pitchFamily="2" charset="77"/>
              </a:endParaRPr>
            </a:p>
          </p:txBody>
        </p:sp>
      </p:grpSp>
      <p:grpSp>
        <p:nvGrpSpPr>
          <p:cNvPr id="33" name="Group 32">
            <a:extLst>
              <a:ext uri="{FF2B5EF4-FFF2-40B4-BE49-F238E27FC236}">
                <a16:creationId xmlns:a16="http://schemas.microsoft.com/office/drawing/2014/main" id="{ED323FBF-2931-4AFC-9B63-8BEE607C82CA}"/>
              </a:ext>
            </a:extLst>
          </p:cNvPr>
          <p:cNvGrpSpPr/>
          <p:nvPr/>
        </p:nvGrpSpPr>
        <p:grpSpPr>
          <a:xfrm>
            <a:off x="7259652" y="1604205"/>
            <a:ext cx="2522082" cy="900000"/>
            <a:chOff x="1012748" y="3408926"/>
            <a:chExt cx="4064791" cy="999373"/>
          </a:xfrm>
          <a:solidFill>
            <a:schemeClr val="accent1"/>
          </a:solidFill>
        </p:grpSpPr>
        <p:sp>
          <p:nvSpPr>
            <p:cNvPr id="8" name="Shape 11034">
              <a:extLst>
                <a:ext uri="{FF2B5EF4-FFF2-40B4-BE49-F238E27FC236}">
                  <a16:creationId xmlns:a16="http://schemas.microsoft.com/office/drawing/2014/main" id="{C796FC69-3549-4308-9DDD-F68D17B8CF16}"/>
                </a:ext>
              </a:extLst>
            </p:cNvPr>
            <p:cNvSpPr/>
            <p:nvPr/>
          </p:nvSpPr>
          <p:spPr>
            <a:xfrm>
              <a:off x="1016104" y="3408926"/>
              <a:ext cx="4061435" cy="999373"/>
            </a:xfrm>
            <a:prstGeom prst="rect">
              <a:avLst/>
            </a:prstGeom>
            <a:grpFill/>
            <a:ln w="12700" cap="flat">
              <a:noFill/>
              <a:miter lim="400000"/>
            </a:ln>
            <a:effectLst/>
          </p:spPr>
          <p:txBody>
            <a:bodyPr wrap="square" lIns="0" tIns="0" rIns="0" bIns="0" numCol="1" anchor="t">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B3B3B3"/>
                </a:solidFill>
                <a:effectLst/>
                <a:uLnTx/>
                <a:uFillTx/>
                <a:latin typeface="Lato Light" panose="020F0502020204030203"/>
              </a:endParaRPr>
            </a:p>
          </p:txBody>
        </p:sp>
        <p:sp>
          <p:nvSpPr>
            <p:cNvPr id="18" name="Freeform 57">
              <a:extLst>
                <a:ext uri="{FF2B5EF4-FFF2-40B4-BE49-F238E27FC236}">
                  <a16:creationId xmlns:a16="http://schemas.microsoft.com/office/drawing/2014/main" id="{AA88D782-7A29-4246-AECD-9D4B59C89FA4}"/>
                </a:ext>
              </a:extLst>
            </p:cNvPr>
            <p:cNvSpPr>
              <a:spLocks noChangeArrowheads="1"/>
            </p:cNvSpPr>
            <p:nvPr/>
          </p:nvSpPr>
          <p:spPr bwMode="auto">
            <a:xfrm>
              <a:off x="1242630" y="3646322"/>
              <a:ext cx="560889" cy="525262"/>
            </a:xfrm>
            <a:custGeom>
              <a:avLst/>
              <a:gdLst>
                <a:gd name="connsiteX0" fmla="*/ 642085 w 899753"/>
                <a:gd name="connsiteY0" fmla="*/ 505575 h 842602"/>
                <a:gd name="connsiteX1" fmla="*/ 781355 w 899753"/>
                <a:gd name="connsiteY1" fmla="*/ 645275 h 842602"/>
                <a:gd name="connsiteX2" fmla="*/ 838935 w 899753"/>
                <a:gd name="connsiteY2" fmla="*/ 505575 h 842602"/>
                <a:gd name="connsiteX3" fmla="*/ 506413 w 899753"/>
                <a:gd name="connsiteY3" fmla="*/ 449262 h 842602"/>
                <a:gd name="connsiteX4" fmla="*/ 899753 w 899753"/>
                <a:gd name="connsiteY4" fmla="*/ 449262 h 842602"/>
                <a:gd name="connsiteX5" fmla="*/ 784594 w 899753"/>
                <a:gd name="connsiteY5" fmla="*/ 728301 h 842602"/>
                <a:gd name="connsiteX6" fmla="*/ 506990 w 899753"/>
                <a:gd name="connsiteY6" fmla="*/ 61123 h 842602"/>
                <a:gd name="connsiteX7" fmla="*/ 506990 w 899753"/>
                <a:gd name="connsiteY7" fmla="*/ 336892 h 842602"/>
                <a:gd name="connsiteX8" fmla="*/ 783372 w 899753"/>
                <a:gd name="connsiteY8" fmla="*/ 336892 h 842602"/>
                <a:gd name="connsiteX9" fmla="*/ 506990 w 899753"/>
                <a:gd name="connsiteY9" fmla="*/ 61123 h 842602"/>
                <a:gd name="connsiteX10" fmla="*/ 394203 w 899753"/>
                <a:gd name="connsiteY10" fmla="*/ 55562 h 842602"/>
                <a:gd name="connsiteX11" fmla="*/ 394203 w 899753"/>
                <a:gd name="connsiteY11" fmla="*/ 449082 h 842602"/>
                <a:gd name="connsiteX12" fmla="*/ 672740 w 899753"/>
                <a:gd name="connsiteY12" fmla="*/ 727390 h 842602"/>
                <a:gd name="connsiteX13" fmla="*/ 394203 w 899753"/>
                <a:gd name="connsiteY13" fmla="*/ 842602 h 842602"/>
                <a:gd name="connsiteX14" fmla="*/ 0 w 899753"/>
                <a:gd name="connsiteY14" fmla="*/ 449082 h 842602"/>
                <a:gd name="connsiteX15" fmla="*/ 394203 w 899753"/>
                <a:gd name="connsiteY15" fmla="*/ 55562 h 842602"/>
                <a:gd name="connsiteX16" fmla="*/ 450850 w 899753"/>
                <a:gd name="connsiteY16" fmla="*/ 0 h 842602"/>
                <a:gd name="connsiteX17" fmla="*/ 844190 w 899753"/>
                <a:gd name="connsiteY17" fmla="*/ 393341 h 842602"/>
                <a:gd name="connsiteX18" fmla="*/ 450850 w 899753"/>
                <a:gd name="connsiteY18" fmla="*/ 393341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9753" h="842602">
                  <a:moveTo>
                    <a:pt x="642085" y="505575"/>
                  </a:moveTo>
                  <a:lnTo>
                    <a:pt x="781355" y="645275"/>
                  </a:lnTo>
                  <a:cubicBezTo>
                    <a:pt x="810865" y="603763"/>
                    <a:pt x="830658" y="556113"/>
                    <a:pt x="838935" y="505575"/>
                  </a:cubicBezTo>
                  <a:close/>
                  <a:moveTo>
                    <a:pt x="506413" y="449262"/>
                  </a:moveTo>
                  <a:lnTo>
                    <a:pt x="899753" y="449262"/>
                  </a:lnTo>
                  <a:cubicBezTo>
                    <a:pt x="899753" y="558279"/>
                    <a:pt x="855849" y="656827"/>
                    <a:pt x="784594" y="728301"/>
                  </a:cubicBez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close/>
                </a:path>
              </a:pathLst>
            </a:custGeom>
            <a:grpFill/>
            <a:ln>
              <a:noFill/>
            </a:ln>
            <a:effectLst/>
          </p:spPr>
          <p:txBody>
            <a:bodyPr wrap="square"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B3B3B3"/>
                </a:solidFill>
                <a:effectLst/>
                <a:uLnTx/>
                <a:uFillTx/>
                <a:latin typeface="Lato Light" panose="020F0502020204030203"/>
              </a:endParaRPr>
            </a:p>
          </p:txBody>
        </p:sp>
        <p:sp>
          <p:nvSpPr>
            <p:cNvPr id="21" name="TextBox 20">
              <a:extLst>
                <a:ext uri="{FF2B5EF4-FFF2-40B4-BE49-F238E27FC236}">
                  <a16:creationId xmlns:a16="http://schemas.microsoft.com/office/drawing/2014/main" id="{E397C176-2775-432C-A733-50468D20C8D7}"/>
                </a:ext>
              </a:extLst>
            </p:cNvPr>
            <p:cNvSpPr txBox="1"/>
            <p:nvPr/>
          </p:nvSpPr>
          <p:spPr>
            <a:xfrm>
              <a:off x="1012748" y="3720645"/>
              <a:ext cx="4064789" cy="375935"/>
            </a:xfrm>
            <a:prstGeom prst="rect">
              <a:avLst/>
            </a:prstGeom>
            <a:grpFill/>
          </p:spPr>
          <p:txBody>
            <a:bodyPr wrap="square" rtlCol="0" anchor="ctr">
              <a:spAutoFit/>
            </a:bodyPr>
            <a:lstStyle>
              <a:defPPr>
                <a:defRPr lang="en-US"/>
              </a:defPPr>
              <a:lvl1pPr defTabSz="914217">
                <a:defRPr b="1">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defRPr>
              </a:lvl1pPr>
            </a:lstStyle>
            <a:p>
              <a:pPr algn="ctr"/>
              <a:r>
                <a:rPr lang="en-GB" sz="1600" dirty="0">
                  <a:latin typeface="Lato Light" panose="020F0502020204030203"/>
                </a:rPr>
                <a:t>Firm-Driven</a:t>
              </a:r>
              <a:endParaRPr lang="en-US" sz="1600" dirty="0">
                <a:latin typeface="Lato Light" panose="020F0502020204030203"/>
              </a:endParaRPr>
            </a:p>
          </p:txBody>
        </p:sp>
      </p:grpSp>
      <p:sp>
        <p:nvSpPr>
          <p:cNvPr id="29" name="TextBox 28">
            <a:extLst>
              <a:ext uri="{FF2B5EF4-FFF2-40B4-BE49-F238E27FC236}">
                <a16:creationId xmlns:a16="http://schemas.microsoft.com/office/drawing/2014/main" id="{ED4F0643-5B30-4646-84F8-E4B9A3B57417}"/>
              </a:ext>
            </a:extLst>
          </p:cNvPr>
          <p:cNvSpPr txBox="1"/>
          <p:nvPr/>
        </p:nvSpPr>
        <p:spPr>
          <a:xfrm>
            <a:off x="61824" y="71362"/>
            <a:ext cx="7876352"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Barriers to entry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4" name="Rounded Rectangle 13">
            <a:extLst>
              <a:ext uri="{FF2B5EF4-FFF2-40B4-BE49-F238E27FC236}">
                <a16:creationId xmlns:a16="http://schemas.microsoft.com/office/drawing/2014/main" id="{205899F3-5306-4FE1-83BE-EECF453BAC98}"/>
              </a:ext>
            </a:extLst>
          </p:cNvPr>
          <p:cNvSpPr/>
          <p:nvPr/>
        </p:nvSpPr>
        <p:spPr>
          <a:xfrm>
            <a:off x="2172946" y="3355986"/>
            <a:ext cx="2539153" cy="1878353"/>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just" defTabSz="914217">
              <a:buFont typeface="+mj-lt"/>
              <a:buAutoNum type="romanUcPeriod"/>
            </a:pPr>
            <a:endParaRPr lang="en-GB" sz="1000" dirty="0">
              <a:solidFill>
                <a:srgbClr val="000000"/>
              </a:solidFill>
              <a:latin typeface="Lato Light" panose="020F0502020204030203"/>
              <a:cs typeface="Times New Roman" panose="02020603050405020304" pitchFamily="18" charset="0"/>
            </a:endParaRP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Patents are the most common government-imposed barrier. </a:t>
            </a: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Patents provide owners with legal monopo­lies for several years.</a:t>
            </a: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 Firms can petition the courts to enforce these patent monopolies via patent infringe­ment lawsuits</a:t>
            </a: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New Licences difficult for new entrants  </a:t>
            </a:r>
          </a:p>
        </p:txBody>
      </p:sp>
      <p:sp>
        <p:nvSpPr>
          <p:cNvPr id="35" name="Rounded Rectangle 13">
            <a:extLst>
              <a:ext uri="{FF2B5EF4-FFF2-40B4-BE49-F238E27FC236}">
                <a16:creationId xmlns:a16="http://schemas.microsoft.com/office/drawing/2014/main" id="{25342A3F-A77D-479D-958F-3213B228474E}"/>
              </a:ext>
            </a:extLst>
          </p:cNvPr>
          <p:cNvSpPr/>
          <p:nvPr/>
        </p:nvSpPr>
        <p:spPr>
          <a:xfrm>
            <a:off x="4805987" y="3355985"/>
            <a:ext cx="2348300" cy="1878353"/>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just" defTabSz="914217">
              <a:buFont typeface="+mj-lt"/>
              <a:buAutoNum type="romanUcPeriod"/>
            </a:pPr>
            <a:endParaRPr lang="en-GB" sz="1000" dirty="0">
              <a:solidFill>
                <a:srgbClr val="000000"/>
              </a:solidFill>
              <a:latin typeface="Lato Light" panose="020F0502020204030203"/>
              <a:cs typeface="Times New Roman" panose="02020603050405020304" pitchFamily="18" charset="0"/>
            </a:endParaRP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Access to capital</a:t>
            </a: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Access to raw materials </a:t>
            </a: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Product innovation reduces barriers </a:t>
            </a:r>
            <a:endParaRPr lang="en-US" sz="1000" dirty="0">
              <a:solidFill>
                <a:srgbClr val="000000"/>
              </a:solidFill>
              <a:latin typeface="Lato Light" panose="020F0502020204030203"/>
              <a:cs typeface="Times New Roman" panose="02020603050405020304" pitchFamily="18" charset="0"/>
            </a:endParaRPr>
          </a:p>
        </p:txBody>
      </p:sp>
      <p:sp>
        <p:nvSpPr>
          <p:cNvPr id="36" name="Rounded Rectangle 13">
            <a:extLst>
              <a:ext uri="{FF2B5EF4-FFF2-40B4-BE49-F238E27FC236}">
                <a16:creationId xmlns:a16="http://schemas.microsoft.com/office/drawing/2014/main" id="{787A0568-F301-48E2-9F0B-58F4123142E1}"/>
              </a:ext>
            </a:extLst>
          </p:cNvPr>
          <p:cNvSpPr/>
          <p:nvPr/>
        </p:nvSpPr>
        <p:spPr>
          <a:xfrm>
            <a:off x="7253579" y="3357584"/>
            <a:ext cx="2539153" cy="1878353"/>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just" defTabSz="914217">
              <a:buFont typeface="+mj-lt"/>
              <a:buAutoNum type="romanUcPeriod"/>
            </a:pPr>
            <a:endParaRPr lang="en-GB" sz="1000" dirty="0">
              <a:solidFill>
                <a:srgbClr val="000000"/>
              </a:solidFill>
              <a:latin typeface="Lato Light" panose="020F0502020204030203"/>
              <a:cs typeface="Times New Roman" panose="02020603050405020304" pitchFamily="18" charset="0"/>
            </a:endParaRP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Low-Cost Barriers via Penetration Pricing</a:t>
            </a:r>
          </a:p>
          <a:p>
            <a:pPr marL="285750" indent="-285750" algn="just" defTabSz="914217">
              <a:buFont typeface="+mj-lt"/>
              <a:buAutoNum type="romanUcPeriod"/>
            </a:pPr>
            <a:r>
              <a:rPr lang="en-GB" sz="1000" dirty="0">
                <a:solidFill>
                  <a:srgbClr val="000000"/>
                </a:solidFill>
                <a:latin typeface="Lato Light" panose="020F0502020204030203"/>
                <a:cs typeface="Times New Roman" panose="02020603050405020304" pitchFamily="18" charset="0"/>
              </a:rPr>
              <a:t>First-Mover Advantage</a:t>
            </a:r>
          </a:p>
        </p:txBody>
      </p:sp>
      <p:grpSp>
        <p:nvGrpSpPr>
          <p:cNvPr id="27" name="Group 26">
            <a:extLst>
              <a:ext uri="{FF2B5EF4-FFF2-40B4-BE49-F238E27FC236}">
                <a16:creationId xmlns:a16="http://schemas.microsoft.com/office/drawing/2014/main" id="{E8CEB75B-6854-48D4-98E7-DE37B4874CC0}"/>
              </a:ext>
            </a:extLst>
          </p:cNvPr>
          <p:cNvGrpSpPr/>
          <p:nvPr/>
        </p:nvGrpSpPr>
        <p:grpSpPr>
          <a:xfrm>
            <a:off x="2172947" y="2530918"/>
            <a:ext cx="7619786" cy="769441"/>
            <a:chOff x="1016104" y="501991"/>
            <a:chExt cx="4073845" cy="2414296"/>
          </a:xfrm>
          <a:solidFill>
            <a:srgbClr val="FF0000"/>
          </a:solidFill>
        </p:grpSpPr>
        <p:sp>
          <p:nvSpPr>
            <p:cNvPr id="28" name="Shape 11023">
              <a:extLst>
                <a:ext uri="{FF2B5EF4-FFF2-40B4-BE49-F238E27FC236}">
                  <a16:creationId xmlns:a16="http://schemas.microsoft.com/office/drawing/2014/main" id="{CD6C7ED5-6546-44A3-B664-B52266ABA4CD}"/>
                </a:ext>
              </a:extLst>
            </p:cNvPr>
            <p:cNvSpPr/>
            <p:nvPr/>
          </p:nvSpPr>
          <p:spPr>
            <a:xfrm>
              <a:off x="1016104" y="1340224"/>
              <a:ext cx="4067920" cy="999373"/>
            </a:xfrm>
            <a:prstGeom prst="rect">
              <a:avLst/>
            </a:prstGeom>
            <a:grpFill/>
            <a:ln w="12700" cap="flat">
              <a:noFill/>
              <a:miter lim="400000"/>
            </a:ln>
            <a:effectLst/>
          </p:spPr>
          <p:txBody>
            <a:bodyPr wrap="square" lIns="0" tIns="0" rIns="0" bIns="0" numCol="1" anchor="t">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B3B3B3"/>
                </a:solidFill>
                <a:effectLst/>
                <a:uLnTx/>
                <a:uFillTx/>
                <a:latin typeface="Lato Light" panose="020F0502020204030203"/>
              </a:endParaRPr>
            </a:p>
          </p:txBody>
        </p:sp>
        <p:sp>
          <p:nvSpPr>
            <p:cNvPr id="38" name="TextBox 37">
              <a:extLst>
                <a:ext uri="{FF2B5EF4-FFF2-40B4-BE49-F238E27FC236}">
                  <a16:creationId xmlns:a16="http://schemas.microsoft.com/office/drawing/2014/main" id="{A51E620A-DA25-4194-AF73-31FBAA997EA6}"/>
                </a:ext>
              </a:extLst>
            </p:cNvPr>
            <p:cNvSpPr txBox="1"/>
            <p:nvPr/>
          </p:nvSpPr>
          <p:spPr>
            <a:xfrm>
              <a:off x="1016104" y="501991"/>
              <a:ext cx="4073845" cy="2414296"/>
            </a:xfrm>
            <a:prstGeom prst="rect">
              <a:avLst/>
            </a:prstGeom>
            <a:grpFill/>
          </p:spPr>
          <p:txBody>
            <a:bodyPr wrap="square" rtlCol="0" anchor="ctr">
              <a:spAutoFit/>
            </a:bodyPr>
            <a:lstStyle>
              <a:defPPr>
                <a:defRPr lang="en-US"/>
              </a:defPPr>
              <a:lvl1pPr defTabSz="914217">
                <a:defRPr b="1">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defRPr>
              </a:lvl1pPr>
            </a:lstStyle>
            <a:p>
              <a:pPr algn="ctr"/>
              <a:r>
                <a:rPr lang="en-GB" sz="4400" dirty="0">
                  <a:latin typeface="Lato Light" panose="020F0502020204030203"/>
                </a:rPr>
                <a:t>Barriers:</a:t>
              </a:r>
              <a:endParaRPr lang="en-US" sz="4400" dirty="0">
                <a:latin typeface="Lato Light" panose="020F0502020204030203"/>
              </a:endParaRPr>
            </a:p>
          </p:txBody>
        </p:sp>
      </p:grpSp>
      <p:sp>
        <p:nvSpPr>
          <p:cNvPr id="9" name="TextBox 8">
            <a:extLst>
              <a:ext uri="{FF2B5EF4-FFF2-40B4-BE49-F238E27FC236}">
                <a16:creationId xmlns:a16="http://schemas.microsoft.com/office/drawing/2014/main" id="{92877E52-6E61-4B94-B22E-E181C8752D60}"/>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1</a:t>
            </a:r>
          </a:p>
        </p:txBody>
      </p:sp>
      <p:sp>
        <p:nvSpPr>
          <p:cNvPr id="2" name="Footer Placeholder 1">
            <a:extLst>
              <a:ext uri="{FF2B5EF4-FFF2-40B4-BE49-F238E27FC236}">
                <a16:creationId xmlns:a16="http://schemas.microsoft.com/office/drawing/2014/main" id="{A85E7FB6-F7B3-4EED-AF21-648963071BED}"/>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80FF7AFE-5FCB-48F5-B6D6-E512B0291301}"/>
              </a:ext>
            </a:extLst>
          </p:cNvPr>
          <p:cNvSpPr>
            <a:spLocks noGrp="1"/>
          </p:cNvSpPr>
          <p:nvPr>
            <p:ph type="sldNum" sz="quarter" idx="12"/>
          </p:nvPr>
        </p:nvSpPr>
        <p:spPr/>
        <p:txBody>
          <a:bodyPr/>
          <a:lstStyle/>
          <a:p>
            <a:fld id="{9278DA17-E8A2-4818-8648-DFE1C8C3EB96}" type="slidenum">
              <a:rPr lang="en-GB" smtClean="0"/>
              <a:t>26</a:t>
            </a:fld>
            <a:endParaRPr lang="en-GB"/>
          </a:p>
        </p:txBody>
      </p:sp>
      <p:pic>
        <p:nvPicPr>
          <p:cNvPr id="30" name="Picture 29" descr="Logo&#10;&#10;Description automatically generated">
            <a:extLst>
              <a:ext uri="{FF2B5EF4-FFF2-40B4-BE49-F238E27FC236}">
                <a16:creationId xmlns:a16="http://schemas.microsoft.com/office/drawing/2014/main" id="{601B2246-C185-494F-9F90-68ACAFF3F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8791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028">
            <a:extLst>
              <a:ext uri="{FF2B5EF4-FFF2-40B4-BE49-F238E27FC236}">
                <a16:creationId xmlns:a16="http://schemas.microsoft.com/office/drawing/2014/main" id="{B40F3E0C-5925-4BD9-8AF3-703DCC67AE51}"/>
              </a:ext>
            </a:extLst>
          </p:cNvPr>
          <p:cNvSpPr/>
          <p:nvPr/>
        </p:nvSpPr>
        <p:spPr>
          <a:xfrm>
            <a:off x="8082362" y="2798462"/>
            <a:ext cx="599625" cy="599625"/>
          </a:xfrm>
          <a:prstGeom prst="rightArrow">
            <a:avLst>
              <a:gd name="adj1" fmla="val 32000"/>
              <a:gd name="adj2" fmla="val 64000"/>
            </a:avLst>
          </a:prstGeom>
          <a:solidFill>
            <a:srgbClr val="4DADB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B3B3B3"/>
              </a:solidFill>
              <a:effectLst/>
              <a:uLnTx/>
              <a:uFillTx/>
              <a:latin typeface="Lato Light" panose="020F0502020204030203" pitchFamily="34" charset="0"/>
            </a:endParaRPr>
          </a:p>
        </p:txBody>
      </p:sp>
      <p:sp>
        <p:nvSpPr>
          <p:cNvPr id="17" name="Freeform 56">
            <a:extLst>
              <a:ext uri="{FF2B5EF4-FFF2-40B4-BE49-F238E27FC236}">
                <a16:creationId xmlns:a16="http://schemas.microsoft.com/office/drawing/2014/main" id="{7A8114DA-0398-4B74-8418-CE80DFEC2871}"/>
              </a:ext>
            </a:extLst>
          </p:cNvPr>
          <p:cNvSpPr>
            <a:spLocks noChangeArrowheads="1"/>
          </p:cNvSpPr>
          <p:nvPr/>
        </p:nvSpPr>
        <p:spPr bwMode="auto">
          <a:xfrm>
            <a:off x="3277865" y="4595307"/>
            <a:ext cx="561878" cy="525262"/>
          </a:xfrm>
          <a:custGeom>
            <a:avLst/>
            <a:gdLst>
              <a:gd name="connsiteX0" fmla="*/ 619798 w 901340"/>
              <a:gd name="connsiteY0" fmla="*/ 730250 h 842602"/>
              <a:gd name="connsiteX1" fmla="*/ 845104 w 901340"/>
              <a:gd name="connsiteY1" fmla="*/ 730250 h 842602"/>
              <a:gd name="connsiteX2" fmla="*/ 901340 w 901340"/>
              <a:gd name="connsiteY2" fmla="*/ 786426 h 842602"/>
              <a:gd name="connsiteX3" fmla="*/ 901340 w 901340"/>
              <a:gd name="connsiteY3" fmla="*/ 842602 h 842602"/>
              <a:gd name="connsiteX4" fmla="*/ 563562 w 901340"/>
              <a:gd name="connsiteY4" fmla="*/ 842602 h 842602"/>
              <a:gd name="connsiteX5" fmla="*/ 563562 w 901340"/>
              <a:gd name="connsiteY5" fmla="*/ 786426 h 842602"/>
              <a:gd name="connsiteX6" fmla="*/ 56536 w 901340"/>
              <a:gd name="connsiteY6" fmla="*/ 730250 h 842602"/>
              <a:gd name="connsiteX7" fmla="*/ 281241 w 901340"/>
              <a:gd name="connsiteY7" fmla="*/ 730250 h 842602"/>
              <a:gd name="connsiteX8" fmla="*/ 337777 w 901340"/>
              <a:gd name="connsiteY8" fmla="*/ 786426 h 842602"/>
              <a:gd name="connsiteX9" fmla="*/ 337777 w 901340"/>
              <a:gd name="connsiteY9" fmla="*/ 842602 h 842602"/>
              <a:gd name="connsiteX10" fmla="*/ 0 w 901340"/>
              <a:gd name="connsiteY10" fmla="*/ 842602 h 842602"/>
              <a:gd name="connsiteX11" fmla="*/ 0 w 901340"/>
              <a:gd name="connsiteY11" fmla="*/ 786426 h 842602"/>
              <a:gd name="connsiteX12" fmla="*/ 318349 w 901340"/>
              <a:gd name="connsiteY12" fmla="*/ 612775 h 842602"/>
              <a:gd name="connsiteX13" fmla="*/ 582992 w 901340"/>
              <a:gd name="connsiteY13" fmla="*/ 612775 h 842602"/>
              <a:gd name="connsiteX14" fmla="*/ 609241 w 901340"/>
              <a:gd name="connsiteY14" fmla="*/ 662402 h 842602"/>
              <a:gd name="connsiteX15" fmla="*/ 450670 w 901340"/>
              <a:gd name="connsiteY15" fmla="*/ 701318 h 842602"/>
              <a:gd name="connsiteX16" fmla="*/ 292100 w 901340"/>
              <a:gd name="connsiteY16" fmla="*/ 662402 h 842602"/>
              <a:gd name="connsiteX17" fmla="*/ 732270 w 901340"/>
              <a:gd name="connsiteY17" fmla="*/ 504825 h 842602"/>
              <a:gd name="connsiteX18" fmla="*/ 817201 w 901340"/>
              <a:gd name="connsiteY18" fmla="*/ 588881 h 842602"/>
              <a:gd name="connsiteX19" fmla="*/ 817201 w 901340"/>
              <a:gd name="connsiteY19" fmla="*/ 616900 h 842602"/>
              <a:gd name="connsiteX20" fmla="*/ 732270 w 901340"/>
              <a:gd name="connsiteY20" fmla="*/ 701316 h 842602"/>
              <a:gd name="connsiteX21" fmla="*/ 647700 w 901340"/>
              <a:gd name="connsiteY21" fmla="*/ 616900 h 842602"/>
              <a:gd name="connsiteX22" fmla="*/ 647700 w 901340"/>
              <a:gd name="connsiteY22" fmla="*/ 588881 h 842602"/>
              <a:gd name="connsiteX23" fmla="*/ 732270 w 901340"/>
              <a:gd name="connsiteY23" fmla="*/ 504825 h 842602"/>
              <a:gd name="connsiteX24" fmla="*/ 168095 w 901340"/>
              <a:gd name="connsiteY24" fmla="*/ 504825 h 842602"/>
              <a:gd name="connsiteX25" fmla="*/ 252053 w 901340"/>
              <a:gd name="connsiteY25" fmla="*/ 588881 h 842602"/>
              <a:gd name="connsiteX26" fmla="*/ 252053 w 901340"/>
              <a:gd name="connsiteY26" fmla="*/ 616900 h 842602"/>
              <a:gd name="connsiteX27" fmla="*/ 168095 w 901340"/>
              <a:gd name="connsiteY27" fmla="*/ 701316 h 842602"/>
              <a:gd name="connsiteX28" fmla="*/ 84137 w 901340"/>
              <a:gd name="connsiteY28" fmla="*/ 616900 h 842602"/>
              <a:gd name="connsiteX29" fmla="*/ 84137 w 901340"/>
              <a:gd name="connsiteY29" fmla="*/ 588881 h 842602"/>
              <a:gd name="connsiteX30" fmla="*/ 168095 w 901340"/>
              <a:gd name="connsiteY30" fmla="*/ 504825 h 842602"/>
              <a:gd name="connsiteX31" fmla="*/ 337524 w 901340"/>
              <a:gd name="connsiteY31" fmla="*/ 223837 h 842602"/>
              <a:gd name="connsiteX32" fmla="*/ 562589 w 901340"/>
              <a:gd name="connsiteY32" fmla="*/ 223837 h 842602"/>
              <a:gd name="connsiteX33" fmla="*/ 618765 w 901340"/>
              <a:gd name="connsiteY33" fmla="*/ 280013 h 842602"/>
              <a:gd name="connsiteX34" fmla="*/ 618765 w 901340"/>
              <a:gd name="connsiteY34" fmla="*/ 336190 h 842602"/>
              <a:gd name="connsiteX35" fmla="*/ 280987 w 901340"/>
              <a:gd name="connsiteY35" fmla="*/ 336190 h 842602"/>
              <a:gd name="connsiteX36" fmla="*/ 280987 w 901340"/>
              <a:gd name="connsiteY36" fmla="*/ 280013 h 842602"/>
              <a:gd name="connsiteX37" fmla="*/ 337524 w 901340"/>
              <a:gd name="connsiteY37" fmla="*/ 223837 h 842602"/>
              <a:gd name="connsiteX38" fmla="*/ 637877 w 901340"/>
              <a:gd name="connsiteY38" fmla="*/ 142875 h 842602"/>
              <a:gd name="connsiteX39" fmla="*/ 788626 w 901340"/>
              <a:gd name="connsiteY39" fmla="*/ 421914 h 842602"/>
              <a:gd name="connsiteX40" fmla="*/ 732230 w 901340"/>
              <a:gd name="connsiteY40" fmla="*/ 421914 h 842602"/>
              <a:gd name="connsiteX41" fmla="*/ 606425 w 901340"/>
              <a:gd name="connsiteY41" fmla="*/ 189742 h 842602"/>
              <a:gd name="connsiteX42" fmla="*/ 261899 w 901340"/>
              <a:gd name="connsiteY42" fmla="*/ 142875 h 842602"/>
              <a:gd name="connsiteX43" fmla="*/ 293326 w 901340"/>
              <a:gd name="connsiteY43" fmla="*/ 189657 h 842602"/>
              <a:gd name="connsiteX44" fmla="*/ 169064 w 901340"/>
              <a:gd name="connsiteY44" fmla="*/ 420327 h 842602"/>
              <a:gd name="connsiteX45" fmla="*/ 112712 w 901340"/>
              <a:gd name="connsiteY45" fmla="*/ 420327 h 842602"/>
              <a:gd name="connsiteX46" fmla="*/ 261899 w 901340"/>
              <a:gd name="connsiteY46" fmla="*/ 142875 h 842602"/>
              <a:gd name="connsiteX47" fmla="*/ 450670 w 901340"/>
              <a:gd name="connsiteY47" fmla="*/ 0 h 842602"/>
              <a:gd name="connsiteX48" fmla="*/ 534628 w 901340"/>
              <a:gd name="connsiteY48" fmla="*/ 84415 h 842602"/>
              <a:gd name="connsiteX49" fmla="*/ 534628 w 901340"/>
              <a:gd name="connsiteY49" fmla="*/ 112434 h 842602"/>
              <a:gd name="connsiteX50" fmla="*/ 450670 w 901340"/>
              <a:gd name="connsiteY50" fmla="*/ 196491 h 842602"/>
              <a:gd name="connsiteX51" fmla="*/ 366712 w 901340"/>
              <a:gd name="connsiteY51" fmla="*/ 112434 h 842602"/>
              <a:gd name="connsiteX52" fmla="*/ 366712 w 901340"/>
              <a:gd name="connsiteY52" fmla="*/ 84415 h 842602"/>
              <a:gd name="connsiteX53" fmla="*/ 450670 w 901340"/>
              <a:gd name="connsiteY53" fmla="*/ 0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close/>
                <a:moveTo>
                  <a:pt x="56536" y="730250"/>
                </a:moveTo>
                <a:lnTo>
                  <a:pt x="281241" y="730250"/>
                </a:lnTo>
                <a:lnTo>
                  <a:pt x="337777" y="786426"/>
                </a:lnTo>
                <a:lnTo>
                  <a:pt x="337777" y="842602"/>
                </a:lnTo>
                <a:lnTo>
                  <a:pt x="0" y="842602"/>
                </a:lnTo>
                <a:lnTo>
                  <a:pt x="0" y="786426"/>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B3B3B3"/>
              </a:solidFill>
              <a:effectLst/>
              <a:uLnTx/>
              <a:uFillTx/>
              <a:latin typeface="lato"/>
            </a:endParaRPr>
          </a:p>
        </p:txBody>
      </p:sp>
      <p:grpSp>
        <p:nvGrpSpPr>
          <p:cNvPr id="32" name="Group 31">
            <a:extLst>
              <a:ext uri="{FF2B5EF4-FFF2-40B4-BE49-F238E27FC236}">
                <a16:creationId xmlns:a16="http://schemas.microsoft.com/office/drawing/2014/main" id="{07869987-FC0F-4C15-8CD7-FEF9DE7B63C2}"/>
              </a:ext>
            </a:extLst>
          </p:cNvPr>
          <p:cNvGrpSpPr/>
          <p:nvPr/>
        </p:nvGrpSpPr>
        <p:grpSpPr>
          <a:xfrm>
            <a:off x="1316734" y="1588159"/>
            <a:ext cx="4320000" cy="900000"/>
            <a:chOff x="1016103" y="1340224"/>
            <a:chExt cx="4067921" cy="999373"/>
          </a:xfrm>
          <a:solidFill>
            <a:schemeClr val="accent1"/>
          </a:solidFill>
        </p:grpSpPr>
        <p:sp>
          <p:nvSpPr>
            <p:cNvPr id="5" name="Shape 11023">
              <a:extLst>
                <a:ext uri="{FF2B5EF4-FFF2-40B4-BE49-F238E27FC236}">
                  <a16:creationId xmlns:a16="http://schemas.microsoft.com/office/drawing/2014/main" id="{E7A6A03C-F5D2-4FFB-88AA-3A31D382AA35}"/>
                </a:ext>
              </a:extLst>
            </p:cNvPr>
            <p:cNvSpPr/>
            <p:nvPr/>
          </p:nvSpPr>
          <p:spPr>
            <a:xfrm>
              <a:off x="1016104" y="1340224"/>
              <a:ext cx="4067920" cy="999373"/>
            </a:xfrm>
            <a:prstGeom prst="rect">
              <a:avLst/>
            </a:prstGeom>
            <a:grp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B3B3B3"/>
                </a:solidFill>
                <a:effectLst/>
                <a:uLnTx/>
                <a:uFillTx/>
                <a:latin typeface="Lato Light" panose="020F0502020204030203" pitchFamily="34" charset="0"/>
              </a:endParaRPr>
            </a:p>
          </p:txBody>
        </p:sp>
        <p:sp>
          <p:nvSpPr>
            <p:cNvPr id="19" name="TextBox 18">
              <a:extLst>
                <a:ext uri="{FF2B5EF4-FFF2-40B4-BE49-F238E27FC236}">
                  <a16:creationId xmlns:a16="http://schemas.microsoft.com/office/drawing/2014/main" id="{3082B933-3B2D-4A8A-AD07-5A447CA6AB68}"/>
                </a:ext>
              </a:extLst>
            </p:cNvPr>
            <p:cNvSpPr txBox="1"/>
            <p:nvPr/>
          </p:nvSpPr>
          <p:spPr>
            <a:xfrm>
              <a:off x="1016103" y="1603192"/>
              <a:ext cx="4067920" cy="410112"/>
            </a:xfrm>
            <a:prstGeom prst="rect">
              <a:avLst/>
            </a:prstGeom>
            <a:grpFill/>
          </p:spPr>
          <p:txBody>
            <a:bodyPr wrap="square" rtlCol="0" anchor="ctr">
              <a:spAutoFit/>
            </a:bodyPr>
            <a:lstStyle>
              <a:defPPr>
                <a:defRPr lang="en-US"/>
              </a:defPPr>
              <a:lvl1pPr defTabSz="914217">
                <a:defRPr b="1">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defRPr>
              </a:lvl1pPr>
            </a:lstStyle>
            <a:p>
              <a:pPr algn="ctr"/>
              <a:r>
                <a:rPr lang="en-GB" sz="1600" dirty="0"/>
                <a:t>Early </a:t>
              </a:r>
              <a:r>
                <a:rPr lang="en-GB" dirty="0">
                  <a:latin typeface="Loto"/>
                </a:rPr>
                <a:t>growth</a:t>
              </a:r>
              <a:r>
                <a:rPr lang="en-GB" sz="1600" dirty="0"/>
                <a:t> leaders </a:t>
              </a:r>
            </a:p>
          </p:txBody>
        </p:sp>
      </p:grpSp>
      <p:grpSp>
        <p:nvGrpSpPr>
          <p:cNvPr id="31" name="Group 30">
            <a:extLst>
              <a:ext uri="{FF2B5EF4-FFF2-40B4-BE49-F238E27FC236}">
                <a16:creationId xmlns:a16="http://schemas.microsoft.com/office/drawing/2014/main" id="{9FD05432-D60A-475C-AA29-377B213792F6}"/>
              </a:ext>
            </a:extLst>
          </p:cNvPr>
          <p:cNvGrpSpPr/>
          <p:nvPr/>
        </p:nvGrpSpPr>
        <p:grpSpPr>
          <a:xfrm>
            <a:off x="5924495" y="1588465"/>
            <a:ext cx="4320001" cy="900000"/>
            <a:chOff x="1001687" y="2374575"/>
            <a:chExt cx="4061438" cy="999373"/>
          </a:xfrm>
          <a:solidFill>
            <a:schemeClr val="accent1"/>
          </a:solidFill>
        </p:grpSpPr>
        <p:sp>
          <p:nvSpPr>
            <p:cNvPr id="4" name="Shape 11015">
              <a:extLst>
                <a:ext uri="{FF2B5EF4-FFF2-40B4-BE49-F238E27FC236}">
                  <a16:creationId xmlns:a16="http://schemas.microsoft.com/office/drawing/2014/main" id="{0C1A25F6-32BB-452F-875F-D5DAA1065BA3}"/>
                </a:ext>
              </a:extLst>
            </p:cNvPr>
            <p:cNvSpPr/>
            <p:nvPr/>
          </p:nvSpPr>
          <p:spPr>
            <a:xfrm>
              <a:off x="1001688" y="2374575"/>
              <a:ext cx="4061435" cy="999373"/>
            </a:xfrm>
            <a:prstGeom prst="rect">
              <a:avLst/>
            </a:prstGeom>
            <a:grpFill/>
            <a:ln w="12700" cap="flat">
              <a:noFill/>
              <a:miter lim="400000"/>
            </a:ln>
            <a:effectLst/>
          </p:spPr>
          <p:txBody>
            <a:bodyPr wrap="square" lIns="0" tIns="0" rIns="0" bIns="0" numCol="1" anchor="t">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B3B3B3"/>
                </a:solidFill>
                <a:effectLst/>
                <a:uLnTx/>
                <a:uFillTx/>
                <a:latin typeface="Loto"/>
              </a:endParaRPr>
            </a:p>
          </p:txBody>
        </p:sp>
        <p:sp>
          <p:nvSpPr>
            <p:cNvPr id="20" name="TextBox 19">
              <a:extLst>
                <a:ext uri="{FF2B5EF4-FFF2-40B4-BE49-F238E27FC236}">
                  <a16:creationId xmlns:a16="http://schemas.microsoft.com/office/drawing/2014/main" id="{DA2360E3-3EC5-4E7A-BC88-14090C058651}"/>
                </a:ext>
              </a:extLst>
            </p:cNvPr>
            <p:cNvSpPr txBox="1"/>
            <p:nvPr/>
          </p:nvSpPr>
          <p:spPr>
            <a:xfrm>
              <a:off x="1001687" y="2678002"/>
              <a:ext cx="4061438" cy="410112"/>
            </a:xfrm>
            <a:prstGeom prst="rect">
              <a:avLst/>
            </a:prstGeom>
            <a:grpFill/>
          </p:spPr>
          <p:txBody>
            <a:bodyPr wrap="square" rtlCol="0" anchor="ctr">
              <a:spAutoFit/>
            </a:bodyPr>
            <a:lstStyle/>
            <a:p>
              <a:pPr algn="ctr"/>
              <a:r>
                <a:rPr lang="en-GB" b="1" dirty="0">
                  <a:solidFill>
                    <a:schemeClr val="bg1"/>
                  </a:solidFill>
                  <a:latin typeface="Loto"/>
                </a:rPr>
                <a:t>Early growth followers</a:t>
              </a:r>
            </a:p>
          </p:txBody>
        </p:sp>
      </p:grpSp>
      <p:sp>
        <p:nvSpPr>
          <p:cNvPr id="23" name="TextBox 22">
            <a:extLst>
              <a:ext uri="{FF2B5EF4-FFF2-40B4-BE49-F238E27FC236}">
                <a16:creationId xmlns:a16="http://schemas.microsoft.com/office/drawing/2014/main" id="{367441E4-F3C2-4D24-BBB1-AA9CE4E1240F}"/>
              </a:ext>
            </a:extLst>
          </p:cNvPr>
          <p:cNvSpPr txBox="1"/>
          <p:nvPr/>
        </p:nvSpPr>
        <p:spPr>
          <a:xfrm>
            <a:off x="2089291" y="5856113"/>
            <a:ext cx="2439726" cy="261610"/>
          </a:xfrm>
          <a:prstGeom prst="rect">
            <a:avLst/>
          </a:prstGeom>
          <a:noFill/>
        </p:spPr>
        <p:txBody>
          <a:bodyPr wrap="square" rtlCol="0" anchor="ctr">
            <a:spAutoFit/>
          </a:bodyPr>
          <a:lstStyle/>
          <a:p>
            <a:pPr defTabSz="914217">
              <a:defRPr/>
            </a:pPr>
            <a:r>
              <a:rPr lang="en-US" sz="1100" b="1" dirty="0">
                <a:solidFill>
                  <a:srgbClr val="FFFFFF"/>
                </a:solidFill>
                <a:latin typeface="lato"/>
                <a:ea typeface="Lato Light" panose="020F0502020204030203" pitchFamily="34" charset="0"/>
                <a:cs typeface="Poppins" pitchFamily="2" charset="77"/>
              </a:rPr>
              <a:t>FINANCIAL PLANNING</a:t>
            </a:r>
          </a:p>
        </p:txBody>
      </p:sp>
      <p:sp>
        <p:nvSpPr>
          <p:cNvPr id="29" name="TextBox 28">
            <a:extLst>
              <a:ext uri="{FF2B5EF4-FFF2-40B4-BE49-F238E27FC236}">
                <a16:creationId xmlns:a16="http://schemas.microsoft.com/office/drawing/2014/main" id="{ED4F0643-5B30-4646-84F8-E4B9A3B57417}"/>
              </a:ext>
            </a:extLst>
          </p:cNvPr>
          <p:cNvSpPr txBox="1"/>
          <p:nvPr/>
        </p:nvSpPr>
        <p:spPr>
          <a:xfrm>
            <a:off x="61824" y="71362"/>
            <a:ext cx="7876352"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Leaders &amp; Followers</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BAEC48B2-9145-42AF-B65F-635B71DF732C}"/>
              </a:ext>
            </a:extLst>
          </p:cNvPr>
          <p:cNvSpPr txBox="1"/>
          <p:nvPr/>
        </p:nvSpPr>
        <p:spPr>
          <a:xfrm rot="16200000">
            <a:off x="-992731" y="3342540"/>
            <a:ext cx="2770521" cy="369332"/>
          </a:xfrm>
          <a:prstGeom prst="rect">
            <a:avLst/>
          </a:prstGeom>
          <a:noFill/>
        </p:spPr>
        <p:txBody>
          <a:bodyPr wrap="square" rtlCol="0">
            <a:spAutoFit/>
          </a:bodyPr>
          <a:lstStyle/>
          <a:p>
            <a:pPr algn="ctr"/>
            <a:r>
              <a:rPr lang="en-GB" dirty="0">
                <a:latin typeface="Lato Light" panose="020F0502020204030203"/>
              </a:rPr>
              <a:t>Scenario # 2 &amp; # 3</a:t>
            </a:r>
          </a:p>
        </p:txBody>
      </p:sp>
      <p:sp>
        <p:nvSpPr>
          <p:cNvPr id="21" name="Rounded Rectangle 13">
            <a:extLst>
              <a:ext uri="{FF2B5EF4-FFF2-40B4-BE49-F238E27FC236}">
                <a16:creationId xmlns:a16="http://schemas.microsoft.com/office/drawing/2014/main" id="{F964FCC8-162F-474E-B229-43A713E9E1CE}"/>
              </a:ext>
            </a:extLst>
          </p:cNvPr>
          <p:cNvSpPr/>
          <p:nvPr/>
        </p:nvSpPr>
        <p:spPr>
          <a:xfrm>
            <a:off x="3473460" y="2700189"/>
            <a:ext cx="2047885"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ctr" defTabSz="914217">
              <a:buFont typeface="+mj-lt"/>
              <a:buAutoNum type="romanUcPeriod"/>
            </a:pPr>
            <a:endParaRPr lang="en-GB" sz="1100" dirty="0">
              <a:solidFill>
                <a:srgbClr val="000000"/>
              </a:solidFill>
              <a:latin typeface="lato"/>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Continue to Be Leader – Enhance Position:</a:t>
            </a:r>
          </a:p>
        </p:txBody>
      </p:sp>
      <p:sp>
        <p:nvSpPr>
          <p:cNvPr id="26" name="Rounded Rectangle 13">
            <a:extLst>
              <a:ext uri="{FF2B5EF4-FFF2-40B4-BE49-F238E27FC236}">
                <a16:creationId xmlns:a16="http://schemas.microsoft.com/office/drawing/2014/main" id="{1163DA6F-68A3-4766-9EE3-75FCFFD937AB}"/>
              </a:ext>
            </a:extLst>
          </p:cNvPr>
          <p:cNvSpPr/>
          <p:nvPr/>
        </p:nvSpPr>
        <p:spPr>
          <a:xfrm>
            <a:off x="1375358" y="2709579"/>
            <a:ext cx="2047885"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ctr" defTabSz="914217">
              <a:buFont typeface="+mj-lt"/>
              <a:buAutoNum type="romanUcPeriod"/>
            </a:pPr>
            <a:endParaRPr lang="en-GB" sz="1100" dirty="0">
              <a:solidFill>
                <a:srgbClr val="000000"/>
              </a:solidFill>
              <a:latin typeface="lato"/>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Continue to Be Leader — Maintain Position</a:t>
            </a:r>
          </a:p>
        </p:txBody>
      </p:sp>
      <p:sp>
        <p:nvSpPr>
          <p:cNvPr id="27" name="Rounded Rectangle 13">
            <a:extLst>
              <a:ext uri="{FF2B5EF4-FFF2-40B4-BE49-F238E27FC236}">
                <a16:creationId xmlns:a16="http://schemas.microsoft.com/office/drawing/2014/main" id="{F88569F6-4CB1-4F6E-98F4-5AC2447D1B9C}"/>
              </a:ext>
            </a:extLst>
          </p:cNvPr>
          <p:cNvSpPr/>
          <p:nvPr/>
        </p:nvSpPr>
        <p:spPr>
          <a:xfrm>
            <a:off x="1305257" y="4427585"/>
            <a:ext cx="2047885"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100" dirty="0">
              <a:solidFill>
                <a:srgbClr val="000000"/>
              </a:solidFill>
              <a:latin typeface="lato"/>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Retreat to a Market Segment</a:t>
            </a:r>
          </a:p>
        </p:txBody>
      </p:sp>
      <p:sp>
        <p:nvSpPr>
          <p:cNvPr id="28" name="Rounded Rectangle 13">
            <a:extLst>
              <a:ext uri="{FF2B5EF4-FFF2-40B4-BE49-F238E27FC236}">
                <a16:creationId xmlns:a16="http://schemas.microsoft.com/office/drawing/2014/main" id="{19E03536-F06A-4B07-A64F-F4B8B6BC9F2F}"/>
              </a:ext>
            </a:extLst>
          </p:cNvPr>
          <p:cNvSpPr/>
          <p:nvPr/>
        </p:nvSpPr>
        <p:spPr>
          <a:xfrm>
            <a:off x="3455466" y="4416940"/>
            <a:ext cx="2047885"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100" dirty="0">
              <a:solidFill>
                <a:srgbClr val="000000"/>
              </a:solidFill>
              <a:latin typeface="lato"/>
              <a:cs typeface="Times New Roman" panose="02020603050405020304" pitchFamily="18" charset="0"/>
            </a:endParaRPr>
          </a:p>
          <a:p>
            <a:pPr algn="ctr" defTabSz="914217"/>
            <a:endParaRPr lang="en-GB" sz="1100" dirty="0">
              <a:solidFill>
                <a:srgbClr val="000000"/>
              </a:solidFill>
              <a:effectLst/>
              <a:latin typeface="lato"/>
              <a:ea typeface="Times New Roman" panose="02020603050405020304" pitchFamily="18" charset="0"/>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Exit the Market</a:t>
            </a:r>
          </a:p>
        </p:txBody>
      </p:sp>
      <p:sp>
        <p:nvSpPr>
          <p:cNvPr id="33" name="Rounded Rectangle 13">
            <a:extLst>
              <a:ext uri="{FF2B5EF4-FFF2-40B4-BE49-F238E27FC236}">
                <a16:creationId xmlns:a16="http://schemas.microsoft.com/office/drawing/2014/main" id="{49125198-E254-408C-8BE5-D2ADF217128B}"/>
              </a:ext>
            </a:extLst>
          </p:cNvPr>
          <p:cNvSpPr/>
          <p:nvPr/>
        </p:nvSpPr>
        <p:spPr>
          <a:xfrm>
            <a:off x="2400983" y="3559023"/>
            <a:ext cx="2047885"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100" dirty="0">
              <a:solidFill>
                <a:srgbClr val="000000"/>
              </a:solidFill>
              <a:latin typeface="lato"/>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Continue to Be Leader – Conclusion</a:t>
            </a:r>
            <a:endParaRPr lang="en-GB" sz="1100" dirty="0">
              <a:solidFill>
                <a:srgbClr val="000000"/>
              </a:solidFill>
              <a:latin typeface="lato"/>
              <a:ea typeface="Times New Roman" panose="02020603050405020304" pitchFamily="18" charset="0"/>
              <a:cs typeface="Times New Roman" panose="02020603050405020304" pitchFamily="18" charset="0"/>
            </a:endParaRPr>
          </a:p>
          <a:p>
            <a:pPr algn="ctr" defTabSz="914217"/>
            <a:endParaRPr lang="en-GB" sz="1100" dirty="0">
              <a:solidFill>
                <a:srgbClr val="000000"/>
              </a:solidFill>
              <a:effectLst/>
              <a:latin typeface="lato"/>
              <a:ea typeface="Times New Roman" panose="02020603050405020304" pitchFamily="18" charset="0"/>
              <a:cs typeface="Times New Roman" panose="02020603050405020304" pitchFamily="18" charset="0"/>
            </a:endParaRPr>
          </a:p>
        </p:txBody>
      </p:sp>
      <p:sp>
        <p:nvSpPr>
          <p:cNvPr id="38" name="Rounded Rectangle 13">
            <a:extLst>
              <a:ext uri="{FF2B5EF4-FFF2-40B4-BE49-F238E27FC236}">
                <a16:creationId xmlns:a16="http://schemas.microsoft.com/office/drawing/2014/main" id="{B6629B60-679D-45EE-818C-5DD298F462FC}"/>
              </a:ext>
            </a:extLst>
          </p:cNvPr>
          <p:cNvSpPr/>
          <p:nvPr/>
        </p:nvSpPr>
        <p:spPr>
          <a:xfrm>
            <a:off x="5924497" y="3523109"/>
            <a:ext cx="3326507"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latin typeface="lato"/>
                <a:cs typeface="Times New Roman" panose="02020603050405020304" pitchFamily="18" charset="0"/>
              </a:rPr>
              <a:t>Settle for 2nd place </a:t>
            </a:r>
          </a:p>
        </p:txBody>
      </p:sp>
      <p:sp>
        <p:nvSpPr>
          <p:cNvPr id="39" name="Rounded Rectangle 13">
            <a:extLst>
              <a:ext uri="{FF2B5EF4-FFF2-40B4-BE49-F238E27FC236}">
                <a16:creationId xmlns:a16="http://schemas.microsoft.com/office/drawing/2014/main" id="{FFC50E15-8DC8-41B6-8288-7C13A5E1EC75}"/>
              </a:ext>
            </a:extLst>
          </p:cNvPr>
          <p:cNvSpPr/>
          <p:nvPr/>
        </p:nvSpPr>
        <p:spPr>
          <a:xfrm>
            <a:off x="5924497" y="2640919"/>
            <a:ext cx="2047885"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Seek market leadership </a:t>
            </a:r>
          </a:p>
        </p:txBody>
      </p:sp>
      <p:sp>
        <p:nvSpPr>
          <p:cNvPr id="41" name="Rounded Rectangle 13">
            <a:extLst>
              <a:ext uri="{FF2B5EF4-FFF2-40B4-BE49-F238E27FC236}">
                <a16:creationId xmlns:a16="http://schemas.microsoft.com/office/drawing/2014/main" id="{3505343D-278C-4F72-8FC6-2FB366B7CE47}"/>
              </a:ext>
            </a:extLst>
          </p:cNvPr>
          <p:cNvSpPr/>
          <p:nvPr/>
        </p:nvSpPr>
        <p:spPr>
          <a:xfrm>
            <a:off x="5930315" y="5274196"/>
            <a:ext cx="231142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latin typeface="lato"/>
                <a:cs typeface="Times New Roman" panose="02020603050405020304" pitchFamily="18" charset="0"/>
              </a:rPr>
              <a:t>Exit the Market</a:t>
            </a:r>
          </a:p>
        </p:txBody>
      </p:sp>
      <p:sp>
        <p:nvSpPr>
          <p:cNvPr id="42" name="Rounded Rectangle 13">
            <a:extLst>
              <a:ext uri="{FF2B5EF4-FFF2-40B4-BE49-F238E27FC236}">
                <a16:creationId xmlns:a16="http://schemas.microsoft.com/office/drawing/2014/main" id="{78C92728-96B8-411A-A32B-F604A910C85C}"/>
              </a:ext>
            </a:extLst>
          </p:cNvPr>
          <p:cNvSpPr/>
          <p:nvPr/>
        </p:nvSpPr>
        <p:spPr>
          <a:xfrm>
            <a:off x="5908396" y="4410257"/>
            <a:ext cx="2773591"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endParaRPr lang="en-GB" sz="1100" dirty="0">
              <a:solidFill>
                <a:srgbClr val="000000"/>
              </a:solidFill>
              <a:latin typeface="lato"/>
              <a:cs typeface="Times New Roman" panose="02020603050405020304" pitchFamily="18" charset="0"/>
            </a:endParaRPr>
          </a:p>
          <a:p>
            <a:pPr algn="ctr" defTabSz="914217"/>
            <a:r>
              <a:rPr lang="en-GB" sz="1100" dirty="0">
                <a:solidFill>
                  <a:srgbClr val="000000"/>
                </a:solidFill>
                <a:latin typeface="lato"/>
                <a:cs typeface="Times New Roman" panose="02020603050405020304" pitchFamily="18" charset="0"/>
              </a:rPr>
              <a:t>Focus on a market segment </a:t>
            </a:r>
          </a:p>
          <a:p>
            <a:pPr algn="ctr" defTabSz="914217"/>
            <a:endParaRPr lang="en-GB" sz="1100" dirty="0">
              <a:solidFill>
                <a:srgbClr val="000000"/>
              </a:solidFill>
              <a:latin typeface="lato"/>
              <a:cs typeface="Times New Roman" panose="02020603050405020304" pitchFamily="18" charset="0"/>
            </a:endParaRPr>
          </a:p>
        </p:txBody>
      </p:sp>
      <p:sp>
        <p:nvSpPr>
          <p:cNvPr id="43" name="Rounded Rectangle 13">
            <a:extLst>
              <a:ext uri="{FF2B5EF4-FFF2-40B4-BE49-F238E27FC236}">
                <a16:creationId xmlns:a16="http://schemas.microsoft.com/office/drawing/2014/main" id="{25376931-0F3E-4C75-ADC7-FE617F1CBF4F}"/>
              </a:ext>
            </a:extLst>
          </p:cNvPr>
          <p:cNvSpPr/>
          <p:nvPr/>
        </p:nvSpPr>
        <p:spPr>
          <a:xfrm>
            <a:off x="10594731" y="2628781"/>
            <a:ext cx="1053262"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latin typeface="lato"/>
                <a:cs typeface="Times New Roman" panose="02020603050405020304" pitchFamily="18" charset="0"/>
              </a:rPr>
              <a:t>Copy &amp; Overtake </a:t>
            </a:r>
          </a:p>
        </p:txBody>
      </p:sp>
      <p:sp>
        <p:nvSpPr>
          <p:cNvPr id="44" name="Rounded Rectangle 13">
            <a:extLst>
              <a:ext uri="{FF2B5EF4-FFF2-40B4-BE49-F238E27FC236}">
                <a16:creationId xmlns:a16="http://schemas.microsoft.com/office/drawing/2014/main" id="{F2264812-B3E8-4D03-8F33-99BD87F02281}"/>
              </a:ext>
            </a:extLst>
          </p:cNvPr>
          <p:cNvSpPr/>
          <p:nvPr/>
        </p:nvSpPr>
        <p:spPr>
          <a:xfrm>
            <a:off x="8719093" y="2649141"/>
            <a:ext cx="1053263"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Copy the leader </a:t>
            </a:r>
          </a:p>
        </p:txBody>
      </p:sp>
      <p:sp>
        <p:nvSpPr>
          <p:cNvPr id="47" name="Shape 11028">
            <a:extLst>
              <a:ext uri="{FF2B5EF4-FFF2-40B4-BE49-F238E27FC236}">
                <a16:creationId xmlns:a16="http://schemas.microsoft.com/office/drawing/2014/main" id="{54B6927A-DCFC-4191-923C-6286FE75EAD5}"/>
              </a:ext>
            </a:extLst>
          </p:cNvPr>
          <p:cNvSpPr/>
          <p:nvPr/>
        </p:nvSpPr>
        <p:spPr>
          <a:xfrm>
            <a:off x="9869055" y="2749437"/>
            <a:ext cx="599625" cy="599625"/>
          </a:xfrm>
          <a:prstGeom prst="rightArrow">
            <a:avLst>
              <a:gd name="adj1" fmla="val 32000"/>
              <a:gd name="adj2" fmla="val 64000"/>
            </a:avLst>
          </a:prstGeom>
          <a:solidFill>
            <a:srgbClr val="4DADB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B3B3B3"/>
              </a:solidFill>
              <a:effectLst/>
              <a:uLnTx/>
              <a:uFillTx/>
              <a:latin typeface="Lato Light" panose="020F0502020204030203" pitchFamily="34" charset="0"/>
            </a:endParaRPr>
          </a:p>
        </p:txBody>
      </p:sp>
      <p:sp>
        <p:nvSpPr>
          <p:cNvPr id="2" name="Footer Placeholder 1">
            <a:extLst>
              <a:ext uri="{FF2B5EF4-FFF2-40B4-BE49-F238E27FC236}">
                <a16:creationId xmlns:a16="http://schemas.microsoft.com/office/drawing/2014/main" id="{7CCE76CF-FCEF-4E02-9DE9-465706A128C3}"/>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28424F3E-361B-4C02-B9B8-1F85FA0B0537}"/>
              </a:ext>
            </a:extLst>
          </p:cNvPr>
          <p:cNvSpPr>
            <a:spLocks noGrp="1"/>
          </p:cNvSpPr>
          <p:nvPr>
            <p:ph type="sldNum" sz="quarter" idx="12"/>
          </p:nvPr>
        </p:nvSpPr>
        <p:spPr/>
        <p:txBody>
          <a:bodyPr/>
          <a:lstStyle/>
          <a:p>
            <a:fld id="{9278DA17-E8A2-4818-8648-DFE1C8C3EB96}" type="slidenum">
              <a:rPr lang="en-GB" smtClean="0"/>
              <a:t>27</a:t>
            </a:fld>
            <a:endParaRPr lang="en-GB"/>
          </a:p>
        </p:txBody>
      </p:sp>
      <p:pic>
        <p:nvPicPr>
          <p:cNvPr id="34" name="Picture 33" descr="Logo&#10;&#10;Description automatically generated">
            <a:extLst>
              <a:ext uri="{FF2B5EF4-FFF2-40B4-BE49-F238E27FC236}">
                <a16:creationId xmlns:a16="http://schemas.microsoft.com/office/drawing/2014/main" id="{4EDDE0F9-27E9-4EE3-8458-A2B61C14E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4384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4">
            <a:extLst>
              <a:ext uri="{FF2B5EF4-FFF2-40B4-BE49-F238E27FC236}">
                <a16:creationId xmlns:a16="http://schemas.microsoft.com/office/drawing/2014/main" id="{B12ACD42-250C-45DF-AB29-0B19E7DB6D20}"/>
              </a:ext>
            </a:extLst>
          </p:cNvPr>
          <p:cNvSpPr>
            <a:spLocks noChangeArrowheads="1"/>
          </p:cNvSpPr>
          <p:nvPr/>
        </p:nvSpPr>
        <p:spPr bwMode="auto">
          <a:xfrm>
            <a:off x="1241641" y="5776736"/>
            <a:ext cx="561878" cy="420363"/>
          </a:xfrm>
          <a:custGeom>
            <a:avLst/>
            <a:gdLst>
              <a:gd name="connsiteX0" fmla="*/ 573956 w 901340"/>
              <a:gd name="connsiteY0" fmla="*/ 561975 h 674329"/>
              <a:gd name="connsiteX1" fmla="*/ 901340 w 901340"/>
              <a:gd name="connsiteY1" fmla="*/ 561975 h 674329"/>
              <a:gd name="connsiteX2" fmla="*/ 901340 w 901340"/>
              <a:gd name="connsiteY2" fmla="*/ 674329 h 674329"/>
              <a:gd name="connsiteX3" fmla="*/ 468313 w 901340"/>
              <a:gd name="connsiteY3" fmla="*/ 674329 h 674329"/>
              <a:gd name="connsiteX4" fmla="*/ 573956 w 901340"/>
              <a:gd name="connsiteY4" fmla="*/ 561975 h 674329"/>
              <a:gd name="connsiteX5" fmla="*/ 616811 w 901340"/>
              <a:gd name="connsiteY5" fmla="*/ 420688 h 674329"/>
              <a:gd name="connsiteX6" fmla="*/ 842604 w 901340"/>
              <a:gd name="connsiteY6" fmla="*/ 420688 h 674329"/>
              <a:gd name="connsiteX7" fmla="*/ 842604 w 901340"/>
              <a:gd name="connsiteY7" fmla="*/ 533040 h 674329"/>
              <a:gd name="connsiteX8" fmla="*/ 587375 w 901340"/>
              <a:gd name="connsiteY8" fmla="*/ 533040 h 674329"/>
              <a:gd name="connsiteX9" fmla="*/ 616811 w 901340"/>
              <a:gd name="connsiteY9" fmla="*/ 420688 h 674329"/>
              <a:gd name="connsiteX10" fmla="*/ 600075 w 901340"/>
              <a:gd name="connsiteY10" fmla="*/ 280988 h 674329"/>
              <a:gd name="connsiteX11" fmla="*/ 901339 w 901340"/>
              <a:gd name="connsiteY11" fmla="*/ 280988 h 674329"/>
              <a:gd name="connsiteX12" fmla="*/ 901339 w 901340"/>
              <a:gd name="connsiteY12" fmla="*/ 393341 h 674329"/>
              <a:gd name="connsiteX13" fmla="*/ 619919 w 901340"/>
              <a:gd name="connsiteY13" fmla="*/ 393341 h 674329"/>
              <a:gd name="connsiteX14" fmla="*/ 600075 w 901340"/>
              <a:gd name="connsiteY14" fmla="*/ 280988 h 674329"/>
              <a:gd name="connsiteX15" fmla="*/ 196799 w 901340"/>
              <a:gd name="connsiteY15" fmla="*/ 280982 h 674329"/>
              <a:gd name="connsiteX16" fmla="*/ 196799 w 901340"/>
              <a:gd name="connsiteY16" fmla="*/ 337072 h 674329"/>
              <a:gd name="connsiteX17" fmla="*/ 252925 w 901340"/>
              <a:gd name="connsiteY17" fmla="*/ 337072 h 674329"/>
              <a:gd name="connsiteX18" fmla="*/ 252925 w 901340"/>
              <a:gd name="connsiteY18" fmla="*/ 449611 h 674329"/>
              <a:gd name="connsiteX19" fmla="*/ 196799 w 901340"/>
              <a:gd name="connsiteY19" fmla="*/ 449611 h 674329"/>
              <a:gd name="connsiteX20" fmla="*/ 196799 w 901340"/>
              <a:gd name="connsiteY20" fmla="*/ 505700 h 674329"/>
              <a:gd name="connsiteX21" fmla="*/ 365176 w 901340"/>
              <a:gd name="connsiteY21" fmla="*/ 505700 h 674329"/>
              <a:gd name="connsiteX22" fmla="*/ 365176 w 901340"/>
              <a:gd name="connsiteY22" fmla="*/ 449611 h 674329"/>
              <a:gd name="connsiteX23" fmla="*/ 309051 w 901340"/>
              <a:gd name="connsiteY23" fmla="*/ 449611 h 674329"/>
              <a:gd name="connsiteX24" fmla="*/ 309051 w 901340"/>
              <a:gd name="connsiteY24" fmla="*/ 280982 h 674329"/>
              <a:gd name="connsiteX25" fmla="*/ 503238 w 901340"/>
              <a:gd name="connsiteY25" fmla="*/ 139700 h 674329"/>
              <a:gd name="connsiteX26" fmla="*/ 787040 w 901340"/>
              <a:gd name="connsiteY26" fmla="*/ 139700 h 674329"/>
              <a:gd name="connsiteX27" fmla="*/ 787040 w 901340"/>
              <a:gd name="connsiteY27" fmla="*/ 252053 h 674329"/>
              <a:gd name="connsiteX28" fmla="*/ 587154 w 901340"/>
              <a:gd name="connsiteY28" fmla="*/ 252053 h 674329"/>
              <a:gd name="connsiteX29" fmla="*/ 503238 w 901340"/>
              <a:gd name="connsiteY29" fmla="*/ 139700 h 674329"/>
              <a:gd name="connsiteX30" fmla="*/ 280988 w 901340"/>
              <a:gd name="connsiteY30" fmla="*/ 112713 h 674329"/>
              <a:gd name="connsiteX31" fmla="*/ 561615 w 901340"/>
              <a:gd name="connsiteY31" fmla="*/ 393521 h 674329"/>
              <a:gd name="connsiteX32" fmla="*/ 280988 w 901340"/>
              <a:gd name="connsiteY32" fmla="*/ 674329 h 674329"/>
              <a:gd name="connsiteX33" fmla="*/ 0 w 901340"/>
              <a:gd name="connsiteY33" fmla="*/ 393521 h 674329"/>
              <a:gd name="connsiteX34" fmla="*/ 280988 w 901340"/>
              <a:gd name="connsiteY34" fmla="*/ 112713 h 674329"/>
              <a:gd name="connsiteX35" fmla="*/ 282575 w 901340"/>
              <a:gd name="connsiteY35" fmla="*/ 0 h 674329"/>
              <a:gd name="connsiteX36" fmla="*/ 844190 w 901340"/>
              <a:gd name="connsiteY36" fmla="*/ 0 h 674329"/>
              <a:gd name="connsiteX37" fmla="*/ 844190 w 901340"/>
              <a:gd name="connsiteY37" fmla="*/ 112353 h 674329"/>
              <a:gd name="connsiteX38" fmla="*/ 468221 w 901340"/>
              <a:gd name="connsiteY38" fmla="*/ 112353 h 674329"/>
              <a:gd name="connsiteX39" fmla="*/ 282575 w 901340"/>
              <a:gd name="connsiteY39" fmla="*/ 55816 h 6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Lato Light" panose="020F0502020204030203" pitchFamily="34" charset="0"/>
            </a:endParaRPr>
          </a:p>
        </p:txBody>
      </p:sp>
      <p:grpSp>
        <p:nvGrpSpPr>
          <p:cNvPr id="32" name="Group 31">
            <a:extLst>
              <a:ext uri="{FF2B5EF4-FFF2-40B4-BE49-F238E27FC236}">
                <a16:creationId xmlns:a16="http://schemas.microsoft.com/office/drawing/2014/main" id="{07869987-FC0F-4C15-8CD7-FEF9DE7B63C2}"/>
              </a:ext>
            </a:extLst>
          </p:cNvPr>
          <p:cNvGrpSpPr/>
          <p:nvPr/>
        </p:nvGrpSpPr>
        <p:grpSpPr>
          <a:xfrm>
            <a:off x="868829" y="2809782"/>
            <a:ext cx="2520000" cy="720000"/>
            <a:chOff x="1016104" y="1340224"/>
            <a:chExt cx="4067920" cy="999373"/>
          </a:xfrm>
          <a:solidFill>
            <a:schemeClr val="accent5"/>
          </a:solidFill>
        </p:grpSpPr>
        <p:sp>
          <p:nvSpPr>
            <p:cNvPr id="5" name="Shape 11023">
              <a:extLst>
                <a:ext uri="{FF2B5EF4-FFF2-40B4-BE49-F238E27FC236}">
                  <a16:creationId xmlns:a16="http://schemas.microsoft.com/office/drawing/2014/main" id="{E7A6A03C-F5D2-4FFB-88AA-3A31D382AA35}"/>
                </a:ext>
              </a:extLst>
            </p:cNvPr>
            <p:cNvSpPr/>
            <p:nvPr/>
          </p:nvSpPr>
          <p:spPr>
            <a:xfrm>
              <a:off x="1016104" y="1340224"/>
              <a:ext cx="4067920" cy="999373"/>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sz="1600" b="1" kern="0" dirty="0">
                <a:solidFill>
                  <a:srgbClr val="FFFFFF"/>
                </a:solidFill>
                <a:latin typeface="Lato Light" panose="020F0502020204030203"/>
              </a:endParaRPr>
            </a:p>
          </p:txBody>
        </p:sp>
        <p:sp>
          <p:nvSpPr>
            <p:cNvPr id="14" name="Freeform 53">
              <a:extLst>
                <a:ext uri="{FF2B5EF4-FFF2-40B4-BE49-F238E27FC236}">
                  <a16:creationId xmlns:a16="http://schemas.microsoft.com/office/drawing/2014/main" id="{383C11B2-0800-4F81-8672-0ADFD374E5FF}"/>
                </a:ext>
              </a:extLst>
            </p:cNvPr>
            <p:cNvSpPr>
              <a:spLocks noChangeArrowheads="1"/>
            </p:cNvSpPr>
            <p:nvPr/>
          </p:nvSpPr>
          <p:spPr bwMode="auto">
            <a:xfrm>
              <a:off x="1242631" y="1735325"/>
              <a:ext cx="750591" cy="367215"/>
            </a:xfrm>
            <a:custGeom>
              <a:avLst/>
              <a:gdLst>
                <a:gd name="connsiteX0" fmla="*/ 788807 w 901339"/>
                <a:gd name="connsiteY0" fmla="*/ 617537 h 842602"/>
                <a:gd name="connsiteX1" fmla="*/ 901339 w 901339"/>
                <a:gd name="connsiteY1" fmla="*/ 730250 h 842602"/>
                <a:gd name="connsiteX2" fmla="*/ 788807 w 901339"/>
                <a:gd name="connsiteY2" fmla="*/ 842602 h 842602"/>
                <a:gd name="connsiteX3" fmla="*/ 676275 w 901339"/>
                <a:gd name="connsiteY3" fmla="*/ 730250 h 842602"/>
                <a:gd name="connsiteX4" fmla="*/ 788807 w 901339"/>
                <a:gd name="connsiteY4" fmla="*/ 617537 h 842602"/>
                <a:gd name="connsiteX5" fmla="*/ 450851 w 901339"/>
                <a:gd name="connsiteY5" fmla="*/ 617537 h 842602"/>
                <a:gd name="connsiteX6" fmla="*/ 563203 w 901339"/>
                <a:gd name="connsiteY6" fmla="*/ 730250 h 842602"/>
                <a:gd name="connsiteX7" fmla="*/ 450851 w 901339"/>
                <a:gd name="connsiteY7" fmla="*/ 842602 h 842602"/>
                <a:gd name="connsiteX8" fmla="*/ 338138 w 901339"/>
                <a:gd name="connsiteY8" fmla="*/ 730250 h 842602"/>
                <a:gd name="connsiteX9" fmla="*/ 450851 w 901339"/>
                <a:gd name="connsiteY9" fmla="*/ 617537 h 842602"/>
                <a:gd name="connsiteX10" fmla="*/ 112352 w 901339"/>
                <a:gd name="connsiteY10" fmla="*/ 617537 h 842602"/>
                <a:gd name="connsiteX11" fmla="*/ 225065 w 901339"/>
                <a:gd name="connsiteY11" fmla="*/ 730250 h 842602"/>
                <a:gd name="connsiteX12" fmla="*/ 112352 w 901339"/>
                <a:gd name="connsiteY12" fmla="*/ 842602 h 842602"/>
                <a:gd name="connsiteX13" fmla="*/ 0 w 901339"/>
                <a:gd name="connsiteY13" fmla="*/ 730250 h 842602"/>
                <a:gd name="connsiteX14" fmla="*/ 112352 w 901339"/>
                <a:gd name="connsiteY14" fmla="*/ 617537 h 842602"/>
                <a:gd name="connsiteX15" fmla="*/ 421604 w 901339"/>
                <a:gd name="connsiteY15" fmla="*/ 223837 h 842602"/>
                <a:gd name="connsiteX16" fmla="*/ 478149 w 901339"/>
                <a:gd name="connsiteY16" fmla="*/ 223837 h 842602"/>
                <a:gd name="connsiteX17" fmla="*/ 478149 w 901339"/>
                <a:gd name="connsiteY17" fmla="*/ 364428 h 842602"/>
                <a:gd name="connsiteX18" fmla="*/ 742863 w 901339"/>
                <a:gd name="connsiteY18" fmla="*/ 364428 h 842602"/>
                <a:gd name="connsiteX19" fmla="*/ 815615 w 901339"/>
                <a:gd name="connsiteY19" fmla="*/ 437246 h 842602"/>
                <a:gd name="connsiteX20" fmla="*/ 815615 w 901339"/>
                <a:gd name="connsiteY20" fmla="*/ 561615 h 842602"/>
                <a:gd name="connsiteX21" fmla="*/ 759431 w 901339"/>
                <a:gd name="connsiteY21" fmla="*/ 561615 h 842602"/>
                <a:gd name="connsiteX22" fmla="*/ 759431 w 901339"/>
                <a:gd name="connsiteY22" fmla="*/ 460678 h 842602"/>
                <a:gd name="connsiteX23" fmla="*/ 719453 w 901339"/>
                <a:gd name="connsiteY23" fmla="*/ 420664 h 842602"/>
                <a:gd name="connsiteX24" fmla="*/ 478149 w 901339"/>
                <a:gd name="connsiteY24" fmla="*/ 420664 h 842602"/>
                <a:gd name="connsiteX25" fmla="*/ 478149 w 901339"/>
                <a:gd name="connsiteY25" fmla="*/ 561615 h 842602"/>
                <a:gd name="connsiteX26" fmla="*/ 421604 w 901339"/>
                <a:gd name="connsiteY26" fmla="*/ 561615 h 842602"/>
                <a:gd name="connsiteX27" fmla="*/ 421604 w 901339"/>
                <a:gd name="connsiteY27" fmla="*/ 420664 h 842602"/>
                <a:gd name="connsiteX28" fmla="*/ 180300 w 901339"/>
                <a:gd name="connsiteY28" fmla="*/ 420664 h 842602"/>
                <a:gd name="connsiteX29" fmla="*/ 140322 w 901339"/>
                <a:gd name="connsiteY29" fmla="*/ 460678 h 842602"/>
                <a:gd name="connsiteX30" fmla="*/ 140322 w 901339"/>
                <a:gd name="connsiteY30" fmla="*/ 561615 h 842602"/>
                <a:gd name="connsiteX31" fmla="*/ 84138 w 901339"/>
                <a:gd name="connsiteY31" fmla="*/ 561615 h 842602"/>
                <a:gd name="connsiteX32" fmla="*/ 84138 w 901339"/>
                <a:gd name="connsiteY32" fmla="*/ 437246 h 842602"/>
                <a:gd name="connsiteX33" fmla="*/ 156890 w 901339"/>
                <a:gd name="connsiteY33" fmla="*/ 364428 h 842602"/>
                <a:gd name="connsiteX34" fmla="*/ 421604 w 901339"/>
                <a:gd name="connsiteY34" fmla="*/ 364428 h 842602"/>
                <a:gd name="connsiteX35" fmla="*/ 225425 w 901339"/>
                <a:gd name="connsiteY35" fmla="*/ 0 h 842602"/>
                <a:gd name="connsiteX36" fmla="*/ 675915 w 901339"/>
                <a:gd name="connsiteY36" fmla="*/ 0 h 842602"/>
                <a:gd name="connsiteX37" fmla="*/ 675915 w 901339"/>
                <a:gd name="connsiteY37" fmla="*/ 167916 h 842602"/>
                <a:gd name="connsiteX38" fmla="*/ 225425 w 901339"/>
                <a:gd name="connsiteY38" fmla="*/ 167916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1339" h="842602">
                  <a:moveTo>
                    <a:pt x="788807" y="617537"/>
                  </a:moveTo>
                  <a:cubicBezTo>
                    <a:pt x="850844" y="617537"/>
                    <a:pt x="901339" y="668312"/>
                    <a:pt x="901339" y="730250"/>
                  </a:cubicBezTo>
                  <a:cubicBezTo>
                    <a:pt x="901339" y="792188"/>
                    <a:pt x="850844" y="842602"/>
                    <a:pt x="788807" y="842602"/>
                  </a:cubicBezTo>
                  <a:cubicBezTo>
                    <a:pt x="726410" y="842602"/>
                    <a:pt x="676275" y="792188"/>
                    <a:pt x="676275" y="730250"/>
                  </a:cubicBezTo>
                  <a:cubicBezTo>
                    <a:pt x="676275" y="668312"/>
                    <a:pt x="726410" y="617537"/>
                    <a:pt x="788807" y="617537"/>
                  </a:cubicBezTo>
                  <a:close/>
                  <a:moveTo>
                    <a:pt x="450851" y="617537"/>
                  </a:moveTo>
                  <a:cubicBezTo>
                    <a:pt x="512788" y="617537"/>
                    <a:pt x="563203" y="668312"/>
                    <a:pt x="563203" y="730250"/>
                  </a:cubicBezTo>
                  <a:cubicBezTo>
                    <a:pt x="563203" y="792188"/>
                    <a:pt x="512788" y="842602"/>
                    <a:pt x="450851" y="842602"/>
                  </a:cubicBezTo>
                  <a:cubicBezTo>
                    <a:pt x="388553" y="842602"/>
                    <a:pt x="338138" y="792188"/>
                    <a:pt x="338138" y="730250"/>
                  </a:cubicBezTo>
                  <a:cubicBezTo>
                    <a:pt x="338138" y="668312"/>
                    <a:pt x="388553" y="617537"/>
                    <a:pt x="450851" y="617537"/>
                  </a:cubicBezTo>
                  <a:close/>
                  <a:moveTo>
                    <a:pt x="112352" y="617537"/>
                  </a:moveTo>
                  <a:cubicBezTo>
                    <a:pt x="174290" y="617537"/>
                    <a:pt x="225065" y="668312"/>
                    <a:pt x="225065" y="730250"/>
                  </a:cubicBezTo>
                  <a:cubicBezTo>
                    <a:pt x="225065" y="792188"/>
                    <a:pt x="174290" y="842602"/>
                    <a:pt x="112352" y="842602"/>
                  </a:cubicBezTo>
                  <a:cubicBezTo>
                    <a:pt x="50414" y="842602"/>
                    <a:pt x="0" y="792188"/>
                    <a:pt x="0" y="730250"/>
                  </a:cubicBezTo>
                  <a:cubicBezTo>
                    <a:pt x="0" y="668312"/>
                    <a:pt x="50414" y="617537"/>
                    <a:pt x="112352" y="617537"/>
                  </a:cubicBezTo>
                  <a:close/>
                  <a:moveTo>
                    <a:pt x="421604" y="223837"/>
                  </a:moveTo>
                  <a:lnTo>
                    <a:pt x="478149" y="223837"/>
                  </a:lnTo>
                  <a:lnTo>
                    <a:pt x="478149" y="364428"/>
                  </a:lnTo>
                  <a:lnTo>
                    <a:pt x="742863" y="364428"/>
                  </a:lnTo>
                  <a:lnTo>
                    <a:pt x="815615" y="437246"/>
                  </a:lnTo>
                  <a:lnTo>
                    <a:pt x="815615" y="561615"/>
                  </a:lnTo>
                  <a:lnTo>
                    <a:pt x="759431" y="561615"/>
                  </a:lnTo>
                  <a:lnTo>
                    <a:pt x="759431" y="460678"/>
                  </a:lnTo>
                  <a:lnTo>
                    <a:pt x="719453" y="420664"/>
                  </a:lnTo>
                  <a:lnTo>
                    <a:pt x="478149" y="420664"/>
                  </a:lnTo>
                  <a:lnTo>
                    <a:pt x="478149" y="561615"/>
                  </a:lnTo>
                  <a:lnTo>
                    <a:pt x="421604" y="561615"/>
                  </a:lnTo>
                  <a:lnTo>
                    <a:pt x="421604" y="420664"/>
                  </a:lnTo>
                  <a:lnTo>
                    <a:pt x="180300" y="420664"/>
                  </a:lnTo>
                  <a:lnTo>
                    <a:pt x="140322" y="460678"/>
                  </a:lnTo>
                  <a:lnTo>
                    <a:pt x="140322" y="561615"/>
                  </a:lnTo>
                  <a:lnTo>
                    <a:pt x="84138" y="561615"/>
                  </a:lnTo>
                  <a:lnTo>
                    <a:pt x="84138" y="437246"/>
                  </a:lnTo>
                  <a:lnTo>
                    <a:pt x="156890" y="364428"/>
                  </a:lnTo>
                  <a:lnTo>
                    <a:pt x="421604" y="364428"/>
                  </a:lnTo>
                  <a:close/>
                  <a:moveTo>
                    <a:pt x="225425" y="0"/>
                  </a:moveTo>
                  <a:lnTo>
                    <a:pt x="675915" y="0"/>
                  </a:lnTo>
                  <a:lnTo>
                    <a:pt x="675915" y="167916"/>
                  </a:lnTo>
                  <a:lnTo>
                    <a:pt x="225425" y="167916"/>
                  </a:ln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19" name="TextBox 18">
              <a:extLst>
                <a:ext uri="{FF2B5EF4-FFF2-40B4-BE49-F238E27FC236}">
                  <a16:creationId xmlns:a16="http://schemas.microsoft.com/office/drawing/2014/main" id="{3082B933-3B2D-4A8A-AD07-5A447CA6AB68}"/>
                </a:ext>
              </a:extLst>
            </p:cNvPr>
            <p:cNvSpPr txBox="1"/>
            <p:nvPr/>
          </p:nvSpPr>
          <p:spPr>
            <a:xfrm>
              <a:off x="1242631" y="1574988"/>
              <a:ext cx="3609033" cy="527552"/>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sz="1400" dirty="0"/>
                <a:t>Late Growth  </a:t>
              </a:r>
            </a:p>
          </p:txBody>
        </p:sp>
      </p:grpSp>
      <p:sp>
        <p:nvSpPr>
          <p:cNvPr id="23" name="TextBox 22">
            <a:extLst>
              <a:ext uri="{FF2B5EF4-FFF2-40B4-BE49-F238E27FC236}">
                <a16:creationId xmlns:a16="http://schemas.microsoft.com/office/drawing/2014/main" id="{367441E4-F3C2-4D24-BBB1-AA9CE4E1240F}"/>
              </a:ext>
            </a:extLst>
          </p:cNvPr>
          <p:cNvSpPr txBox="1"/>
          <p:nvPr/>
        </p:nvSpPr>
        <p:spPr>
          <a:xfrm>
            <a:off x="2089291" y="5817641"/>
            <a:ext cx="2439726" cy="338554"/>
          </a:xfrm>
          <a:prstGeom prst="rect">
            <a:avLst/>
          </a:prstGeom>
          <a:noFill/>
        </p:spPr>
        <p:txBody>
          <a:bodyPr wrap="square" rtlCol="0" anchor="ctr">
            <a:spAutoFit/>
          </a:bodyPr>
          <a:lstStyle/>
          <a:p>
            <a:pPr defTabSz="914217">
              <a:defRPr/>
            </a:pPr>
            <a:r>
              <a:rPr lang="en-US" sz="1600" b="1" dirty="0">
                <a:solidFill>
                  <a:srgbClr val="FFFFFF"/>
                </a:solidFill>
                <a:latin typeface="Poppins" pitchFamily="2" charset="77"/>
                <a:ea typeface="Lato Light" panose="020F0502020204030203" pitchFamily="34" charset="0"/>
                <a:cs typeface="Poppins" pitchFamily="2" charset="77"/>
              </a:rPr>
              <a:t>FINANCIAL PLANNING</a:t>
            </a:r>
          </a:p>
        </p:txBody>
      </p:sp>
      <p:sp>
        <p:nvSpPr>
          <p:cNvPr id="34" name="Rounded Rectangle 13">
            <a:extLst>
              <a:ext uri="{FF2B5EF4-FFF2-40B4-BE49-F238E27FC236}">
                <a16:creationId xmlns:a16="http://schemas.microsoft.com/office/drawing/2014/main" id="{205899F3-5306-4FE1-83BE-EECF453BAC98}"/>
              </a:ext>
            </a:extLst>
          </p:cNvPr>
          <p:cNvSpPr/>
          <p:nvPr/>
        </p:nvSpPr>
        <p:spPr>
          <a:xfrm>
            <a:off x="3484967" y="2104508"/>
            <a:ext cx="2539153" cy="2320323"/>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marL="285750" indent="-285750" defTabSz="914217">
              <a:buFont typeface="+mj-lt"/>
              <a:buAutoNum type="romanUcPeriod"/>
            </a:pPr>
            <a:r>
              <a:rPr lang="en-GB" sz="1050" dirty="0">
                <a:solidFill>
                  <a:srgbClr val="000000"/>
                </a:solidFill>
                <a:effectLst/>
                <a:latin typeface="Loto"/>
                <a:ea typeface="Times New Roman" panose="02020603050405020304" pitchFamily="18" charset="0"/>
                <a:cs typeface="Times New Roman" panose="02020603050405020304" pitchFamily="18" charset="0"/>
              </a:rPr>
              <a:t>the firm receives minimal value from early market leader- ship/followership. </a:t>
            </a:r>
          </a:p>
          <a:p>
            <a:pPr marL="285750" indent="-285750" defTabSz="914217">
              <a:buFont typeface="+mj-lt"/>
              <a:buAutoNum type="romanUcPeriod"/>
            </a:pPr>
            <a:r>
              <a:rPr lang="en-GB" sz="1050" dirty="0">
                <a:solidFill>
                  <a:srgbClr val="000000"/>
                </a:solidFill>
                <a:effectLst/>
                <a:latin typeface="Loto"/>
                <a:ea typeface="Times New Roman" panose="02020603050405020304" pitchFamily="18" charset="0"/>
                <a:cs typeface="Times New Roman" panose="02020603050405020304" pitchFamily="18" charset="0"/>
              </a:rPr>
              <a:t>The customer benefits/values that drove purchases in introduction/early growth are still important, but they may not enter customer choice decisions :</a:t>
            </a:r>
            <a:endParaRPr lang="en-GB" sz="1050" dirty="0">
              <a:solidFill>
                <a:srgbClr val="000000"/>
              </a:solidFill>
              <a:latin typeface="Loto"/>
              <a:cs typeface="Times New Roman" panose="02020603050405020304" pitchFamily="18" charset="0"/>
            </a:endParaRPr>
          </a:p>
        </p:txBody>
      </p:sp>
      <p:sp>
        <p:nvSpPr>
          <p:cNvPr id="29" name="TextBox 28">
            <a:extLst>
              <a:ext uri="{FF2B5EF4-FFF2-40B4-BE49-F238E27FC236}">
                <a16:creationId xmlns:a16="http://schemas.microsoft.com/office/drawing/2014/main" id="{ED4F0643-5B30-4646-84F8-E4B9A3B57417}"/>
              </a:ext>
            </a:extLst>
          </p:cNvPr>
          <p:cNvSpPr txBox="1"/>
          <p:nvPr/>
        </p:nvSpPr>
        <p:spPr>
          <a:xfrm>
            <a:off x="77358" y="0"/>
            <a:ext cx="7876352"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Late Growth</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2" name="Rounded Rectangle 13">
            <a:extLst>
              <a:ext uri="{FF2B5EF4-FFF2-40B4-BE49-F238E27FC236}">
                <a16:creationId xmlns:a16="http://schemas.microsoft.com/office/drawing/2014/main" id="{EF9C248D-6182-442C-B458-C9372534AF85}"/>
              </a:ext>
            </a:extLst>
          </p:cNvPr>
          <p:cNvSpPr/>
          <p:nvPr/>
        </p:nvSpPr>
        <p:spPr>
          <a:xfrm>
            <a:off x="6891638" y="2005614"/>
            <a:ext cx="2539153" cy="695614"/>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200" dirty="0">
                <a:solidFill>
                  <a:srgbClr val="000000"/>
                </a:solidFill>
                <a:latin typeface="Loto"/>
                <a:cs typeface="Times New Roman" panose="02020603050405020304" pitchFamily="18" charset="0"/>
              </a:rPr>
              <a:t>Qualify Value versus Benefits </a:t>
            </a:r>
          </a:p>
        </p:txBody>
      </p:sp>
      <p:sp>
        <p:nvSpPr>
          <p:cNvPr id="24" name="Rounded Rectangle 13">
            <a:extLst>
              <a:ext uri="{FF2B5EF4-FFF2-40B4-BE49-F238E27FC236}">
                <a16:creationId xmlns:a16="http://schemas.microsoft.com/office/drawing/2014/main" id="{47A75D82-B742-4115-9E2E-C69FDB1AFE3A}"/>
              </a:ext>
            </a:extLst>
          </p:cNvPr>
          <p:cNvSpPr/>
          <p:nvPr/>
        </p:nvSpPr>
        <p:spPr>
          <a:xfrm>
            <a:off x="7310126" y="2951021"/>
            <a:ext cx="2539153" cy="695614"/>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50" dirty="0">
              <a:solidFill>
                <a:srgbClr val="000000"/>
              </a:solidFill>
              <a:latin typeface="Loto"/>
              <a:cs typeface="Times New Roman" panose="02020603050405020304" pitchFamily="18" charset="0"/>
            </a:endParaRPr>
          </a:p>
          <a:p>
            <a:pPr algn="ctr" defTabSz="914217"/>
            <a:r>
              <a:rPr lang="en-GB" sz="1050" dirty="0">
                <a:solidFill>
                  <a:srgbClr val="000000"/>
                </a:solidFill>
                <a:latin typeface="Loto"/>
                <a:cs typeface="Times New Roman" panose="02020603050405020304" pitchFamily="18" charset="0"/>
              </a:rPr>
              <a:t>Market Segmentation to focus on key</a:t>
            </a:r>
          </a:p>
          <a:p>
            <a:pPr algn="ctr" defTabSz="914217"/>
            <a:r>
              <a:rPr lang="en-GB" sz="1050" dirty="0">
                <a:solidFill>
                  <a:srgbClr val="000000"/>
                </a:solidFill>
                <a:latin typeface="Loto"/>
                <a:cs typeface="Times New Roman" panose="02020603050405020304" pitchFamily="18" charset="0"/>
              </a:rPr>
              <a:t>prioritized segment </a:t>
            </a:r>
          </a:p>
        </p:txBody>
      </p:sp>
      <p:sp>
        <p:nvSpPr>
          <p:cNvPr id="25" name="Rounded Rectangle 13">
            <a:extLst>
              <a:ext uri="{FF2B5EF4-FFF2-40B4-BE49-F238E27FC236}">
                <a16:creationId xmlns:a16="http://schemas.microsoft.com/office/drawing/2014/main" id="{A2F1A2E8-51AE-4DCA-8EA3-4F0E9361303B}"/>
              </a:ext>
            </a:extLst>
          </p:cNvPr>
          <p:cNvSpPr/>
          <p:nvPr/>
        </p:nvSpPr>
        <p:spPr>
          <a:xfrm>
            <a:off x="6902866" y="3836052"/>
            <a:ext cx="2539153" cy="695614"/>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50" dirty="0">
              <a:solidFill>
                <a:srgbClr val="000000"/>
              </a:solidFill>
              <a:latin typeface="Loto"/>
              <a:cs typeface="Times New Roman" panose="02020603050405020304" pitchFamily="18" charset="0"/>
            </a:endParaRPr>
          </a:p>
          <a:p>
            <a:pPr algn="ctr" defTabSz="914217"/>
            <a:r>
              <a:rPr lang="en-GB" sz="1050" dirty="0">
                <a:solidFill>
                  <a:srgbClr val="000000"/>
                </a:solidFill>
                <a:latin typeface="Loto"/>
                <a:cs typeface="Times New Roman" panose="02020603050405020304" pitchFamily="18" charset="0"/>
              </a:rPr>
              <a:t>Narrow market segments , offer higher margins and excellent defender capabilities </a:t>
            </a:r>
          </a:p>
        </p:txBody>
      </p:sp>
      <p:sp>
        <p:nvSpPr>
          <p:cNvPr id="18" name="TextBox 17">
            <a:extLst>
              <a:ext uri="{FF2B5EF4-FFF2-40B4-BE49-F238E27FC236}">
                <a16:creationId xmlns:a16="http://schemas.microsoft.com/office/drawing/2014/main" id="{74972EEB-4F9B-4737-98E6-28DB355A3F39}"/>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4</a:t>
            </a:r>
          </a:p>
        </p:txBody>
      </p:sp>
      <p:sp>
        <p:nvSpPr>
          <p:cNvPr id="20" name="Arc 19">
            <a:extLst>
              <a:ext uri="{FF2B5EF4-FFF2-40B4-BE49-F238E27FC236}">
                <a16:creationId xmlns:a16="http://schemas.microsoft.com/office/drawing/2014/main" id="{7D3DCD5A-8F76-4250-B534-823E37591FA8}"/>
              </a:ext>
            </a:extLst>
          </p:cNvPr>
          <p:cNvSpPr/>
          <p:nvPr/>
        </p:nvSpPr>
        <p:spPr>
          <a:xfrm>
            <a:off x="2494777" y="1141171"/>
            <a:ext cx="4256532" cy="4256532"/>
          </a:xfrm>
          <a:prstGeom prst="arc">
            <a:avLst>
              <a:gd name="adj1" fmla="val 16201938"/>
              <a:gd name="adj2" fmla="val 5421231"/>
            </a:avLst>
          </a:prstGeom>
          <a:noFill/>
          <a:ln w="38100" cap="flat" cmpd="sng" algn="ctr">
            <a:solidFill>
              <a:srgbClr val="FFFFFF">
                <a:lumMod val="75000"/>
              </a:srgbClr>
            </a:solidFill>
            <a:prstDash val="solid"/>
            <a:miter lim="800000"/>
            <a:headEnd type="oval"/>
            <a:tailEnd type="oval"/>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26" name="Oval 25">
            <a:extLst>
              <a:ext uri="{FF2B5EF4-FFF2-40B4-BE49-F238E27FC236}">
                <a16:creationId xmlns:a16="http://schemas.microsoft.com/office/drawing/2014/main" id="{695C9ACB-DA56-42CC-9A64-FB6056FBD330}"/>
              </a:ext>
            </a:extLst>
          </p:cNvPr>
          <p:cNvSpPr/>
          <p:nvPr/>
        </p:nvSpPr>
        <p:spPr>
          <a:xfrm>
            <a:off x="6276422" y="2140762"/>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1400" b="1" kern="0" dirty="0">
              <a:solidFill>
                <a:srgbClr val="FFFFFF"/>
              </a:solidFill>
              <a:latin typeface="Lato Light" panose="020F0502020204030203"/>
            </a:endParaRPr>
          </a:p>
        </p:txBody>
      </p:sp>
      <p:sp>
        <p:nvSpPr>
          <p:cNvPr id="27" name="Oval 26">
            <a:extLst>
              <a:ext uri="{FF2B5EF4-FFF2-40B4-BE49-F238E27FC236}">
                <a16:creationId xmlns:a16="http://schemas.microsoft.com/office/drawing/2014/main" id="{361039E1-DD23-41BB-A638-8DBF4297DD55}"/>
              </a:ext>
            </a:extLst>
          </p:cNvPr>
          <p:cNvSpPr/>
          <p:nvPr/>
        </p:nvSpPr>
        <p:spPr>
          <a:xfrm>
            <a:off x="6279773" y="3921353"/>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1400" b="1" kern="0" dirty="0">
              <a:solidFill>
                <a:srgbClr val="FFFFFF"/>
              </a:solidFill>
              <a:latin typeface="Lato Light" panose="020F0502020204030203"/>
            </a:endParaRPr>
          </a:p>
        </p:txBody>
      </p:sp>
      <p:sp>
        <p:nvSpPr>
          <p:cNvPr id="28" name="Oval 27">
            <a:extLst>
              <a:ext uri="{FF2B5EF4-FFF2-40B4-BE49-F238E27FC236}">
                <a16:creationId xmlns:a16="http://schemas.microsoft.com/office/drawing/2014/main" id="{6A63DF00-2FF6-4F47-B6FC-77114ABF5380}"/>
              </a:ext>
            </a:extLst>
          </p:cNvPr>
          <p:cNvSpPr/>
          <p:nvPr/>
        </p:nvSpPr>
        <p:spPr>
          <a:xfrm>
            <a:off x="6514745" y="3030317"/>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1400" b="1" kern="0" dirty="0">
              <a:solidFill>
                <a:srgbClr val="FFFFFF"/>
              </a:solidFill>
              <a:latin typeface="Lato Light" panose="020F0502020204030203"/>
            </a:endParaRPr>
          </a:p>
        </p:txBody>
      </p:sp>
      <p:sp>
        <p:nvSpPr>
          <p:cNvPr id="2" name="TextBox 1">
            <a:extLst>
              <a:ext uri="{FF2B5EF4-FFF2-40B4-BE49-F238E27FC236}">
                <a16:creationId xmlns:a16="http://schemas.microsoft.com/office/drawing/2014/main" id="{910EC587-2098-4731-A30D-E6327F89DB68}"/>
              </a:ext>
            </a:extLst>
          </p:cNvPr>
          <p:cNvSpPr txBox="1"/>
          <p:nvPr/>
        </p:nvSpPr>
        <p:spPr>
          <a:xfrm>
            <a:off x="6150999" y="990526"/>
            <a:ext cx="3605421" cy="307777"/>
          </a:xfrm>
          <a:prstGeom prst="rect">
            <a:avLst/>
          </a:prstGeom>
          <a:noFill/>
        </p:spPr>
        <p:txBody>
          <a:bodyPr wrap="square" rtlCol="0">
            <a:spAutoFit/>
          </a:bodyPr>
          <a:lstStyle/>
          <a:p>
            <a:pPr algn="ctr"/>
            <a:r>
              <a:rPr lang="en-GB" sz="1400" dirty="0">
                <a:solidFill>
                  <a:schemeClr val="bg1">
                    <a:lumMod val="50000"/>
                  </a:schemeClr>
                </a:solidFill>
                <a:latin typeface="Lato Light" panose="020F0502020204030203"/>
              </a:rPr>
              <a:t>Key areas to focus on to grow </a:t>
            </a:r>
          </a:p>
        </p:txBody>
      </p:sp>
      <p:sp>
        <p:nvSpPr>
          <p:cNvPr id="3" name="Arrow: Down 2">
            <a:extLst>
              <a:ext uri="{FF2B5EF4-FFF2-40B4-BE49-F238E27FC236}">
                <a16:creationId xmlns:a16="http://schemas.microsoft.com/office/drawing/2014/main" id="{5A66CA43-4DAA-4308-92B4-1B86CC28FCB8}"/>
              </a:ext>
            </a:extLst>
          </p:cNvPr>
          <p:cNvSpPr/>
          <p:nvPr/>
        </p:nvSpPr>
        <p:spPr>
          <a:xfrm>
            <a:off x="7771951" y="1419462"/>
            <a:ext cx="350645" cy="336359"/>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15DF29FB-AA99-418F-89A0-7B98CDCB6B87}"/>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991624D8-C923-4CB2-AB8C-C799F8DC7958}"/>
              </a:ext>
            </a:extLst>
          </p:cNvPr>
          <p:cNvSpPr>
            <a:spLocks noGrp="1"/>
          </p:cNvSpPr>
          <p:nvPr>
            <p:ph type="sldNum" sz="quarter" idx="12"/>
          </p:nvPr>
        </p:nvSpPr>
        <p:spPr/>
        <p:txBody>
          <a:bodyPr/>
          <a:lstStyle/>
          <a:p>
            <a:fld id="{9278DA17-E8A2-4818-8648-DFE1C8C3EB96}" type="slidenum">
              <a:rPr lang="en-GB" smtClean="0"/>
              <a:t>28</a:t>
            </a:fld>
            <a:endParaRPr lang="en-GB"/>
          </a:p>
        </p:txBody>
      </p:sp>
      <p:pic>
        <p:nvPicPr>
          <p:cNvPr id="31" name="Picture 30" descr="Logo&#10;&#10;Description automatically generated">
            <a:extLst>
              <a:ext uri="{FF2B5EF4-FFF2-40B4-BE49-F238E27FC236}">
                <a16:creationId xmlns:a16="http://schemas.microsoft.com/office/drawing/2014/main" id="{2ED6EE57-B9A8-4959-8812-0D8AFA304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97155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c 9">
            <a:extLst>
              <a:ext uri="{FF2B5EF4-FFF2-40B4-BE49-F238E27FC236}">
                <a16:creationId xmlns:a16="http://schemas.microsoft.com/office/drawing/2014/main" id="{843671F0-03D1-412C-966B-9462A84422A5}"/>
              </a:ext>
            </a:extLst>
          </p:cNvPr>
          <p:cNvSpPr/>
          <p:nvPr/>
        </p:nvSpPr>
        <p:spPr>
          <a:xfrm>
            <a:off x="596504" y="1737300"/>
            <a:ext cx="4256532" cy="4256532"/>
          </a:xfrm>
          <a:prstGeom prst="arc">
            <a:avLst>
              <a:gd name="adj1" fmla="val 16201938"/>
              <a:gd name="adj2" fmla="val 5421231"/>
            </a:avLst>
          </a:prstGeom>
          <a:noFill/>
          <a:ln w="38100" cap="flat" cmpd="sng" algn="ctr">
            <a:solidFill>
              <a:srgbClr val="FFFFFF">
                <a:lumMod val="75000"/>
              </a:srgbClr>
            </a:solidFill>
            <a:prstDash val="solid"/>
            <a:miter lim="800000"/>
            <a:headEnd type="oval"/>
            <a:tailEnd type="oval"/>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11" name="Oval 10">
            <a:extLst>
              <a:ext uri="{FF2B5EF4-FFF2-40B4-BE49-F238E27FC236}">
                <a16:creationId xmlns:a16="http://schemas.microsoft.com/office/drawing/2014/main" id="{D0FBF622-617A-4797-820B-B17BD465D512}"/>
              </a:ext>
            </a:extLst>
          </p:cNvPr>
          <p:cNvSpPr>
            <a:spLocks noChangeAspect="1"/>
          </p:cNvSpPr>
          <p:nvPr/>
        </p:nvSpPr>
        <p:spPr>
          <a:xfrm>
            <a:off x="1295400" y="2414588"/>
            <a:ext cx="2900362" cy="2900362"/>
          </a:xfrm>
          <a:prstGeom prst="ellipse">
            <a:avLst/>
          </a:prstGeom>
          <a:solidFill>
            <a:srgbClr val="0091B5"/>
          </a:solidFill>
          <a:ln w="12700" cap="flat" cmpd="sng" algn="ctr">
            <a:noFill/>
            <a:prstDash val="solid"/>
            <a:miter lim="800000"/>
          </a:ln>
          <a:effectLst/>
        </p:spPr>
        <p:txBody>
          <a:bodyPr wrap="square" rtlCol="0" anchor="ctr"/>
          <a:lstStyle/>
          <a:p>
            <a:pPr algn="ctr" defTabSz="914217"/>
            <a:r>
              <a:rPr lang="en-US" sz="2800" b="1" kern="0" dirty="0">
                <a:solidFill>
                  <a:srgbClr val="FFFFFF"/>
                </a:solidFill>
                <a:latin typeface="Lato Light" panose="020F0502020204030203"/>
              </a:rPr>
              <a:t>Maturity </a:t>
            </a:r>
          </a:p>
        </p:txBody>
      </p:sp>
      <p:sp>
        <p:nvSpPr>
          <p:cNvPr id="12" name="Oval 11">
            <a:extLst>
              <a:ext uri="{FF2B5EF4-FFF2-40B4-BE49-F238E27FC236}">
                <a16:creationId xmlns:a16="http://schemas.microsoft.com/office/drawing/2014/main" id="{3464A870-0DE0-4844-AD80-FF6C48505078}"/>
              </a:ext>
            </a:extLst>
          </p:cNvPr>
          <p:cNvSpPr/>
          <p:nvPr/>
        </p:nvSpPr>
        <p:spPr>
          <a:xfrm>
            <a:off x="3849688" y="1990725"/>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2800" b="1" kern="0" dirty="0">
              <a:solidFill>
                <a:srgbClr val="FFFFFF"/>
              </a:solidFill>
              <a:latin typeface="Lato Light" panose="020F0502020204030203"/>
            </a:endParaRPr>
          </a:p>
        </p:txBody>
      </p:sp>
      <p:sp>
        <p:nvSpPr>
          <p:cNvPr id="13" name="Oval 12">
            <a:extLst>
              <a:ext uri="{FF2B5EF4-FFF2-40B4-BE49-F238E27FC236}">
                <a16:creationId xmlns:a16="http://schemas.microsoft.com/office/drawing/2014/main" id="{03D84CAA-750A-4E2F-973A-B0718AC97024}"/>
              </a:ext>
            </a:extLst>
          </p:cNvPr>
          <p:cNvSpPr/>
          <p:nvPr/>
        </p:nvSpPr>
        <p:spPr>
          <a:xfrm>
            <a:off x="4378149" y="2736891"/>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2800" b="1" kern="0" dirty="0">
              <a:solidFill>
                <a:srgbClr val="FFFFFF"/>
              </a:solidFill>
              <a:latin typeface="Lato Light" panose="020F0502020204030203"/>
            </a:endParaRPr>
          </a:p>
        </p:txBody>
      </p:sp>
      <p:sp>
        <p:nvSpPr>
          <p:cNvPr id="14" name="Oval 13">
            <a:extLst>
              <a:ext uri="{FF2B5EF4-FFF2-40B4-BE49-F238E27FC236}">
                <a16:creationId xmlns:a16="http://schemas.microsoft.com/office/drawing/2014/main" id="{ED8BB094-3006-4DA6-A648-D8677E765F10}"/>
              </a:ext>
            </a:extLst>
          </p:cNvPr>
          <p:cNvSpPr/>
          <p:nvPr/>
        </p:nvSpPr>
        <p:spPr>
          <a:xfrm>
            <a:off x="4381500" y="4517482"/>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2800" b="1" kern="0" dirty="0">
              <a:solidFill>
                <a:srgbClr val="FFFFFF"/>
              </a:solidFill>
              <a:latin typeface="Lato Light" panose="020F0502020204030203"/>
            </a:endParaRPr>
          </a:p>
        </p:txBody>
      </p:sp>
      <p:sp>
        <p:nvSpPr>
          <p:cNvPr id="15" name="Oval 14">
            <a:extLst>
              <a:ext uri="{FF2B5EF4-FFF2-40B4-BE49-F238E27FC236}">
                <a16:creationId xmlns:a16="http://schemas.microsoft.com/office/drawing/2014/main" id="{F18F84C5-7FE8-41ED-BC9D-2DBCD4EFB2B2}"/>
              </a:ext>
            </a:extLst>
          </p:cNvPr>
          <p:cNvSpPr/>
          <p:nvPr/>
        </p:nvSpPr>
        <p:spPr>
          <a:xfrm>
            <a:off x="3849688" y="5287302"/>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2800" b="1" kern="0" dirty="0">
              <a:solidFill>
                <a:srgbClr val="FFFFFF"/>
              </a:solidFill>
              <a:latin typeface="Lato Light" panose="020F0502020204030203"/>
            </a:endParaRPr>
          </a:p>
        </p:txBody>
      </p:sp>
      <p:sp>
        <p:nvSpPr>
          <p:cNvPr id="16" name="Oval 15">
            <a:extLst>
              <a:ext uri="{FF2B5EF4-FFF2-40B4-BE49-F238E27FC236}">
                <a16:creationId xmlns:a16="http://schemas.microsoft.com/office/drawing/2014/main" id="{9040B34A-67EE-4ECA-8AAE-64E587E3E8D8}"/>
              </a:ext>
            </a:extLst>
          </p:cNvPr>
          <p:cNvSpPr/>
          <p:nvPr/>
        </p:nvSpPr>
        <p:spPr>
          <a:xfrm>
            <a:off x="4616472" y="3626446"/>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2800" b="1" kern="0" dirty="0">
              <a:solidFill>
                <a:srgbClr val="FFFFFF"/>
              </a:solidFill>
              <a:latin typeface="Lato Light" panose="020F0502020204030203"/>
            </a:endParaRPr>
          </a:p>
        </p:txBody>
      </p:sp>
      <p:sp>
        <p:nvSpPr>
          <p:cNvPr id="17" name="TextBox 16">
            <a:extLst>
              <a:ext uri="{FF2B5EF4-FFF2-40B4-BE49-F238E27FC236}">
                <a16:creationId xmlns:a16="http://schemas.microsoft.com/office/drawing/2014/main" id="{8B97D609-5327-4CB5-BFF4-8DB054264CDD}"/>
              </a:ext>
            </a:extLst>
          </p:cNvPr>
          <p:cNvSpPr txBox="1"/>
          <p:nvPr/>
        </p:nvSpPr>
        <p:spPr>
          <a:xfrm>
            <a:off x="4042323" y="5433292"/>
            <a:ext cx="91372" cy="184666"/>
          </a:xfrm>
          <a:prstGeom prst="rect">
            <a:avLst/>
          </a:prstGeom>
          <a:noFill/>
        </p:spPr>
        <p:txBody>
          <a:bodyPr wrap="none" lIns="0" tIns="0" rIns="0" bIns="0" rtlCol="0" anchor="ctr">
            <a:spAutoFit/>
          </a:bodyPr>
          <a:lstStyle/>
          <a:p>
            <a:pPr algn="ctr" defTabSz="914217"/>
            <a:r>
              <a:rPr lang="en-US" sz="1200" b="1" dirty="0">
                <a:solidFill>
                  <a:srgbClr val="FFFFFF"/>
                </a:solidFill>
                <a:latin typeface="Poppins" pitchFamily="2" charset="77"/>
                <a:cs typeface="Poppins" pitchFamily="2" charset="77"/>
              </a:rPr>
              <a:t>V</a:t>
            </a:r>
          </a:p>
        </p:txBody>
      </p:sp>
      <p:sp>
        <p:nvSpPr>
          <p:cNvPr id="18" name="TextBox 17">
            <a:extLst>
              <a:ext uri="{FF2B5EF4-FFF2-40B4-BE49-F238E27FC236}">
                <a16:creationId xmlns:a16="http://schemas.microsoft.com/office/drawing/2014/main" id="{E37B1F50-71DD-4D02-ADC7-DDDDC3E97DEA}"/>
              </a:ext>
            </a:extLst>
          </p:cNvPr>
          <p:cNvSpPr txBox="1"/>
          <p:nvPr/>
        </p:nvSpPr>
        <p:spPr>
          <a:xfrm>
            <a:off x="4067170" y="2136714"/>
            <a:ext cx="41679" cy="184666"/>
          </a:xfrm>
          <a:prstGeom prst="rect">
            <a:avLst/>
          </a:prstGeom>
          <a:noFill/>
        </p:spPr>
        <p:txBody>
          <a:bodyPr wrap="none" lIns="0" tIns="0" rIns="0" bIns="0" rtlCol="0" anchor="ctr">
            <a:spAutoFit/>
          </a:bodyPr>
          <a:lstStyle/>
          <a:p>
            <a:pPr algn="ctr" defTabSz="914217"/>
            <a:r>
              <a:rPr lang="en-US" sz="1200" b="1" dirty="0">
                <a:solidFill>
                  <a:srgbClr val="FFFFFF"/>
                </a:solidFill>
                <a:latin typeface="Poppins" pitchFamily="2" charset="77"/>
                <a:cs typeface="Poppins" pitchFamily="2" charset="77"/>
              </a:rPr>
              <a:t>I</a:t>
            </a:r>
          </a:p>
        </p:txBody>
      </p:sp>
      <p:sp>
        <p:nvSpPr>
          <p:cNvPr id="19" name="TextBox 18">
            <a:extLst>
              <a:ext uri="{FF2B5EF4-FFF2-40B4-BE49-F238E27FC236}">
                <a16:creationId xmlns:a16="http://schemas.microsoft.com/office/drawing/2014/main" id="{F7DECD61-7248-414A-AF34-84EC5C476990}"/>
              </a:ext>
            </a:extLst>
          </p:cNvPr>
          <p:cNvSpPr txBox="1"/>
          <p:nvPr/>
        </p:nvSpPr>
        <p:spPr>
          <a:xfrm>
            <a:off x="4578144" y="2884745"/>
            <a:ext cx="83357" cy="184666"/>
          </a:xfrm>
          <a:prstGeom prst="rect">
            <a:avLst/>
          </a:prstGeom>
          <a:noFill/>
        </p:spPr>
        <p:txBody>
          <a:bodyPr wrap="none" lIns="0" tIns="0" rIns="0" bIns="0" rtlCol="0" anchor="ctr">
            <a:spAutoFit/>
          </a:bodyPr>
          <a:lstStyle/>
          <a:p>
            <a:pPr algn="ctr" defTabSz="914217"/>
            <a:r>
              <a:rPr lang="en-US" sz="1200" b="1" dirty="0">
                <a:solidFill>
                  <a:srgbClr val="FFFFFF"/>
                </a:solidFill>
                <a:latin typeface="Poppins" pitchFamily="2" charset="77"/>
                <a:cs typeface="Poppins" pitchFamily="2" charset="77"/>
              </a:rPr>
              <a:t>II</a:t>
            </a:r>
          </a:p>
        </p:txBody>
      </p:sp>
      <p:sp>
        <p:nvSpPr>
          <p:cNvPr id="20" name="TextBox 19">
            <a:extLst>
              <a:ext uri="{FF2B5EF4-FFF2-40B4-BE49-F238E27FC236}">
                <a16:creationId xmlns:a16="http://schemas.microsoft.com/office/drawing/2014/main" id="{02E93EDA-C57C-4F2D-999D-1E96422EC2D9}"/>
              </a:ext>
            </a:extLst>
          </p:cNvPr>
          <p:cNvSpPr txBox="1"/>
          <p:nvPr/>
        </p:nvSpPr>
        <p:spPr>
          <a:xfrm>
            <a:off x="4790518" y="3773660"/>
            <a:ext cx="125035" cy="184666"/>
          </a:xfrm>
          <a:prstGeom prst="rect">
            <a:avLst/>
          </a:prstGeom>
          <a:noFill/>
        </p:spPr>
        <p:txBody>
          <a:bodyPr wrap="none" lIns="0" tIns="0" rIns="0" bIns="0" rtlCol="0" anchor="ctr">
            <a:spAutoFit/>
          </a:bodyPr>
          <a:lstStyle/>
          <a:p>
            <a:pPr algn="ctr" defTabSz="914217"/>
            <a:r>
              <a:rPr lang="en-US" sz="1200" b="1" dirty="0">
                <a:solidFill>
                  <a:srgbClr val="FFFFFF"/>
                </a:solidFill>
                <a:latin typeface="Poppins" pitchFamily="2" charset="77"/>
                <a:cs typeface="Poppins" pitchFamily="2" charset="77"/>
              </a:rPr>
              <a:t>III</a:t>
            </a:r>
          </a:p>
        </p:txBody>
      </p:sp>
      <p:sp>
        <p:nvSpPr>
          <p:cNvPr id="21" name="TextBox 20">
            <a:extLst>
              <a:ext uri="{FF2B5EF4-FFF2-40B4-BE49-F238E27FC236}">
                <a16:creationId xmlns:a16="http://schemas.microsoft.com/office/drawing/2014/main" id="{B8C8BB1D-8F30-4F52-99DF-7EECE69E6ECE}"/>
              </a:ext>
            </a:extLst>
          </p:cNvPr>
          <p:cNvSpPr txBox="1"/>
          <p:nvPr/>
        </p:nvSpPr>
        <p:spPr>
          <a:xfrm>
            <a:off x="4558398" y="4666524"/>
            <a:ext cx="133050" cy="184666"/>
          </a:xfrm>
          <a:prstGeom prst="rect">
            <a:avLst/>
          </a:prstGeom>
          <a:noFill/>
        </p:spPr>
        <p:txBody>
          <a:bodyPr wrap="none" lIns="0" tIns="0" rIns="0" bIns="0" rtlCol="0" anchor="ctr">
            <a:spAutoFit/>
          </a:bodyPr>
          <a:lstStyle/>
          <a:p>
            <a:pPr algn="ctr" defTabSz="914217"/>
            <a:r>
              <a:rPr lang="en-US" sz="1200" b="1" dirty="0">
                <a:solidFill>
                  <a:srgbClr val="FFFFFF"/>
                </a:solidFill>
                <a:latin typeface="Poppins" pitchFamily="2" charset="77"/>
                <a:cs typeface="Poppins" pitchFamily="2" charset="77"/>
              </a:rPr>
              <a:t>IV</a:t>
            </a:r>
          </a:p>
        </p:txBody>
      </p:sp>
      <p:sp>
        <p:nvSpPr>
          <p:cNvPr id="27" name="TextBox 26">
            <a:extLst>
              <a:ext uri="{FF2B5EF4-FFF2-40B4-BE49-F238E27FC236}">
                <a16:creationId xmlns:a16="http://schemas.microsoft.com/office/drawing/2014/main" id="{E709BCC1-1BDB-4C3B-BFA9-0F8C892815EE}"/>
              </a:ext>
            </a:extLst>
          </p:cNvPr>
          <p:cNvSpPr txBox="1"/>
          <p:nvPr/>
        </p:nvSpPr>
        <p:spPr>
          <a:xfrm>
            <a:off x="61824" y="71362"/>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Leaders &amp; Followers</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B62662B4-CEBC-4678-ADF0-A72DC5906FCF}"/>
              </a:ext>
            </a:extLst>
          </p:cNvPr>
          <p:cNvSpPr txBox="1"/>
          <p:nvPr/>
        </p:nvSpPr>
        <p:spPr>
          <a:xfrm>
            <a:off x="4691448" y="869103"/>
            <a:ext cx="3921550" cy="1041311"/>
          </a:xfrm>
          <a:prstGeom prst="rect">
            <a:avLst/>
          </a:prstGeom>
          <a:noFill/>
        </p:spPr>
        <p:txBody>
          <a:bodyPr wrap="square" rtlCol="0">
            <a:spAutoFit/>
          </a:bodyPr>
          <a:lstStyle>
            <a:defPPr>
              <a:defRPr lang="en-US"/>
            </a:defPPr>
            <a:lvl1pPr fontAlgn="base">
              <a:lnSpc>
                <a:spcPts val="1800"/>
              </a:lnSpc>
              <a:spcAft>
                <a:spcPts val="800"/>
              </a:spcAft>
              <a:defRPr sz="1000" b="1">
                <a:solidFill>
                  <a:srgbClr val="000000"/>
                </a:solidFill>
                <a:effectLst/>
                <a:latin typeface="Lato Light" panose="020F0502020204030203"/>
                <a:ea typeface="Times New Roman" panose="02020603050405020304" pitchFamily="18" charset="0"/>
                <a:cs typeface="Times New Roman" panose="02020603050405020304" pitchFamily="18" charset="0"/>
              </a:defRPr>
            </a:lvl1pPr>
          </a:lstStyle>
          <a:p>
            <a:r>
              <a:rPr lang="en-GB" dirty="0">
                <a:solidFill>
                  <a:schemeClr val="bg1">
                    <a:lumMod val="50000"/>
                  </a:schemeClr>
                </a:solidFill>
              </a:rPr>
              <a:t>I Behavioural Barriers:</a:t>
            </a:r>
          </a:p>
          <a:p>
            <a:pPr>
              <a:lnSpc>
                <a:spcPct val="100000"/>
              </a:lnSpc>
              <a:spcAft>
                <a:spcPts val="0"/>
              </a:spcAft>
            </a:pPr>
            <a:r>
              <a:rPr lang="en-GB" b="0" dirty="0">
                <a:solidFill>
                  <a:schemeClr val="bg1">
                    <a:lumMod val="50000"/>
                  </a:schemeClr>
                </a:solidFill>
              </a:rPr>
              <a:t>This requires significant change by customers. Techies were early users of PCs — difficult-to-use operating systems — CP/M, MS-DOS. The mass market developed when Apple/ others offered easy-to-use systems</a:t>
            </a:r>
          </a:p>
        </p:txBody>
      </p:sp>
      <p:sp>
        <p:nvSpPr>
          <p:cNvPr id="30" name="TextBox 29">
            <a:extLst>
              <a:ext uri="{FF2B5EF4-FFF2-40B4-BE49-F238E27FC236}">
                <a16:creationId xmlns:a16="http://schemas.microsoft.com/office/drawing/2014/main" id="{21C21657-5F07-4C63-A1AA-37B1134575FE}"/>
              </a:ext>
            </a:extLst>
          </p:cNvPr>
          <p:cNvSpPr txBox="1"/>
          <p:nvPr/>
        </p:nvSpPr>
        <p:spPr>
          <a:xfrm>
            <a:off x="5324403" y="1949853"/>
            <a:ext cx="4256532" cy="1195199"/>
          </a:xfrm>
          <a:prstGeom prst="rect">
            <a:avLst/>
          </a:prstGeom>
          <a:noFill/>
        </p:spPr>
        <p:txBody>
          <a:bodyPr wrap="square" rtlCol="0">
            <a:spAutoFit/>
          </a:bodyPr>
          <a:lstStyle/>
          <a:p>
            <a:pPr fontAlgn="base">
              <a:lnSpc>
                <a:spcPts val="1800"/>
              </a:lnSpc>
              <a:spcAft>
                <a:spcPts val="800"/>
              </a:spcAft>
            </a:pPr>
            <a:r>
              <a:rPr lang="en-GB" sz="1000" b="1"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II Economic Barriers:</a:t>
            </a:r>
            <a:endParaRPr lang="en-GB" sz="1000" dirty="0">
              <a:solidFill>
                <a:schemeClr val="bg1">
                  <a:lumMod val="50000"/>
                </a:schemeClr>
              </a:solidFill>
              <a:effectLst/>
              <a:latin typeface="Lato Light" panose="020F0502020204030203"/>
              <a:ea typeface="Calibri" panose="020F0502020204030204" pitchFamily="34" charset="0"/>
              <a:cs typeface="Times New Roman" panose="02020603050405020304" pitchFamily="18" charset="0"/>
            </a:endParaRPr>
          </a:p>
          <a:p>
            <a:r>
              <a:rPr lang="en-GB" sz="1000"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These are often linked to technology. Example- When Roundup herbicide lost patent pro­tection in the Philippines, Monsanto cut prices to compete with cheaper generics. Monsanto discov­ered it had vastly underestimated price elasticity; sales grew dramatically as many farmers could now afford Roundup</a:t>
            </a:r>
            <a:endParaRPr lang="en-GB" sz="1000" dirty="0">
              <a:solidFill>
                <a:schemeClr val="bg1">
                  <a:lumMod val="50000"/>
                </a:schemeClr>
              </a:solidFill>
              <a:latin typeface="Lato Light" panose="020F0502020204030203"/>
            </a:endParaRPr>
          </a:p>
        </p:txBody>
      </p:sp>
      <p:sp>
        <p:nvSpPr>
          <p:cNvPr id="31" name="TextBox 30">
            <a:extLst>
              <a:ext uri="{FF2B5EF4-FFF2-40B4-BE49-F238E27FC236}">
                <a16:creationId xmlns:a16="http://schemas.microsoft.com/office/drawing/2014/main" id="{7F99CF93-D079-4AB5-82FB-80B8723A59FC}"/>
              </a:ext>
            </a:extLst>
          </p:cNvPr>
          <p:cNvSpPr txBox="1"/>
          <p:nvPr/>
        </p:nvSpPr>
        <p:spPr>
          <a:xfrm>
            <a:off x="5765333" y="3412085"/>
            <a:ext cx="4256532" cy="553998"/>
          </a:xfrm>
          <a:prstGeom prst="rect">
            <a:avLst/>
          </a:prstGeom>
          <a:noFill/>
        </p:spPr>
        <p:txBody>
          <a:bodyPr wrap="square" rtlCol="0">
            <a:spAutoFit/>
          </a:bodyPr>
          <a:lstStyle/>
          <a:p>
            <a:pPr fontAlgn="base"/>
            <a:r>
              <a:rPr lang="en-GB" sz="1000" dirty="0">
                <a:solidFill>
                  <a:schemeClr val="bg1">
                    <a:lumMod val="50000"/>
                  </a:schemeClr>
                </a:solidFill>
                <a:latin typeface="Lato Light" panose="020F0502020204030203"/>
                <a:cs typeface="Times New Roman" panose="02020603050405020304" pitchFamily="18" charset="0"/>
              </a:rPr>
              <a:t>III </a:t>
            </a:r>
            <a:r>
              <a:rPr lang="en-GB" sz="1000" b="1" dirty="0">
                <a:solidFill>
                  <a:schemeClr val="bg1">
                    <a:lumMod val="50000"/>
                  </a:schemeClr>
                </a:solidFill>
                <a:latin typeface="Lato Light" panose="020F0502020204030203"/>
                <a:cs typeface="Times New Roman" panose="02020603050405020304" pitchFamily="18" charset="0"/>
              </a:rPr>
              <a:t>Government-Imposed Barriers</a:t>
            </a:r>
            <a:r>
              <a:rPr lang="en-GB" sz="1000" dirty="0">
                <a:solidFill>
                  <a:schemeClr val="bg1">
                    <a:lumMod val="50000"/>
                  </a:schemeClr>
                </a:solidFill>
                <a:latin typeface="Lato Light" panose="020F0502020204030203"/>
                <a:cs typeface="Times New Roman" panose="02020603050405020304" pitchFamily="18" charset="0"/>
              </a:rPr>
              <a:t>:</a:t>
            </a:r>
          </a:p>
          <a:p>
            <a:pPr fontAlgn="base"/>
            <a:r>
              <a:rPr lang="en-GB" sz="1000" dirty="0">
                <a:solidFill>
                  <a:schemeClr val="bg1">
                    <a:lumMod val="50000"/>
                  </a:schemeClr>
                </a:solidFill>
                <a:latin typeface="Lato Light" panose="020F0502020204030203"/>
                <a:cs typeface="Times New Roman" panose="02020603050405020304" pitchFamily="18" charset="0"/>
              </a:rPr>
              <a:t>This inhibit competition/ innovation. When governments remove regulations, competitors often enter, growth explodes.</a:t>
            </a:r>
          </a:p>
        </p:txBody>
      </p:sp>
      <p:sp>
        <p:nvSpPr>
          <p:cNvPr id="32" name="TextBox 31">
            <a:extLst>
              <a:ext uri="{FF2B5EF4-FFF2-40B4-BE49-F238E27FC236}">
                <a16:creationId xmlns:a16="http://schemas.microsoft.com/office/drawing/2014/main" id="{A17354CF-301F-4368-B362-468A89AD47E0}"/>
              </a:ext>
            </a:extLst>
          </p:cNvPr>
          <p:cNvSpPr txBox="1"/>
          <p:nvPr/>
        </p:nvSpPr>
        <p:spPr>
          <a:xfrm>
            <a:off x="5765333" y="4066455"/>
            <a:ext cx="5473180" cy="1220847"/>
          </a:xfrm>
          <a:prstGeom prst="rect">
            <a:avLst/>
          </a:prstGeom>
          <a:noFill/>
        </p:spPr>
        <p:txBody>
          <a:bodyPr wrap="square" rtlCol="0">
            <a:spAutoFit/>
          </a:bodyPr>
          <a:lstStyle/>
          <a:p>
            <a:pPr fontAlgn="base">
              <a:spcAft>
                <a:spcPts val="800"/>
              </a:spcAft>
            </a:pPr>
            <a:r>
              <a:rPr lang="en-GB" sz="900" b="1" dirty="0">
                <a:solidFill>
                  <a:schemeClr val="bg1">
                    <a:lumMod val="50000"/>
                  </a:schemeClr>
                </a:solidFill>
                <a:latin typeface="Lato Light" panose="020F0502020204030203"/>
                <a:cs typeface="Times New Roman" panose="02020603050405020304" pitchFamily="18" charset="0"/>
              </a:rPr>
              <a:t>IV </a:t>
            </a:r>
            <a:r>
              <a:rPr lang="en-GB" sz="1000" b="1" dirty="0">
                <a:solidFill>
                  <a:schemeClr val="bg1">
                    <a:lumMod val="50000"/>
                  </a:schemeClr>
                </a:solidFill>
                <a:latin typeface="Lato Light" panose="020F0502020204030203"/>
                <a:cs typeface="Times New Roman" panose="02020603050405020304" pitchFamily="18" charset="0"/>
              </a:rPr>
              <a:t>Technological Barriers:</a:t>
            </a:r>
          </a:p>
          <a:p>
            <a:pPr fontAlgn="base">
              <a:spcAft>
                <a:spcPts val="800"/>
              </a:spcAft>
            </a:pPr>
            <a:r>
              <a:rPr lang="en-GB" sz="1000" dirty="0">
                <a:solidFill>
                  <a:schemeClr val="bg1">
                    <a:lumMod val="50000"/>
                  </a:schemeClr>
                </a:solidFill>
                <a:latin typeface="Lato Light" panose="020F0502020204030203"/>
                <a:cs typeface="Times New Roman" panose="02020603050405020304" pitchFamily="18" charset="0"/>
              </a:rPr>
              <a:t>These may be circumvented by innovation. </a:t>
            </a:r>
          </a:p>
          <a:p>
            <a:r>
              <a:rPr lang="en-GB" sz="1000" dirty="0">
                <a:solidFill>
                  <a:schemeClr val="bg1">
                    <a:lumMod val="50000"/>
                  </a:schemeClr>
                </a:solidFill>
                <a:latin typeface="Lato Light" panose="020F0502020204030203"/>
                <a:cs typeface="Times New Roman" panose="02020603050405020304" pitchFamily="18" charset="0"/>
              </a:rPr>
              <a:t>Generally, if any of these barriers are in place, the market is not really mature; the key strategic objec­tive should be growth. The most serious barrier may be lack of creativity. Creatively generating/analysing opportunities and approaching seemingly mature markets can spur growth in several ways</a:t>
            </a:r>
          </a:p>
        </p:txBody>
      </p:sp>
      <p:sp>
        <p:nvSpPr>
          <p:cNvPr id="33" name="TextBox 32">
            <a:extLst>
              <a:ext uri="{FF2B5EF4-FFF2-40B4-BE49-F238E27FC236}">
                <a16:creationId xmlns:a16="http://schemas.microsoft.com/office/drawing/2014/main" id="{E25EF3B2-9655-441C-B488-DFD6192108D5}"/>
              </a:ext>
            </a:extLst>
          </p:cNvPr>
          <p:cNvSpPr txBox="1"/>
          <p:nvPr/>
        </p:nvSpPr>
        <p:spPr>
          <a:xfrm>
            <a:off x="4734015" y="5469872"/>
            <a:ext cx="5318288" cy="1015663"/>
          </a:xfrm>
          <a:prstGeom prst="rect">
            <a:avLst/>
          </a:prstGeom>
          <a:noFill/>
        </p:spPr>
        <p:txBody>
          <a:bodyPr wrap="square" rtlCol="0">
            <a:spAutoFit/>
          </a:bodyPr>
          <a:lstStyle/>
          <a:p>
            <a:pPr fontAlgn="base"/>
            <a:r>
              <a:rPr lang="en-GB" sz="1000" b="1"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V Improve the Product/Service</a:t>
            </a:r>
            <a:r>
              <a:rPr lang="en-GB" sz="10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GB" sz="1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0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Firms should expect sales to slow if products/services do not satisfy customer needs</a:t>
            </a:r>
          </a:p>
          <a:p>
            <a:pPr marL="285750" indent="-285750" fontAlgn="base">
              <a:buFont typeface="+mj-lt"/>
              <a:buAutoNum type="romanUcPeriod"/>
            </a:pPr>
            <a:r>
              <a:rPr lang="en-GB" sz="10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  adding services may be an attractive option.</a:t>
            </a:r>
          </a:p>
          <a:p>
            <a:pPr marL="285750" indent="-285750" fontAlgn="base">
              <a:buFont typeface="+mj-lt"/>
              <a:buAutoNum type="romanUcPeriod"/>
            </a:pPr>
            <a:r>
              <a:rPr lang="en-GB" sz="10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Improve Physical Distribution</a:t>
            </a:r>
          </a:p>
          <a:p>
            <a:pPr marL="285750" indent="-285750" fontAlgn="base">
              <a:buFont typeface="+mj-lt"/>
              <a:buAutoNum type="romanUcPeriod"/>
            </a:pPr>
            <a:r>
              <a:rPr lang="en-GB" sz="10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Reposition the Brand:</a:t>
            </a:r>
          </a:p>
          <a:p>
            <a:pPr marL="285750" indent="-285750" fontAlgn="base">
              <a:buFont typeface="+mj-lt"/>
              <a:buAutoNum type="romanUcPeriod"/>
            </a:pPr>
            <a:r>
              <a:rPr lang="en-GB" sz="10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Enter New Markets:</a:t>
            </a:r>
            <a:endParaRPr lang="en-GB" sz="1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C4DD7FA-589C-4993-A8A9-8F2C4D7A84E0}"/>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5</a:t>
            </a:r>
          </a:p>
        </p:txBody>
      </p:sp>
      <p:sp>
        <p:nvSpPr>
          <p:cNvPr id="2" name="Footer Placeholder 1">
            <a:extLst>
              <a:ext uri="{FF2B5EF4-FFF2-40B4-BE49-F238E27FC236}">
                <a16:creationId xmlns:a16="http://schemas.microsoft.com/office/drawing/2014/main" id="{C53E9D49-9955-41EF-99E7-0075E866B2DF}"/>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F77ADEDC-D29D-4B2E-BFB1-B549C38C3BF0}"/>
              </a:ext>
            </a:extLst>
          </p:cNvPr>
          <p:cNvSpPr>
            <a:spLocks noGrp="1"/>
          </p:cNvSpPr>
          <p:nvPr>
            <p:ph type="sldNum" sz="quarter" idx="12"/>
          </p:nvPr>
        </p:nvSpPr>
        <p:spPr/>
        <p:txBody>
          <a:bodyPr/>
          <a:lstStyle/>
          <a:p>
            <a:fld id="{9278DA17-E8A2-4818-8648-DFE1C8C3EB96}" type="slidenum">
              <a:rPr lang="en-GB" smtClean="0"/>
              <a:t>29</a:t>
            </a:fld>
            <a:endParaRPr lang="en-GB"/>
          </a:p>
        </p:txBody>
      </p:sp>
      <p:pic>
        <p:nvPicPr>
          <p:cNvPr id="28" name="Picture 27" descr="Logo&#10;&#10;Description automatically generated">
            <a:extLst>
              <a:ext uri="{FF2B5EF4-FFF2-40B4-BE49-F238E27FC236}">
                <a16:creationId xmlns:a16="http://schemas.microsoft.com/office/drawing/2014/main" id="{9709FA8D-224D-49E5-A80B-9C78BB836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5786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Toothpaste Images | Free Vectors, Stock Photos &amp; PSD">
            <a:extLst>
              <a:ext uri="{FF2B5EF4-FFF2-40B4-BE49-F238E27FC236}">
                <a16:creationId xmlns:a16="http://schemas.microsoft.com/office/drawing/2014/main" id="{8CF14831-8E14-45D9-B2BD-6541DECD9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292" y="767013"/>
            <a:ext cx="1109229" cy="11092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hopping Free Vector Art - (73,977 Free Downloads)">
            <a:extLst>
              <a:ext uri="{FF2B5EF4-FFF2-40B4-BE49-F238E27FC236}">
                <a16:creationId xmlns:a16="http://schemas.microsoft.com/office/drawing/2014/main" id="{5C8A318A-2279-43A4-ADB6-43154340DF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39" t="68032" r="31349" b="3612"/>
          <a:stretch/>
        </p:blipFill>
        <p:spPr bwMode="auto">
          <a:xfrm>
            <a:off x="9187392" y="404464"/>
            <a:ext cx="1054302" cy="1323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or Circle Divided Into Segments. Market Segmentation Vector Business  Concept. Stock Vector - Illustration of circle, diagram: 115397650">
            <a:extLst>
              <a:ext uri="{FF2B5EF4-FFF2-40B4-BE49-F238E27FC236}">
                <a16:creationId xmlns:a16="http://schemas.microsoft.com/office/drawing/2014/main" id="{D5A7D2D3-3976-42F5-AABA-34745741D5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66603" y="1045185"/>
            <a:ext cx="1583696" cy="1583696"/>
          </a:xfrm>
          <a:prstGeom prst="rect">
            <a:avLst/>
          </a:prstGeom>
          <a:noFill/>
          <a:extLst>
            <a:ext uri="{909E8E84-426E-40DD-AFC4-6F175D3DCCD1}">
              <a14:hiddenFill xmlns:a14="http://schemas.microsoft.com/office/drawing/2010/main">
                <a:solidFill>
                  <a:srgbClr val="FFFFFF"/>
                </a:solidFill>
              </a14:hiddenFill>
            </a:ext>
          </a:extLst>
        </p:spPr>
      </p:pic>
      <p:sp>
        <p:nvSpPr>
          <p:cNvPr id="63" name="Arrow: Pentagon 62">
            <a:extLst>
              <a:ext uri="{FF2B5EF4-FFF2-40B4-BE49-F238E27FC236}">
                <a16:creationId xmlns:a16="http://schemas.microsoft.com/office/drawing/2014/main" id="{D0CD0D03-4850-4BF3-A0CF-5CF0B0D508CD}"/>
              </a:ext>
            </a:extLst>
          </p:cNvPr>
          <p:cNvSpPr/>
          <p:nvPr/>
        </p:nvSpPr>
        <p:spPr>
          <a:xfrm rot="16200000">
            <a:off x="6094305" y="3410929"/>
            <a:ext cx="4498610" cy="1509713"/>
          </a:xfrm>
          <a:prstGeom prst="homePlate">
            <a:avLst>
              <a:gd name="adj" fmla="val 17677"/>
            </a:avLst>
          </a:prstGeom>
          <a:solidFill>
            <a:srgbClr val="2A4A8B"/>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64" name="Arrow: Pentagon 63">
            <a:extLst>
              <a:ext uri="{FF2B5EF4-FFF2-40B4-BE49-F238E27FC236}">
                <a16:creationId xmlns:a16="http://schemas.microsoft.com/office/drawing/2014/main" id="{8A26EF39-2CC7-4A58-9AF5-746B9E43FD0B}"/>
              </a:ext>
            </a:extLst>
          </p:cNvPr>
          <p:cNvSpPr/>
          <p:nvPr/>
        </p:nvSpPr>
        <p:spPr>
          <a:xfrm rot="16200000">
            <a:off x="7458212" y="3266282"/>
            <a:ext cx="4784730" cy="1512887"/>
          </a:xfrm>
          <a:prstGeom prst="homePlate">
            <a:avLst>
              <a:gd name="adj" fmla="val 176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Arrow: Pentagon 58">
            <a:extLst>
              <a:ext uri="{FF2B5EF4-FFF2-40B4-BE49-F238E27FC236}">
                <a16:creationId xmlns:a16="http://schemas.microsoft.com/office/drawing/2014/main" id="{C68ED957-A4CC-4A83-92BB-0C4DA607FE37}"/>
              </a:ext>
            </a:extLst>
          </p:cNvPr>
          <p:cNvSpPr/>
          <p:nvPr/>
        </p:nvSpPr>
        <p:spPr>
          <a:xfrm rot="16200000">
            <a:off x="545872" y="3876557"/>
            <a:ext cx="3571677" cy="1505384"/>
          </a:xfrm>
          <a:prstGeom prst="homePlate">
            <a:avLst>
              <a:gd name="adj" fmla="val 17677"/>
            </a:avLst>
          </a:prstGeom>
          <a:solidFill>
            <a:srgbClr val="0091B5"/>
          </a:solidFill>
          <a:ln w="12700" cap="flat" cmpd="sng" algn="ctr">
            <a:noFill/>
            <a:prstDash val="solid"/>
            <a:miter lim="800000"/>
          </a:ln>
          <a:effectLst/>
        </p:spPr>
        <p:txBody>
          <a:bodyPr wrap="square" rtlCol="0" anchor="ctr"/>
          <a:lstStyle/>
          <a:p>
            <a:pPr algn="ctr" defTabSz="914217"/>
            <a:endParaRPr lang="en-US" sz="2800" b="1" kern="0">
              <a:solidFill>
                <a:srgbClr val="FFFFFF"/>
              </a:solidFill>
              <a:latin typeface="Lato Light" panose="020F0502020204030203"/>
            </a:endParaRPr>
          </a:p>
        </p:txBody>
      </p:sp>
      <p:sp>
        <p:nvSpPr>
          <p:cNvPr id="60" name="Arrow: Pentagon 59">
            <a:extLst>
              <a:ext uri="{FF2B5EF4-FFF2-40B4-BE49-F238E27FC236}">
                <a16:creationId xmlns:a16="http://schemas.microsoft.com/office/drawing/2014/main" id="{42F0CDAA-E0EF-450A-B40C-3F98D31B79F3}"/>
              </a:ext>
            </a:extLst>
          </p:cNvPr>
          <p:cNvSpPr/>
          <p:nvPr/>
        </p:nvSpPr>
        <p:spPr>
          <a:xfrm rot="16200000">
            <a:off x="1951043" y="3776349"/>
            <a:ext cx="3772097" cy="1505382"/>
          </a:xfrm>
          <a:prstGeom prst="homePlate">
            <a:avLst>
              <a:gd name="adj" fmla="val 17677"/>
            </a:avLst>
          </a:prstGeom>
          <a:solidFill>
            <a:srgbClr val="DB5000"/>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61" name="Arrow: Pentagon 60">
            <a:extLst>
              <a:ext uri="{FF2B5EF4-FFF2-40B4-BE49-F238E27FC236}">
                <a16:creationId xmlns:a16="http://schemas.microsoft.com/office/drawing/2014/main" id="{EFEF855E-C43E-4CE2-A84A-185CF6AF44CB}"/>
              </a:ext>
            </a:extLst>
          </p:cNvPr>
          <p:cNvSpPr/>
          <p:nvPr/>
        </p:nvSpPr>
        <p:spPr>
          <a:xfrm rot="16200000">
            <a:off x="3352118" y="3667713"/>
            <a:ext cx="3985041" cy="1509712"/>
          </a:xfrm>
          <a:prstGeom prst="homePlate">
            <a:avLst>
              <a:gd name="adj" fmla="val 17677"/>
            </a:avLst>
          </a:prstGeom>
          <a:solidFill>
            <a:srgbClr val="F8D90F"/>
          </a:solidFill>
          <a:ln w="12700" cap="flat" cmpd="sng" algn="ctr">
            <a:noFill/>
            <a:prstDash val="solid"/>
            <a:miter lim="800000"/>
          </a:ln>
          <a:effectLst/>
        </p:spPr>
        <p:txBody>
          <a:bodyPr wrap="square" rtlCol="0" anchor="ctr"/>
          <a:lstStyle/>
          <a:p>
            <a:pPr algn="ctr" defTabSz="914217"/>
            <a:endParaRPr lang="en-US" sz="1000" b="1" kern="0">
              <a:solidFill>
                <a:schemeClr val="bg1">
                  <a:lumMod val="50000"/>
                </a:schemeClr>
              </a:solidFill>
              <a:latin typeface="Lato Light" panose="020F0502020204030203"/>
            </a:endParaRPr>
          </a:p>
        </p:txBody>
      </p:sp>
      <p:sp>
        <p:nvSpPr>
          <p:cNvPr id="62" name="Arrow: Pentagon 61">
            <a:extLst>
              <a:ext uri="{FF2B5EF4-FFF2-40B4-BE49-F238E27FC236}">
                <a16:creationId xmlns:a16="http://schemas.microsoft.com/office/drawing/2014/main" id="{C0EABF34-5DF3-4852-B4AE-30070A90F7F9}"/>
              </a:ext>
            </a:extLst>
          </p:cNvPr>
          <p:cNvSpPr/>
          <p:nvPr/>
        </p:nvSpPr>
        <p:spPr>
          <a:xfrm rot="16200000">
            <a:off x="4724808" y="3543643"/>
            <a:ext cx="4241805" cy="1501092"/>
          </a:xfrm>
          <a:prstGeom prst="homePlate">
            <a:avLst>
              <a:gd name="adj" fmla="val 17677"/>
            </a:avLst>
          </a:prstGeom>
          <a:solidFill>
            <a:srgbClr val="DB5000"/>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11" name="BottomPart">
            <a:extLst>
              <a:ext uri="{FF2B5EF4-FFF2-40B4-BE49-F238E27FC236}">
                <a16:creationId xmlns:a16="http://schemas.microsoft.com/office/drawing/2014/main" id="{60B4B741-EA06-4430-9B4C-9C4657E729C8}"/>
              </a:ext>
            </a:extLst>
          </p:cNvPr>
          <p:cNvSpPr/>
          <p:nvPr/>
        </p:nvSpPr>
        <p:spPr>
          <a:xfrm>
            <a:off x="6083672" y="6415087"/>
            <a:ext cx="1528016" cy="461962"/>
          </a:xfrm>
          <a:custGeom>
            <a:avLst/>
            <a:gdLst/>
            <a:ahLst/>
            <a:cxnLst/>
            <a:rect l="l" t="t" r="r" b="b"/>
            <a:pathLst>
              <a:path w="953" h="291" extrusionOk="0">
                <a:moveTo>
                  <a:pt x="0" y="0"/>
                </a:moveTo>
                <a:lnTo>
                  <a:pt x="0" y="291"/>
                </a:lnTo>
                <a:lnTo>
                  <a:pt x="686" y="291"/>
                </a:lnTo>
                <a:lnTo>
                  <a:pt x="953" y="0"/>
                </a:lnTo>
                <a:lnTo>
                  <a:pt x="0" y="0"/>
                </a:lnTo>
                <a:close/>
              </a:path>
            </a:pathLst>
          </a:custGeom>
          <a:solidFill>
            <a:srgbClr val="DB5000"/>
          </a:solidFill>
          <a:ln w="12700" cap="flat" cmpd="sng" algn="ctr">
            <a:noFill/>
            <a:prstDash val="solid"/>
            <a:miter lim="800000"/>
          </a:ln>
          <a:effectLst/>
        </p:spPr>
        <p:txBody>
          <a:bodyPr wrap="square" rtlCol="0" anchor="ctr"/>
          <a:lstStyle/>
          <a:p>
            <a:pPr algn="ctr" defTabSz="914217"/>
            <a:endParaRPr sz="1000" b="1" kern="0">
              <a:solidFill>
                <a:srgbClr val="FFFFFF"/>
              </a:solidFill>
              <a:latin typeface="Lato Light" panose="020F0502020204030203"/>
              <a:sym typeface="Calibri"/>
            </a:endParaRPr>
          </a:p>
        </p:txBody>
      </p:sp>
      <p:sp>
        <p:nvSpPr>
          <p:cNvPr id="19" name="BottomPart">
            <a:extLst>
              <a:ext uri="{FF2B5EF4-FFF2-40B4-BE49-F238E27FC236}">
                <a16:creationId xmlns:a16="http://schemas.microsoft.com/office/drawing/2014/main" id="{89A52D88-DBD6-408C-9591-8C9397645C77}"/>
              </a:ext>
            </a:extLst>
          </p:cNvPr>
          <p:cNvSpPr/>
          <p:nvPr/>
        </p:nvSpPr>
        <p:spPr>
          <a:xfrm>
            <a:off x="7180262" y="6415087"/>
            <a:ext cx="1928812" cy="461962"/>
          </a:xfrm>
          <a:custGeom>
            <a:avLst/>
            <a:gdLst/>
            <a:ahLst/>
            <a:cxnLst/>
            <a:rect l="l" t="t" r="r" b="b"/>
            <a:pathLst>
              <a:path w="1215" h="291" extrusionOk="0">
                <a:moveTo>
                  <a:pt x="1215" y="0"/>
                </a:moveTo>
                <a:lnTo>
                  <a:pt x="681" y="291"/>
                </a:lnTo>
                <a:lnTo>
                  <a:pt x="0" y="291"/>
                </a:lnTo>
                <a:lnTo>
                  <a:pt x="267" y="0"/>
                </a:lnTo>
                <a:lnTo>
                  <a:pt x="1215" y="0"/>
                </a:lnTo>
                <a:close/>
              </a:path>
            </a:pathLst>
          </a:custGeom>
          <a:solidFill>
            <a:srgbClr val="2A4A8B"/>
          </a:solidFill>
          <a:ln w="12700" cap="flat" cmpd="sng" algn="ctr">
            <a:noFill/>
            <a:prstDash val="solid"/>
            <a:miter lim="800000"/>
          </a:ln>
          <a:effectLst/>
        </p:spPr>
        <p:txBody>
          <a:bodyPr wrap="square" rtlCol="0" anchor="ctr"/>
          <a:lstStyle/>
          <a:p>
            <a:pPr algn="ctr" defTabSz="914217"/>
            <a:endParaRPr sz="1000" b="1" kern="0">
              <a:solidFill>
                <a:srgbClr val="FFFFFF"/>
              </a:solidFill>
              <a:latin typeface="Lato Light" panose="020F0502020204030203"/>
              <a:sym typeface="Calibri"/>
            </a:endParaRPr>
          </a:p>
        </p:txBody>
      </p:sp>
      <p:sp>
        <p:nvSpPr>
          <p:cNvPr id="27" name="BottomPart">
            <a:extLst>
              <a:ext uri="{FF2B5EF4-FFF2-40B4-BE49-F238E27FC236}">
                <a16:creationId xmlns:a16="http://schemas.microsoft.com/office/drawing/2014/main" id="{C3D9D2BC-38AC-4D7A-A7D3-69C4A128E581}"/>
              </a:ext>
            </a:extLst>
          </p:cNvPr>
          <p:cNvSpPr/>
          <p:nvPr/>
        </p:nvSpPr>
        <p:spPr>
          <a:xfrm>
            <a:off x="3076575" y="6415087"/>
            <a:ext cx="1928812" cy="461962"/>
          </a:xfrm>
          <a:custGeom>
            <a:avLst/>
            <a:gdLst/>
            <a:ahLst/>
            <a:cxnLst/>
            <a:rect l="l" t="t" r="r" b="b"/>
            <a:pathLst>
              <a:path w="1215" h="291" extrusionOk="0">
                <a:moveTo>
                  <a:pt x="0" y="0"/>
                </a:moveTo>
                <a:lnTo>
                  <a:pt x="534" y="291"/>
                </a:lnTo>
                <a:lnTo>
                  <a:pt x="1215" y="291"/>
                </a:lnTo>
                <a:lnTo>
                  <a:pt x="948" y="0"/>
                </a:lnTo>
                <a:lnTo>
                  <a:pt x="0" y="0"/>
                </a:lnTo>
                <a:close/>
              </a:path>
            </a:pathLst>
          </a:custGeom>
          <a:solidFill>
            <a:srgbClr val="DB5000"/>
          </a:solidFill>
          <a:ln w="12700" cap="flat" cmpd="sng" algn="ctr">
            <a:noFill/>
            <a:prstDash val="solid"/>
            <a:miter lim="800000"/>
          </a:ln>
          <a:effectLst/>
        </p:spPr>
        <p:txBody>
          <a:bodyPr wrap="square" rtlCol="0" anchor="ctr"/>
          <a:lstStyle/>
          <a:p>
            <a:pPr algn="ctr" defTabSz="914217"/>
            <a:endParaRPr sz="1000" b="1" kern="0">
              <a:solidFill>
                <a:srgbClr val="FFFFFF"/>
              </a:solidFill>
              <a:latin typeface="Lato Light" panose="020F0502020204030203"/>
              <a:sym typeface="Calibri"/>
            </a:endParaRPr>
          </a:p>
        </p:txBody>
      </p:sp>
      <p:sp>
        <p:nvSpPr>
          <p:cNvPr id="35" name="BottomPart">
            <a:extLst>
              <a:ext uri="{FF2B5EF4-FFF2-40B4-BE49-F238E27FC236}">
                <a16:creationId xmlns:a16="http://schemas.microsoft.com/office/drawing/2014/main" id="{210F7358-31F0-403A-A9F8-03AA50392A6C}"/>
              </a:ext>
            </a:extLst>
          </p:cNvPr>
          <p:cNvSpPr/>
          <p:nvPr/>
        </p:nvSpPr>
        <p:spPr>
          <a:xfrm>
            <a:off x="4573977" y="6415087"/>
            <a:ext cx="1524809" cy="461962"/>
          </a:xfrm>
          <a:custGeom>
            <a:avLst/>
            <a:gdLst/>
            <a:ahLst/>
            <a:cxnLst/>
            <a:rect l="l" t="t" r="r" b="b"/>
            <a:pathLst>
              <a:path w="951" h="291" extrusionOk="0">
                <a:moveTo>
                  <a:pt x="951" y="0"/>
                </a:moveTo>
                <a:lnTo>
                  <a:pt x="951" y="291"/>
                </a:lnTo>
                <a:lnTo>
                  <a:pt x="267" y="291"/>
                </a:lnTo>
                <a:lnTo>
                  <a:pt x="0" y="0"/>
                </a:lnTo>
                <a:lnTo>
                  <a:pt x="951" y="0"/>
                </a:lnTo>
                <a:close/>
              </a:path>
            </a:pathLst>
          </a:custGeom>
          <a:solidFill>
            <a:srgbClr val="F8D90F"/>
          </a:solidFill>
          <a:ln w="12700" cap="flat" cmpd="sng" algn="ctr">
            <a:noFill/>
            <a:prstDash val="solid"/>
            <a:miter lim="800000"/>
          </a:ln>
          <a:effectLst/>
        </p:spPr>
        <p:txBody>
          <a:bodyPr wrap="square" rtlCol="0" anchor="ctr"/>
          <a:lstStyle/>
          <a:p>
            <a:pPr algn="ctr" defTabSz="914217"/>
            <a:endParaRPr sz="1000" b="1" kern="0">
              <a:solidFill>
                <a:srgbClr val="FF0000"/>
              </a:solidFill>
              <a:latin typeface="Lato Light" panose="020F0502020204030203"/>
              <a:sym typeface="Calibri"/>
            </a:endParaRPr>
          </a:p>
        </p:txBody>
      </p:sp>
      <p:sp>
        <p:nvSpPr>
          <p:cNvPr id="44" name="BottomPart">
            <a:extLst>
              <a:ext uri="{FF2B5EF4-FFF2-40B4-BE49-F238E27FC236}">
                <a16:creationId xmlns:a16="http://schemas.microsoft.com/office/drawing/2014/main" id="{0CBB2E63-E554-4A07-9DE1-796EEB54BCD0}"/>
              </a:ext>
            </a:extLst>
          </p:cNvPr>
          <p:cNvSpPr/>
          <p:nvPr/>
        </p:nvSpPr>
        <p:spPr>
          <a:xfrm>
            <a:off x="1567601" y="6415087"/>
            <a:ext cx="2381011" cy="461962"/>
          </a:xfrm>
          <a:custGeom>
            <a:avLst/>
            <a:gdLst/>
            <a:ahLst/>
            <a:cxnLst/>
            <a:rect l="l" t="t" r="r" b="b"/>
            <a:pathLst>
              <a:path w="1485" h="291" extrusionOk="0">
                <a:moveTo>
                  <a:pt x="0" y="0"/>
                </a:moveTo>
                <a:lnTo>
                  <a:pt x="951" y="0"/>
                </a:lnTo>
                <a:lnTo>
                  <a:pt x="1485" y="291"/>
                </a:lnTo>
                <a:lnTo>
                  <a:pt x="806" y="291"/>
                </a:lnTo>
                <a:lnTo>
                  <a:pt x="0" y="0"/>
                </a:lnTo>
                <a:close/>
              </a:path>
            </a:pathLst>
          </a:custGeom>
          <a:solidFill>
            <a:srgbClr val="0091B5"/>
          </a:solidFill>
          <a:ln w="12700" cap="flat" cmpd="sng" algn="ctr">
            <a:noFill/>
            <a:prstDash val="solid"/>
            <a:miter lim="800000"/>
          </a:ln>
          <a:effectLst/>
        </p:spPr>
        <p:txBody>
          <a:bodyPr wrap="square" rtlCol="0" anchor="ctr"/>
          <a:lstStyle/>
          <a:p>
            <a:pPr algn="ctr" defTabSz="914217"/>
            <a:endParaRPr sz="2800" b="1" kern="0">
              <a:solidFill>
                <a:srgbClr val="FFFFFF"/>
              </a:solidFill>
              <a:latin typeface="Lato Light" panose="020F0502020204030203"/>
              <a:sym typeface="Calibri"/>
            </a:endParaRPr>
          </a:p>
        </p:txBody>
      </p:sp>
      <p:sp>
        <p:nvSpPr>
          <p:cNvPr id="51" name="BottomPart">
            <a:extLst>
              <a:ext uri="{FF2B5EF4-FFF2-40B4-BE49-F238E27FC236}">
                <a16:creationId xmlns:a16="http://schemas.microsoft.com/office/drawing/2014/main" id="{302A2B2E-ADF9-497A-ACB9-299E74A80A00}"/>
              </a:ext>
            </a:extLst>
          </p:cNvPr>
          <p:cNvSpPr/>
          <p:nvPr/>
        </p:nvSpPr>
        <p:spPr>
          <a:xfrm>
            <a:off x="8255254" y="6415087"/>
            <a:ext cx="2357437" cy="461962"/>
          </a:xfrm>
          <a:custGeom>
            <a:avLst/>
            <a:gdLst/>
            <a:ahLst/>
            <a:cxnLst/>
            <a:rect l="l" t="t" r="r" b="b"/>
            <a:pathLst>
              <a:path w="1485" h="291" extrusionOk="0">
                <a:moveTo>
                  <a:pt x="1485" y="0"/>
                </a:moveTo>
                <a:lnTo>
                  <a:pt x="684" y="291"/>
                </a:lnTo>
                <a:lnTo>
                  <a:pt x="0" y="291"/>
                </a:lnTo>
                <a:lnTo>
                  <a:pt x="534" y="0"/>
                </a:lnTo>
                <a:lnTo>
                  <a:pt x="1485"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 name="Rectangle 52">
            <a:extLst>
              <a:ext uri="{FF2B5EF4-FFF2-40B4-BE49-F238E27FC236}">
                <a16:creationId xmlns:a16="http://schemas.microsoft.com/office/drawing/2014/main" id="{B108607A-B28E-49AA-9522-687D9EBD4936}"/>
              </a:ext>
            </a:extLst>
          </p:cNvPr>
          <p:cNvSpPr/>
          <p:nvPr/>
        </p:nvSpPr>
        <p:spPr>
          <a:xfrm>
            <a:off x="1562243" y="3149055"/>
            <a:ext cx="156805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Model Change </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1" name="Rectangle 40">
            <a:extLst>
              <a:ext uri="{FF2B5EF4-FFF2-40B4-BE49-F238E27FC236}">
                <a16:creationId xmlns:a16="http://schemas.microsoft.com/office/drawing/2014/main" id="{AF626ED2-2B3A-467D-B75B-A3EB3F49C42E}"/>
              </a:ext>
            </a:extLst>
          </p:cNvPr>
          <p:cNvSpPr/>
          <p:nvPr/>
        </p:nvSpPr>
        <p:spPr>
          <a:xfrm>
            <a:off x="3117915" y="3015294"/>
            <a:ext cx="149662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Product expiry</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5" name="Rectangle 44">
            <a:extLst>
              <a:ext uri="{FF2B5EF4-FFF2-40B4-BE49-F238E27FC236}">
                <a16:creationId xmlns:a16="http://schemas.microsoft.com/office/drawing/2014/main" id="{95783F4E-592A-481D-A3AD-21E5037E0E8A}"/>
              </a:ext>
            </a:extLst>
          </p:cNvPr>
          <p:cNvSpPr/>
          <p:nvPr/>
        </p:nvSpPr>
        <p:spPr>
          <a:xfrm>
            <a:off x="6342990" y="2500486"/>
            <a:ext cx="116942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Improve </a:t>
            </a:r>
          </a:p>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packaging </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6" name="Rectangle 45">
            <a:extLst>
              <a:ext uri="{FF2B5EF4-FFF2-40B4-BE49-F238E27FC236}">
                <a16:creationId xmlns:a16="http://schemas.microsoft.com/office/drawing/2014/main" id="{6EDEDA7D-A7B3-4090-A966-02BA153580EA}"/>
              </a:ext>
            </a:extLst>
          </p:cNvPr>
          <p:cNvSpPr/>
          <p:nvPr/>
        </p:nvSpPr>
        <p:spPr>
          <a:xfrm>
            <a:off x="7641301" y="2141497"/>
            <a:ext cx="142378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Increase </a:t>
            </a:r>
          </a:p>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consumption </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7" name="Rectangle 46">
            <a:extLst>
              <a:ext uri="{FF2B5EF4-FFF2-40B4-BE49-F238E27FC236}">
                <a16:creationId xmlns:a16="http://schemas.microsoft.com/office/drawing/2014/main" id="{ED5EF8C5-B5E0-4C5F-9040-878A4A60A23C}"/>
              </a:ext>
            </a:extLst>
          </p:cNvPr>
          <p:cNvSpPr/>
          <p:nvPr/>
        </p:nvSpPr>
        <p:spPr>
          <a:xfrm>
            <a:off x="9207501" y="1921444"/>
            <a:ext cx="124534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Ease of use </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8" name="Rectangle 47">
            <a:extLst>
              <a:ext uri="{FF2B5EF4-FFF2-40B4-BE49-F238E27FC236}">
                <a16:creationId xmlns:a16="http://schemas.microsoft.com/office/drawing/2014/main" id="{8529D8C1-E35A-4B96-894A-7D197ACE2722}"/>
              </a:ext>
            </a:extLst>
          </p:cNvPr>
          <p:cNvSpPr/>
          <p:nvPr/>
        </p:nvSpPr>
        <p:spPr>
          <a:xfrm>
            <a:off x="4506940" y="2808263"/>
            <a:ext cx="165462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chemeClr val="bg1">
                    <a:lumMod val="50000"/>
                  </a:schemeClr>
                </a:solidFill>
                <a:effectLst/>
                <a:uLnTx/>
                <a:uFillTx/>
                <a:latin typeface="lato"/>
                <a:ea typeface="Open Sans Semibold" panose="020B0606030504020204" pitchFamily="34" charset="0"/>
                <a:cs typeface="Open Sans Semibold" panose="020B0606030504020204" pitchFamily="34" charset="0"/>
                <a:sym typeface="Open Sans SemiBold"/>
              </a:rPr>
              <a:t>New uses</a:t>
            </a:r>
          </a:p>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lang="en-US" sz="1600" dirty="0">
                <a:solidFill>
                  <a:schemeClr val="bg1">
                    <a:lumMod val="50000"/>
                  </a:schemeClr>
                </a:solidFill>
                <a:latin typeface="lato"/>
                <a:ea typeface="Open Sans Semibold" panose="020B0606030504020204" pitchFamily="34" charset="0"/>
                <a:cs typeface="Open Sans Semibold" panose="020B0606030504020204" pitchFamily="34" charset="0"/>
                <a:sym typeface="Open Sans SemiBold"/>
              </a:rPr>
              <a:t>New Segments </a:t>
            </a:r>
            <a:r>
              <a:rPr kumimoji="0" lang="en-US" sz="1600" b="0" i="0" u="none" strike="noStrike" kern="1200" cap="none" spc="0" normalizeH="0" baseline="0" noProof="0" dirty="0">
                <a:ln>
                  <a:noFill/>
                </a:ln>
                <a:solidFill>
                  <a:schemeClr val="bg1">
                    <a:lumMod val="50000"/>
                  </a:schemeClr>
                </a:solidFill>
                <a:effectLst/>
                <a:uLnTx/>
                <a:uFillTx/>
                <a:latin typeface="lato"/>
                <a:ea typeface="Open Sans Semibold" panose="020B0606030504020204" pitchFamily="34" charset="0"/>
                <a:cs typeface="Open Sans Semibold" panose="020B0606030504020204" pitchFamily="34" charset="0"/>
                <a:sym typeface="Open Sans SemiBold"/>
              </a:rPr>
              <a:t> </a:t>
            </a:r>
            <a:endParaRPr kumimoji="0" lang="en-US" sz="1600" b="0" i="0" u="none" strike="noStrike" kern="1200" cap="none" spc="0" normalizeH="0" baseline="0" noProof="0" dirty="0">
              <a:ln>
                <a:noFill/>
              </a:ln>
              <a:solidFill>
                <a:schemeClr val="bg1">
                  <a:lumMod val="50000"/>
                </a:schemeClr>
              </a:solidFill>
              <a:effectLst/>
              <a:uLnTx/>
              <a:uFillTx/>
              <a:latin typeface="lato"/>
              <a:ea typeface="Open Sans Semibold" panose="020B0606030504020204" pitchFamily="34" charset="0"/>
              <a:cs typeface="Open Sans Semibold" panose="020B0606030504020204" pitchFamily="34" charset="0"/>
            </a:endParaRPr>
          </a:p>
        </p:txBody>
      </p:sp>
      <p:sp>
        <p:nvSpPr>
          <p:cNvPr id="7" name="TextBox 6">
            <a:extLst>
              <a:ext uri="{FF2B5EF4-FFF2-40B4-BE49-F238E27FC236}">
                <a16:creationId xmlns:a16="http://schemas.microsoft.com/office/drawing/2014/main" id="{20380C9A-7969-4718-9EFE-788F6A7F5AC2}"/>
              </a:ext>
            </a:extLst>
          </p:cNvPr>
          <p:cNvSpPr txBox="1"/>
          <p:nvPr/>
        </p:nvSpPr>
        <p:spPr>
          <a:xfrm>
            <a:off x="1594826" y="3799002"/>
            <a:ext cx="1474143" cy="147732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Constant changes to the model or version result in uptake .</a:t>
            </a:r>
          </a:p>
          <a:p>
            <a:pPr marR="0" lvl="0" algn="l" defTabSz="914400" rtl="0" eaLnBrk="1" fontAlgn="auto" latinLnBrk="0" hangingPunct="1">
              <a:lnSpc>
                <a:spcPct val="100000"/>
              </a:lnSpc>
              <a:spcBef>
                <a:spcPts val="0"/>
              </a:spcBef>
              <a:spcAft>
                <a:spcPts val="0"/>
              </a:spcAft>
              <a:buClrTx/>
              <a:buSzTx/>
              <a:tabLst/>
              <a:defRPr/>
            </a:pPr>
            <a:r>
              <a:rPr lang="en-GB" sz="1000" dirty="0">
                <a:solidFill>
                  <a:prstClr val="white"/>
                </a:solidFill>
                <a:latin typeface="lato"/>
              </a:rPr>
              <a:t>However this can only be successful when you have the market share and the volume to drive financial control .</a:t>
            </a:r>
            <a:endParaRPr kumimoji="0" lang="en-GB" sz="1000" b="0" i="0" u="none" strike="noStrike" kern="1200" cap="none" spc="0" normalizeH="0" baseline="0" noProof="0" dirty="0">
              <a:ln>
                <a:noFill/>
              </a:ln>
              <a:solidFill>
                <a:prstClr val="white"/>
              </a:solidFill>
              <a:effectLst/>
              <a:uLnTx/>
              <a:uFillTx/>
              <a:latin typeface="lato"/>
              <a:ea typeface="+mn-ea"/>
              <a:cs typeface="+mn-cs"/>
            </a:endParaRPr>
          </a:p>
        </p:txBody>
      </p:sp>
      <p:sp>
        <p:nvSpPr>
          <p:cNvPr id="23" name="TextBox 22">
            <a:extLst>
              <a:ext uri="{FF2B5EF4-FFF2-40B4-BE49-F238E27FC236}">
                <a16:creationId xmlns:a16="http://schemas.microsoft.com/office/drawing/2014/main" id="{8BFB68AC-E49C-4BB9-AE7E-888730EFA5B1}"/>
              </a:ext>
            </a:extLst>
          </p:cNvPr>
          <p:cNvSpPr txBox="1"/>
          <p:nvPr/>
        </p:nvSpPr>
        <p:spPr>
          <a:xfrm>
            <a:off x="3170776" y="3799002"/>
            <a:ext cx="1474143" cy="2246769"/>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Product expiry is a great way to limit consumption of the product before a certain date and encourage replenishment .</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None/>
              <a:tabLst/>
              <a:defRPr/>
            </a:pPr>
            <a:r>
              <a:rPr lang="en-GB" dirty="0">
                <a:solidFill>
                  <a:prstClr val="white"/>
                </a:solidFill>
              </a:rPr>
              <a:t>Best before is the terminology used in case using expiry dates is not warranted by law.</a:t>
            </a:r>
            <a:endParaRPr kumimoji="0" lang="en-GB" sz="1000" b="0" i="0" u="none" strike="noStrike" kern="1200" cap="none" spc="0" normalizeH="0" baseline="0" noProof="0" dirty="0">
              <a:ln>
                <a:noFill/>
              </a:ln>
              <a:solidFill>
                <a:prstClr val="white"/>
              </a:solidFill>
              <a:effectLst/>
              <a:uLnTx/>
              <a:uFillTx/>
              <a:latin typeface="lato"/>
              <a:ea typeface="+mn-ea"/>
              <a:cs typeface="+mn-cs"/>
            </a:endParaRPr>
          </a:p>
        </p:txBody>
      </p:sp>
      <p:sp>
        <p:nvSpPr>
          <p:cNvPr id="24" name="TextBox 23">
            <a:extLst>
              <a:ext uri="{FF2B5EF4-FFF2-40B4-BE49-F238E27FC236}">
                <a16:creationId xmlns:a16="http://schemas.microsoft.com/office/drawing/2014/main" id="{9ACC2BBF-FC2A-4B05-9E4E-DF6E4B435B45}"/>
              </a:ext>
            </a:extLst>
          </p:cNvPr>
          <p:cNvSpPr txBox="1"/>
          <p:nvPr/>
        </p:nvSpPr>
        <p:spPr>
          <a:xfrm>
            <a:off x="4597175" y="3790376"/>
            <a:ext cx="1553124" cy="1323439"/>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GB" sz="1000" b="0" i="0" u="none" strike="noStrike" kern="1200" cap="none" spc="0" normalizeH="0" baseline="0" noProof="0" dirty="0">
                <a:ln>
                  <a:noFill/>
                </a:ln>
                <a:solidFill>
                  <a:schemeClr val="bg1">
                    <a:lumMod val="50000"/>
                  </a:schemeClr>
                </a:solidFill>
                <a:effectLst/>
                <a:uLnTx/>
                <a:uFillTx/>
                <a:latin typeface="lato"/>
                <a:ea typeface="+mn-ea"/>
                <a:cs typeface="+mn-cs"/>
              </a:rPr>
              <a:t>Companies usually broaden the target segment to include new users into the fray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endParaRPr lang="en-GB" dirty="0">
              <a:solidFill>
                <a:schemeClr val="bg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schemeClr val="bg1">
                    <a:lumMod val="50000"/>
                  </a:schemeClr>
                </a:solidFill>
                <a:effectLst/>
                <a:uLnTx/>
                <a:uFillTx/>
                <a:latin typeface="lato"/>
                <a:ea typeface="+mn-ea"/>
                <a:cs typeface="+mn-cs"/>
              </a:rPr>
              <a:t>New Segments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GB" dirty="0">
                <a:solidFill>
                  <a:schemeClr val="bg1">
                    <a:lumMod val="50000"/>
                  </a:schemeClr>
                </a:solidFill>
              </a:rPr>
              <a:t>New uses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schemeClr val="bg1">
                    <a:lumMod val="50000"/>
                  </a:schemeClr>
                </a:solidFill>
                <a:effectLst/>
                <a:uLnTx/>
                <a:uFillTx/>
                <a:latin typeface="lato"/>
                <a:ea typeface="+mn-ea"/>
                <a:cs typeface="+mn-cs"/>
              </a:rPr>
              <a:t>New Applications </a:t>
            </a:r>
          </a:p>
        </p:txBody>
      </p:sp>
      <p:sp>
        <p:nvSpPr>
          <p:cNvPr id="29" name="TextBox 28">
            <a:extLst>
              <a:ext uri="{FF2B5EF4-FFF2-40B4-BE49-F238E27FC236}">
                <a16:creationId xmlns:a16="http://schemas.microsoft.com/office/drawing/2014/main" id="{B4D73E69-1180-492A-95C5-BDC95FAF9837}"/>
              </a:ext>
            </a:extLst>
          </p:cNvPr>
          <p:cNvSpPr txBox="1"/>
          <p:nvPr/>
        </p:nvSpPr>
        <p:spPr>
          <a:xfrm>
            <a:off x="6105390" y="3751867"/>
            <a:ext cx="1526802" cy="209288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000" dirty="0">
                <a:solidFill>
                  <a:prstClr val="white"/>
                </a:solidFill>
                <a:latin typeface="lato"/>
              </a:rPr>
              <a:t>Packaging plays a big part in product consumption , most manufacturers also include usage instructions to drive consumption .</a:t>
            </a:r>
          </a:p>
          <a:p>
            <a:pPr marR="0" lvl="0" algn="l" defTabSz="914400" rtl="0" eaLnBrk="1" fontAlgn="auto" latinLnBrk="0" hangingPunct="1">
              <a:lnSpc>
                <a:spcPct val="100000"/>
              </a:lnSpc>
              <a:spcBef>
                <a:spcPts val="0"/>
              </a:spcBef>
              <a:spcAft>
                <a:spcPts val="0"/>
              </a:spcAft>
              <a:buClrTx/>
              <a:buSzTx/>
              <a:tabLst/>
              <a:defRPr/>
            </a:pPr>
            <a:endParaRPr lang="en-GB" sz="1000" dirty="0">
              <a:solidFill>
                <a:prstClr val="white"/>
              </a:solidFill>
              <a:latin typeface="lato"/>
            </a:endParaRPr>
          </a:p>
          <a:p>
            <a:pPr marR="0" lvl="0" algn="l" defTabSz="914400" rtl="0" eaLnBrk="1" fontAlgn="auto" latinLnBrk="0" hangingPunct="1">
              <a:lnSpc>
                <a:spcPct val="100000"/>
              </a:lnSpc>
              <a:spcBef>
                <a:spcPts val="0"/>
              </a:spcBef>
              <a:spcAft>
                <a:spcPts val="0"/>
              </a:spcAft>
              <a:buClrTx/>
              <a:buSzTx/>
              <a:tabLst/>
              <a:defRPr/>
            </a:pPr>
            <a:r>
              <a:rPr lang="en-GB" sz="1000" dirty="0">
                <a:solidFill>
                  <a:prstClr val="white"/>
                </a:solidFill>
                <a:latin typeface="lato"/>
              </a:rPr>
              <a:t>Improved packaging is one compelling reason consumers buy a product.  </a:t>
            </a:r>
            <a:endParaRPr kumimoji="0" lang="en-GB" sz="1000" b="0" i="0" u="none" strike="noStrike" kern="1200" cap="none" spc="0" normalizeH="0" baseline="0" noProof="0" dirty="0">
              <a:ln>
                <a:noFill/>
              </a:ln>
              <a:solidFill>
                <a:prstClr val="white"/>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GB" sz="1000" b="0" i="0" u="none" strike="noStrike" kern="1200" cap="none" spc="0" normalizeH="0" baseline="0" noProof="0" dirty="0">
              <a:ln>
                <a:noFill/>
              </a:ln>
              <a:solidFill>
                <a:prstClr val="white"/>
              </a:solidFill>
              <a:effectLst/>
              <a:uLnTx/>
              <a:uFillTx/>
              <a:latin typeface="lato"/>
              <a:ea typeface="+mn-ea"/>
              <a:cs typeface="+mn-cs"/>
            </a:endParaRPr>
          </a:p>
        </p:txBody>
      </p:sp>
      <p:sp>
        <p:nvSpPr>
          <p:cNvPr id="38" name="TextBox 37">
            <a:extLst>
              <a:ext uri="{FF2B5EF4-FFF2-40B4-BE49-F238E27FC236}">
                <a16:creationId xmlns:a16="http://schemas.microsoft.com/office/drawing/2014/main" id="{CBBEFABC-E156-4559-8BF2-AC9B5B578AD7}"/>
              </a:ext>
            </a:extLst>
          </p:cNvPr>
          <p:cNvSpPr txBox="1"/>
          <p:nvPr/>
        </p:nvSpPr>
        <p:spPr>
          <a:xfrm>
            <a:off x="61824" y="71362"/>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Increase product use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1026" name="Picture 2" descr="Can you eat food past the best-before date? (Use-by dates) -">
            <a:extLst>
              <a:ext uri="{FF2B5EF4-FFF2-40B4-BE49-F238E27FC236}">
                <a16:creationId xmlns:a16="http://schemas.microsoft.com/office/drawing/2014/main" id="{5C6B7CBD-00F1-400C-A012-0EE990614D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42" y="1727903"/>
            <a:ext cx="1482782" cy="74373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C0DED9C-EE07-41AE-B700-917DCA901B28}"/>
              </a:ext>
            </a:extLst>
          </p:cNvPr>
          <p:cNvSpPr txBox="1"/>
          <p:nvPr/>
        </p:nvSpPr>
        <p:spPr>
          <a:xfrm>
            <a:off x="7588753" y="3751867"/>
            <a:ext cx="1598639" cy="240065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000" dirty="0">
                <a:solidFill>
                  <a:prstClr val="white"/>
                </a:solidFill>
                <a:latin typeface="lato"/>
              </a:rPr>
              <a:t>Consumption increase .</a:t>
            </a:r>
          </a:p>
          <a:p>
            <a:pPr marR="0" lvl="0" algn="l" defTabSz="9144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There are a few ways to increase consumption </a:t>
            </a:r>
          </a:p>
          <a:p>
            <a:pPr marR="0" lvl="0" algn="l" defTabSz="914400" rtl="0" eaLnBrk="1" fontAlgn="auto" latinLnBrk="0" hangingPunct="1">
              <a:lnSpc>
                <a:spcPct val="100000"/>
              </a:lnSpc>
              <a:spcBef>
                <a:spcPts val="0"/>
              </a:spcBef>
              <a:spcAft>
                <a:spcPts val="0"/>
              </a:spcAft>
              <a:buClrTx/>
              <a:buSzTx/>
              <a:tabLst/>
              <a:defRPr/>
            </a:pPr>
            <a:endParaRPr lang="en-GB" sz="1000" dirty="0">
              <a:solidFill>
                <a:prstClr val="white"/>
              </a:solidFill>
              <a:latin typeface="lat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Package size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white"/>
                </a:solidFill>
                <a:latin typeface="lato"/>
              </a:rPr>
              <a:t>Instruction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Sensory load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white"/>
                </a:solidFill>
                <a:latin typeface="lato"/>
              </a:rPr>
              <a:t>Advertising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Sampling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white"/>
                </a:solidFill>
                <a:latin typeface="lato"/>
              </a:rPr>
              <a:t>Promotions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Trade in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white"/>
                </a:solidFill>
                <a:latin typeface="lato"/>
              </a:rPr>
              <a:t>Coupons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Referrals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white"/>
                </a:solidFill>
                <a:latin typeface="lato"/>
              </a:rPr>
              <a:t>Exchange.</a:t>
            </a:r>
            <a:endParaRPr kumimoji="0" lang="en-GB" sz="1000" b="0" i="0" u="none" strike="noStrike" kern="1200" cap="none" spc="0" normalizeH="0" baseline="0" noProof="0" dirty="0">
              <a:ln>
                <a:noFill/>
              </a:ln>
              <a:solidFill>
                <a:prstClr val="white"/>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GB" sz="1000" b="0" i="0" u="none" strike="noStrike" kern="1200" cap="none" spc="0" normalizeH="0" baseline="0" noProof="0" dirty="0">
              <a:ln>
                <a:noFill/>
              </a:ln>
              <a:solidFill>
                <a:prstClr val="white"/>
              </a:solidFill>
              <a:effectLst/>
              <a:uLnTx/>
              <a:uFillTx/>
              <a:latin typeface="lato"/>
              <a:ea typeface="+mn-ea"/>
              <a:cs typeface="+mn-cs"/>
            </a:endParaRPr>
          </a:p>
        </p:txBody>
      </p:sp>
      <p:sp>
        <p:nvSpPr>
          <p:cNvPr id="42" name="TextBox 41">
            <a:extLst>
              <a:ext uri="{FF2B5EF4-FFF2-40B4-BE49-F238E27FC236}">
                <a16:creationId xmlns:a16="http://schemas.microsoft.com/office/drawing/2014/main" id="{C29F250A-4FCB-4B35-848E-860F3ECB6211}"/>
              </a:ext>
            </a:extLst>
          </p:cNvPr>
          <p:cNvSpPr txBox="1"/>
          <p:nvPr/>
        </p:nvSpPr>
        <p:spPr>
          <a:xfrm>
            <a:off x="9092818" y="3751866"/>
            <a:ext cx="1512888" cy="240065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000" dirty="0">
                <a:solidFill>
                  <a:prstClr val="white"/>
                </a:solidFill>
                <a:latin typeface="lato"/>
              </a:rPr>
              <a:t>Ease of use </a:t>
            </a:r>
          </a:p>
          <a:p>
            <a:pPr marR="0" lvl="0" algn="l" defTabSz="9144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white"/>
              </a:solidFill>
              <a:effectLst/>
              <a:uLnTx/>
              <a:uFillTx/>
              <a:latin typeface="lato"/>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1000" dirty="0">
                <a:solidFill>
                  <a:prstClr val="white"/>
                </a:solidFill>
                <a:latin typeface="lato"/>
              </a:rPr>
              <a:t>If consumers find a product effective to use and easier to use chances are they will not only buy the product but recommend it also </a:t>
            </a:r>
          </a:p>
          <a:p>
            <a:pPr marR="0" lvl="0" algn="l" defTabSz="9144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white"/>
              </a:solidFill>
              <a:effectLst/>
              <a:uLnTx/>
              <a:uFillTx/>
              <a:latin typeface="lat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white"/>
                </a:solidFill>
                <a:latin typeface="lato"/>
              </a:rPr>
              <a:t>Contact lenses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white"/>
                </a:solidFill>
                <a:effectLst/>
                <a:uLnTx/>
                <a:uFillTx/>
                <a:latin typeface="lato"/>
                <a:ea typeface="+mn-ea"/>
                <a:cs typeface="+mn-cs"/>
              </a:rPr>
              <a:t>Vacuum cleaner bags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white"/>
                </a:solidFill>
                <a:latin typeface="lato"/>
              </a:rPr>
              <a:t>Batteries</a:t>
            </a:r>
          </a:p>
          <a:p>
            <a:pPr marR="0" lvl="0" algn="l" defTabSz="9144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white"/>
              </a:solidFill>
              <a:effectLst/>
              <a:uLnTx/>
              <a:uFillTx/>
              <a:latin typeface="lato"/>
              <a:ea typeface="+mn-ea"/>
              <a:cs typeface="+mn-cs"/>
            </a:endParaRPr>
          </a:p>
        </p:txBody>
      </p:sp>
      <p:pic>
        <p:nvPicPr>
          <p:cNvPr id="1030" name="Picture 6" descr="Packaging free vector download (827 Free vector) for commercial use.  format: ai, eps, cdr, svg vector illustration graphic art design">
            <a:extLst>
              <a:ext uri="{FF2B5EF4-FFF2-40B4-BE49-F238E27FC236}">
                <a16:creationId xmlns:a16="http://schemas.microsoft.com/office/drawing/2014/main" id="{847FCAFF-C2DA-49F0-9E9C-E3CADD0B18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1632" y="1033138"/>
            <a:ext cx="1052138" cy="106663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Car Free Vector Art - (264,507 Free Downloads)">
            <a:extLst>
              <a:ext uri="{FF2B5EF4-FFF2-40B4-BE49-F238E27FC236}">
                <a16:creationId xmlns:a16="http://schemas.microsoft.com/office/drawing/2014/main" id="{736991C1-F32F-4E53-B874-C9CEEC16ED3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810" t="29091" r="12750" b="33626"/>
          <a:stretch/>
        </p:blipFill>
        <p:spPr bwMode="auto">
          <a:xfrm>
            <a:off x="1374411" y="2084673"/>
            <a:ext cx="1796365" cy="71024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CB56BD83-71ED-4A05-B88D-6F1CBAC5A0EB}"/>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5</a:t>
            </a:r>
          </a:p>
        </p:txBody>
      </p:sp>
      <p:sp>
        <p:nvSpPr>
          <p:cNvPr id="2" name="Footer Placeholder 1">
            <a:extLst>
              <a:ext uri="{FF2B5EF4-FFF2-40B4-BE49-F238E27FC236}">
                <a16:creationId xmlns:a16="http://schemas.microsoft.com/office/drawing/2014/main" id="{BF357902-5F99-41FA-8CAE-A3E880EE4E0F}"/>
              </a:ext>
            </a:extLst>
          </p:cNvPr>
          <p:cNvSpPr>
            <a:spLocks noGrp="1"/>
          </p:cNvSpPr>
          <p:nvPr>
            <p:ph type="ftr" sz="quarter" idx="11"/>
          </p:nvPr>
        </p:nvSpPr>
        <p:spPr/>
        <p:txBody>
          <a:bodyPr/>
          <a:lstStyle/>
          <a:p>
            <a:r>
              <a:rPr lang="en-US"/>
              <a:t>www.upskilpro.com</a:t>
            </a:r>
          </a:p>
        </p:txBody>
      </p:sp>
      <p:sp>
        <p:nvSpPr>
          <p:cNvPr id="3" name="Slide Number Placeholder 2">
            <a:extLst>
              <a:ext uri="{FF2B5EF4-FFF2-40B4-BE49-F238E27FC236}">
                <a16:creationId xmlns:a16="http://schemas.microsoft.com/office/drawing/2014/main" id="{48CE1E5F-BFA6-49E2-A6A6-2B0ED2F414EE}"/>
              </a:ext>
            </a:extLst>
          </p:cNvPr>
          <p:cNvSpPr>
            <a:spLocks noGrp="1"/>
          </p:cNvSpPr>
          <p:nvPr>
            <p:ph type="sldNum" sz="quarter" idx="12"/>
          </p:nvPr>
        </p:nvSpPr>
        <p:spPr>
          <a:xfrm>
            <a:off x="10788600" y="6415087"/>
            <a:ext cx="1314600" cy="365125"/>
          </a:xfrm>
          <a:solidFill>
            <a:schemeClr val="bg1"/>
          </a:solidFill>
          <a:ln w="12700" cap="flat" cmpd="sng" algn="ctr">
            <a:noFill/>
            <a:prstDash val="solid"/>
            <a:miter lim="800000"/>
          </a:ln>
          <a:effectLst/>
        </p:spPr>
        <p:txBody>
          <a:bodyPr wrap="square" rtlCol="0" anchor="ctr"/>
          <a:lstStyle/>
          <a:p>
            <a:pPr algn="ctr" defTabSz="914217"/>
            <a:fld id="{27B02391-521B-4D2F-A803-CA46B74884DF}" type="slidenum">
              <a:rPr lang="en-US" sz="1000" b="1" kern="0" smtClean="0">
                <a:solidFill>
                  <a:schemeClr val="bg1">
                    <a:lumMod val="50000"/>
                  </a:schemeClr>
                </a:solidFill>
                <a:latin typeface="Lato Light" panose="020F0502020204030203"/>
              </a:rPr>
              <a:pPr algn="ctr" defTabSz="914217"/>
              <a:t>30</a:t>
            </a:fld>
            <a:endParaRPr lang="en-US" sz="1000" b="1" kern="0">
              <a:solidFill>
                <a:schemeClr val="bg1">
                  <a:lumMod val="50000"/>
                </a:schemeClr>
              </a:solidFill>
              <a:latin typeface="Lato Light" panose="020F0502020204030203"/>
            </a:endParaRPr>
          </a:p>
        </p:txBody>
      </p:sp>
      <p:pic>
        <p:nvPicPr>
          <p:cNvPr id="50" name="Picture 49" descr="Logo&#10;&#10;Description automatically generated">
            <a:extLst>
              <a:ext uri="{FF2B5EF4-FFF2-40B4-BE49-F238E27FC236}">
                <a16:creationId xmlns:a16="http://schemas.microsoft.com/office/drawing/2014/main" id="{D6E8755D-871E-4BBF-A952-28104E553A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86577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4B8A-09DD-45CA-A785-80A0612AE621}"/>
              </a:ext>
            </a:extLst>
          </p:cNvPr>
          <p:cNvSpPr txBox="1"/>
          <p:nvPr/>
        </p:nvSpPr>
        <p:spPr>
          <a:xfrm>
            <a:off x="77358" y="0"/>
            <a:ext cx="7876352"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Concentrated Market leaders ( Phase 6 )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76F1A42D-6304-4985-AE05-FB45F2D53D44}"/>
              </a:ext>
            </a:extLst>
          </p:cNvPr>
          <p:cNvSpPr txBox="1"/>
          <p:nvPr/>
        </p:nvSpPr>
        <p:spPr>
          <a:xfrm rot="16200000">
            <a:off x="-592571" y="2951808"/>
            <a:ext cx="1970201" cy="369332"/>
          </a:xfrm>
          <a:prstGeom prst="rect">
            <a:avLst/>
          </a:prstGeom>
          <a:noFill/>
        </p:spPr>
        <p:txBody>
          <a:bodyPr wrap="square" rtlCol="0">
            <a:spAutoFit/>
          </a:bodyPr>
          <a:lstStyle/>
          <a:p>
            <a:pPr algn="ctr"/>
            <a:r>
              <a:rPr lang="en-GB" dirty="0">
                <a:latin typeface="Lato Light" panose="020F0502020204030203"/>
              </a:rPr>
              <a:t>Scenario # 6</a:t>
            </a:r>
          </a:p>
        </p:txBody>
      </p:sp>
      <p:sp>
        <p:nvSpPr>
          <p:cNvPr id="37" name="Arrow: Pentagon 36">
            <a:extLst>
              <a:ext uri="{FF2B5EF4-FFF2-40B4-BE49-F238E27FC236}">
                <a16:creationId xmlns:a16="http://schemas.microsoft.com/office/drawing/2014/main" id="{F0999961-A3B8-41A8-BB6A-819BAA4C39FE}"/>
              </a:ext>
            </a:extLst>
          </p:cNvPr>
          <p:cNvSpPr/>
          <p:nvPr/>
        </p:nvSpPr>
        <p:spPr>
          <a:xfrm rot="16200000">
            <a:off x="2082481" y="1486187"/>
            <a:ext cx="3571677" cy="3800380"/>
          </a:xfrm>
          <a:prstGeom prst="homePlate">
            <a:avLst>
              <a:gd name="adj" fmla="val 17677"/>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38" name="Arrow: Pentagon 37">
            <a:extLst>
              <a:ext uri="{FF2B5EF4-FFF2-40B4-BE49-F238E27FC236}">
                <a16:creationId xmlns:a16="http://schemas.microsoft.com/office/drawing/2014/main" id="{50ECD12D-0948-401E-8F5B-D5A799657285}"/>
              </a:ext>
            </a:extLst>
          </p:cNvPr>
          <p:cNvSpPr/>
          <p:nvPr/>
        </p:nvSpPr>
        <p:spPr>
          <a:xfrm rot="16200000">
            <a:off x="6013185" y="1156175"/>
            <a:ext cx="3772097" cy="4259985"/>
          </a:xfrm>
          <a:prstGeom prst="homePlate">
            <a:avLst>
              <a:gd name="adj" fmla="val 17677"/>
            </a:avLst>
          </a:prstGeom>
          <a:solidFill>
            <a:srgbClr val="DB5000"/>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43" name="BottomPart">
            <a:extLst>
              <a:ext uri="{FF2B5EF4-FFF2-40B4-BE49-F238E27FC236}">
                <a16:creationId xmlns:a16="http://schemas.microsoft.com/office/drawing/2014/main" id="{159345DC-A6D4-4934-90C9-002DD11731A4}"/>
              </a:ext>
            </a:extLst>
          </p:cNvPr>
          <p:cNvSpPr/>
          <p:nvPr/>
        </p:nvSpPr>
        <p:spPr>
          <a:xfrm>
            <a:off x="5780871" y="5172215"/>
            <a:ext cx="5435127" cy="461962"/>
          </a:xfrm>
          <a:custGeom>
            <a:avLst/>
            <a:gdLst/>
            <a:ahLst/>
            <a:cxnLst/>
            <a:rect l="l" t="t" r="r" b="b"/>
            <a:pathLst>
              <a:path w="1215" h="291" extrusionOk="0">
                <a:moveTo>
                  <a:pt x="0" y="0"/>
                </a:moveTo>
                <a:lnTo>
                  <a:pt x="534" y="291"/>
                </a:lnTo>
                <a:lnTo>
                  <a:pt x="1215" y="291"/>
                </a:lnTo>
                <a:lnTo>
                  <a:pt x="948" y="0"/>
                </a:lnTo>
                <a:lnTo>
                  <a:pt x="0" y="0"/>
                </a:lnTo>
                <a:close/>
              </a:path>
            </a:pathLst>
          </a:custGeom>
          <a:solidFill>
            <a:srgbClr val="DB5000"/>
          </a:solidFill>
          <a:ln w="12700" cap="flat" cmpd="sng" algn="ctr">
            <a:noFill/>
            <a:prstDash val="solid"/>
            <a:miter lim="800000"/>
          </a:ln>
          <a:effectLst/>
        </p:spPr>
        <p:txBody>
          <a:bodyPr wrap="square" rtlCol="0" anchor="ctr"/>
          <a:lstStyle/>
          <a:p>
            <a:pPr algn="ctr" defTabSz="914217"/>
            <a:endParaRPr sz="1000" b="1" kern="0">
              <a:solidFill>
                <a:srgbClr val="FFFFFF"/>
              </a:solidFill>
              <a:latin typeface="Lato Light" panose="020F0502020204030203"/>
              <a:sym typeface="Calibri"/>
            </a:endParaRPr>
          </a:p>
        </p:txBody>
      </p:sp>
      <p:sp>
        <p:nvSpPr>
          <p:cNvPr id="45" name="BottomPart">
            <a:extLst>
              <a:ext uri="{FF2B5EF4-FFF2-40B4-BE49-F238E27FC236}">
                <a16:creationId xmlns:a16="http://schemas.microsoft.com/office/drawing/2014/main" id="{E8F60672-BA3F-4CFF-A490-B58F5E458F92}"/>
              </a:ext>
            </a:extLst>
          </p:cNvPr>
          <p:cNvSpPr/>
          <p:nvPr/>
        </p:nvSpPr>
        <p:spPr>
          <a:xfrm>
            <a:off x="1937257" y="5172215"/>
            <a:ext cx="6195066" cy="461962"/>
          </a:xfrm>
          <a:custGeom>
            <a:avLst/>
            <a:gdLst/>
            <a:ahLst/>
            <a:cxnLst/>
            <a:rect l="l" t="t" r="r" b="b"/>
            <a:pathLst>
              <a:path w="1485" h="291" extrusionOk="0">
                <a:moveTo>
                  <a:pt x="0" y="0"/>
                </a:moveTo>
                <a:lnTo>
                  <a:pt x="951" y="0"/>
                </a:lnTo>
                <a:lnTo>
                  <a:pt x="1485" y="291"/>
                </a:lnTo>
                <a:lnTo>
                  <a:pt x="806" y="291"/>
                </a:lnTo>
                <a:lnTo>
                  <a:pt x="0" y="0"/>
                </a:lnTo>
                <a:close/>
              </a:path>
            </a:pathLst>
          </a:custGeom>
          <a:solidFill>
            <a:srgbClr val="0091B5"/>
          </a:solidFill>
          <a:ln w="12700" cap="flat" cmpd="sng" algn="ctr">
            <a:noFill/>
            <a:prstDash val="solid"/>
            <a:miter lim="800000"/>
          </a:ln>
          <a:effectLst/>
        </p:spPr>
        <p:txBody>
          <a:bodyPr wrap="square" rtlCol="0" anchor="ctr"/>
          <a:lstStyle/>
          <a:p>
            <a:pPr algn="ctr" defTabSz="914217"/>
            <a:endParaRPr sz="1000" b="1" kern="0">
              <a:solidFill>
                <a:srgbClr val="FFFFFF"/>
              </a:solidFill>
              <a:latin typeface="Lato Light" panose="020F0502020204030203"/>
              <a:sym typeface="Calibri"/>
            </a:endParaRPr>
          </a:p>
        </p:txBody>
      </p:sp>
      <p:sp>
        <p:nvSpPr>
          <p:cNvPr id="47" name="Rectangle 46">
            <a:extLst>
              <a:ext uri="{FF2B5EF4-FFF2-40B4-BE49-F238E27FC236}">
                <a16:creationId xmlns:a16="http://schemas.microsoft.com/office/drawing/2014/main" id="{C8A53BB5-E2ED-4EFD-93B0-048AF779B234}"/>
              </a:ext>
            </a:extLst>
          </p:cNvPr>
          <p:cNvSpPr/>
          <p:nvPr/>
        </p:nvSpPr>
        <p:spPr>
          <a:xfrm>
            <a:off x="2162774" y="1909835"/>
            <a:ext cx="3430253" cy="369332"/>
          </a:xfrm>
          <a:prstGeom prst="rect">
            <a:avLst/>
          </a:prstGeom>
        </p:spPr>
        <p:txBody>
          <a:bodyPr wrap="square">
            <a:spAutoFit/>
          </a:bodyPr>
          <a:lstStyle/>
          <a:p>
            <a:pPr algn="ctr">
              <a:buClr>
                <a:srgbClr val="FFFFFF"/>
              </a:buClr>
              <a:buSzPts val="2300"/>
              <a:defRPr/>
            </a:pPr>
            <a:r>
              <a:rPr lang="en-US" b="1" dirty="0">
                <a:solidFill>
                  <a:srgbClr val="FFFFFF"/>
                </a:solidFill>
                <a:latin typeface="Lato Light" panose="020F0502020204030203"/>
                <a:ea typeface="Open Sans Semibold" panose="020B0606030504020204" pitchFamily="34" charset="0"/>
                <a:cs typeface="Open Sans Semibold" panose="020B0606030504020204" pitchFamily="34" charset="0"/>
                <a:sym typeface="Open Sans SemiBold"/>
              </a:rPr>
              <a:t>Maintain Leadership</a:t>
            </a:r>
            <a:endParaRPr lang="en-US" b="1" dirty="0">
              <a:solidFill>
                <a:prstClr val="black"/>
              </a:solidFill>
              <a:latin typeface="Lato Light" panose="020F0502020204030203"/>
              <a:ea typeface="Open Sans Semibold" panose="020B0606030504020204" pitchFamily="34" charset="0"/>
              <a:cs typeface="Open Sans Semibold" panose="020B0606030504020204" pitchFamily="34" charset="0"/>
            </a:endParaRPr>
          </a:p>
        </p:txBody>
      </p:sp>
      <p:sp>
        <p:nvSpPr>
          <p:cNvPr id="48" name="Rectangle 47">
            <a:extLst>
              <a:ext uri="{FF2B5EF4-FFF2-40B4-BE49-F238E27FC236}">
                <a16:creationId xmlns:a16="http://schemas.microsoft.com/office/drawing/2014/main" id="{5D0E2B5B-750E-4768-8B13-17DFFB057A0B}"/>
              </a:ext>
            </a:extLst>
          </p:cNvPr>
          <p:cNvSpPr/>
          <p:nvPr/>
        </p:nvSpPr>
        <p:spPr>
          <a:xfrm>
            <a:off x="7443904" y="1772843"/>
            <a:ext cx="1087537" cy="369332"/>
          </a:xfrm>
          <a:prstGeom prst="rect">
            <a:avLst/>
          </a:prstGeom>
        </p:spPr>
        <p:txBody>
          <a:bodyPr wrap="square">
            <a:spAutoFit/>
          </a:bodyPr>
          <a:lstStyle/>
          <a:p>
            <a:pPr algn="ctr">
              <a:buClr>
                <a:srgbClr val="FFFFFF"/>
              </a:buClr>
              <a:buSzPts val="2300"/>
            </a:pPr>
            <a:r>
              <a:rPr lang="en-US" b="1" dirty="0">
                <a:solidFill>
                  <a:srgbClr val="FFFFFF"/>
                </a:solidFill>
                <a:latin typeface="Lato Light" panose="020F0502020204030203"/>
                <a:ea typeface="Open Sans Semibold" panose="020B0606030504020204" pitchFamily="34" charset="0"/>
                <a:cs typeface="Open Sans Semibold" panose="020B0606030504020204" pitchFamily="34" charset="0"/>
                <a:sym typeface="Open Sans SemiBold"/>
              </a:rPr>
              <a:t>Harvest </a:t>
            </a:r>
            <a:endParaRPr lang="en-US" b="1" dirty="0">
              <a:solidFill>
                <a:srgbClr val="FFFFFF"/>
              </a:solidFill>
              <a:latin typeface="Lato Light" panose="020F0502020204030203"/>
              <a:ea typeface="Open Sans Semibold" panose="020B0606030504020204" pitchFamily="34" charset="0"/>
              <a:cs typeface="Open Sans Semibold" panose="020B0606030504020204" pitchFamily="34" charset="0"/>
            </a:endParaRPr>
          </a:p>
        </p:txBody>
      </p:sp>
      <p:sp>
        <p:nvSpPr>
          <p:cNvPr id="54" name="TextBox 53">
            <a:extLst>
              <a:ext uri="{FF2B5EF4-FFF2-40B4-BE49-F238E27FC236}">
                <a16:creationId xmlns:a16="http://schemas.microsoft.com/office/drawing/2014/main" id="{0F187D52-E4AB-43B5-95E3-87416D0E78D2}"/>
              </a:ext>
            </a:extLst>
          </p:cNvPr>
          <p:cNvSpPr txBox="1"/>
          <p:nvPr/>
        </p:nvSpPr>
        <p:spPr>
          <a:xfrm>
            <a:off x="5776973" y="2532783"/>
            <a:ext cx="4230561" cy="400110"/>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indent="0" algn="ctr" fontAlgn="base">
              <a:buNone/>
            </a:pPr>
            <a:r>
              <a:rPr lang="en-GB" dirty="0">
                <a:effectLst/>
                <a:latin typeface="Lato Light" panose="020F0502020204030203"/>
                <a:ea typeface="Times New Roman" panose="02020603050405020304" pitchFamily="18" charset="0"/>
                <a:cs typeface="Times New Roman" panose="02020603050405020304" pitchFamily="18" charset="0"/>
              </a:rPr>
              <a:t>The firm is market leader, but a harvest strategy may be more important than maintaining sales/market share.</a:t>
            </a:r>
            <a:endParaRPr lang="en-GB" dirty="0">
              <a:effectLst/>
              <a:latin typeface="Lato Light" panose="020F0502020204030203"/>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E336D2CD-775E-4B4C-8FAF-68F601475684}"/>
              </a:ext>
            </a:extLst>
          </p:cNvPr>
          <p:cNvSpPr txBox="1"/>
          <p:nvPr/>
        </p:nvSpPr>
        <p:spPr>
          <a:xfrm>
            <a:off x="2251859" y="2371796"/>
            <a:ext cx="3579041" cy="2451953"/>
          </a:xfrm>
          <a:prstGeom prst="rect">
            <a:avLst/>
          </a:prstGeom>
          <a:noFill/>
        </p:spPr>
        <p:txBody>
          <a:bodyPr wrap="square">
            <a:spAutoFit/>
          </a:bodyPr>
          <a:lstStyle/>
          <a:p>
            <a:pPr fontAlgn="base">
              <a:spcAft>
                <a:spcPts val="800"/>
              </a:spcAft>
            </a:pPr>
            <a:r>
              <a:rPr lang="en-GB" sz="1000" b="1" dirty="0">
                <a:solidFill>
                  <a:schemeClr val="bg1"/>
                </a:solidFill>
                <a:effectLst/>
                <a:latin typeface="Lato Light" panose="020F0502020204030203"/>
                <a:ea typeface="Times New Roman" panose="02020603050405020304" pitchFamily="18" charset="0"/>
                <a:cs typeface="Times New Roman" panose="02020603050405020304" pitchFamily="18" charset="0"/>
              </a:rPr>
              <a:t>Pressures:</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i. Few  opportunities.</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ii. Internally focused funding criteria.</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iii. Political power  champions.</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The trick is finding the right investment level to sustain profits in the medium/long run.</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b="1" dirty="0">
                <a:solidFill>
                  <a:schemeClr val="bg1"/>
                </a:solidFill>
                <a:effectLst/>
                <a:latin typeface="Lato Light" panose="020F0502020204030203"/>
                <a:ea typeface="Times New Roman" panose="02020603050405020304" pitchFamily="18" charset="0"/>
                <a:cs typeface="Times New Roman" panose="02020603050405020304" pitchFamily="18" charset="0"/>
              </a:rPr>
              <a:t>Causes of Underinvestment:</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i. Fear of cannibalization.</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ii. Inertia.</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spcAft>
                <a:spcPts val="800"/>
              </a:spcAft>
            </a:pPr>
            <a:r>
              <a:rPr lang="en-GB" sz="1000" dirty="0">
                <a:solidFill>
                  <a:schemeClr val="bg1"/>
                </a:solidFill>
                <a:effectLst/>
                <a:latin typeface="Lato Light" panose="020F0502020204030203"/>
                <a:ea typeface="Times New Roman" panose="02020603050405020304" pitchFamily="18" charset="0"/>
                <a:cs typeface="Times New Roman" panose="02020603050405020304" pitchFamily="18" charset="0"/>
              </a:rPr>
              <a:t>iii. Limited view of competition.</a:t>
            </a:r>
            <a:endParaRPr lang="en-GB" sz="1100" dirty="0">
              <a:solidFill>
                <a:schemeClr val="bg1"/>
              </a:solidFill>
              <a:effectLst/>
              <a:latin typeface="Lato Light" panose="020F0502020204030203"/>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F0A6B3E-F6B6-4838-ADF0-1E99CBBC87C8}"/>
              </a:ext>
            </a:extLst>
          </p:cNvPr>
          <p:cNvSpPr txBox="1"/>
          <p:nvPr/>
        </p:nvSpPr>
        <p:spPr>
          <a:xfrm>
            <a:off x="6356664" y="2966830"/>
            <a:ext cx="3579041" cy="2031325"/>
          </a:xfrm>
          <a:prstGeom prst="rect">
            <a:avLst/>
          </a:prstGeom>
          <a:noFill/>
        </p:spPr>
        <p:txBody>
          <a:bodyPr wrap="square" rtlCol="0">
            <a:spAutoFit/>
          </a:bodyPr>
          <a:lstStyle/>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Reasons:</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 Change in corporate strategy.</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ii. Desire to avoid specific competitors.</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iii. Government regulations impose restrictions.</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iv. Investment requirements become too high.</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v. New technology makes firm products obsolete.</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Once the firm decides to harvest, the critical question- Fast or slow? </a:t>
            </a:r>
          </a:p>
          <a:p>
            <a:pPr fontAlgn="base"/>
            <a:endParaRPr lang="en-GB" sz="900" dirty="0">
              <a:solidFill>
                <a:schemeClr val="bg1"/>
              </a:solidFill>
              <a:latin typeface="Lato Light" panose="020F0502020204030203"/>
              <a:ea typeface="Times New Roman" panose="02020603050405020304" pitchFamily="18"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For slow harvesting, the firm should focus on three issues:</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 Cut costs — simplifying product line, reduce support.</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ii. Minimize further investment.</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solidFill>
                <a:effectLst/>
                <a:latin typeface="Lato Light" panose="020F0502020204030203"/>
                <a:ea typeface="Times New Roman" panose="02020603050405020304" pitchFamily="18" charset="0"/>
                <a:cs typeface="Times New Roman" panose="02020603050405020304" pitchFamily="18" charset="0"/>
              </a:rPr>
              <a:t>iii. Raise prices.</a:t>
            </a:r>
            <a:endParaRPr lang="en-GB" sz="900" dirty="0">
              <a:solidFill>
                <a:schemeClr val="bg1"/>
              </a:solidFill>
              <a:effectLst/>
              <a:latin typeface="Lato Light" panose="020F0502020204030203"/>
              <a:ea typeface="Calibri" panose="020F0502020204030204" pitchFamily="34" charset="0"/>
              <a:cs typeface="Times New Roman" panose="02020603050405020304" pitchFamily="18" charset="0"/>
            </a:endParaRPr>
          </a:p>
          <a:p>
            <a:endParaRPr lang="en-GB" sz="900" dirty="0">
              <a:solidFill>
                <a:schemeClr val="bg1"/>
              </a:solidFill>
              <a:latin typeface="Lato Light" panose="020F0502020204030203"/>
            </a:endParaRPr>
          </a:p>
        </p:txBody>
      </p:sp>
      <p:sp>
        <p:nvSpPr>
          <p:cNvPr id="2" name="Footer Placeholder 1">
            <a:extLst>
              <a:ext uri="{FF2B5EF4-FFF2-40B4-BE49-F238E27FC236}">
                <a16:creationId xmlns:a16="http://schemas.microsoft.com/office/drawing/2014/main" id="{C9C84A29-E1A7-47B8-AF48-39FCA296B162}"/>
              </a:ext>
            </a:extLst>
          </p:cNvPr>
          <p:cNvSpPr>
            <a:spLocks noGrp="1"/>
          </p:cNvSpPr>
          <p:nvPr>
            <p:ph type="ftr" sz="quarter" idx="11"/>
          </p:nvPr>
        </p:nvSpPr>
        <p:spPr>
          <a:xfrm>
            <a:off x="4038600" y="6418495"/>
            <a:ext cx="4114800" cy="365125"/>
          </a:xfrm>
        </p:spPr>
        <p:txBody>
          <a:bodyPr/>
          <a:lstStyle/>
          <a:p>
            <a:r>
              <a:rPr lang="en-GB" dirty="0">
                <a:solidFill>
                  <a:schemeClr val="tx2"/>
                </a:solidFill>
                <a:latin typeface="Lato Light" panose="020F0502020204030203"/>
              </a:rPr>
              <a:t>www.upskilpro.com</a:t>
            </a:r>
          </a:p>
        </p:txBody>
      </p:sp>
      <p:sp>
        <p:nvSpPr>
          <p:cNvPr id="4" name="Slide Number Placeholder 3">
            <a:extLst>
              <a:ext uri="{FF2B5EF4-FFF2-40B4-BE49-F238E27FC236}">
                <a16:creationId xmlns:a16="http://schemas.microsoft.com/office/drawing/2014/main" id="{AC09D5D7-C886-4606-BA64-EFEFEFA49509}"/>
              </a:ext>
            </a:extLst>
          </p:cNvPr>
          <p:cNvSpPr>
            <a:spLocks noGrp="1"/>
          </p:cNvSpPr>
          <p:nvPr>
            <p:ph type="sldNum" sz="quarter" idx="12"/>
          </p:nvPr>
        </p:nvSpPr>
        <p:spPr>
          <a:xfrm>
            <a:off x="9059662" y="6425301"/>
            <a:ext cx="2743200" cy="365125"/>
          </a:xfrm>
        </p:spPr>
        <p:txBody>
          <a:bodyPr/>
          <a:lstStyle/>
          <a:p>
            <a:fld id="{9278DA17-E8A2-4818-8648-DFE1C8C3EB96}" type="slidenum">
              <a:rPr lang="en-GB" smtClean="0">
                <a:latin typeface="Lato Light" panose="020F0502020204030203"/>
              </a:rPr>
              <a:pPr/>
              <a:t>31</a:t>
            </a:fld>
            <a:endParaRPr lang="en-GB">
              <a:latin typeface="Lato Light" panose="020F0502020204030203"/>
            </a:endParaRPr>
          </a:p>
        </p:txBody>
      </p:sp>
      <p:pic>
        <p:nvPicPr>
          <p:cNvPr id="18" name="Picture 17" descr="Logo&#10;&#10;Description automatically generated">
            <a:extLst>
              <a:ext uri="{FF2B5EF4-FFF2-40B4-BE49-F238E27FC236}">
                <a16:creationId xmlns:a16="http://schemas.microsoft.com/office/drawing/2014/main" id="{EDFA6F47-CBDC-4217-BC22-E18B6F293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cxnSp>
        <p:nvCxnSpPr>
          <p:cNvPr id="7" name="Straight Connector 6">
            <a:extLst>
              <a:ext uri="{FF2B5EF4-FFF2-40B4-BE49-F238E27FC236}">
                <a16:creationId xmlns:a16="http://schemas.microsoft.com/office/drawing/2014/main" id="{87963421-217B-428A-8149-BC3AF038DDC2}"/>
              </a:ext>
            </a:extLst>
          </p:cNvPr>
          <p:cNvCxnSpPr>
            <a:cxnSpLocks/>
          </p:cNvCxnSpPr>
          <p:nvPr/>
        </p:nvCxnSpPr>
        <p:spPr>
          <a:xfrm>
            <a:off x="1973308" y="5179015"/>
            <a:ext cx="806109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00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A46F4-229C-4DBA-AA56-A562A03B8007}"/>
              </a:ext>
            </a:extLst>
          </p:cNvPr>
          <p:cNvSpPr txBox="1"/>
          <p:nvPr/>
        </p:nvSpPr>
        <p:spPr>
          <a:xfrm>
            <a:off x="77358" y="0"/>
            <a:ext cx="7876352"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Maturity</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C44A55A1-F3F7-47DC-B913-1CF25769B515}"/>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7</a:t>
            </a:r>
          </a:p>
        </p:txBody>
      </p:sp>
      <p:grpSp>
        <p:nvGrpSpPr>
          <p:cNvPr id="9" name="Group 8">
            <a:extLst>
              <a:ext uri="{FF2B5EF4-FFF2-40B4-BE49-F238E27FC236}">
                <a16:creationId xmlns:a16="http://schemas.microsoft.com/office/drawing/2014/main" id="{89868DFA-484C-4BCB-B24D-C6F500E07674}"/>
              </a:ext>
            </a:extLst>
          </p:cNvPr>
          <p:cNvGrpSpPr/>
          <p:nvPr/>
        </p:nvGrpSpPr>
        <p:grpSpPr>
          <a:xfrm>
            <a:off x="2193818" y="1598408"/>
            <a:ext cx="2729972" cy="900000"/>
            <a:chOff x="1016103" y="1340224"/>
            <a:chExt cx="4067921" cy="999373"/>
          </a:xfrm>
        </p:grpSpPr>
        <p:sp>
          <p:nvSpPr>
            <p:cNvPr id="10" name="Shape 11023">
              <a:extLst>
                <a:ext uri="{FF2B5EF4-FFF2-40B4-BE49-F238E27FC236}">
                  <a16:creationId xmlns:a16="http://schemas.microsoft.com/office/drawing/2014/main" id="{4B157E0E-525B-4C75-9C0A-8E5283900F5B}"/>
                </a:ext>
              </a:extLst>
            </p:cNvPr>
            <p:cNvSpPr/>
            <p:nvPr/>
          </p:nvSpPr>
          <p:spPr>
            <a:xfrm>
              <a:off x="1016104" y="1340224"/>
              <a:ext cx="4067920" cy="999373"/>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sz="1400" b="1" kern="0" dirty="0">
                <a:solidFill>
                  <a:srgbClr val="FFFFFF"/>
                </a:solidFill>
                <a:latin typeface="Lato Light" panose="020F0502020204030203"/>
              </a:endParaRPr>
            </a:p>
          </p:txBody>
        </p:sp>
        <p:sp>
          <p:nvSpPr>
            <p:cNvPr id="11" name="TextBox 10">
              <a:extLst>
                <a:ext uri="{FF2B5EF4-FFF2-40B4-BE49-F238E27FC236}">
                  <a16:creationId xmlns:a16="http://schemas.microsoft.com/office/drawing/2014/main" id="{AE99EB73-0B05-445E-9EC8-D44956A9BFB5}"/>
                </a:ext>
              </a:extLst>
            </p:cNvPr>
            <p:cNvSpPr txBox="1"/>
            <p:nvPr/>
          </p:nvSpPr>
          <p:spPr>
            <a:xfrm>
              <a:off x="1016103" y="1620281"/>
              <a:ext cx="4067920" cy="375935"/>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sz="1400" dirty="0"/>
                <a:t>Market Segmentation </a:t>
              </a:r>
            </a:p>
          </p:txBody>
        </p:sp>
      </p:grpSp>
      <p:grpSp>
        <p:nvGrpSpPr>
          <p:cNvPr id="12" name="Group 11">
            <a:extLst>
              <a:ext uri="{FF2B5EF4-FFF2-40B4-BE49-F238E27FC236}">
                <a16:creationId xmlns:a16="http://schemas.microsoft.com/office/drawing/2014/main" id="{C7D06E9A-5018-4DB7-852C-5962AB4FE831}"/>
              </a:ext>
            </a:extLst>
          </p:cNvPr>
          <p:cNvGrpSpPr/>
          <p:nvPr/>
        </p:nvGrpSpPr>
        <p:grpSpPr>
          <a:xfrm>
            <a:off x="5006579" y="1598408"/>
            <a:ext cx="2947131" cy="900000"/>
            <a:chOff x="1001687" y="2374575"/>
            <a:chExt cx="4061438" cy="999373"/>
          </a:xfrm>
        </p:grpSpPr>
        <p:sp>
          <p:nvSpPr>
            <p:cNvPr id="13" name="Shape 11015">
              <a:extLst>
                <a:ext uri="{FF2B5EF4-FFF2-40B4-BE49-F238E27FC236}">
                  <a16:creationId xmlns:a16="http://schemas.microsoft.com/office/drawing/2014/main" id="{524E2CF8-117D-43FC-A8A8-E381EA13C67A}"/>
                </a:ext>
              </a:extLst>
            </p:cNvPr>
            <p:cNvSpPr/>
            <p:nvPr/>
          </p:nvSpPr>
          <p:spPr>
            <a:xfrm>
              <a:off x="1001688" y="2374575"/>
              <a:ext cx="4061435" cy="999373"/>
            </a:xfrm>
            <a:prstGeom prst="rect">
              <a:avLst/>
            </a:prstGeom>
            <a:solidFill>
              <a:srgbClr val="DB5000"/>
            </a:solidFill>
            <a:ln w="12700" cap="flat" cmpd="sng" algn="ctr">
              <a:noFill/>
              <a:prstDash val="solid"/>
              <a:miter lim="800000"/>
            </a:ln>
            <a:effectLst/>
          </p:spPr>
          <p:txBody>
            <a:bodyPr wrap="square" rtlCol="0" anchor="ctr"/>
            <a:lstStyle/>
            <a:p>
              <a:pPr algn="ctr" defTabSz="914217"/>
              <a:endParaRPr sz="1600" b="1" kern="0" dirty="0">
                <a:solidFill>
                  <a:srgbClr val="FFFFFF"/>
                </a:solidFill>
                <a:latin typeface="Lato Light" panose="020F0502020204030203"/>
              </a:endParaRPr>
            </a:p>
          </p:txBody>
        </p:sp>
        <p:sp>
          <p:nvSpPr>
            <p:cNvPr id="14" name="TextBox 13">
              <a:extLst>
                <a:ext uri="{FF2B5EF4-FFF2-40B4-BE49-F238E27FC236}">
                  <a16:creationId xmlns:a16="http://schemas.microsoft.com/office/drawing/2014/main" id="{D58A5496-1FBC-4773-A6E0-277658D8EA73}"/>
                </a:ext>
              </a:extLst>
            </p:cNvPr>
            <p:cNvSpPr txBox="1"/>
            <p:nvPr/>
          </p:nvSpPr>
          <p:spPr>
            <a:xfrm>
              <a:off x="1001687" y="2678002"/>
              <a:ext cx="4061438" cy="410112"/>
            </a:xfrm>
            <a:prstGeom prst="rect">
              <a:avLst/>
            </a:prstGeom>
            <a:solidFill>
              <a:srgbClr val="DB5000"/>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sz="1600" dirty="0"/>
                <a:t>Continue Moving </a:t>
              </a:r>
            </a:p>
          </p:txBody>
        </p:sp>
      </p:grpSp>
      <p:sp>
        <p:nvSpPr>
          <p:cNvPr id="15" name="TextBox 14">
            <a:extLst>
              <a:ext uri="{FF2B5EF4-FFF2-40B4-BE49-F238E27FC236}">
                <a16:creationId xmlns:a16="http://schemas.microsoft.com/office/drawing/2014/main" id="{9EB15589-ED6D-4684-8ED4-E752A0B150DD}"/>
              </a:ext>
            </a:extLst>
          </p:cNvPr>
          <p:cNvSpPr txBox="1"/>
          <p:nvPr/>
        </p:nvSpPr>
        <p:spPr>
          <a:xfrm>
            <a:off x="2089291" y="5856113"/>
            <a:ext cx="2439726" cy="261610"/>
          </a:xfrm>
          <a:prstGeom prst="rect">
            <a:avLst/>
          </a:prstGeom>
          <a:noFill/>
        </p:spPr>
        <p:txBody>
          <a:bodyPr wrap="square" rtlCol="0" anchor="ctr">
            <a:spAutoFit/>
          </a:bodyPr>
          <a:lstStyle/>
          <a:p>
            <a:pPr defTabSz="914217">
              <a:defRPr/>
            </a:pPr>
            <a:r>
              <a:rPr lang="en-US" sz="1100" b="1" dirty="0">
                <a:solidFill>
                  <a:srgbClr val="FFFFFF"/>
                </a:solidFill>
                <a:latin typeface="lato"/>
                <a:ea typeface="Lato Light" panose="020F0502020204030203" pitchFamily="34" charset="0"/>
                <a:cs typeface="Poppins" pitchFamily="2" charset="77"/>
              </a:rPr>
              <a:t>FINANCIAL PLANNING</a:t>
            </a:r>
          </a:p>
        </p:txBody>
      </p:sp>
      <p:sp>
        <p:nvSpPr>
          <p:cNvPr id="17" name="Rounded Rectangle 13">
            <a:extLst>
              <a:ext uri="{FF2B5EF4-FFF2-40B4-BE49-F238E27FC236}">
                <a16:creationId xmlns:a16="http://schemas.microsoft.com/office/drawing/2014/main" id="{7F04E881-0DB2-43CF-B64B-B126F7C6076B}"/>
              </a:ext>
            </a:extLst>
          </p:cNvPr>
          <p:cNvSpPr/>
          <p:nvPr/>
        </p:nvSpPr>
        <p:spPr>
          <a:xfrm>
            <a:off x="2123456" y="3502632"/>
            <a:ext cx="2800333"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ctr" defTabSz="914217">
              <a:buFont typeface="+mj-lt"/>
              <a:buAutoNum type="romanUcPeriod"/>
            </a:pPr>
            <a:endParaRPr lang="en-GB" sz="1100" dirty="0">
              <a:solidFill>
                <a:srgbClr val="000000"/>
              </a:solidFill>
              <a:latin typeface="lato"/>
              <a:cs typeface="Times New Roman" panose="02020603050405020304" pitchFamily="18" charset="0"/>
            </a:endParaRPr>
          </a:p>
          <a:p>
            <a:pPr algn="ctr" defTabSz="914217"/>
            <a:endParaRPr lang="en-GB" sz="1100" dirty="0">
              <a:solidFill>
                <a:srgbClr val="000000"/>
              </a:solidFill>
              <a:latin typeface="lato"/>
              <a:ea typeface="Times New Roman" panose="02020603050405020304" pitchFamily="18" charset="0"/>
              <a:cs typeface="Times New Roman" panose="02020603050405020304" pitchFamily="18" charset="0"/>
            </a:endParaRPr>
          </a:p>
          <a:p>
            <a:pPr algn="ctr" defTabSz="914217"/>
            <a:r>
              <a:rPr lang="en-GB" sz="1100" dirty="0">
                <a:solidFill>
                  <a:srgbClr val="000000"/>
                </a:solidFill>
                <a:latin typeface="lato"/>
                <a:ea typeface="Times New Roman" panose="02020603050405020304" pitchFamily="18" charset="0"/>
                <a:cs typeface="Times New Roman" panose="02020603050405020304" pitchFamily="18" charset="0"/>
              </a:rPr>
              <a:t>Regrouping </a:t>
            </a:r>
            <a:endParaRPr lang="en-GB" sz="1100" dirty="0">
              <a:solidFill>
                <a:srgbClr val="000000"/>
              </a:solidFill>
              <a:effectLst/>
              <a:latin typeface="lato"/>
              <a:ea typeface="Times New Roman" panose="02020603050405020304" pitchFamily="18" charset="0"/>
              <a:cs typeface="Times New Roman" panose="02020603050405020304" pitchFamily="18" charset="0"/>
            </a:endParaRPr>
          </a:p>
        </p:txBody>
      </p:sp>
      <p:sp>
        <p:nvSpPr>
          <p:cNvPr id="18" name="Rounded Rectangle 13">
            <a:extLst>
              <a:ext uri="{FF2B5EF4-FFF2-40B4-BE49-F238E27FC236}">
                <a16:creationId xmlns:a16="http://schemas.microsoft.com/office/drawing/2014/main" id="{C28DF321-3AC2-40EB-B38E-0924BF8AD816}"/>
              </a:ext>
            </a:extLst>
          </p:cNvPr>
          <p:cNvSpPr/>
          <p:nvPr/>
        </p:nvSpPr>
        <p:spPr>
          <a:xfrm>
            <a:off x="2136977" y="2628781"/>
            <a:ext cx="2800333"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ctr" defTabSz="914217">
              <a:buFont typeface="+mj-lt"/>
              <a:buAutoNum type="romanUcPeriod"/>
            </a:pPr>
            <a:endParaRPr lang="en-GB" sz="1100" dirty="0">
              <a:solidFill>
                <a:srgbClr val="000000"/>
              </a:solidFill>
              <a:latin typeface="lato"/>
              <a:cs typeface="Times New Roman" panose="02020603050405020304" pitchFamily="18" charset="0"/>
            </a:endParaRPr>
          </a:p>
          <a:p>
            <a:pPr algn="ctr" defTabSz="914217"/>
            <a:endParaRPr lang="en-GB" sz="1100" dirty="0">
              <a:solidFill>
                <a:srgbClr val="000000"/>
              </a:solidFill>
              <a:effectLst/>
              <a:latin typeface="lato"/>
              <a:ea typeface="Times New Roman" panose="02020603050405020304" pitchFamily="18" charset="0"/>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Creative Segmentation </a:t>
            </a:r>
          </a:p>
        </p:txBody>
      </p:sp>
      <p:sp>
        <p:nvSpPr>
          <p:cNvPr id="21" name="Rounded Rectangle 13">
            <a:extLst>
              <a:ext uri="{FF2B5EF4-FFF2-40B4-BE49-F238E27FC236}">
                <a16:creationId xmlns:a16="http://schemas.microsoft.com/office/drawing/2014/main" id="{5EC412DC-2626-46FD-99C5-F04F1F9B5CBC}"/>
              </a:ext>
            </a:extLst>
          </p:cNvPr>
          <p:cNvSpPr/>
          <p:nvPr/>
        </p:nvSpPr>
        <p:spPr>
          <a:xfrm>
            <a:off x="2113728" y="4393179"/>
            <a:ext cx="2800333"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100" dirty="0">
              <a:solidFill>
                <a:srgbClr val="000000"/>
              </a:solidFill>
              <a:latin typeface="lato"/>
              <a:cs typeface="Times New Roman" panose="02020603050405020304" pitchFamily="18" charset="0"/>
            </a:endParaRPr>
          </a:p>
          <a:p>
            <a:pPr algn="ctr" defTabSz="914217"/>
            <a:endParaRPr lang="en-GB" sz="1100" dirty="0">
              <a:solidFill>
                <a:srgbClr val="000000"/>
              </a:solidFill>
              <a:effectLst/>
              <a:latin typeface="lato"/>
              <a:ea typeface="Times New Roman" panose="02020603050405020304" pitchFamily="18" charset="0"/>
              <a:cs typeface="Times New Roman" panose="02020603050405020304" pitchFamily="18" charset="0"/>
            </a:endParaRPr>
          </a:p>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Offensive </a:t>
            </a:r>
            <a:endParaRPr lang="en-GB" sz="1100" dirty="0">
              <a:solidFill>
                <a:srgbClr val="000000"/>
              </a:solidFill>
              <a:latin typeface="lato"/>
              <a:ea typeface="Times New Roman" panose="02020603050405020304" pitchFamily="18" charset="0"/>
              <a:cs typeface="Times New Roman" panose="02020603050405020304" pitchFamily="18" charset="0"/>
            </a:endParaRPr>
          </a:p>
          <a:p>
            <a:pPr algn="ctr" defTabSz="914217"/>
            <a:endParaRPr lang="en-GB" sz="1100" dirty="0">
              <a:solidFill>
                <a:srgbClr val="000000"/>
              </a:solidFill>
              <a:effectLst/>
              <a:latin typeface="lato"/>
              <a:ea typeface="Times New Roman" panose="02020603050405020304" pitchFamily="18" charset="0"/>
              <a:cs typeface="Times New Roman" panose="02020603050405020304" pitchFamily="18" charset="0"/>
            </a:endParaRPr>
          </a:p>
        </p:txBody>
      </p:sp>
      <p:sp>
        <p:nvSpPr>
          <p:cNvPr id="22" name="Rounded Rectangle 13">
            <a:extLst>
              <a:ext uri="{FF2B5EF4-FFF2-40B4-BE49-F238E27FC236}">
                <a16:creationId xmlns:a16="http://schemas.microsoft.com/office/drawing/2014/main" id="{D086DF62-653C-4E70-9EA5-B5E43CC38C24}"/>
              </a:ext>
            </a:extLst>
          </p:cNvPr>
          <p:cNvSpPr/>
          <p:nvPr/>
        </p:nvSpPr>
        <p:spPr>
          <a:xfrm>
            <a:off x="5036212" y="3520072"/>
            <a:ext cx="2898042"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latin typeface="lato"/>
                <a:cs typeface="Times New Roman" panose="02020603050405020304" pitchFamily="18" charset="0"/>
              </a:rPr>
              <a:t>Rationalize position </a:t>
            </a:r>
          </a:p>
        </p:txBody>
      </p:sp>
      <p:sp>
        <p:nvSpPr>
          <p:cNvPr id="23" name="Rounded Rectangle 13">
            <a:extLst>
              <a:ext uri="{FF2B5EF4-FFF2-40B4-BE49-F238E27FC236}">
                <a16:creationId xmlns:a16="http://schemas.microsoft.com/office/drawing/2014/main" id="{F15289A6-B8CC-4EF2-BDDF-49F078280A92}"/>
              </a:ext>
            </a:extLst>
          </p:cNvPr>
          <p:cNvSpPr/>
          <p:nvPr/>
        </p:nvSpPr>
        <p:spPr>
          <a:xfrm>
            <a:off x="5052601" y="2649141"/>
            <a:ext cx="2913606"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effectLst/>
                <a:latin typeface="lato"/>
                <a:ea typeface="Times New Roman" panose="02020603050405020304" pitchFamily="18" charset="0"/>
                <a:cs typeface="Times New Roman" panose="02020603050405020304" pitchFamily="18" charset="0"/>
              </a:rPr>
              <a:t>Maintain position </a:t>
            </a:r>
          </a:p>
        </p:txBody>
      </p:sp>
      <p:sp>
        <p:nvSpPr>
          <p:cNvPr id="24" name="Rounded Rectangle 13">
            <a:extLst>
              <a:ext uri="{FF2B5EF4-FFF2-40B4-BE49-F238E27FC236}">
                <a16:creationId xmlns:a16="http://schemas.microsoft.com/office/drawing/2014/main" id="{018C0C67-BAED-496C-9D69-8E598766A54A}"/>
              </a:ext>
            </a:extLst>
          </p:cNvPr>
          <p:cNvSpPr/>
          <p:nvPr/>
        </p:nvSpPr>
        <p:spPr>
          <a:xfrm>
            <a:off x="8073227" y="2628780"/>
            <a:ext cx="2898042"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latin typeface="lato"/>
                <a:cs typeface="Times New Roman" panose="02020603050405020304" pitchFamily="18" charset="0"/>
              </a:rPr>
              <a:t>Divest </a:t>
            </a:r>
          </a:p>
        </p:txBody>
      </p:sp>
      <p:grpSp>
        <p:nvGrpSpPr>
          <p:cNvPr id="29" name="Group 28">
            <a:extLst>
              <a:ext uri="{FF2B5EF4-FFF2-40B4-BE49-F238E27FC236}">
                <a16:creationId xmlns:a16="http://schemas.microsoft.com/office/drawing/2014/main" id="{5FCEC3B4-F01E-4A06-A23F-1B352FA57082}"/>
              </a:ext>
            </a:extLst>
          </p:cNvPr>
          <p:cNvGrpSpPr/>
          <p:nvPr/>
        </p:nvGrpSpPr>
        <p:grpSpPr>
          <a:xfrm>
            <a:off x="8018378" y="1592230"/>
            <a:ext cx="2947131" cy="900000"/>
            <a:chOff x="1001687" y="2374575"/>
            <a:chExt cx="4061438" cy="999373"/>
          </a:xfrm>
        </p:grpSpPr>
        <p:sp>
          <p:nvSpPr>
            <p:cNvPr id="30" name="Shape 11015">
              <a:extLst>
                <a:ext uri="{FF2B5EF4-FFF2-40B4-BE49-F238E27FC236}">
                  <a16:creationId xmlns:a16="http://schemas.microsoft.com/office/drawing/2014/main" id="{7F07219E-2158-432F-88CD-D429E97E5AA7}"/>
                </a:ext>
              </a:extLst>
            </p:cNvPr>
            <p:cNvSpPr/>
            <p:nvPr/>
          </p:nvSpPr>
          <p:spPr>
            <a:xfrm>
              <a:off x="1001688" y="2374575"/>
              <a:ext cx="4061435" cy="999373"/>
            </a:xfrm>
            <a:prstGeom prst="rect">
              <a:avLst/>
            </a:prstGeom>
            <a:solidFill>
              <a:srgbClr val="F8D90F"/>
            </a:solidFill>
            <a:ln w="12700" cap="flat" cmpd="sng" algn="ctr">
              <a:noFill/>
              <a:prstDash val="solid"/>
              <a:miter lim="800000"/>
            </a:ln>
            <a:effectLst/>
          </p:spPr>
          <p:txBody>
            <a:bodyPr wrap="square" rtlCol="0" anchor="ctr"/>
            <a:lstStyle/>
            <a:p>
              <a:pPr algn="ctr" defTabSz="914217"/>
              <a:endParaRPr sz="1600" b="1" kern="0" dirty="0">
                <a:solidFill>
                  <a:srgbClr val="FF0000"/>
                </a:solidFill>
                <a:latin typeface="Lato Light" panose="020F0502020204030203"/>
              </a:endParaRPr>
            </a:p>
          </p:txBody>
        </p:sp>
        <p:sp>
          <p:nvSpPr>
            <p:cNvPr id="31" name="TextBox 30">
              <a:extLst>
                <a:ext uri="{FF2B5EF4-FFF2-40B4-BE49-F238E27FC236}">
                  <a16:creationId xmlns:a16="http://schemas.microsoft.com/office/drawing/2014/main" id="{6A947BCD-3235-4DD2-8501-073676C6159E}"/>
                </a:ext>
              </a:extLst>
            </p:cNvPr>
            <p:cNvSpPr txBox="1"/>
            <p:nvPr/>
          </p:nvSpPr>
          <p:spPr>
            <a:xfrm>
              <a:off x="1001687" y="2678002"/>
              <a:ext cx="4061438" cy="410112"/>
            </a:xfrm>
            <a:prstGeom prst="rect">
              <a:avLst/>
            </a:prstGeom>
            <a:solidFill>
              <a:srgbClr val="F8D90F"/>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0000"/>
                  </a:solidFill>
                  <a:latin typeface="Lato Light" panose="020F0502020204030203"/>
                </a:defRPr>
              </a:lvl1pPr>
            </a:lstStyle>
            <a:p>
              <a:r>
                <a:rPr lang="en-GB" sz="1600" dirty="0"/>
                <a:t>Exit</a:t>
              </a:r>
            </a:p>
          </p:txBody>
        </p:sp>
      </p:grpSp>
      <p:sp>
        <p:nvSpPr>
          <p:cNvPr id="32" name="Rounded Rectangle 13">
            <a:extLst>
              <a:ext uri="{FF2B5EF4-FFF2-40B4-BE49-F238E27FC236}">
                <a16:creationId xmlns:a16="http://schemas.microsoft.com/office/drawing/2014/main" id="{E12F8F26-1299-4AB1-A02C-5F35BD27E989}"/>
              </a:ext>
            </a:extLst>
          </p:cNvPr>
          <p:cNvSpPr/>
          <p:nvPr/>
        </p:nvSpPr>
        <p:spPr>
          <a:xfrm>
            <a:off x="8085589" y="3502631"/>
            <a:ext cx="2898042"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100" dirty="0">
                <a:solidFill>
                  <a:srgbClr val="000000"/>
                </a:solidFill>
                <a:latin typeface="lato"/>
                <a:cs typeface="Times New Roman" panose="02020603050405020304" pitchFamily="18" charset="0"/>
              </a:rPr>
              <a:t>Liquidate</a:t>
            </a:r>
          </a:p>
        </p:txBody>
      </p:sp>
      <p:sp>
        <p:nvSpPr>
          <p:cNvPr id="33" name="Rounded Rectangular Callout 19">
            <a:extLst>
              <a:ext uri="{FF2B5EF4-FFF2-40B4-BE49-F238E27FC236}">
                <a16:creationId xmlns:a16="http://schemas.microsoft.com/office/drawing/2014/main" id="{01A29C8F-18B7-461D-91C7-13E6D57D4F3D}"/>
              </a:ext>
            </a:extLst>
          </p:cNvPr>
          <p:cNvSpPr/>
          <p:nvPr/>
        </p:nvSpPr>
        <p:spPr bwMode="auto">
          <a:xfrm>
            <a:off x="77358" y="1006278"/>
            <a:ext cx="2310037" cy="865386"/>
          </a:xfrm>
          <a:prstGeom prst="wedgeRoundRectCallout">
            <a:avLst>
              <a:gd name="adj1" fmla="val 35619"/>
              <a:gd name="adj2" fmla="val 165798"/>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700" dirty="0">
                <a:solidFill>
                  <a:schemeClr val="bg1">
                    <a:lumMod val="50000"/>
                  </a:schemeClr>
                </a:solidFill>
                <a:effectLst/>
                <a:latin typeface="lato"/>
                <a:ea typeface="Times New Roman" panose="02020603050405020304" pitchFamily="18" charset="0"/>
                <a:cs typeface="Times New Roman" panose="02020603050405020304" pitchFamily="18" charset="0"/>
              </a:rPr>
              <a:t>Options for segmentation typically appear in early growth, then become numerous in late growth/maturity. Creative segmen­tation is the dominant option for countering market- leader advantages. Another segment option- Offering only essential benefits/values — getting back to basics</a:t>
            </a:r>
            <a:endParaRPr lang="en-GB" sz="700" dirty="0">
              <a:solidFill>
                <a:schemeClr val="bg1">
                  <a:lumMod val="50000"/>
                </a:schemeClr>
              </a:solidFill>
              <a:effectLst/>
              <a:latin typeface="lato"/>
              <a:ea typeface="Calibri" panose="020F0502020204030204" pitchFamily="34" charset="0"/>
              <a:cs typeface="Times New Roman" panose="02020603050405020304" pitchFamily="18" charset="0"/>
            </a:endParaRPr>
          </a:p>
        </p:txBody>
      </p:sp>
      <p:sp>
        <p:nvSpPr>
          <p:cNvPr id="34" name="Rounded Rectangular Callout 19">
            <a:extLst>
              <a:ext uri="{FF2B5EF4-FFF2-40B4-BE49-F238E27FC236}">
                <a16:creationId xmlns:a16="http://schemas.microsoft.com/office/drawing/2014/main" id="{EA93859B-EC54-4D0F-BDD8-47FD188DCF37}"/>
              </a:ext>
            </a:extLst>
          </p:cNvPr>
          <p:cNvSpPr/>
          <p:nvPr/>
        </p:nvSpPr>
        <p:spPr bwMode="auto">
          <a:xfrm>
            <a:off x="0" y="4884891"/>
            <a:ext cx="2310037" cy="865386"/>
          </a:xfrm>
          <a:prstGeom prst="wedgeRoundRectCallout">
            <a:avLst>
              <a:gd name="adj1" fmla="val 44041"/>
              <a:gd name="adj2" fmla="val -138828"/>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A follower acquires several unprofitable/marginally profitable low-market-share products, then executes a roll-up into a single offer. By rationalizing oper­ations, distribution, marketing, the follower may become a strong competitor.</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ounded Rectangular Callout 19">
            <a:extLst>
              <a:ext uri="{FF2B5EF4-FFF2-40B4-BE49-F238E27FC236}">
                <a16:creationId xmlns:a16="http://schemas.microsoft.com/office/drawing/2014/main" id="{8A3A3A63-D977-4681-A8DA-A19C18695373}"/>
              </a:ext>
            </a:extLst>
          </p:cNvPr>
          <p:cNvSpPr/>
          <p:nvPr/>
        </p:nvSpPr>
        <p:spPr bwMode="auto">
          <a:xfrm>
            <a:off x="2403784" y="5750224"/>
            <a:ext cx="2947129" cy="865386"/>
          </a:xfrm>
          <a:prstGeom prst="wedgeRoundRectCallout">
            <a:avLst>
              <a:gd name="adj1" fmla="val 17511"/>
              <a:gd name="adj2" fmla="val -129835"/>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If the leader has been lazy, under- invested, set prices too high, served customers poorly, then direct attack may be the follower s best option. Good market insight helps identify leader weak spots; the follower can invest to exploit them.</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ounded Rectangular Callout 19">
            <a:extLst>
              <a:ext uri="{FF2B5EF4-FFF2-40B4-BE49-F238E27FC236}">
                <a16:creationId xmlns:a16="http://schemas.microsoft.com/office/drawing/2014/main" id="{9FA13321-4585-4993-8413-E14F4C2B597A}"/>
              </a:ext>
            </a:extLst>
          </p:cNvPr>
          <p:cNvSpPr/>
          <p:nvPr/>
        </p:nvSpPr>
        <p:spPr bwMode="auto">
          <a:xfrm>
            <a:off x="6096000" y="5750224"/>
            <a:ext cx="2947129" cy="865386"/>
          </a:xfrm>
          <a:prstGeom prst="wedgeRoundRectCallout">
            <a:avLst>
              <a:gd name="adj1" fmla="val 2658"/>
              <a:gd name="adj2" fmla="val -188287"/>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If profits are marginal/negative, rationalizing operations may be the way to go. The firm should examine all aspects of operations, distri­bution, sales with a fine-tooth comb, then make tough cost-cutting decisions.</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ounded Rectangular Callout 19">
            <a:extLst>
              <a:ext uri="{FF2B5EF4-FFF2-40B4-BE49-F238E27FC236}">
                <a16:creationId xmlns:a16="http://schemas.microsoft.com/office/drawing/2014/main" id="{4324D4C8-0953-48CD-A487-8023D4309095}"/>
              </a:ext>
            </a:extLst>
          </p:cNvPr>
          <p:cNvSpPr/>
          <p:nvPr/>
        </p:nvSpPr>
        <p:spPr bwMode="auto">
          <a:xfrm>
            <a:off x="5350913" y="456178"/>
            <a:ext cx="2947129" cy="865386"/>
          </a:xfrm>
          <a:prstGeom prst="wedgeRoundRectCallout">
            <a:avLst>
              <a:gd name="adj1" fmla="val 29394"/>
              <a:gd name="adj2" fmla="val 193901"/>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Holding market share roughly constant over the long run can be viable. The firm requires a profitable position/strengths in one or more segments.</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ounded Rectangular Callout 19">
            <a:extLst>
              <a:ext uri="{FF2B5EF4-FFF2-40B4-BE49-F238E27FC236}">
                <a16:creationId xmlns:a16="http://schemas.microsoft.com/office/drawing/2014/main" id="{E512B7EA-2809-4961-9CA0-6AAAA5E15E28}"/>
              </a:ext>
            </a:extLst>
          </p:cNvPr>
          <p:cNvSpPr/>
          <p:nvPr/>
        </p:nvSpPr>
        <p:spPr bwMode="auto">
          <a:xfrm>
            <a:off x="10473179" y="5750224"/>
            <a:ext cx="1103094" cy="865386"/>
          </a:xfrm>
          <a:prstGeom prst="wedgeRoundRectCallout">
            <a:avLst>
              <a:gd name="adj1" fmla="val -28939"/>
              <a:gd name="adj2" fmla="val -198900"/>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If no buyers appear, close down, sell assets</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ounded Rectangular Callout 19">
            <a:extLst>
              <a:ext uri="{FF2B5EF4-FFF2-40B4-BE49-F238E27FC236}">
                <a16:creationId xmlns:a16="http://schemas.microsoft.com/office/drawing/2014/main" id="{2D56F747-57F1-4F28-B04F-6C90A85524D9}"/>
              </a:ext>
            </a:extLst>
          </p:cNvPr>
          <p:cNvSpPr/>
          <p:nvPr/>
        </p:nvSpPr>
        <p:spPr bwMode="auto">
          <a:xfrm>
            <a:off x="8515358" y="606138"/>
            <a:ext cx="1957821" cy="865386"/>
          </a:xfrm>
          <a:prstGeom prst="wedgeRoundRectCallout">
            <a:avLst>
              <a:gd name="adj1" fmla="val 47198"/>
              <a:gd name="adj2" fmla="val 195052"/>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Find a buyer for which the product is a good fit; the firm secures cash quickly.</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041BAE0-369E-44DF-AB7D-0557BD7E95ED}"/>
              </a:ext>
            </a:extLst>
          </p:cNvPr>
          <p:cNvSpPr>
            <a:spLocks noGrp="1"/>
          </p:cNvSpPr>
          <p:nvPr>
            <p:ph type="ftr" sz="quarter" idx="11"/>
          </p:nvPr>
        </p:nvSpPr>
        <p:spPr>
          <a:xfrm>
            <a:off x="4008538" y="6415313"/>
            <a:ext cx="4114800" cy="365125"/>
          </a:xfrm>
        </p:spPr>
        <p:txBody>
          <a:bodyPr/>
          <a:lstStyle/>
          <a:p>
            <a:r>
              <a:rPr lang="en-GB"/>
              <a:t>www.upskilpro.com</a:t>
            </a:r>
          </a:p>
        </p:txBody>
      </p:sp>
      <p:sp>
        <p:nvSpPr>
          <p:cNvPr id="4" name="Slide Number Placeholder 3">
            <a:extLst>
              <a:ext uri="{FF2B5EF4-FFF2-40B4-BE49-F238E27FC236}">
                <a16:creationId xmlns:a16="http://schemas.microsoft.com/office/drawing/2014/main" id="{AA57B838-6B30-4698-A137-E5BF6B853127}"/>
              </a:ext>
            </a:extLst>
          </p:cNvPr>
          <p:cNvSpPr>
            <a:spLocks noGrp="1"/>
          </p:cNvSpPr>
          <p:nvPr>
            <p:ph type="sldNum" sz="quarter" idx="12"/>
          </p:nvPr>
        </p:nvSpPr>
        <p:spPr/>
        <p:txBody>
          <a:bodyPr/>
          <a:lstStyle/>
          <a:p>
            <a:fld id="{9278DA17-E8A2-4818-8648-DFE1C8C3EB96}" type="slidenum">
              <a:rPr lang="en-GB" smtClean="0"/>
              <a:t>32</a:t>
            </a:fld>
            <a:endParaRPr lang="en-GB"/>
          </a:p>
        </p:txBody>
      </p:sp>
      <p:pic>
        <p:nvPicPr>
          <p:cNvPr id="40" name="Picture 39" descr="Logo&#10;&#10;Description automatically generated">
            <a:extLst>
              <a:ext uri="{FF2B5EF4-FFF2-40B4-BE49-F238E27FC236}">
                <a16:creationId xmlns:a16="http://schemas.microsoft.com/office/drawing/2014/main" id="{9B30FA7B-82BC-47DC-868C-1910BEB14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445008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2FA58-30A3-4D16-AC72-DEBBD6894659}"/>
              </a:ext>
            </a:extLst>
          </p:cNvPr>
          <p:cNvSpPr txBox="1"/>
          <p:nvPr/>
        </p:nvSpPr>
        <p:spPr>
          <a:xfrm>
            <a:off x="77358" y="0"/>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Fragmented markets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3D1C2209-221F-4007-A1CB-C989972883B7}"/>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8</a:t>
            </a:r>
          </a:p>
        </p:txBody>
      </p:sp>
      <p:sp>
        <p:nvSpPr>
          <p:cNvPr id="7" name="Freeform 54">
            <a:extLst>
              <a:ext uri="{FF2B5EF4-FFF2-40B4-BE49-F238E27FC236}">
                <a16:creationId xmlns:a16="http://schemas.microsoft.com/office/drawing/2014/main" id="{33D2074D-02E3-44A2-83FE-CD34BFE22C17}"/>
              </a:ext>
            </a:extLst>
          </p:cNvPr>
          <p:cNvSpPr>
            <a:spLocks noChangeArrowheads="1"/>
          </p:cNvSpPr>
          <p:nvPr/>
        </p:nvSpPr>
        <p:spPr bwMode="auto">
          <a:xfrm>
            <a:off x="1241641" y="5776736"/>
            <a:ext cx="561878" cy="420363"/>
          </a:xfrm>
          <a:custGeom>
            <a:avLst/>
            <a:gdLst>
              <a:gd name="connsiteX0" fmla="*/ 573956 w 901340"/>
              <a:gd name="connsiteY0" fmla="*/ 561975 h 674329"/>
              <a:gd name="connsiteX1" fmla="*/ 901340 w 901340"/>
              <a:gd name="connsiteY1" fmla="*/ 561975 h 674329"/>
              <a:gd name="connsiteX2" fmla="*/ 901340 w 901340"/>
              <a:gd name="connsiteY2" fmla="*/ 674329 h 674329"/>
              <a:gd name="connsiteX3" fmla="*/ 468313 w 901340"/>
              <a:gd name="connsiteY3" fmla="*/ 674329 h 674329"/>
              <a:gd name="connsiteX4" fmla="*/ 573956 w 901340"/>
              <a:gd name="connsiteY4" fmla="*/ 561975 h 674329"/>
              <a:gd name="connsiteX5" fmla="*/ 616811 w 901340"/>
              <a:gd name="connsiteY5" fmla="*/ 420688 h 674329"/>
              <a:gd name="connsiteX6" fmla="*/ 842604 w 901340"/>
              <a:gd name="connsiteY6" fmla="*/ 420688 h 674329"/>
              <a:gd name="connsiteX7" fmla="*/ 842604 w 901340"/>
              <a:gd name="connsiteY7" fmla="*/ 533040 h 674329"/>
              <a:gd name="connsiteX8" fmla="*/ 587375 w 901340"/>
              <a:gd name="connsiteY8" fmla="*/ 533040 h 674329"/>
              <a:gd name="connsiteX9" fmla="*/ 616811 w 901340"/>
              <a:gd name="connsiteY9" fmla="*/ 420688 h 674329"/>
              <a:gd name="connsiteX10" fmla="*/ 600075 w 901340"/>
              <a:gd name="connsiteY10" fmla="*/ 280988 h 674329"/>
              <a:gd name="connsiteX11" fmla="*/ 901339 w 901340"/>
              <a:gd name="connsiteY11" fmla="*/ 280988 h 674329"/>
              <a:gd name="connsiteX12" fmla="*/ 901339 w 901340"/>
              <a:gd name="connsiteY12" fmla="*/ 393341 h 674329"/>
              <a:gd name="connsiteX13" fmla="*/ 619919 w 901340"/>
              <a:gd name="connsiteY13" fmla="*/ 393341 h 674329"/>
              <a:gd name="connsiteX14" fmla="*/ 600075 w 901340"/>
              <a:gd name="connsiteY14" fmla="*/ 280988 h 674329"/>
              <a:gd name="connsiteX15" fmla="*/ 196799 w 901340"/>
              <a:gd name="connsiteY15" fmla="*/ 280982 h 674329"/>
              <a:gd name="connsiteX16" fmla="*/ 196799 w 901340"/>
              <a:gd name="connsiteY16" fmla="*/ 337072 h 674329"/>
              <a:gd name="connsiteX17" fmla="*/ 252925 w 901340"/>
              <a:gd name="connsiteY17" fmla="*/ 337072 h 674329"/>
              <a:gd name="connsiteX18" fmla="*/ 252925 w 901340"/>
              <a:gd name="connsiteY18" fmla="*/ 449611 h 674329"/>
              <a:gd name="connsiteX19" fmla="*/ 196799 w 901340"/>
              <a:gd name="connsiteY19" fmla="*/ 449611 h 674329"/>
              <a:gd name="connsiteX20" fmla="*/ 196799 w 901340"/>
              <a:gd name="connsiteY20" fmla="*/ 505700 h 674329"/>
              <a:gd name="connsiteX21" fmla="*/ 365176 w 901340"/>
              <a:gd name="connsiteY21" fmla="*/ 505700 h 674329"/>
              <a:gd name="connsiteX22" fmla="*/ 365176 w 901340"/>
              <a:gd name="connsiteY22" fmla="*/ 449611 h 674329"/>
              <a:gd name="connsiteX23" fmla="*/ 309051 w 901340"/>
              <a:gd name="connsiteY23" fmla="*/ 449611 h 674329"/>
              <a:gd name="connsiteX24" fmla="*/ 309051 w 901340"/>
              <a:gd name="connsiteY24" fmla="*/ 280982 h 674329"/>
              <a:gd name="connsiteX25" fmla="*/ 503238 w 901340"/>
              <a:gd name="connsiteY25" fmla="*/ 139700 h 674329"/>
              <a:gd name="connsiteX26" fmla="*/ 787040 w 901340"/>
              <a:gd name="connsiteY26" fmla="*/ 139700 h 674329"/>
              <a:gd name="connsiteX27" fmla="*/ 787040 w 901340"/>
              <a:gd name="connsiteY27" fmla="*/ 252053 h 674329"/>
              <a:gd name="connsiteX28" fmla="*/ 587154 w 901340"/>
              <a:gd name="connsiteY28" fmla="*/ 252053 h 674329"/>
              <a:gd name="connsiteX29" fmla="*/ 503238 w 901340"/>
              <a:gd name="connsiteY29" fmla="*/ 139700 h 674329"/>
              <a:gd name="connsiteX30" fmla="*/ 280988 w 901340"/>
              <a:gd name="connsiteY30" fmla="*/ 112713 h 674329"/>
              <a:gd name="connsiteX31" fmla="*/ 561615 w 901340"/>
              <a:gd name="connsiteY31" fmla="*/ 393521 h 674329"/>
              <a:gd name="connsiteX32" fmla="*/ 280988 w 901340"/>
              <a:gd name="connsiteY32" fmla="*/ 674329 h 674329"/>
              <a:gd name="connsiteX33" fmla="*/ 0 w 901340"/>
              <a:gd name="connsiteY33" fmla="*/ 393521 h 674329"/>
              <a:gd name="connsiteX34" fmla="*/ 280988 w 901340"/>
              <a:gd name="connsiteY34" fmla="*/ 112713 h 674329"/>
              <a:gd name="connsiteX35" fmla="*/ 282575 w 901340"/>
              <a:gd name="connsiteY35" fmla="*/ 0 h 674329"/>
              <a:gd name="connsiteX36" fmla="*/ 844190 w 901340"/>
              <a:gd name="connsiteY36" fmla="*/ 0 h 674329"/>
              <a:gd name="connsiteX37" fmla="*/ 844190 w 901340"/>
              <a:gd name="connsiteY37" fmla="*/ 112353 h 674329"/>
              <a:gd name="connsiteX38" fmla="*/ 468221 w 901340"/>
              <a:gd name="connsiteY38" fmla="*/ 112353 h 674329"/>
              <a:gd name="connsiteX39" fmla="*/ 282575 w 901340"/>
              <a:gd name="connsiteY39" fmla="*/ 55816 h 6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Lato Light" panose="020F0502020204030203" pitchFamily="34" charset="0"/>
            </a:endParaRPr>
          </a:p>
        </p:txBody>
      </p:sp>
      <p:grpSp>
        <p:nvGrpSpPr>
          <p:cNvPr id="8" name="Group 7">
            <a:extLst>
              <a:ext uri="{FF2B5EF4-FFF2-40B4-BE49-F238E27FC236}">
                <a16:creationId xmlns:a16="http://schemas.microsoft.com/office/drawing/2014/main" id="{BA4F0A43-8D67-47F0-844E-A1ED2586CA7E}"/>
              </a:ext>
            </a:extLst>
          </p:cNvPr>
          <p:cNvGrpSpPr/>
          <p:nvPr/>
        </p:nvGrpSpPr>
        <p:grpSpPr>
          <a:xfrm>
            <a:off x="868829" y="2753220"/>
            <a:ext cx="2520000" cy="900000"/>
            <a:chOff x="1016104" y="1340224"/>
            <a:chExt cx="4067920" cy="999373"/>
          </a:xfrm>
        </p:grpSpPr>
        <p:sp>
          <p:nvSpPr>
            <p:cNvPr id="9" name="Shape 11023">
              <a:extLst>
                <a:ext uri="{FF2B5EF4-FFF2-40B4-BE49-F238E27FC236}">
                  <a16:creationId xmlns:a16="http://schemas.microsoft.com/office/drawing/2014/main" id="{6829F483-9153-4F20-8A97-E9B65B01B103}"/>
                </a:ext>
              </a:extLst>
            </p:cNvPr>
            <p:cNvSpPr/>
            <p:nvPr/>
          </p:nvSpPr>
          <p:spPr>
            <a:xfrm>
              <a:off x="1016104" y="1340224"/>
              <a:ext cx="4067920" cy="999373"/>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sz="1400" b="1" kern="0" dirty="0">
                <a:solidFill>
                  <a:srgbClr val="FFFFFF"/>
                </a:solidFill>
                <a:latin typeface="Lato Light" panose="020F0502020204030203"/>
              </a:endParaRPr>
            </a:p>
          </p:txBody>
        </p:sp>
        <p:sp>
          <p:nvSpPr>
            <p:cNvPr id="11" name="TextBox 10">
              <a:extLst>
                <a:ext uri="{FF2B5EF4-FFF2-40B4-BE49-F238E27FC236}">
                  <a16:creationId xmlns:a16="http://schemas.microsoft.com/office/drawing/2014/main" id="{4D52F313-1EE7-4EA9-96C3-26A77B132448}"/>
                </a:ext>
              </a:extLst>
            </p:cNvPr>
            <p:cNvSpPr txBox="1"/>
            <p:nvPr/>
          </p:nvSpPr>
          <p:spPr>
            <a:xfrm>
              <a:off x="1818721" y="1686119"/>
              <a:ext cx="3159854" cy="307584"/>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sz="1200" dirty="0"/>
                <a:t>Fragmented markets </a:t>
              </a:r>
            </a:p>
          </p:txBody>
        </p:sp>
        <p:sp>
          <p:nvSpPr>
            <p:cNvPr id="10" name="Freeform 53">
              <a:extLst>
                <a:ext uri="{FF2B5EF4-FFF2-40B4-BE49-F238E27FC236}">
                  <a16:creationId xmlns:a16="http://schemas.microsoft.com/office/drawing/2014/main" id="{E71C8396-F650-4B0F-A034-34DBF0FBC572}"/>
                </a:ext>
              </a:extLst>
            </p:cNvPr>
            <p:cNvSpPr>
              <a:spLocks noChangeArrowheads="1"/>
            </p:cNvSpPr>
            <p:nvPr/>
          </p:nvSpPr>
          <p:spPr bwMode="auto">
            <a:xfrm>
              <a:off x="1242631" y="1620206"/>
              <a:ext cx="901122" cy="482335"/>
            </a:xfrm>
            <a:custGeom>
              <a:avLst/>
              <a:gdLst>
                <a:gd name="connsiteX0" fmla="*/ 788807 w 901339"/>
                <a:gd name="connsiteY0" fmla="*/ 617537 h 842602"/>
                <a:gd name="connsiteX1" fmla="*/ 901339 w 901339"/>
                <a:gd name="connsiteY1" fmla="*/ 730250 h 842602"/>
                <a:gd name="connsiteX2" fmla="*/ 788807 w 901339"/>
                <a:gd name="connsiteY2" fmla="*/ 842602 h 842602"/>
                <a:gd name="connsiteX3" fmla="*/ 676275 w 901339"/>
                <a:gd name="connsiteY3" fmla="*/ 730250 h 842602"/>
                <a:gd name="connsiteX4" fmla="*/ 788807 w 901339"/>
                <a:gd name="connsiteY4" fmla="*/ 617537 h 842602"/>
                <a:gd name="connsiteX5" fmla="*/ 450851 w 901339"/>
                <a:gd name="connsiteY5" fmla="*/ 617537 h 842602"/>
                <a:gd name="connsiteX6" fmla="*/ 563203 w 901339"/>
                <a:gd name="connsiteY6" fmla="*/ 730250 h 842602"/>
                <a:gd name="connsiteX7" fmla="*/ 450851 w 901339"/>
                <a:gd name="connsiteY7" fmla="*/ 842602 h 842602"/>
                <a:gd name="connsiteX8" fmla="*/ 338138 w 901339"/>
                <a:gd name="connsiteY8" fmla="*/ 730250 h 842602"/>
                <a:gd name="connsiteX9" fmla="*/ 450851 w 901339"/>
                <a:gd name="connsiteY9" fmla="*/ 617537 h 842602"/>
                <a:gd name="connsiteX10" fmla="*/ 112352 w 901339"/>
                <a:gd name="connsiteY10" fmla="*/ 617537 h 842602"/>
                <a:gd name="connsiteX11" fmla="*/ 225065 w 901339"/>
                <a:gd name="connsiteY11" fmla="*/ 730250 h 842602"/>
                <a:gd name="connsiteX12" fmla="*/ 112352 w 901339"/>
                <a:gd name="connsiteY12" fmla="*/ 842602 h 842602"/>
                <a:gd name="connsiteX13" fmla="*/ 0 w 901339"/>
                <a:gd name="connsiteY13" fmla="*/ 730250 h 842602"/>
                <a:gd name="connsiteX14" fmla="*/ 112352 w 901339"/>
                <a:gd name="connsiteY14" fmla="*/ 617537 h 842602"/>
                <a:gd name="connsiteX15" fmla="*/ 421604 w 901339"/>
                <a:gd name="connsiteY15" fmla="*/ 223837 h 842602"/>
                <a:gd name="connsiteX16" fmla="*/ 478149 w 901339"/>
                <a:gd name="connsiteY16" fmla="*/ 223837 h 842602"/>
                <a:gd name="connsiteX17" fmla="*/ 478149 w 901339"/>
                <a:gd name="connsiteY17" fmla="*/ 364428 h 842602"/>
                <a:gd name="connsiteX18" fmla="*/ 742863 w 901339"/>
                <a:gd name="connsiteY18" fmla="*/ 364428 h 842602"/>
                <a:gd name="connsiteX19" fmla="*/ 815615 w 901339"/>
                <a:gd name="connsiteY19" fmla="*/ 437246 h 842602"/>
                <a:gd name="connsiteX20" fmla="*/ 815615 w 901339"/>
                <a:gd name="connsiteY20" fmla="*/ 561615 h 842602"/>
                <a:gd name="connsiteX21" fmla="*/ 759431 w 901339"/>
                <a:gd name="connsiteY21" fmla="*/ 561615 h 842602"/>
                <a:gd name="connsiteX22" fmla="*/ 759431 w 901339"/>
                <a:gd name="connsiteY22" fmla="*/ 460678 h 842602"/>
                <a:gd name="connsiteX23" fmla="*/ 719453 w 901339"/>
                <a:gd name="connsiteY23" fmla="*/ 420664 h 842602"/>
                <a:gd name="connsiteX24" fmla="*/ 478149 w 901339"/>
                <a:gd name="connsiteY24" fmla="*/ 420664 h 842602"/>
                <a:gd name="connsiteX25" fmla="*/ 478149 w 901339"/>
                <a:gd name="connsiteY25" fmla="*/ 561615 h 842602"/>
                <a:gd name="connsiteX26" fmla="*/ 421604 w 901339"/>
                <a:gd name="connsiteY26" fmla="*/ 561615 h 842602"/>
                <a:gd name="connsiteX27" fmla="*/ 421604 w 901339"/>
                <a:gd name="connsiteY27" fmla="*/ 420664 h 842602"/>
                <a:gd name="connsiteX28" fmla="*/ 180300 w 901339"/>
                <a:gd name="connsiteY28" fmla="*/ 420664 h 842602"/>
                <a:gd name="connsiteX29" fmla="*/ 140322 w 901339"/>
                <a:gd name="connsiteY29" fmla="*/ 460678 h 842602"/>
                <a:gd name="connsiteX30" fmla="*/ 140322 w 901339"/>
                <a:gd name="connsiteY30" fmla="*/ 561615 h 842602"/>
                <a:gd name="connsiteX31" fmla="*/ 84138 w 901339"/>
                <a:gd name="connsiteY31" fmla="*/ 561615 h 842602"/>
                <a:gd name="connsiteX32" fmla="*/ 84138 w 901339"/>
                <a:gd name="connsiteY32" fmla="*/ 437246 h 842602"/>
                <a:gd name="connsiteX33" fmla="*/ 156890 w 901339"/>
                <a:gd name="connsiteY33" fmla="*/ 364428 h 842602"/>
                <a:gd name="connsiteX34" fmla="*/ 421604 w 901339"/>
                <a:gd name="connsiteY34" fmla="*/ 364428 h 842602"/>
                <a:gd name="connsiteX35" fmla="*/ 225425 w 901339"/>
                <a:gd name="connsiteY35" fmla="*/ 0 h 842602"/>
                <a:gd name="connsiteX36" fmla="*/ 675915 w 901339"/>
                <a:gd name="connsiteY36" fmla="*/ 0 h 842602"/>
                <a:gd name="connsiteX37" fmla="*/ 675915 w 901339"/>
                <a:gd name="connsiteY37" fmla="*/ 167916 h 842602"/>
                <a:gd name="connsiteX38" fmla="*/ 225425 w 901339"/>
                <a:gd name="connsiteY38" fmla="*/ 167916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1339" h="842602">
                  <a:moveTo>
                    <a:pt x="788807" y="617537"/>
                  </a:moveTo>
                  <a:cubicBezTo>
                    <a:pt x="850844" y="617537"/>
                    <a:pt x="901339" y="668312"/>
                    <a:pt x="901339" y="730250"/>
                  </a:cubicBezTo>
                  <a:cubicBezTo>
                    <a:pt x="901339" y="792188"/>
                    <a:pt x="850844" y="842602"/>
                    <a:pt x="788807" y="842602"/>
                  </a:cubicBezTo>
                  <a:cubicBezTo>
                    <a:pt x="726410" y="842602"/>
                    <a:pt x="676275" y="792188"/>
                    <a:pt x="676275" y="730250"/>
                  </a:cubicBezTo>
                  <a:cubicBezTo>
                    <a:pt x="676275" y="668312"/>
                    <a:pt x="726410" y="617537"/>
                    <a:pt x="788807" y="617537"/>
                  </a:cubicBezTo>
                  <a:close/>
                  <a:moveTo>
                    <a:pt x="450851" y="617537"/>
                  </a:moveTo>
                  <a:cubicBezTo>
                    <a:pt x="512788" y="617537"/>
                    <a:pt x="563203" y="668312"/>
                    <a:pt x="563203" y="730250"/>
                  </a:cubicBezTo>
                  <a:cubicBezTo>
                    <a:pt x="563203" y="792188"/>
                    <a:pt x="512788" y="842602"/>
                    <a:pt x="450851" y="842602"/>
                  </a:cubicBezTo>
                  <a:cubicBezTo>
                    <a:pt x="388553" y="842602"/>
                    <a:pt x="338138" y="792188"/>
                    <a:pt x="338138" y="730250"/>
                  </a:cubicBezTo>
                  <a:cubicBezTo>
                    <a:pt x="338138" y="668312"/>
                    <a:pt x="388553" y="617537"/>
                    <a:pt x="450851" y="617537"/>
                  </a:cubicBezTo>
                  <a:close/>
                  <a:moveTo>
                    <a:pt x="112352" y="617537"/>
                  </a:moveTo>
                  <a:cubicBezTo>
                    <a:pt x="174290" y="617537"/>
                    <a:pt x="225065" y="668312"/>
                    <a:pt x="225065" y="730250"/>
                  </a:cubicBezTo>
                  <a:cubicBezTo>
                    <a:pt x="225065" y="792188"/>
                    <a:pt x="174290" y="842602"/>
                    <a:pt x="112352" y="842602"/>
                  </a:cubicBezTo>
                  <a:cubicBezTo>
                    <a:pt x="50414" y="842602"/>
                    <a:pt x="0" y="792188"/>
                    <a:pt x="0" y="730250"/>
                  </a:cubicBezTo>
                  <a:cubicBezTo>
                    <a:pt x="0" y="668312"/>
                    <a:pt x="50414" y="617537"/>
                    <a:pt x="112352" y="617537"/>
                  </a:cubicBezTo>
                  <a:close/>
                  <a:moveTo>
                    <a:pt x="421604" y="223837"/>
                  </a:moveTo>
                  <a:lnTo>
                    <a:pt x="478149" y="223837"/>
                  </a:lnTo>
                  <a:lnTo>
                    <a:pt x="478149" y="364428"/>
                  </a:lnTo>
                  <a:lnTo>
                    <a:pt x="742863" y="364428"/>
                  </a:lnTo>
                  <a:lnTo>
                    <a:pt x="815615" y="437246"/>
                  </a:lnTo>
                  <a:lnTo>
                    <a:pt x="815615" y="561615"/>
                  </a:lnTo>
                  <a:lnTo>
                    <a:pt x="759431" y="561615"/>
                  </a:lnTo>
                  <a:lnTo>
                    <a:pt x="759431" y="460678"/>
                  </a:lnTo>
                  <a:lnTo>
                    <a:pt x="719453" y="420664"/>
                  </a:lnTo>
                  <a:lnTo>
                    <a:pt x="478149" y="420664"/>
                  </a:lnTo>
                  <a:lnTo>
                    <a:pt x="478149" y="561615"/>
                  </a:lnTo>
                  <a:lnTo>
                    <a:pt x="421604" y="561615"/>
                  </a:lnTo>
                  <a:lnTo>
                    <a:pt x="421604" y="420664"/>
                  </a:lnTo>
                  <a:lnTo>
                    <a:pt x="180300" y="420664"/>
                  </a:lnTo>
                  <a:lnTo>
                    <a:pt x="140322" y="460678"/>
                  </a:lnTo>
                  <a:lnTo>
                    <a:pt x="140322" y="561615"/>
                  </a:lnTo>
                  <a:lnTo>
                    <a:pt x="84138" y="561615"/>
                  </a:lnTo>
                  <a:lnTo>
                    <a:pt x="84138" y="437246"/>
                  </a:lnTo>
                  <a:lnTo>
                    <a:pt x="156890" y="364428"/>
                  </a:lnTo>
                  <a:lnTo>
                    <a:pt x="421604" y="364428"/>
                  </a:lnTo>
                  <a:close/>
                  <a:moveTo>
                    <a:pt x="225425" y="0"/>
                  </a:moveTo>
                  <a:lnTo>
                    <a:pt x="675915" y="0"/>
                  </a:lnTo>
                  <a:lnTo>
                    <a:pt x="675915" y="167916"/>
                  </a:lnTo>
                  <a:lnTo>
                    <a:pt x="225425" y="167916"/>
                  </a:lnTo>
                  <a:close/>
                </a:path>
              </a:pathLst>
            </a:custGeom>
            <a:solidFill>
              <a:srgbClr val="0091B5"/>
            </a:solidFill>
            <a:ln w="12700" cap="flat" cmpd="sng" algn="ctr">
              <a:solidFill>
                <a:schemeClr val="bg1"/>
              </a:solid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grpSp>
      <p:sp>
        <p:nvSpPr>
          <p:cNvPr id="12" name="TextBox 11">
            <a:extLst>
              <a:ext uri="{FF2B5EF4-FFF2-40B4-BE49-F238E27FC236}">
                <a16:creationId xmlns:a16="http://schemas.microsoft.com/office/drawing/2014/main" id="{163BCB88-102C-4B95-AEE9-0DB13C2B32EA}"/>
              </a:ext>
            </a:extLst>
          </p:cNvPr>
          <p:cNvSpPr txBox="1"/>
          <p:nvPr/>
        </p:nvSpPr>
        <p:spPr>
          <a:xfrm>
            <a:off x="2089291" y="5817641"/>
            <a:ext cx="2439726" cy="338554"/>
          </a:xfrm>
          <a:prstGeom prst="rect">
            <a:avLst/>
          </a:prstGeom>
          <a:noFill/>
        </p:spPr>
        <p:txBody>
          <a:bodyPr wrap="square" rtlCol="0" anchor="ctr">
            <a:spAutoFit/>
          </a:bodyPr>
          <a:lstStyle/>
          <a:p>
            <a:pPr defTabSz="914217">
              <a:defRPr/>
            </a:pPr>
            <a:r>
              <a:rPr lang="en-US" sz="1600" b="1" dirty="0">
                <a:solidFill>
                  <a:srgbClr val="FFFFFF"/>
                </a:solidFill>
                <a:latin typeface="Poppins" pitchFamily="2" charset="77"/>
                <a:ea typeface="Lato Light" panose="020F0502020204030203" pitchFamily="34" charset="0"/>
                <a:cs typeface="Poppins" pitchFamily="2" charset="77"/>
              </a:rPr>
              <a:t>FINANCIAL PLANNING</a:t>
            </a:r>
          </a:p>
        </p:txBody>
      </p:sp>
      <p:sp>
        <p:nvSpPr>
          <p:cNvPr id="13" name="Rounded Rectangle 13">
            <a:extLst>
              <a:ext uri="{FF2B5EF4-FFF2-40B4-BE49-F238E27FC236}">
                <a16:creationId xmlns:a16="http://schemas.microsoft.com/office/drawing/2014/main" id="{2B662635-A832-4ED5-8D70-EECB24039677}"/>
              </a:ext>
            </a:extLst>
          </p:cNvPr>
          <p:cNvSpPr/>
          <p:nvPr/>
        </p:nvSpPr>
        <p:spPr>
          <a:xfrm>
            <a:off x="3484967" y="2104508"/>
            <a:ext cx="2539153" cy="2320323"/>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fontAlgn="base"/>
            <a:r>
              <a:rPr lang="en-GB" sz="1000"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Fragmented markets have many players, but no firm is dominant. </a:t>
            </a:r>
          </a:p>
          <a:p>
            <a:pPr fontAlgn="base"/>
            <a:r>
              <a:rPr lang="en-GB" sz="1000"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leader/follower distinctions have little relevance. An important objective is increasing market share.</a:t>
            </a:r>
            <a:endParaRPr lang="en-GB" sz="1000" dirty="0">
              <a:solidFill>
                <a:schemeClr val="bg1">
                  <a:lumMod val="50000"/>
                </a:schemeClr>
              </a:solidFill>
              <a:effectLst/>
              <a:latin typeface="Lato Light" panose="020F0502020204030203"/>
              <a:ea typeface="Calibri" panose="020F0502020204030204" pitchFamily="34"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8EF79B4C-CB10-448E-A176-6E9A321128F2}"/>
              </a:ext>
            </a:extLst>
          </p:cNvPr>
          <p:cNvSpPr/>
          <p:nvPr/>
        </p:nvSpPr>
        <p:spPr>
          <a:xfrm>
            <a:off x="6891637" y="2005614"/>
            <a:ext cx="3291049" cy="695614"/>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fontAlgn="base"/>
            <a:r>
              <a:rPr lang="en-GB" sz="900" b="1"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Acquisition:</a:t>
            </a:r>
            <a:endParaRPr lang="en-GB" sz="900" dirty="0">
              <a:solidFill>
                <a:schemeClr val="bg1">
                  <a:lumMod val="50000"/>
                </a:schemeClr>
              </a:solidFill>
              <a:effectLst/>
              <a:latin typeface="Lato Light" panose="020F0502020204030203"/>
              <a:ea typeface="Calibri" panose="020F0502020204030204" pitchFamily="34" charset="0"/>
              <a:cs typeface="Times New Roman" panose="02020603050405020304" pitchFamily="18" charset="0"/>
            </a:endParaRPr>
          </a:p>
          <a:p>
            <a:pPr fontAlgn="base"/>
            <a:r>
              <a:rPr lang="en-GB" sz="900"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Acquisition is similar to grouping — can be very successful when geography drives fragmentation.</a:t>
            </a:r>
            <a:endParaRPr lang="en-GB" sz="900" dirty="0">
              <a:solidFill>
                <a:schemeClr val="bg1">
                  <a:lumMod val="50000"/>
                </a:schemeClr>
              </a:solidFill>
              <a:effectLst/>
              <a:latin typeface="Lato Light" panose="020F0502020204030203"/>
              <a:ea typeface="Calibri" panose="020F0502020204030204" pitchFamily="34" charset="0"/>
              <a:cs typeface="Times New Roman" panose="02020603050405020304" pitchFamily="18" charset="0"/>
            </a:endParaRPr>
          </a:p>
        </p:txBody>
      </p:sp>
      <p:sp>
        <p:nvSpPr>
          <p:cNvPr id="16" name="Rounded Rectangle 13">
            <a:extLst>
              <a:ext uri="{FF2B5EF4-FFF2-40B4-BE49-F238E27FC236}">
                <a16:creationId xmlns:a16="http://schemas.microsoft.com/office/drawing/2014/main" id="{78965483-C6B7-445E-8E37-CE00A048754C}"/>
              </a:ext>
            </a:extLst>
          </p:cNvPr>
          <p:cNvSpPr/>
          <p:nvPr/>
        </p:nvSpPr>
        <p:spPr>
          <a:xfrm>
            <a:off x="6902865" y="3836051"/>
            <a:ext cx="4593717" cy="1402925"/>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900" dirty="0">
              <a:solidFill>
                <a:srgbClr val="000000"/>
              </a:solidFill>
              <a:latin typeface="Lato Light" panose="020F0502020204030203"/>
              <a:cs typeface="Times New Roman" panose="02020603050405020304" pitchFamily="18" charset="0"/>
            </a:endParaRPr>
          </a:p>
          <a:p>
            <a:pPr fontAlgn="base"/>
            <a:r>
              <a:rPr lang="en-GB" sz="900" b="1"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Standardization, Branding:</a:t>
            </a:r>
            <a:endParaRPr lang="en-GB" sz="900" dirty="0">
              <a:solidFill>
                <a:schemeClr val="bg1">
                  <a:lumMod val="50000"/>
                </a:schemeClr>
              </a:solidFill>
              <a:effectLst/>
              <a:latin typeface="Lato Light" panose="020F0502020204030203"/>
              <a:ea typeface="Calibri" panose="020F0502020204030204" pitchFamily="34" charset="0"/>
              <a:cs typeface="Times New Roman" panose="02020603050405020304" pitchFamily="18" charset="0"/>
            </a:endParaRPr>
          </a:p>
          <a:p>
            <a:pPr fontAlgn="base"/>
            <a:endParaRPr lang="en-GB" sz="900"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endParaRPr>
          </a:p>
          <a:p>
            <a:pPr fontAlgn="base"/>
            <a:r>
              <a:rPr lang="en-GB" sz="900" dirty="0">
                <a:solidFill>
                  <a:schemeClr val="bg1">
                    <a:lumMod val="50000"/>
                  </a:schemeClr>
                </a:solidFill>
                <a:effectLst/>
                <a:latin typeface="Lato Light" panose="020F0502020204030203"/>
                <a:ea typeface="Times New Roman" panose="02020603050405020304" pitchFamily="18" charset="0"/>
                <a:cs typeface="Times New Roman" panose="02020603050405020304" pitchFamily="18" charset="0"/>
              </a:rPr>
              <a:t>Many players typically offer a wide range of products/ services. Standardization is a way to reduce varia­tion/improve consistency across suppliers; branding assures customers that each provider supplies the same value. Franchising a brand is a related option.</a:t>
            </a:r>
            <a:endParaRPr lang="en-GB" sz="900" dirty="0">
              <a:solidFill>
                <a:schemeClr val="bg1">
                  <a:lumMod val="50000"/>
                </a:schemeClr>
              </a:solidFill>
              <a:effectLst/>
              <a:latin typeface="Lato Light" panose="020F0502020204030203"/>
              <a:ea typeface="Calibri" panose="020F0502020204030204" pitchFamily="34" charset="0"/>
              <a:cs typeface="Times New Roman" panose="02020603050405020304" pitchFamily="18" charset="0"/>
            </a:endParaRPr>
          </a:p>
        </p:txBody>
      </p:sp>
      <p:sp>
        <p:nvSpPr>
          <p:cNvPr id="17" name="Arc 16">
            <a:extLst>
              <a:ext uri="{FF2B5EF4-FFF2-40B4-BE49-F238E27FC236}">
                <a16:creationId xmlns:a16="http://schemas.microsoft.com/office/drawing/2014/main" id="{6F0731C5-499F-47C2-AA75-2F021A56B26F}"/>
              </a:ext>
            </a:extLst>
          </p:cNvPr>
          <p:cNvSpPr/>
          <p:nvPr/>
        </p:nvSpPr>
        <p:spPr>
          <a:xfrm>
            <a:off x="2494777" y="1141171"/>
            <a:ext cx="4256532" cy="4256532"/>
          </a:xfrm>
          <a:prstGeom prst="arc">
            <a:avLst>
              <a:gd name="adj1" fmla="val 16201938"/>
              <a:gd name="adj2" fmla="val 5421231"/>
            </a:avLst>
          </a:prstGeom>
          <a:noFill/>
          <a:ln w="38100" cap="flat" cmpd="sng" algn="ctr">
            <a:solidFill>
              <a:srgbClr val="FFFFFF">
                <a:lumMod val="75000"/>
              </a:srgbClr>
            </a:solidFill>
            <a:prstDash val="solid"/>
            <a:miter lim="800000"/>
            <a:headEnd type="oval"/>
            <a:tailEnd type="oval"/>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18" name="Oval 17">
            <a:extLst>
              <a:ext uri="{FF2B5EF4-FFF2-40B4-BE49-F238E27FC236}">
                <a16:creationId xmlns:a16="http://schemas.microsoft.com/office/drawing/2014/main" id="{5942D6BC-C75F-4005-8C89-83B6D2F793FC}"/>
              </a:ext>
            </a:extLst>
          </p:cNvPr>
          <p:cNvSpPr/>
          <p:nvPr/>
        </p:nvSpPr>
        <p:spPr>
          <a:xfrm>
            <a:off x="6276422" y="2140762"/>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19" name="Oval 18">
            <a:extLst>
              <a:ext uri="{FF2B5EF4-FFF2-40B4-BE49-F238E27FC236}">
                <a16:creationId xmlns:a16="http://schemas.microsoft.com/office/drawing/2014/main" id="{B5D50C30-8F02-4E5D-A246-B9858FA1655A}"/>
              </a:ext>
            </a:extLst>
          </p:cNvPr>
          <p:cNvSpPr/>
          <p:nvPr/>
        </p:nvSpPr>
        <p:spPr>
          <a:xfrm>
            <a:off x="6279773" y="3921353"/>
            <a:ext cx="476646" cy="476646"/>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21" name="TextBox 20">
            <a:extLst>
              <a:ext uri="{FF2B5EF4-FFF2-40B4-BE49-F238E27FC236}">
                <a16:creationId xmlns:a16="http://schemas.microsoft.com/office/drawing/2014/main" id="{00E11237-9EA2-4EDA-90A1-AB92167CB750}"/>
              </a:ext>
            </a:extLst>
          </p:cNvPr>
          <p:cNvSpPr txBox="1"/>
          <p:nvPr/>
        </p:nvSpPr>
        <p:spPr>
          <a:xfrm>
            <a:off x="6150999" y="990526"/>
            <a:ext cx="3605421" cy="307777"/>
          </a:xfrm>
          <a:prstGeom prst="rect">
            <a:avLst/>
          </a:prstGeom>
          <a:noFill/>
        </p:spPr>
        <p:txBody>
          <a:bodyPr wrap="square" rtlCol="0">
            <a:spAutoFit/>
          </a:bodyPr>
          <a:lstStyle/>
          <a:p>
            <a:pPr algn="ctr"/>
            <a:r>
              <a:rPr lang="en-GB" sz="1400" dirty="0">
                <a:solidFill>
                  <a:schemeClr val="bg1">
                    <a:lumMod val="50000"/>
                  </a:schemeClr>
                </a:solidFill>
                <a:latin typeface="Lato Light" panose="020F0502020204030203"/>
              </a:rPr>
              <a:t>Key areas to focus on to grow </a:t>
            </a:r>
          </a:p>
        </p:txBody>
      </p:sp>
      <p:sp>
        <p:nvSpPr>
          <p:cNvPr id="22" name="Arrow: Down 21">
            <a:extLst>
              <a:ext uri="{FF2B5EF4-FFF2-40B4-BE49-F238E27FC236}">
                <a16:creationId xmlns:a16="http://schemas.microsoft.com/office/drawing/2014/main" id="{75CB7C7F-36A5-4A6F-86E0-2908B063FD89}"/>
              </a:ext>
            </a:extLst>
          </p:cNvPr>
          <p:cNvSpPr/>
          <p:nvPr/>
        </p:nvSpPr>
        <p:spPr>
          <a:xfrm>
            <a:off x="8318245" y="3005361"/>
            <a:ext cx="350645" cy="336359"/>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a:endParaRPr>
          </a:p>
        </p:txBody>
      </p:sp>
      <p:sp>
        <p:nvSpPr>
          <p:cNvPr id="2" name="Footer Placeholder 1">
            <a:extLst>
              <a:ext uri="{FF2B5EF4-FFF2-40B4-BE49-F238E27FC236}">
                <a16:creationId xmlns:a16="http://schemas.microsoft.com/office/drawing/2014/main" id="{045EE924-325E-41EA-A323-D8C707AB2D50}"/>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A0A7FCB6-8E49-4094-A9A6-1ADC0D567F95}"/>
              </a:ext>
            </a:extLst>
          </p:cNvPr>
          <p:cNvSpPr>
            <a:spLocks noGrp="1"/>
          </p:cNvSpPr>
          <p:nvPr>
            <p:ph type="sldNum" sz="quarter" idx="12"/>
          </p:nvPr>
        </p:nvSpPr>
        <p:spPr/>
        <p:txBody>
          <a:bodyPr/>
          <a:lstStyle/>
          <a:p>
            <a:fld id="{9278DA17-E8A2-4818-8648-DFE1C8C3EB96}" type="slidenum">
              <a:rPr lang="en-GB" smtClean="0"/>
              <a:t>33</a:t>
            </a:fld>
            <a:endParaRPr lang="en-GB"/>
          </a:p>
        </p:txBody>
      </p:sp>
      <p:pic>
        <p:nvPicPr>
          <p:cNvPr id="23" name="Picture 22" descr="Logo&#10;&#10;Description automatically generated">
            <a:extLst>
              <a:ext uri="{FF2B5EF4-FFF2-40B4-BE49-F238E27FC236}">
                <a16:creationId xmlns:a16="http://schemas.microsoft.com/office/drawing/2014/main" id="{B8CA6679-AD8F-46CA-8245-DE5F86958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45338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F97C9-0BCA-41FD-A7B5-54324495C4FB}"/>
              </a:ext>
            </a:extLst>
          </p:cNvPr>
          <p:cNvSpPr txBox="1"/>
          <p:nvPr/>
        </p:nvSpPr>
        <p:spPr>
          <a:xfrm>
            <a:off x="77358" y="0"/>
            <a:ext cx="7876352"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Decline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C057034D-6FC9-477D-A7EB-DF57AA6ED9F6}"/>
              </a:ext>
            </a:extLst>
          </p:cNvPr>
          <p:cNvSpPr txBox="1"/>
          <p:nvPr/>
        </p:nvSpPr>
        <p:spPr>
          <a:xfrm rot="16200000">
            <a:off x="-592571" y="2942381"/>
            <a:ext cx="1970201" cy="369332"/>
          </a:xfrm>
          <a:prstGeom prst="rect">
            <a:avLst/>
          </a:prstGeom>
          <a:noFill/>
        </p:spPr>
        <p:txBody>
          <a:bodyPr wrap="square" rtlCol="0">
            <a:spAutoFit/>
          </a:bodyPr>
          <a:lstStyle/>
          <a:p>
            <a:pPr algn="ctr"/>
            <a:r>
              <a:rPr lang="en-GB" dirty="0">
                <a:latin typeface="Lato Light" panose="020F0502020204030203"/>
              </a:rPr>
              <a:t>Scenario # 9</a:t>
            </a:r>
          </a:p>
        </p:txBody>
      </p:sp>
      <p:sp>
        <p:nvSpPr>
          <p:cNvPr id="8" name="Freeform 56">
            <a:extLst>
              <a:ext uri="{FF2B5EF4-FFF2-40B4-BE49-F238E27FC236}">
                <a16:creationId xmlns:a16="http://schemas.microsoft.com/office/drawing/2014/main" id="{6C47BDC8-CCA2-4620-BFAA-B23FAAF00791}"/>
              </a:ext>
            </a:extLst>
          </p:cNvPr>
          <p:cNvSpPr>
            <a:spLocks noChangeArrowheads="1"/>
          </p:cNvSpPr>
          <p:nvPr/>
        </p:nvSpPr>
        <p:spPr bwMode="auto">
          <a:xfrm>
            <a:off x="3277865" y="4595307"/>
            <a:ext cx="561878" cy="525262"/>
          </a:xfrm>
          <a:custGeom>
            <a:avLst/>
            <a:gdLst>
              <a:gd name="connsiteX0" fmla="*/ 619798 w 901340"/>
              <a:gd name="connsiteY0" fmla="*/ 730250 h 842602"/>
              <a:gd name="connsiteX1" fmla="*/ 845104 w 901340"/>
              <a:gd name="connsiteY1" fmla="*/ 730250 h 842602"/>
              <a:gd name="connsiteX2" fmla="*/ 901340 w 901340"/>
              <a:gd name="connsiteY2" fmla="*/ 786426 h 842602"/>
              <a:gd name="connsiteX3" fmla="*/ 901340 w 901340"/>
              <a:gd name="connsiteY3" fmla="*/ 842602 h 842602"/>
              <a:gd name="connsiteX4" fmla="*/ 563562 w 901340"/>
              <a:gd name="connsiteY4" fmla="*/ 842602 h 842602"/>
              <a:gd name="connsiteX5" fmla="*/ 563562 w 901340"/>
              <a:gd name="connsiteY5" fmla="*/ 786426 h 842602"/>
              <a:gd name="connsiteX6" fmla="*/ 56536 w 901340"/>
              <a:gd name="connsiteY6" fmla="*/ 730250 h 842602"/>
              <a:gd name="connsiteX7" fmla="*/ 281241 w 901340"/>
              <a:gd name="connsiteY7" fmla="*/ 730250 h 842602"/>
              <a:gd name="connsiteX8" fmla="*/ 337777 w 901340"/>
              <a:gd name="connsiteY8" fmla="*/ 786426 h 842602"/>
              <a:gd name="connsiteX9" fmla="*/ 337777 w 901340"/>
              <a:gd name="connsiteY9" fmla="*/ 842602 h 842602"/>
              <a:gd name="connsiteX10" fmla="*/ 0 w 901340"/>
              <a:gd name="connsiteY10" fmla="*/ 842602 h 842602"/>
              <a:gd name="connsiteX11" fmla="*/ 0 w 901340"/>
              <a:gd name="connsiteY11" fmla="*/ 786426 h 842602"/>
              <a:gd name="connsiteX12" fmla="*/ 318349 w 901340"/>
              <a:gd name="connsiteY12" fmla="*/ 612775 h 842602"/>
              <a:gd name="connsiteX13" fmla="*/ 582992 w 901340"/>
              <a:gd name="connsiteY13" fmla="*/ 612775 h 842602"/>
              <a:gd name="connsiteX14" fmla="*/ 609241 w 901340"/>
              <a:gd name="connsiteY14" fmla="*/ 662402 h 842602"/>
              <a:gd name="connsiteX15" fmla="*/ 450670 w 901340"/>
              <a:gd name="connsiteY15" fmla="*/ 701318 h 842602"/>
              <a:gd name="connsiteX16" fmla="*/ 292100 w 901340"/>
              <a:gd name="connsiteY16" fmla="*/ 662402 h 842602"/>
              <a:gd name="connsiteX17" fmla="*/ 732270 w 901340"/>
              <a:gd name="connsiteY17" fmla="*/ 504825 h 842602"/>
              <a:gd name="connsiteX18" fmla="*/ 817201 w 901340"/>
              <a:gd name="connsiteY18" fmla="*/ 588881 h 842602"/>
              <a:gd name="connsiteX19" fmla="*/ 817201 w 901340"/>
              <a:gd name="connsiteY19" fmla="*/ 616900 h 842602"/>
              <a:gd name="connsiteX20" fmla="*/ 732270 w 901340"/>
              <a:gd name="connsiteY20" fmla="*/ 701316 h 842602"/>
              <a:gd name="connsiteX21" fmla="*/ 647700 w 901340"/>
              <a:gd name="connsiteY21" fmla="*/ 616900 h 842602"/>
              <a:gd name="connsiteX22" fmla="*/ 647700 w 901340"/>
              <a:gd name="connsiteY22" fmla="*/ 588881 h 842602"/>
              <a:gd name="connsiteX23" fmla="*/ 732270 w 901340"/>
              <a:gd name="connsiteY23" fmla="*/ 504825 h 842602"/>
              <a:gd name="connsiteX24" fmla="*/ 168095 w 901340"/>
              <a:gd name="connsiteY24" fmla="*/ 504825 h 842602"/>
              <a:gd name="connsiteX25" fmla="*/ 252053 w 901340"/>
              <a:gd name="connsiteY25" fmla="*/ 588881 h 842602"/>
              <a:gd name="connsiteX26" fmla="*/ 252053 w 901340"/>
              <a:gd name="connsiteY26" fmla="*/ 616900 h 842602"/>
              <a:gd name="connsiteX27" fmla="*/ 168095 w 901340"/>
              <a:gd name="connsiteY27" fmla="*/ 701316 h 842602"/>
              <a:gd name="connsiteX28" fmla="*/ 84137 w 901340"/>
              <a:gd name="connsiteY28" fmla="*/ 616900 h 842602"/>
              <a:gd name="connsiteX29" fmla="*/ 84137 w 901340"/>
              <a:gd name="connsiteY29" fmla="*/ 588881 h 842602"/>
              <a:gd name="connsiteX30" fmla="*/ 168095 w 901340"/>
              <a:gd name="connsiteY30" fmla="*/ 504825 h 842602"/>
              <a:gd name="connsiteX31" fmla="*/ 337524 w 901340"/>
              <a:gd name="connsiteY31" fmla="*/ 223837 h 842602"/>
              <a:gd name="connsiteX32" fmla="*/ 562589 w 901340"/>
              <a:gd name="connsiteY32" fmla="*/ 223837 h 842602"/>
              <a:gd name="connsiteX33" fmla="*/ 618765 w 901340"/>
              <a:gd name="connsiteY33" fmla="*/ 280013 h 842602"/>
              <a:gd name="connsiteX34" fmla="*/ 618765 w 901340"/>
              <a:gd name="connsiteY34" fmla="*/ 336190 h 842602"/>
              <a:gd name="connsiteX35" fmla="*/ 280987 w 901340"/>
              <a:gd name="connsiteY35" fmla="*/ 336190 h 842602"/>
              <a:gd name="connsiteX36" fmla="*/ 280987 w 901340"/>
              <a:gd name="connsiteY36" fmla="*/ 280013 h 842602"/>
              <a:gd name="connsiteX37" fmla="*/ 337524 w 901340"/>
              <a:gd name="connsiteY37" fmla="*/ 223837 h 842602"/>
              <a:gd name="connsiteX38" fmla="*/ 637877 w 901340"/>
              <a:gd name="connsiteY38" fmla="*/ 142875 h 842602"/>
              <a:gd name="connsiteX39" fmla="*/ 788626 w 901340"/>
              <a:gd name="connsiteY39" fmla="*/ 421914 h 842602"/>
              <a:gd name="connsiteX40" fmla="*/ 732230 w 901340"/>
              <a:gd name="connsiteY40" fmla="*/ 421914 h 842602"/>
              <a:gd name="connsiteX41" fmla="*/ 606425 w 901340"/>
              <a:gd name="connsiteY41" fmla="*/ 189742 h 842602"/>
              <a:gd name="connsiteX42" fmla="*/ 261899 w 901340"/>
              <a:gd name="connsiteY42" fmla="*/ 142875 h 842602"/>
              <a:gd name="connsiteX43" fmla="*/ 293326 w 901340"/>
              <a:gd name="connsiteY43" fmla="*/ 189657 h 842602"/>
              <a:gd name="connsiteX44" fmla="*/ 169064 w 901340"/>
              <a:gd name="connsiteY44" fmla="*/ 420327 h 842602"/>
              <a:gd name="connsiteX45" fmla="*/ 112712 w 901340"/>
              <a:gd name="connsiteY45" fmla="*/ 420327 h 842602"/>
              <a:gd name="connsiteX46" fmla="*/ 261899 w 901340"/>
              <a:gd name="connsiteY46" fmla="*/ 142875 h 842602"/>
              <a:gd name="connsiteX47" fmla="*/ 450670 w 901340"/>
              <a:gd name="connsiteY47" fmla="*/ 0 h 842602"/>
              <a:gd name="connsiteX48" fmla="*/ 534628 w 901340"/>
              <a:gd name="connsiteY48" fmla="*/ 84415 h 842602"/>
              <a:gd name="connsiteX49" fmla="*/ 534628 w 901340"/>
              <a:gd name="connsiteY49" fmla="*/ 112434 h 842602"/>
              <a:gd name="connsiteX50" fmla="*/ 450670 w 901340"/>
              <a:gd name="connsiteY50" fmla="*/ 196491 h 842602"/>
              <a:gd name="connsiteX51" fmla="*/ 366712 w 901340"/>
              <a:gd name="connsiteY51" fmla="*/ 112434 h 842602"/>
              <a:gd name="connsiteX52" fmla="*/ 366712 w 901340"/>
              <a:gd name="connsiteY52" fmla="*/ 84415 h 842602"/>
              <a:gd name="connsiteX53" fmla="*/ 450670 w 901340"/>
              <a:gd name="connsiteY53" fmla="*/ 0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close/>
                <a:moveTo>
                  <a:pt x="56536" y="730250"/>
                </a:moveTo>
                <a:lnTo>
                  <a:pt x="281241" y="730250"/>
                </a:lnTo>
                <a:lnTo>
                  <a:pt x="337777" y="786426"/>
                </a:lnTo>
                <a:lnTo>
                  <a:pt x="337777" y="842602"/>
                </a:lnTo>
                <a:lnTo>
                  <a:pt x="0" y="842602"/>
                </a:lnTo>
                <a:lnTo>
                  <a:pt x="0" y="786426"/>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B3B3B3"/>
              </a:solidFill>
              <a:effectLst/>
              <a:uLnTx/>
              <a:uFillTx/>
              <a:latin typeface="Plato"/>
            </a:endParaRPr>
          </a:p>
        </p:txBody>
      </p:sp>
      <p:grpSp>
        <p:nvGrpSpPr>
          <p:cNvPr id="9" name="Group 8">
            <a:extLst>
              <a:ext uri="{FF2B5EF4-FFF2-40B4-BE49-F238E27FC236}">
                <a16:creationId xmlns:a16="http://schemas.microsoft.com/office/drawing/2014/main" id="{E99D088C-A1FA-490C-A196-4E425B8F3F3E}"/>
              </a:ext>
            </a:extLst>
          </p:cNvPr>
          <p:cNvGrpSpPr/>
          <p:nvPr/>
        </p:nvGrpSpPr>
        <p:grpSpPr>
          <a:xfrm>
            <a:off x="1316734" y="2259370"/>
            <a:ext cx="4320000" cy="360000"/>
            <a:chOff x="1016103" y="1340224"/>
            <a:chExt cx="4067921" cy="999373"/>
          </a:xfrm>
        </p:grpSpPr>
        <p:sp>
          <p:nvSpPr>
            <p:cNvPr id="10" name="Shape 11023">
              <a:extLst>
                <a:ext uri="{FF2B5EF4-FFF2-40B4-BE49-F238E27FC236}">
                  <a16:creationId xmlns:a16="http://schemas.microsoft.com/office/drawing/2014/main" id="{C337D14A-9ACA-4BD3-A4F2-767914E749A0}"/>
                </a:ext>
              </a:extLst>
            </p:cNvPr>
            <p:cNvSpPr/>
            <p:nvPr/>
          </p:nvSpPr>
          <p:spPr>
            <a:xfrm>
              <a:off x="1016104" y="1340224"/>
              <a:ext cx="4067920" cy="999373"/>
            </a:xfrm>
            <a:prstGeom prst="rect">
              <a:avLst/>
            </a:prstGeom>
            <a:solidFill>
              <a:srgbClr val="DB5000"/>
            </a:solidFill>
            <a:ln w="12700" cap="flat" cmpd="sng" algn="ctr">
              <a:noFill/>
              <a:prstDash val="solid"/>
              <a:miter lim="800000"/>
            </a:ln>
            <a:effectLst/>
          </p:spPr>
          <p:txBody>
            <a:bodyPr wrap="square" rtlCol="0" anchor="ctr"/>
            <a:lstStyle/>
            <a:p>
              <a:pPr algn="ctr" defTabSz="914217"/>
              <a:endParaRPr sz="1200" b="1" kern="0" dirty="0">
                <a:solidFill>
                  <a:srgbClr val="FFFFFF"/>
                </a:solidFill>
                <a:latin typeface="Lato Light" panose="020F0502020204030203"/>
              </a:endParaRPr>
            </a:p>
          </p:txBody>
        </p:sp>
        <p:sp>
          <p:nvSpPr>
            <p:cNvPr id="11" name="TextBox 10">
              <a:extLst>
                <a:ext uri="{FF2B5EF4-FFF2-40B4-BE49-F238E27FC236}">
                  <a16:creationId xmlns:a16="http://schemas.microsoft.com/office/drawing/2014/main" id="{92D18679-E9DD-4917-B6C2-8872E7D196CB}"/>
                </a:ext>
              </a:extLst>
            </p:cNvPr>
            <p:cNvSpPr txBox="1"/>
            <p:nvPr/>
          </p:nvSpPr>
          <p:spPr>
            <a:xfrm>
              <a:off x="1016103" y="1620281"/>
              <a:ext cx="4067920" cy="375935"/>
            </a:xfrm>
            <a:prstGeom prst="rect">
              <a:avLst/>
            </a:prstGeom>
            <a:solidFill>
              <a:srgbClr val="DB5000"/>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sz="1200" dirty="0"/>
                <a:t>Market engagement</a:t>
              </a:r>
            </a:p>
          </p:txBody>
        </p:sp>
      </p:grpSp>
      <p:grpSp>
        <p:nvGrpSpPr>
          <p:cNvPr id="12" name="Group 11">
            <a:extLst>
              <a:ext uri="{FF2B5EF4-FFF2-40B4-BE49-F238E27FC236}">
                <a16:creationId xmlns:a16="http://schemas.microsoft.com/office/drawing/2014/main" id="{13EB1DFB-8F0E-42AD-8CC1-D19859196693}"/>
              </a:ext>
            </a:extLst>
          </p:cNvPr>
          <p:cNvGrpSpPr/>
          <p:nvPr/>
        </p:nvGrpSpPr>
        <p:grpSpPr>
          <a:xfrm>
            <a:off x="5924495" y="2249948"/>
            <a:ext cx="4320001" cy="360000"/>
            <a:chOff x="1001687" y="2374575"/>
            <a:chExt cx="4061438" cy="999373"/>
          </a:xfrm>
        </p:grpSpPr>
        <p:sp>
          <p:nvSpPr>
            <p:cNvPr id="13" name="Shape 11015">
              <a:extLst>
                <a:ext uri="{FF2B5EF4-FFF2-40B4-BE49-F238E27FC236}">
                  <a16:creationId xmlns:a16="http://schemas.microsoft.com/office/drawing/2014/main" id="{894A6586-D05C-4190-B031-6695DBF46866}"/>
                </a:ext>
              </a:extLst>
            </p:cNvPr>
            <p:cNvSpPr/>
            <p:nvPr/>
          </p:nvSpPr>
          <p:spPr>
            <a:xfrm>
              <a:off x="1001688" y="2374575"/>
              <a:ext cx="4061435" cy="999373"/>
            </a:xfrm>
            <a:prstGeom prst="rect">
              <a:avLst/>
            </a:prstGeom>
            <a:solidFill>
              <a:srgbClr val="F8D90F"/>
            </a:solidFill>
            <a:ln w="12700" cap="flat" cmpd="sng" algn="ctr">
              <a:noFill/>
              <a:prstDash val="solid"/>
              <a:miter lim="800000"/>
            </a:ln>
            <a:effectLst/>
          </p:spPr>
          <p:txBody>
            <a:bodyPr wrap="square" rtlCol="0" anchor="ctr"/>
            <a:lstStyle/>
            <a:p>
              <a:pPr algn="ctr" defTabSz="914217"/>
              <a:endParaRPr sz="1200" b="1" kern="0" dirty="0">
                <a:solidFill>
                  <a:srgbClr val="FF0000"/>
                </a:solidFill>
                <a:latin typeface="Lato Light" panose="020F0502020204030203"/>
              </a:endParaRPr>
            </a:p>
          </p:txBody>
        </p:sp>
        <p:sp>
          <p:nvSpPr>
            <p:cNvPr id="14" name="TextBox 13">
              <a:extLst>
                <a:ext uri="{FF2B5EF4-FFF2-40B4-BE49-F238E27FC236}">
                  <a16:creationId xmlns:a16="http://schemas.microsoft.com/office/drawing/2014/main" id="{EB9C5613-B8E8-49DF-BE4E-3ECDA2D6B4D7}"/>
                </a:ext>
              </a:extLst>
            </p:cNvPr>
            <p:cNvSpPr txBox="1"/>
            <p:nvPr/>
          </p:nvSpPr>
          <p:spPr>
            <a:xfrm>
              <a:off x="1001687" y="2678002"/>
              <a:ext cx="4061438" cy="410112"/>
            </a:xfrm>
            <a:prstGeom prst="rect">
              <a:avLst/>
            </a:prstGeom>
            <a:solidFill>
              <a:srgbClr val="F8D90F"/>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0000"/>
                  </a:solidFill>
                  <a:latin typeface="Lato Light" panose="020F0502020204030203"/>
                </a:defRPr>
              </a:lvl1pPr>
            </a:lstStyle>
            <a:p>
              <a:r>
                <a:rPr lang="en-GB" sz="1200" dirty="0"/>
                <a:t>Business strengths</a:t>
              </a:r>
            </a:p>
          </p:txBody>
        </p:sp>
      </p:grpSp>
      <p:sp>
        <p:nvSpPr>
          <p:cNvPr id="17" name="Rounded Rectangle 13">
            <a:extLst>
              <a:ext uri="{FF2B5EF4-FFF2-40B4-BE49-F238E27FC236}">
                <a16:creationId xmlns:a16="http://schemas.microsoft.com/office/drawing/2014/main" id="{13A4A04E-CAB6-4395-8D3F-32B6A57ECB02}"/>
              </a:ext>
            </a:extLst>
          </p:cNvPr>
          <p:cNvSpPr/>
          <p:nvPr/>
        </p:nvSpPr>
        <p:spPr>
          <a:xfrm>
            <a:off x="3483187" y="2709917"/>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ctr" defTabSz="914217">
              <a:buFont typeface="+mj-lt"/>
              <a:buAutoNum type="romanUcPeriod"/>
            </a:pPr>
            <a:endParaRPr lang="en-GB" sz="1000" dirty="0">
              <a:solidFill>
                <a:srgbClr val="000000"/>
              </a:solidFill>
              <a:latin typeface="Plato"/>
              <a:cs typeface="Times New Roman" panose="02020603050405020304" pitchFamily="18" charset="0"/>
            </a:endParaRP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Commodity based market </a:t>
            </a:r>
          </a:p>
          <a:p>
            <a:pPr algn="ctr" defTabSz="914217"/>
            <a:r>
              <a:rPr lang="en-GB" sz="1000" dirty="0">
                <a:solidFill>
                  <a:srgbClr val="000000"/>
                </a:solidFill>
                <a:latin typeface="Plato"/>
                <a:ea typeface="Times New Roman" panose="02020603050405020304" pitchFamily="18" charset="0"/>
                <a:cs typeface="Times New Roman" panose="02020603050405020304" pitchFamily="18" charset="0"/>
              </a:rPr>
              <a:t>No price insensitive segments </a:t>
            </a:r>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p:txBody>
      </p:sp>
      <p:sp>
        <p:nvSpPr>
          <p:cNvPr id="18" name="Rounded Rectangle 13">
            <a:extLst>
              <a:ext uri="{FF2B5EF4-FFF2-40B4-BE49-F238E27FC236}">
                <a16:creationId xmlns:a16="http://schemas.microsoft.com/office/drawing/2014/main" id="{EBB925CE-F817-437B-A2EF-D046A76182AB}"/>
              </a:ext>
            </a:extLst>
          </p:cNvPr>
          <p:cNvSpPr/>
          <p:nvPr/>
        </p:nvSpPr>
        <p:spPr>
          <a:xfrm>
            <a:off x="1365629" y="2709579"/>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marL="285750" indent="-285750" algn="ctr" defTabSz="914217">
              <a:buFont typeface="+mj-lt"/>
              <a:buAutoNum type="romanUcPeriod"/>
            </a:pPr>
            <a:endParaRPr lang="en-GB" sz="1000" dirty="0">
              <a:solidFill>
                <a:srgbClr val="000000"/>
              </a:solidFill>
              <a:latin typeface="Plato"/>
              <a:cs typeface="Times New Roman" panose="02020603050405020304" pitchFamily="18" charset="0"/>
            </a:endParaRP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Rapid decline </a:t>
            </a:r>
          </a:p>
        </p:txBody>
      </p:sp>
      <p:sp>
        <p:nvSpPr>
          <p:cNvPr id="19" name="Rounded Rectangle 13">
            <a:extLst>
              <a:ext uri="{FF2B5EF4-FFF2-40B4-BE49-F238E27FC236}">
                <a16:creationId xmlns:a16="http://schemas.microsoft.com/office/drawing/2014/main" id="{A0E8E70A-9BDB-4872-9C00-8C6B149902E3}"/>
              </a:ext>
            </a:extLst>
          </p:cNvPr>
          <p:cNvSpPr/>
          <p:nvPr/>
        </p:nvSpPr>
        <p:spPr>
          <a:xfrm>
            <a:off x="1305256" y="4427585"/>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00" dirty="0">
              <a:solidFill>
                <a:srgbClr val="000000"/>
              </a:solidFill>
              <a:latin typeface="Plato"/>
              <a:cs typeface="Times New Roman" panose="02020603050405020304" pitchFamily="18" charset="0"/>
            </a:endParaRP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Low switching costs </a:t>
            </a:r>
          </a:p>
        </p:txBody>
      </p:sp>
      <p:sp>
        <p:nvSpPr>
          <p:cNvPr id="20" name="Rounded Rectangle 13">
            <a:extLst>
              <a:ext uri="{FF2B5EF4-FFF2-40B4-BE49-F238E27FC236}">
                <a16:creationId xmlns:a16="http://schemas.microsoft.com/office/drawing/2014/main" id="{FE35E3E1-839D-4AB9-80D8-FC76986C2D1B}"/>
              </a:ext>
            </a:extLst>
          </p:cNvPr>
          <p:cNvSpPr/>
          <p:nvPr/>
        </p:nvSpPr>
        <p:spPr>
          <a:xfrm>
            <a:off x="3455465" y="4416940"/>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00" dirty="0">
              <a:solidFill>
                <a:srgbClr val="000000"/>
              </a:solidFill>
              <a:latin typeface="Plato"/>
              <a:cs typeface="Times New Roman" panose="02020603050405020304" pitchFamily="18" charset="0"/>
            </a:endParaRP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Bankruptcy laws</a:t>
            </a:r>
          </a:p>
        </p:txBody>
      </p:sp>
      <p:sp>
        <p:nvSpPr>
          <p:cNvPr id="21" name="Rounded Rectangle 13">
            <a:extLst>
              <a:ext uri="{FF2B5EF4-FFF2-40B4-BE49-F238E27FC236}">
                <a16:creationId xmlns:a16="http://schemas.microsoft.com/office/drawing/2014/main" id="{490881A3-F724-42CD-819B-77E2B1F7B878}"/>
              </a:ext>
            </a:extLst>
          </p:cNvPr>
          <p:cNvSpPr/>
          <p:nvPr/>
        </p:nvSpPr>
        <p:spPr>
          <a:xfrm>
            <a:off x="2400982" y="3559023"/>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00" dirty="0">
              <a:solidFill>
                <a:srgbClr val="000000"/>
              </a:solidFill>
              <a:latin typeface="Plato"/>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Competitor characteristics</a:t>
            </a:r>
          </a:p>
          <a:p>
            <a:pPr marL="228600" indent="-228600" algn="ctr" defTabSz="914217">
              <a:buFont typeface="+mj-lt"/>
              <a:buAutoNum type="arabicPeriod"/>
            </a:pPr>
            <a:r>
              <a:rPr lang="en-GB" sz="1000" dirty="0">
                <a:solidFill>
                  <a:srgbClr val="000000"/>
                </a:solidFill>
                <a:latin typeface="Plato"/>
                <a:ea typeface="Times New Roman" panose="02020603050405020304" pitchFamily="18" charset="0"/>
                <a:cs typeface="Times New Roman" panose="02020603050405020304" pitchFamily="18" charset="0"/>
              </a:rPr>
              <a:t>Switching </a:t>
            </a:r>
          </a:p>
          <a:p>
            <a:pPr marL="228600" indent="-228600" algn="ctr" defTabSz="914217">
              <a:buFont typeface="+mj-lt"/>
              <a:buAutoNum type="arabicPeriod"/>
            </a:pPr>
            <a:r>
              <a:rPr lang="en-GB" sz="1000" dirty="0">
                <a:solidFill>
                  <a:srgbClr val="000000"/>
                </a:solidFill>
                <a:latin typeface="Plato"/>
                <a:ea typeface="Times New Roman" panose="02020603050405020304" pitchFamily="18" charset="0"/>
                <a:cs typeface="Times New Roman" panose="02020603050405020304" pitchFamily="18" charset="0"/>
              </a:rPr>
              <a:t>Negotiating </a:t>
            </a: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p:txBody>
      </p:sp>
      <p:sp>
        <p:nvSpPr>
          <p:cNvPr id="22" name="Rounded Rectangle 13">
            <a:extLst>
              <a:ext uri="{FF2B5EF4-FFF2-40B4-BE49-F238E27FC236}">
                <a16:creationId xmlns:a16="http://schemas.microsoft.com/office/drawing/2014/main" id="{0701DC88-75B6-4829-9E19-97312A243BC4}"/>
              </a:ext>
            </a:extLst>
          </p:cNvPr>
          <p:cNvSpPr/>
          <p:nvPr/>
        </p:nvSpPr>
        <p:spPr>
          <a:xfrm>
            <a:off x="5924497" y="3523109"/>
            <a:ext cx="430205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000" dirty="0">
                <a:solidFill>
                  <a:srgbClr val="000000"/>
                </a:solidFill>
                <a:latin typeface="Plato"/>
                <a:cs typeface="Times New Roman" panose="02020603050405020304" pitchFamily="18" charset="0"/>
              </a:rPr>
              <a:t>Review production capacity </a:t>
            </a:r>
          </a:p>
        </p:txBody>
      </p:sp>
      <p:sp>
        <p:nvSpPr>
          <p:cNvPr id="23" name="Rounded Rectangle 13">
            <a:extLst>
              <a:ext uri="{FF2B5EF4-FFF2-40B4-BE49-F238E27FC236}">
                <a16:creationId xmlns:a16="http://schemas.microsoft.com/office/drawing/2014/main" id="{3419CCA5-D1F6-411D-B2B5-2E842229E500}"/>
              </a:ext>
            </a:extLst>
          </p:cNvPr>
          <p:cNvSpPr/>
          <p:nvPr/>
        </p:nvSpPr>
        <p:spPr>
          <a:xfrm>
            <a:off x="5924496" y="2640919"/>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Recognize decline </a:t>
            </a:r>
          </a:p>
        </p:txBody>
      </p:sp>
      <p:sp>
        <p:nvSpPr>
          <p:cNvPr id="24" name="Rounded Rectangle 13">
            <a:extLst>
              <a:ext uri="{FF2B5EF4-FFF2-40B4-BE49-F238E27FC236}">
                <a16:creationId xmlns:a16="http://schemas.microsoft.com/office/drawing/2014/main" id="{A4FAB6EC-C425-4B7E-8A4C-9D39A792121E}"/>
              </a:ext>
            </a:extLst>
          </p:cNvPr>
          <p:cNvSpPr/>
          <p:nvPr/>
        </p:nvSpPr>
        <p:spPr>
          <a:xfrm>
            <a:off x="5930314" y="5274196"/>
            <a:ext cx="4280131"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000" dirty="0">
                <a:solidFill>
                  <a:srgbClr val="000000"/>
                </a:solidFill>
                <a:latin typeface="Plato"/>
                <a:cs typeface="Times New Roman" panose="02020603050405020304" pitchFamily="18" charset="0"/>
              </a:rPr>
              <a:t>Leverage brand with adjacent extensions </a:t>
            </a:r>
          </a:p>
        </p:txBody>
      </p:sp>
      <p:sp>
        <p:nvSpPr>
          <p:cNvPr id="25" name="Rounded Rectangle 13">
            <a:extLst>
              <a:ext uri="{FF2B5EF4-FFF2-40B4-BE49-F238E27FC236}">
                <a16:creationId xmlns:a16="http://schemas.microsoft.com/office/drawing/2014/main" id="{9DEE6BE7-7BA2-4DCB-9365-979AD826444C}"/>
              </a:ext>
            </a:extLst>
          </p:cNvPr>
          <p:cNvSpPr/>
          <p:nvPr/>
        </p:nvSpPr>
        <p:spPr>
          <a:xfrm>
            <a:off x="5908396" y="4410257"/>
            <a:ext cx="430205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000" dirty="0">
                <a:solidFill>
                  <a:srgbClr val="000000"/>
                </a:solidFill>
                <a:latin typeface="Plato"/>
                <a:cs typeface="Times New Roman" panose="02020603050405020304" pitchFamily="18" charset="0"/>
              </a:rPr>
              <a:t>Review capacity utilization for competition </a:t>
            </a:r>
          </a:p>
          <a:p>
            <a:pPr algn="ctr" defTabSz="914217"/>
            <a:endParaRPr lang="en-GB" sz="1000" dirty="0">
              <a:solidFill>
                <a:srgbClr val="000000"/>
              </a:solidFill>
              <a:latin typeface="Plato"/>
              <a:cs typeface="Times New Roman" panose="02020603050405020304" pitchFamily="18" charset="0"/>
            </a:endParaRPr>
          </a:p>
        </p:txBody>
      </p:sp>
      <p:sp>
        <p:nvSpPr>
          <p:cNvPr id="27" name="Rounded Rectangle 13">
            <a:extLst>
              <a:ext uri="{FF2B5EF4-FFF2-40B4-BE49-F238E27FC236}">
                <a16:creationId xmlns:a16="http://schemas.microsoft.com/office/drawing/2014/main" id="{16BE1EF2-7C50-4E6E-A885-6FED6118CFA8}"/>
              </a:ext>
            </a:extLst>
          </p:cNvPr>
          <p:cNvSpPr/>
          <p:nvPr/>
        </p:nvSpPr>
        <p:spPr>
          <a:xfrm>
            <a:off x="8138547" y="2618152"/>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ctr">
            <a:noAutofit/>
          </a:bodyPr>
          <a:lstStyle/>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Market aggressively </a:t>
            </a:r>
          </a:p>
        </p:txBody>
      </p:sp>
      <p:sp>
        <p:nvSpPr>
          <p:cNvPr id="28" name="Shape 11028">
            <a:extLst>
              <a:ext uri="{FF2B5EF4-FFF2-40B4-BE49-F238E27FC236}">
                <a16:creationId xmlns:a16="http://schemas.microsoft.com/office/drawing/2014/main" id="{EEB2B3FE-E375-475C-BBD0-5A6350EF0B19}"/>
              </a:ext>
            </a:extLst>
          </p:cNvPr>
          <p:cNvSpPr/>
          <p:nvPr/>
        </p:nvSpPr>
        <p:spPr>
          <a:xfrm>
            <a:off x="7760430" y="2738737"/>
            <a:ext cx="599625" cy="599625"/>
          </a:xfrm>
          <a:prstGeom prst="rightArrow">
            <a:avLst>
              <a:gd name="adj1" fmla="val 32000"/>
              <a:gd name="adj2" fmla="val 64000"/>
            </a:avLst>
          </a:prstGeom>
          <a:solidFill>
            <a:srgbClr val="4DADB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dirty="0">
              <a:ln>
                <a:noFill/>
              </a:ln>
              <a:solidFill>
                <a:srgbClr val="B3B3B3"/>
              </a:solidFill>
              <a:effectLst/>
              <a:uLnTx/>
              <a:uFillTx/>
              <a:latin typeface="Plato"/>
            </a:endParaRPr>
          </a:p>
        </p:txBody>
      </p:sp>
      <p:sp>
        <p:nvSpPr>
          <p:cNvPr id="29" name="Rounded Rectangle 13">
            <a:extLst>
              <a:ext uri="{FF2B5EF4-FFF2-40B4-BE49-F238E27FC236}">
                <a16:creationId xmlns:a16="http://schemas.microsoft.com/office/drawing/2014/main" id="{CD371EB5-76BE-49C9-80F5-2B8F785C6A8C}"/>
              </a:ext>
            </a:extLst>
          </p:cNvPr>
          <p:cNvSpPr/>
          <p:nvPr/>
        </p:nvSpPr>
        <p:spPr>
          <a:xfrm>
            <a:off x="1294170" y="5356634"/>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00" dirty="0">
              <a:solidFill>
                <a:srgbClr val="000000"/>
              </a:solidFill>
              <a:latin typeface="Plato"/>
              <a:cs typeface="Times New Roman" panose="02020603050405020304" pitchFamily="18" charset="0"/>
            </a:endParaRP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Product is part of a vertically integrated system </a:t>
            </a:r>
          </a:p>
        </p:txBody>
      </p:sp>
      <p:sp>
        <p:nvSpPr>
          <p:cNvPr id="30" name="Rounded Rectangle 13">
            <a:extLst>
              <a:ext uri="{FF2B5EF4-FFF2-40B4-BE49-F238E27FC236}">
                <a16:creationId xmlns:a16="http://schemas.microsoft.com/office/drawing/2014/main" id="{E6F3714F-36CA-48AA-893E-6FEB2D9AA250}"/>
              </a:ext>
            </a:extLst>
          </p:cNvPr>
          <p:cNvSpPr/>
          <p:nvPr/>
        </p:nvSpPr>
        <p:spPr>
          <a:xfrm>
            <a:off x="3473459" y="5333472"/>
            <a:ext cx="2088000" cy="800219"/>
          </a:xfrm>
          <a:prstGeom prst="roundRect">
            <a:avLst>
              <a:gd name="adj" fmla="val 11417"/>
            </a:avLst>
          </a:prstGeom>
          <a:solidFill>
            <a:schemeClr val="bg1">
              <a:lumMod val="85000"/>
            </a:schemeClr>
          </a:solidFill>
          <a:ln w="12700" cap="flat">
            <a:noFill/>
            <a:miter lim="400000"/>
          </a:ln>
          <a:effectLst/>
        </p:spPr>
        <p:txBody>
          <a:bodyPr wrap="square" lIns="0" tIns="0" rIns="0" bIns="0" numCol="1" anchor="t">
            <a:noAutofit/>
          </a:bodyPr>
          <a:lstStyle/>
          <a:p>
            <a:pPr algn="ctr" defTabSz="914217"/>
            <a:endParaRPr lang="en-GB" sz="1000" dirty="0">
              <a:solidFill>
                <a:srgbClr val="000000"/>
              </a:solidFill>
              <a:latin typeface="Plato"/>
              <a:cs typeface="Times New Roman" panose="02020603050405020304" pitchFamily="18" charset="0"/>
            </a:endParaRPr>
          </a:p>
          <a:p>
            <a:pPr algn="ctr" defTabSz="914217"/>
            <a:endParaRPr lang="en-GB" sz="1000" dirty="0">
              <a:solidFill>
                <a:srgbClr val="000000"/>
              </a:solidFill>
              <a:effectLst/>
              <a:latin typeface="Plato"/>
              <a:ea typeface="Times New Roman" panose="02020603050405020304" pitchFamily="18" charset="0"/>
              <a:cs typeface="Times New Roman" panose="02020603050405020304" pitchFamily="18" charset="0"/>
            </a:endParaRPr>
          </a:p>
          <a:p>
            <a:pPr algn="ctr" defTabSz="914217"/>
            <a:r>
              <a:rPr lang="en-GB" sz="1000" dirty="0">
                <a:solidFill>
                  <a:srgbClr val="000000"/>
                </a:solidFill>
                <a:effectLst/>
                <a:latin typeface="Plato"/>
                <a:ea typeface="Times New Roman" panose="02020603050405020304" pitchFamily="18" charset="0"/>
                <a:cs typeface="Times New Roman" panose="02020603050405020304" pitchFamily="18" charset="0"/>
              </a:rPr>
              <a:t>Govt subsidy for some forms to remain </a:t>
            </a:r>
          </a:p>
        </p:txBody>
      </p:sp>
      <p:sp>
        <p:nvSpPr>
          <p:cNvPr id="31" name="Rounded Rectangular Callout 19">
            <a:extLst>
              <a:ext uri="{FF2B5EF4-FFF2-40B4-BE49-F238E27FC236}">
                <a16:creationId xmlns:a16="http://schemas.microsoft.com/office/drawing/2014/main" id="{0FED8366-975C-43FE-9653-577205CBBCCA}"/>
              </a:ext>
            </a:extLst>
          </p:cNvPr>
          <p:cNvSpPr/>
          <p:nvPr/>
        </p:nvSpPr>
        <p:spPr bwMode="auto">
          <a:xfrm>
            <a:off x="4527187" y="269371"/>
            <a:ext cx="2947129" cy="865386"/>
          </a:xfrm>
          <a:prstGeom prst="wedgeRoundRectCallout">
            <a:avLst>
              <a:gd name="adj1" fmla="val 29394"/>
              <a:gd name="adj2" fmla="val 193901"/>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Recognition is usually preceded by clear signs such as competition activities , slowing sales , eroding market share and the market feedback .</a:t>
            </a:r>
          </a:p>
          <a:p>
            <a:pPr fontAlgn="base"/>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ounded Rectangular Callout 19">
            <a:extLst>
              <a:ext uri="{FF2B5EF4-FFF2-40B4-BE49-F238E27FC236}">
                <a16:creationId xmlns:a16="http://schemas.microsoft.com/office/drawing/2014/main" id="{68850859-F9AE-4DAC-9A02-CF2BB1B8CBD3}"/>
              </a:ext>
            </a:extLst>
          </p:cNvPr>
          <p:cNvSpPr/>
          <p:nvPr/>
        </p:nvSpPr>
        <p:spPr bwMode="auto">
          <a:xfrm>
            <a:off x="293901" y="809696"/>
            <a:ext cx="1971297" cy="865386"/>
          </a:xfrm>
          <a:prstGeom prst="wedgeRoundRectCallout">
            <a:avLst>
              <a:gd name="adj1" fmla="val 29394"/>
              <a:gd name="adj2" fmla="val 193901"/>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This situation is usually faced by companies who have rapidly been overtaken by technology or circumstances beyond their conscious  control  or lastly  inattentiveness to marketing fundamentals </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ounded Rectangular Callout 19">
            <a:extLst>
              <a:ext uri="{FF2B5EF4-FFF2-40B4-BE49-F238E27FC236}">
                <a16:creationId xmlns:a16="http://schemas.microsoft.com/office/drawing/2014/main" id="{A6FF4349-1AC0-482E-A06B-F9026AF8049E}"/>
              </a:ext>
            </a:extLst>
          </p:cNvPr>
          <p:cNvSpPr/>
          <p:nvPr/>
        </p:nvSpPr>
        <p:spPr bwMode="auto">
          <a:xfrm>
            <a:off x="214765" y="3984247"/>
            <a:ext cx="1468460" cy="865386"/>
          </a:xfrm>
          <a:prstGeom prst="wedgeRoundRectCallout">
            <a:avLst>
              <a:gd name="adj1" fmla="val 100275"/>
              <a:gd name="adj2" fmla="val -57894"/>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Usually signs of decline are supported by competitive activity and hard negotiation in market </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ounded Rectangular Callout 19">
            <a:extLst>
              <a:ext uri="{FF2B5EF4-FFF2-40B4-BE49-F238E27FC236}">
                <a16:creationId xmlns:a16="http://schemas.microsoft.com/office/drawing/2014/main" id="{7C3EA630-DC61-43CA-AA56-F684A9FCE9D6}"/>
              </a:ext>
            </a:extLst>
          </p:cNvPr>
          <p:cNvSpPr/>
          <p:nvPr/>
        </p:nvSpPr>
        <p:spPr bwMode="auto">
          <a:xfrm>
            <a:off x="10430541" y="2306044"/>
            <a:ext cx="1468460" cy="865386"/>
          </a:xfrm>
          <a:prstGeom prst="wedgeRoundRectCallout">
            <a:avLst>
              <a:gd name="adj1" fmla="val 89676"/>
              <a:gd name="adj2" fmla="val -17427"/>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Holding market share roughly constant over the long run can be viable. The firm requires a profitable position/strengths in one or more segments.</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ounded Rectangular Callout 19">
            <a:extLst>
              <a:ext uri="{FF2B5EF4-FFF2-40B4-BE49-F238E27FC236}">
                <a16:creationId xmlns:a16="http://schemas.microsoft.com/office/drawing/2014/main" id="{DF986AD6-74AA-4C9C-8D15-1D9AAF9B42E5}"/>
              </a:ext>
            </a:extLst>
          </p:cNvPr>
          <p:cNvSpPr/>
          <p:nvPr/>
        </p:nvSpPr>
        <p:spPr bwMode="auto">
          <a:xfrm>
            <a:off x="10407561" y="3743870"/>
            <a:ext cx="1468460" cy="865386"/>
          </a:xfrm>
          <a:prstGeom prst="wedgeRoundRectCallout">
            <a:avLst>
              <a:gd name="adj1" fmla="val 89676"/>
              <a:gd name="adj2" fmla="val -17427"/>
              <a:gd name="adj3" fmla="val 16667"/>
            </a:avLst>
          </a:prstGeom>
          <a:solidFill>
            <a:srgbClr val="FFE48F"/>
          </a:solidFill>
          <a:ln>
            <a:noFill/>
            <a:prstDash val="dash"/>
          </a:ln>
        </p:spPr>
        <p:txBody>
          <a:bodyPr wrap="square" lIns="91428" tIns="45715" rIns="91428" bIns="45715" rtlCol="0" anchor="ctr">
            <a:noAutofit/>
          </a:bodyPr>
          <a:lstStyle/>
          <a:p>
            <a:pPr fontAlgn="base"/>
            <a:r>
              <a:rPr lang="en-GB" sz="800" dirty="0">
                <a:solidFill>
                  <a:schemeClr val="bg1">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Holding market share roughly constant over the long run can be viable. The firm requires a profitable position/strengths in one or more segments.</a:t>
            </a:r>
            <a:endParaRPr lang="en-GB"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F04A4F02-1562-4CC2-AA4E-9A9AB04B9588}"/>
              </a:ext>
            </a:extLst>
          </p:cNvPr>
          <p:cNvGrpSpPr/>
          <p:nvPr/>
        </p:nvGrpSpPr>
        <p:grpSpPr>
          <a:xfrm>
            <a:off x="1683224" y="1807756"/>
            <a:ext cx="8268171" cy="360682"/>
            <a:chOff x="1016103" y="1338331"/>
            <a:chExt cx="4067921" cy="1001266"/>
          </a:xfrm>
        </p:grpSpPr>
        <p:sp>
          <p:nvSpPr>
            <p:cNvPr id="38" name="Shape 11023">
              <a:extLst>
                <a:ext uri="{FF2B5EF4-FFF2-40B4-BE49-F238E27FC236}">
                  <a16:creationId xmlns:a16="http://schemas.microsoft.com/office/drawing/2014/main" id="{6B8FAAAD-FAE1-4637-9BED-E428A4DA48B6}"/>
                </a:ext>
              </a:extLst>
            </p:cNvPr>
            <p:cNvSpPr/>
            <p:nvPr/>
          </p:nvSpPr>
          <p:spPr>
            <a:xfrm>
              <a:off x="1016104" y="1340224"/>
              <a:ext cx="4067920" cy="999373"/>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sz="1600" b="1" kern="0" dirty="0">
                <a:solidFill>
                  <a:srgbClr val="FFFFFF"/>
                </a:solidFill>
                <a:latin typeface="Lato Light" panose="020F0502020204030203"/>
              </a:endParaRPr>
            </a:p>
          </p:txBody>
        </p:sp>
        <p:sp>
          <p:nvSpPr>
            <p:cNvPr id="39" name="TextBox 38">
              <a:extLst>
                <a:ext uri="{FF2B5EF4-FFF2-40B4-BE49-F238E27FC236}">
                  <a16:creationId xmlns:a16="http://schemas.microsoft.com/office/drawing/2014/main" id="{7BA8D4EA-2B44-4C06-9288-1F1D15908CF0}"/>
                </a:ext>
              </a:extLst>
            </p:cNvPr>
            <p:cNvSpPr txBox="1"/>
            <p:nvPr/>
          </p:nvSpPr>
          <p:spPr>
            <a:xfrm>
              <a:off x="1016103" y="1338331"/>
              <a:ext cx="4067920" cy="939838"/>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sz="1600" dirty="0"/>
                <a:t>Decline stage </a:t>
              </a:r>
            </a:p>
          </p:txBody>
        </p:sp>
      </p:grpSp>
      <p:sp>
        <p:nvSpPr>
          <p:cNvPr id="2" name="Footer Placeholder 1">
            <a:extLst>
              <a:ext uri="{FF2B5EF4-FFF2-40B4-BE49-F238E27FC236}">
                <a16:creationId xmlns:a16="http://schemas.microsoft.com/office/drawing/2014/main" id="{F011B5AB-43E9-4408-BBD9-8DC6A59D073F}"/>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E2F3890F-D797-4372-9571-D80C4B9C2387}"/>
              </a:ext>
            </a:extLst>
          </p:cNvPr>
          <p:cNvSpPr>
            <a:spLocks noGrp="1"/>
          </p:cNvSpPr>
          <p:nvPr>
            <p:ph type="sldNum" sz="quarter" idx="12"/>
          </p:nvPr>
        </p:nvSpPr>
        <p:spPr/>
        <p:txBody>
          <a:bodyPr/>
          <a:lstStyle/>
          <a:p>
            <a:fld id="{9278DA17-E8A2-4818-8648-DFE1C8C3EB96}" type="slidenum">
              <a:rPr lang="en-GB" smtClean="0"/>
              <a:t>34</a:t>
            </a:fld>
            <a:endParaRPr lang="en-GB"/>
          </a:p>
        </p:txBody>
      </p:sp>
      <p:pic>
        <p:nvPicPr>
          <p:cNvPr id="43" name="Picture 42" descr="Logo&#10;&#10;Description automatically generated">
            <a:extLst>
              <a:ext uri="{FF2B5EF4-FFF2-40B4-BE49-F238E27FC236}">
                <a16:creationId xmlns:a16="http://schemas.microsoft.com/office/drawing/2014/main" id="{21C8D9D1-A3DA-43FC-BD56-9DBCA4E6C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963569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97605-9050-4D63-B16F-905C2BF32599}"/>
              </a:ext>
            </a:extLst>
          </p:cNvPr>
          <p:cNvSpPr txBox="1"/>
          <p:nvPr/>
        </p:nvSpPr>
        <p:spPr>
          <a:xfrm>
            <a:off x="0" y="0"/>
            <a:ext cx="7876352"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Mapping the portfolio</a:t>
            </a:r>
            <a:endParaRPr kumimoji="0" lang="en-US" sz="2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 name="Footer Placeholder 2">
            <a:extLst>
              <a:ext uri="{FF2B5EF4-FFF2-40B4-BE49-F238E27FC236}">
                <a16:creationId xmlns:a16="http://schemas.microsoft.com/office/drawing/2014/main" id="{040C3D9E-6712-477E-9B4B-6CAF11D87759}"/>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E8CAF220-3174-4E1C-B41B-81E375278FE1}"/>
              </a:ext>
            </a:extLst>
          </p:cNvPr>
          <p:cNvSpPr>
            <a:spLocks noGrp="1"/>
          </p:cNvSpPr>
          <p:nvPr>
            <p:ph type="sldNum" sz="quarter" idx="12"/>
          </p:nvPr>
        </p:nvSpPr>
        <p:spPr/>
        <p:txBody>
          <a:bodyPr/>
          <a:lstStyle/>
          <a:p>
            <a:fld id="{9278DA17-E8A2-4818-8648-DFE1C8C3EB96}" type="slidenum">
              <a:rPr lang="en-GB" smtClean="0"/>
              <a:t>35</a:t>
            </a:fld>
            <a:endParaRPr lang="en-GB"/>
          </a:p>
        </p:txBody>
      </p:sp>
      <p:pic>
        <p:nvPicPr>
          <p:cNvPr id="6" name="Picture 5" descr="Logo&#10;&#10;Description automatically generated">
            <a:extLst>
              <a:ext uri="{FF2B5EF4-FFF2-40B4-BE49-F238E27FC236}">
                <a16:creationId xmlns:a16="http://schemas.microsoft.com/office/drawing/2014/main" id="{18735D95-8537-4062-8606-65A2C7E64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7" name="Picture 6">
            <a:extLst>
              <a:ext uri="{FF2B5EF4-FFF2-40B4-BE49-F238E27FC236}">
                <a16:creationId xmlns:a16="http://schemas.microsoft.com/office/drawing/2014/main" id="{137DE8C7-C778-4F32-BE1B-E2A153E9DAE4}"/>
              </a:ext>
            </a:extLst>
          </p:cNvPr>
          <p:cNvPicPr>
            <a:picLocks noChangeAspect="1"/>
          </p:cNvPicPr>
          <p:nvPr/>
        </p:nvPicPr>
        <p:blipFill>
          <a:blip r:embed="rId3"/>
          <a:stretch>
            <a:fillRect/>
          </a:stretch>
        </p:blipFill>
        <p:spPr>
          <a:xfrm>
            <a:off x="0" y="1485348"/>
            <a:ext cx="12192000" cy="3887304"/>
          </a:xfrm>
          <a:prstGeom prst="rect">
            <a:avLst/>
          </a:prstGeom>
        </p:spPr>
      </p:pic>
    </p:spTree>
    <p:extLst>
      <p:ext uri="{BB962C8B-B14F-4D97-AF65-F5344CB8AC3E}">
        <p14:creationId xmlns:p14="http://schemas.microsoft.com/office/powerpoint/2010/main" val="2749720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F492D-15D6-40E9-9FD0-3A2513C3C4BE}"/>
              </a:ext>
            </a:extLst>
          </p:cNvPr>
          <p:cNvSpPr txBox="1"/>
          <p:nvPr/>
        </p:nvSpPr>
        <p:spPr>
          <a:xfrm>
            <a:off x="0" y="0"/>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The 4 Stages</a:t>
            </a: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a:t>
            </a:r>
            <a:r>
              <a:rPr lang="en-US" sz="1400" b="1" dirty="0">
                <a:solidFill>
                  <a:schemeClr val="bg1">
                    <a:lumMod val="50000"/>
                  </a:schemeClr>
                </a:solidFill>
                <a:latin typeface="Poppins" panose="00000500000000000000" pitchFamily="2" charset="0"/>
                <a:cs typeface="Poppins" panose="00000500000000000000" pitchFamily="2" charset="0"/>
              </a:rPr>
              <a:t>( Simulated Calculator ) </a:t>
            </a:r>
            <a:endParaRPr kumimoji="0" lang="en-US" sz="2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 name="Footer Placeholder 2">
            <a:extLst>
              <a:ext uri="{FF2B5EF4-FFF2-40B4-BE49-F238E27FC236}">
                <a16:creationId xmlns:a16="http://schemas.microsoft.com/office/drawing/2014/main" id="{DED5BAFF-635A-4783-958F-2134E696618B}"/>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8598801C-2C01-4A90-A27C-58EF3B28607E}"/>
              </a:ext>
            </a:extLst>
          </p:cNvPr>
          <p:cNvSpPr>
            <a:spLocks noGrp="1"/>
          </p:cNvSpPr>
          <p:nvPr>
            <p:ph type="sldNum" sz="quarter" idx="12"/>
          </p:nvPr>
        </p:nvSpPr>
        <p:spPr/>
        <p:txBody>
          <a:bodyPr/>
          <a:lstStyle/>
          <a:p>
            <a:fld id="{9278DA17-E8A2-4818-8648-DFE1C8C3EB96}" type="slidenum">
              <a:rPr lang="en-GB" smtClean="0"/>
              <a:t>36</a:t>
            </a:fld>
            <a:endParaRPr lang="en-GB"/>
          </a:p>
        </p:txBody>
      </p:sp>
      <p:pic>
        <p:nvPicPr>
          <p:cNvPr id="6" name="Picture 5" descr="Logo&#10;&#10;Description automatically generated">
            <a:extLst>
              <a:ext uri="{FF2B5EF4-FFF2-40B4-BE49-F238E27FC236}">
                <a16:creationId xmlns:a16="http://schemas.microsoft.com/office/drawing/2014/main" id="{E762A528-0C0B-441F-9C1F-9F50FB782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7" name="Picture 6">
            <a:extLst>
              <a:ext uri="{FF2B5EF4-FFF2-40B4-BE49-F238E27FC236}">
                <a16:creationId xmlns:a16="http://schemas.microsoft.com/office/drawing/2014/main" id="{07C672F5-7523-4408-A3DD-F9C6034DD46F}"/>
              </a:ext>
            </a:extLst>
          </p:cNvPr>
          <p:cNvPicPr>
            <a:picLocks noChangeAspect="1"/>
          </p:cNvPicPr>
          <p:nvPr/>
        </p:nvPicPr>
        <p:blipFill>
          <a:blip r:embed="rId3"/>
          <a:stretch>
            <a:fillRect/>
          </a:stretch>
        </p:blipFill>
        <p:spPr>
          <a:xfrm>
            <a:off x="1307514" y="890447"/>
            <a:ext cx="9765030" cy="5314119"/>
          </a:xfrm>
          <a:prstGeom prst="rect">
            <a:avLst/>
          </a:prstGeom>
        </p:spPr>
      </p:pic>
      <p:sp>
        <p:nvSpPr>
          <p:cNvPr id="5" name="TextBox 4">
            <a:extLst>
              <a:ext uri="{FF2B5EF4-FFF2-40B4-BE49-F238E27FC236}">
                <a16:creationId xmlns:a16="http://schemas.microsoft.com/office/drawing/2014/main" id="{B9B4738C-833F-44E7-960F-C179FB6B8C94}"/>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390770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EE2F3D-14BA-43D8-A523-865C5F06366A}"/>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F63BEBEF-E5E8-45F2-8B87-2A095E3ECD68}"/>
              </a:ext>
            </a:extLst>
          </p:cNvPr>
          <p:cNvSpPr>
            <a:spLocks noGrp="1"/>
          </p:cNvSpPr>
          <p:nvPr>
            <p:ph type="sldNum" sz="quarter" idx="12"/>
          </p:nvPr>
        </p:nvSpPr>
        <p:spPr/>
        <p:txBody>
          <a:bodyPr/>
          <a:lstStyle/>
          <a:p>
            <a:fld id="{9278DA17-E8A2-4818-8648-DFE1C8C3EB96}" type="slidenum">
              <a:rPr lang="en-GB" smtClean="0"/>
              <a:t>37</a:t>
            </a:fld>
            <a:endParaRPr lang="en-GB"/>
          </a:p>
        </p:txBody>
      </p:sp>
      <p:sp>
        <p:nvSpPr>
          <p:cNvPr id="4" name="TextBox 3">
            <a:extLst>
              <a:ext uri="{FF2B5EF4-FFF2-40B4-BE49-F238E27FC236}">
                <a16:creationId xmlns:a16="http://schemas.microsoft.com/office/drawing/2014/main" id="{21F89B09-5FC1-4706-A1E6-91DF50DBC92A}"/>
              </a:ext>
            </a:extLst>
          </p:cNvPr>
          <p:cNvSpPr txBox="1"/>
          <p:nvPr/>
        </p:nvSpPr>
        <p:spPr>
          <a:xfrm>
            <a:off x="3240350" y="2867982"/>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Poppins" panose="00000500000000000000" pitchFamily="2" charset="0"/>
                <a:ea typeface="MS Gothic" panose="020B0609070205080204" pitchFamily="49" charset="-128"/>
                <a:cs typeface="Poppins" panose="00000500000000000000" pitchFamily="2" charset="0"/>
              </a:rPr>
              <a:t>Product Life Cycle </a:t>
            </a:r>
            <a:endParaRPr kumimoji="0" lang="en-US" sz="3200" b="0" i="0" u="none" strike="noStrike" kern="1200" cap="none" spc="0" normalizeH="0" baseline="0" noProof="0" dirty="0">
              <a:ln>
                <a:noFill/>
              </a:ln>
              <a:solidFill>
                <a:schemeClr val="accent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3701048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B02CDA83-F011-4420-8F23-2716CDF9D048}"/>
              </a:ext>
            </a:extLst>
          </p:cNvPr>
          <p:cNvGrpSpPr/>
          <p:nvPr/>
        </p:nvGrpSpPr>
        <p:grpSpPr>
          <a:xfrm>
            <a:off x="0" y="2876860"/>
            <a:ext cx="5906608" cy="944402"/>
            <a:chOff x="-17756" y="-567281"/>
            <a:chExt cx="5906608" cy="944402"/>
          </a:xfrm>
        </p:grpSpPr>
        <p:sp>
          <p:nvSpPr>
            <p:cNvPr id="8" name="TextBox 7">
              <a:extLst>
                <a:ext uri="{FF2B5EF4-FFF2-40B4-BE49-F238E27FC236}">
                  <a16:creationId xmlns:a16="http://schemas.microsoft.com/office/drawing/2014/main" id="{DA32DBBD-D3E4-453E-AFA1-C79D34C915C9}"/>
                </a:ext>
              </a:extLst>
            </p:cNvPr>
            <p:cNvSpPr txBox="1"/>
            <p:nvPr/>
          </p:nvSpPr>
          <p:spPr>
            <a:xfrm>
              <a:off x="-17756" y="-567281"/>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Product Life Cycle </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0" name="TextBox 9">
              <a:extLst>
                <a:ext uri="{FF2B5EF4-FFF2-40B4-BE49-F238E27FC236}">
                  <a16:creationId xmlns:a16="http://schemas.microsoft.com/office/drawing/2014/main" id="{4B5F75FC-EC67-41BD-8241-FCDFFD0B2B59}"/>
                </a:ext>
              </a:extLst>
            </p:cNvPr>
            <p:cNvSpPr txBox="1"/>
            <p:nvPr/>
          </p:nvSpPr>
          <p:spPr>
            <a:xfrm>
              <a:off x="273146" y="-22989"/>
              <a:ext cx="546864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US" sz="1000" dirty="0">
                  <a:solidFill>
                    <a:schemeClr val="bg1"/>
                  </a:solidFill>
                  <a:latin typeface="Lato Light" panose="020F0502020204030203"/>
                </a:rPr>
                <a:t>We examine the PLC from various alternatives giving you the opportunity to understand some of the background and impacting factors that influence the PLC in business applications</a:t>
              </a:r>
              <a:endParaRPr lang="en-GB" sz="1000" dirty="0">
                <a:solidFill>
                  <a:schemeClr val="bg1"/>
                </a:solidFill>
                <a:latin typeface="Lato Light" panose="020F0502020204030203"/>
              </a:endParaRPr>
            </a:p>
          </p:txBody>
        </p:sp>
      </p:gr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pic>
        <p:nvPicPr>
          <p:cNvPr id="5" name="Picture 4">
            <a:extLst>
              <a:ext uri="{FF2B5EF4-FFF2-40B4-BE49-F238E27FC236}">
                <a16:creationId xmlns:a16="http://schemas.microsoft.com/office/drawing/2014/main" id="{BFE58DEB-8487-6BD8-9B11-578BDD66430E}"/>
              </a:ext>
            </a:extLst>
          </p:cNvPr>
          <p:cNvPicPr>
            <a:picLocks noChangeAspect="1"/>
          </p:cNvPicPr>
          <p:nvPr/>
        </p:nvPicPr>
        <p:blipFill rotWithShape="1">
          <a:blip r:embed="rId3"/>
          <a:srcRect l="42015" t="30680" r="7140" b="12970"/>
          <a:stretch/>
        </p:blipFill>
        <p:spPr>
          <a:xfrm>
            <a:off x="6590666" y="2090208"/>
            <a:ext cx="4696552" cy="2927818"/>
          </a:xfrm>
          <a:prstGeom prst="rect">
            <a:avLst/>
          </a:prstGeom>
        </p:spPr>
      </p:pic>
      <p:grpSp>
        <p:nvGrpSpPr>
          <p:cNvPr id="4" name="Group 3">
            <a:extLst>
              <a:ext uri="{FF2B5EF4-FFF2-40B4-BE49-F238E27FC236}">
                <a16:creationId xmlns:a16="http://schemas.microsoft.com/office/drawing/2014/main" id="{ED006DCD-59C3-419B-5206-1740BC9D3C8F}"/>
              </a:ext>
            </a:extLst>
          </p:cNvPr>
          <p:cNvGrpSpPr/>
          <p:nvPr/>
        </p:nvGrpSpPr>
        <p:grpSpPr>
          <a:xfrm>
            <a:off x="5258646" y="4158197"/>
            <a:ext cx="1055370" cy="1055370"/>
            <a:chOff x="7108613" y="4124330"/>
            <a:chExt cx="1055370" cy="1055370"/>
          </a:xfrm>
        </p:grpSpPr>
        <p:sp>
          <p:nvSpPr>
            <p:cNvPr id="6" name="Oval 5">
              <a:extLst>
                <a:ext uri="{FF2B5EF4-FFF2-40B4-BE49-F238E27FC236}">
                  <a16:creationId xmlns:a16="http://schemas.microsoft.com/office/drawing/2014/main" id="{55AFC818-12C2-F672-1C37-1B52D0BB1E82}"/>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D10A3432-1FE4-386E-34BA-4F2286A0D91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35867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A9F05-DA33-48BA-AFAE-3C004D204F4A}"/>
              </a:ext>
            </a:extLst>
          </p:cNvPr>
          <p:cNvSpPr/>
          <p:nvPr/>
        </p:nvSpPr>
        <p:spPr>
          <a:xfrm>
            <a:off x="6327648" y="2297894"/>
            <a:ext cx="5854956" cy="2024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a:endParaRPr>
          </a:p>
        </p:txBody>
      </p:sp>
      <p:sp>
        <p:nvSpPr>
          <p:cNvPr id="4" name="TextBox 3">
            <a:extLst>
              <a:ext uri="{FF2B5EF4-FFF2-40B4-BE49-F238E27FC236}">
                <a16:creationId xmlns:a16="http://schemas.microsoft.com/office/drawing/2014/main" id="{6AB1703C-F259-426D-8A67-DA45C977A142}"/>
              </a:ext>
            </a:extLst>
          </p:cNvPr>
          <p:cNvSpPr txBox="1"/>
          <p:nvPr/>
        </p:nvSpPr>
        <p:spPr>
          <a:xfrm>
            <a:off x="6483096" y="3012659"/>
            <a:ext cx="5568697" cy="646331"/>
          </a:xfrm>
          <a:prstGeom prst="rect">
            <a:avLst/>
          </a:prstGeom>
          <a:noFill/>
        </p:spPr>
        <p:txBody>
          <a:bodyPr wrap="square" rtlCol="0">
            <a:spAutoFit/>
          </a:bodyPr>
          <a:lstStyle/>
          <a:p>
            <a:r>
              <a:rPr lang="en-GB" sz="1200" i="1" dirty="0">
                <a:solidFill>
                  <a:schemeClr val="tx1">
                    <a:lumMod val="95000"/>
                    <a:lumOff val="5000"/>
                  </a:schemeClr>
                </a:solidFill>
                <a:latin typeface="Lato Light" panose="020F0502020204030203"/>
              </a:rPr>
              <a:t>Watch the product life cycle, but more importantly watch the market life cycle</a:t>
            </a:r>
            <a:r>
              <a:rPr lang="en-GB" sz="1200" dirty="0">
                <a:solidFill>
                  <a:schemeClr val="tx1">
                    <a:lumMod val="95000"/>
                    <a:lumOff val="5000"/>
                  </a:schemeClr>
                </a:solidFill>
                <a:latin typeface="Lato Light" panose="020F0502020204030203"/>
              </a:rPr>
              <a:t>.</a:t>
            </a:r>
          </a:p>
          <a:p>
            <a:endParaRPr lang="en-GB" sz="1200" dirty="0">
              <a:solidFill>
                <a:schemeClr val="tx1">
                  <a:lumMod val="95000"/>
                  <a:lumOff val="5000"/>
                </a:schemeClr>
              </a:solidFill>
              <a:latin typeface="Lato Light" panose="020F0502020204030203"/>
            </a:endParaRPr>
          </a:p>
          <a:p>
            <a:r>
              <a:rPr lang="en-GB" sz="1200" dirty="0">
                <a:solidFill>
                  <a:schemeClr val="tx1">
                    <a:lumMod val="95000"/>
                    <a:lumOff val="5000"/>
                  </a:schemeClr>
                </a:solidFill>
                <a:latin typeface="Lato Light" panose="020F0502020204030203"/>
              </a:rPr>
              <a:t>Philip Kotler.</a:t>
            </a:r>
          </a:p>
        </p:txBody>
      </p:sp>
      <p:sp>
        <p:nvSpPr>
          <p:cNvPr id="8" name="TextBox 7">
            <a:extLst>
              <a:ext uri="{FF2B5EF4-FFF2-40B4-BE49-F238E27FC236}">
                <a16:creationId xmlns:a16="http://schemas.microsoft.com/office/drawing/2014/main" id="{3D65ED9A-CA50-4021-80FD-E2004A32BB42}"/>
              </a:ext>
            </a:extLst>
          </p:cNvPr>
          <p:cNvSpPr txBox="1"/>
          <p:nvPr/>
        </p:nvSpPr>
        <p:spPr>
          <a:xfrm>
            <a:off x="94018" y="23340"/>
            <a:ext cx="5411236"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Product Life Cycle.</a:t>
            </a:r>
            <a:r>
              <a:rPr lang="en-US" sz="2800" b="1" dirty="0">
                <a:solidFill>
                  <a:srgbClr val="002060"/>
                </a:solidFill>
                <a:latin typeface="Poppins" panose="00000500000000000000" pitchFamily="2" charset="0"/>
                <a:cs typeface="Poppins" panose="00000500000000000000" pitchFamily="2" charset="0"/>
              </a:rPr>
              <a:t> </a:t>
            </a:r>
          </a:p>
        </p:txBody>
      </p:sp>
      <p:sp>
        <p:nvSpPr>
          <p:cNvPr id="2" name="Footer Placeholder 1">
            <a:extLst>
              <a:ext uri="{FF2B5EF4-FFF2-40B4-BE49-F238E27FC236}">
                <a16:creationId xmlns:a16="http://schemas.microsoft.com/office/drawing/2014/main" id="{A82F61FF-7B4F-4282-A6E7-731D9B808FBB}"/>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356D637F-D078-4BAA-88B3-5EB4E012A28F}"/>
              </a:ext>
            </a:extLst>
          </p:cNvPr>
          <p:cNvSpPr>
            <a:spLocks noGrp="1"/>
          </p:cNvSpPr>
          <p:nvPr>
            <p:ph type="sldNum" sz="quarter" idx="12"/>
          </p:nvPr>
        </p:nvSpPr>
        <p:spPr/>
        <p:txBody>
          <a:bodyPr/>
          <a:lstStyle/>
          <a:p>
            <a:fld id="{DB8828D9-3E6A-477F-A491-AADAE3613DD2}" type="slidenum">
              <a:rPr lang="en-GB" smtClean="0"/>
              <a:t>6</a:t>
            </a:fld>
            <a:endParaRPr lang="en-GB"/>
          </a:p>
        </p:txBody>
      </p:sp>
      <p:pic>
        <p:nvPicPr>
          <p:cNvPr id="11" name="Picture 10" descr="Logo&#10;&#10;Description automatically generated">
            <a:extLst>
              <a:ext uri="{FF2B5EF4-FFF2-40B4-BE49-F238E27FC236}">
                <a16:creationId xmlns:a16="http://schemas.microsoft.com/office/drawing/2014/main" id="{B2D6CF3D-144F-4F54-BDB6-C8620ABB7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Rectangle 5">
            <a:extLst>
              <a:ext uri="{FF2B5EF4-FFF2-40B4-BE49-F238E27FC236}">
                <a16:creationId xmlns:a16="http://schemas.microsoft.com/office/drawing/2014/main" id="{45BCC210-5C52-2E34-D3C5-542D4BD69FAB}"/>
              </a:ext>
            </a:extLst>
          </p:cNvPr>
          <p:cNvSpPr/>
          <p:nvPr/>
        </p:nvSpPr>
        <p:spPr>
          <a:xfrm>
            <a:off x="0" y="2294846"/>
            <a:ext cx="6336792" cy="2024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a:endParaRPr>
          </a:p>
        </p:txBody>
      </p:sp>
    </p:spTree>
    <p:extLst>
      <p:ext uri="{BB962C8B-B14F-4D97-AF65-F5344CB8AC3E}">
        <p14:creationId xmlns:p14="http://schemas.microsoft.com/office/powerpoint/2010/main" val="72127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0B36BD-527B-4FAB-BC1D-1E57399EB95F}"/>
              </a:ext>
            </a:extLst>
          </p:cNvPr>
          <p:cNvGrpSpPr/>
          <p:nvPr/>
        </p:nvGrpSpPr>
        <p:grpSpPr>
          <a:xfrm>
            <a:off x="292230" y="1056443"/>
            <a:ext cx="11585543" cy="5375653"/>
            <a:chOff x="320511" y="1091135"/>
            <a:chExt cx="11585543" cy="5375653"/>
          </a:xfrm>
        </p:grpSpPr>
        <p:sp>
          <p:nvSpPr>
            <p:cNvPr id="3" name="Rectangle 2">
              <a:extLst>
                <a:ext uri="{FF2B5EF4-FFF2-40B4-BE49-F238E27FC236}">
                  <a16:creationId xmlns:a16="http://schemas.microsoft.com/office/drawing/2014/main" id="{F19E3E49-8513-4B0B-B567-740B64B73B10}"/>
                </a:ext>
              </a:extLst>
            </p:cNvPr>
            <p:cNvSpPr/>
            <p:nvPr/>
          </p:nvSpPr>
          <p:spPr>
            <a:xfrm>
              <a:off x="320511" y="1091135"/>
              <a:ext cx="11585543" cy="5375653"/>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ight" panose="020F0502020204030203"/>
              </a:endParaRPr>
            </a:p>
          </p:txBody>
        </p:sp>
        <p:sp>
          <p:nvSpPr>
            <p:cNvPr id="4" name="Rectangle 3">
              <a:extLst>
                <a:ext uri="{FF2B5EF4-FFF2-40B4-BE49-F238E27FC236}">
                  <a16:creationId xmlns:a16="http://schemas.microsoft.com/office/drawing/2014/main" id="{EF606C2C-FD7A-45C6-9480-6EDC9CF2DE4F}"/>
                </a:ext>
              </a:extLst>
            </p:cNvPr>
            <p:cNvSpPr/>
            <p:nvPr/>
          </p:nvSpPr>
          <p:spPr>
            <a:xfrm>
              <a:off x="623454" y="1769876"/>
              <a:ext cx="3493929" cy="137338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474747"/>
                  </a:solidFill>
                  <a:effectLst/>
                  <a:latin typeface="Lato Light" panose="020F0502020204030203"/>
                </a:rPr>
                <a:t>New uses of a product can also revitalize an old brand</a:t>
              </a:r>
              <a:endParaRPr lang="en-IN" sz="1600" dirty="0">
                <a:latin typeface="Lato Light" panose="020F0502020204030203"/>
              </a:endParaRPr>
            </a:p>
          </p:txBody>
        </p:sp>
        <p:sp>
          <p:nvSpPr>
            <p:cNvPr id="5" name="Rectangle 4">
              <a:extLst>
                <a:ext uri="{FF2B5EF4-FFF2-40B4-BE49-F238E27FC236}">
                  <a16:creationId xmlns:a16="http://schemas.microsoft.com/office/drawing/2014/main" id="{2D26BA9D-9473-4D62-9EFB-3BEB2CE3ECF1}"/>
                </a:ext>
              </a:extLst>
            </p:cNvPr>
            <p:cNvSpPr/>
            <p:nvPr/>
          </p:nvSpPr>
          <p:spPr>
            <a:xfrm>
              <a:off x="4350797" y="1769876"/>
              <a:ext cx="3493929" cy="1373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a:rPr>
                <a:t>As the industry approaches maturity, the industry life cycle curve becomes noticeably flatter</a:t>
              </a:r>
              <a:endParaRPr lang="en-IN" sz="1400" dirty="0">
                <a:latin typeface="Lato Light" panose="020F0502020204030203"/>
              </a:endParaRPr>
            </a:p>
          </p:txBody>
        </p:sp>
        <p:sp>
          <p:nvSpPr>
            <p:cNvPr id="6" name="Rectangle 5">
              <a:extLst>
                <a:ext uri="{FF2B5EF4-FFF2-40B4-BE49-F238E27FC236}">
                  <a16:creationId xmlns:a16="http://schemas.microsoft.com/office/drawing/2014/main" id="{94E4CA21-3979-414E-9764-4CC3BA3DC4E8}"/>
                </a:ext>
              </a:extLst>
            </p:cNvPr>
            <p:cNvSpPr/>
            <p:nvPr/>
          </p:nvSpPr>
          <p:spPr>
            <a:xfrm>
              <a:off x="623454" y="3326712"/>
              <a:ext cx="3493929" cy="176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0" dirty="0">
                  <a:solidFill>
                    <a:srgbClr val="474747"/>
                  </a:solidFill>
                  <a:effectLst/>
                  <a:latin typeface="Lato Light" panose="020F0502020204030203"/>
                </a:rPr>
                <a:t>A prime example is Arm &amp; Hammer baking soda. In 1969, sales were dropping due to the introduction of packaged foods with baking soda as an added ingredient and an overall decline in home baking. New uses for the product as a deodorizer for refrigerators and later as a laundry additive, toothpaste additive, and carpet freshener extended the life cycle of the baking soda industry. Promoting new uses for old brands can increase sales by increasing usage frequency. In some cases, this strategy is cheaper than trying to convert new users in a mature market.</a:t>
              </a:r>
              <a:endParaRPr lang="en-IN" sz="900" dirty="0">
                <a:latin typeface="Lato Light" panose="020F0502020204030203"/>
              </a:endParaRPr>
            </a:p>
          </p:txBody>
        </p:sp>
        <p:sp>
          <p:nvSpPr>
            <p:cNvPr id="7" name="Rectangle 6">
              <a:extLst>
                <a:ext uri="{FF2B5EF4-FFF2-40B4-BE49-F238E27FC236}">
                  <a16:creationId xmlns:a16="http://schemas.microsoft.com/office/drawing/2014/main" id="{F7F281A1-B8E1-41F9-9A7C-39CF1F489787}"/>
                </a:ext>
              </a:extLst>
            </p:cNvPr>
            <p:cNvSpPr/>
            <p:nvPr/>
          </p:nvSpPr>
          <p:spPr>
            <a:xfrm>
              <a:off x="4363764" y="3326712"/>
              <a:ext cx="3493929" cy="2592000"/>
            </a:xfrm>
            <a:prstGeom prst="rect">
              <a:avLst/>
            </a:prstGeom>
            <a:solidFill>
              <a:srgbClr val="67C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latin typeface="Lato Light" panose="020F0502020204030203"/>
                </a:rPr>
                <a:t>Some experts have labelled an additional stage, called expansion, between growth and maturity. While sales are expanding and earnings are growing from these "cash cow" products, the rate has slowed from the growth stage. In fact, the rate of sales expansion is typically equal to the growth rate of the economy.</a:t>
              </a:r>
            </a:p>
            <a:p>
              <a:r>
                <a:rPr lang="en-GB" sz="900" dirty="0">
                  <a:latin typeface="Lato Light" panose="020F0502020204030203"/>
                </a:rPr>
                <a:t>Some competition from late entrants will be apparent, and these new entrants will try to steal market share from existing products. Thus, the marketing effort must remain strong and must stress the unique features of the product or the firm to continue to differentiate a firm's offerings from industry competitors. </a:t>
              </a:r>
            </a:p>
          </p:txBody>
        </p:sp>
        <p:sp>
          <p:nvSpPr>
            <p:cNvPr id="8" name="Rectangle 7">
              <a:extLst>
                <a:ext uri="{FF2B5EF4-FFF2-40B4-BE49-F238E27FC236}">
                  <a16:creationId xmlns:a16="http://schemas.microsoft.com/office/drawing/2014/main" id="{061BBC62-7A35-413D-9F61-B4E33997AC5B}"/>
                </a:ext>
              </a:extLst>
            </p:cNvPr>
            <p:cNvSpPr/>
            <p:nvPr/>
          </p:nvSpPr>
          <p:spPr>
            <a:xfrm>
              <a:off x="8083807" y="1799568"/>
              <a:ext cx="3493929" cy="1373387"/>
            </a:xfrm>
            <a:prstGeom prst="rect">
              <a:avLst/>
            </a:prstGeom>
            <a:solidFill>
              <a:srgbClr val="67C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Lato Light" panose="020F0502020204030203"/>
                </a:rPr>
                <a:t>When sales reach maturity.</a:t>
              </a:r>
            </a:p>
          </p:txBody>
        </p:sp>
        <p:sp>
          <p:nvSpPr>
            <p:cNvPr id="9" name="Rectangle 8">
              <a:extLst>
                <a:ext uri="{FF2B5EF4-FFF2-40B4-BE49-F238E27FC236}">
                  <a16:creationId xmlns:a16="http://schemas.microsoft.com/office/drawing/2014/main" id="{186D3998-B455-4BE8-BA06-A590166B56BA}"/>
                </a:ext>
              </a:extLst>
            </p:cNvPr>
            <p:cNvSpPr/>
            <p:nvPr/>
          </p:nvSpPr>
          <p:spPr>
            <a:xfrm>
              <a:off x="8131181" y="3356302"/>
              <a:ext cx="3493929" cy="20160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latin typeface="Lato Light" panose="020F0502020204030203"/>
                </a:rPr>
                <a:t>An example is feminine hygiene products. Sales in the United States have reached maturity due to a number of external reasons, like the stable to declining population growth rate and the aging of the baby boomers, who may no longer be consumers for these products. But when makers of these products concentrated on foreign markets, sales grew and the maturity of the product was prolonged. Often so-called "dog" products can find new life in other parts of the world. However, once world saturation is reached, the eventual maturity and decline of the industry or product line will result.</a:t>
              </a:r>
            </a:p>
            <a:p>
              <a:endParaRPr lang="en-IN" sz="900" dirty="0">
                <a:latin typeface="Lato Light" panose="020F0502020204030203"/>
              </a:endParaRPr>
            </a:p>
          </p:txBody>
        </p:sp>
        <p:sp>
          <p:nvSpPr>
            <p:cNvPr id="10" name="Rectangle 9">
              <a:extLst>
                <a:ext uri="{FF2B5EF4-FFF2-40B4-BE49-F238E27FC236}">
                  <a16:creationId xmlns:a16="http://schemas.microsoft.com/office/drawing/2014/main" id="{9048D63B-75F4-4D53-8F19-89BBA8D2BE19}"/>
                </a:ext>
              </a:extLst>
            </p:cNvPr>
            <p:cNvSpPr/>
            <p:nvPr/>
          </p:nvSpPr>
          <p:spPr>
            <a:xfrm>
              <a:off x="726569" y="1252453"/>
              <a:ext cx="5939248"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83D65"/>
                  </a:solidFill>
                  <a:effectLst/>
                  <a:uLnTx/>
                  <a:uFillTx/>
                  <a:latin typeface="Lato Light" panose="020F0502020204030203"/>
                  <a:cs typeface="Segoe UI" panose="020B0502040204020203" pitchFamily="34" charset="0"/>
                </a:rPr>
                <a:t>Solutions for business productivity challenges. </a:t>
              </a:r>
            </a:p>
          </p:txBody>
        </p:sp>
      </p:grpSp>
      <p:sp>
        <p:nvSpPr>
          <p:cNvPr id="11" name="TextBox 10">
            <a:extLst>
              <a:ext uri="{FF2B5EF4-FFF2-40B4-BE49-F238E27FC236}">
                <a16:creationId xmlns:a16="http://schemas.microsoft.com/office/drawing/2014/main" id="{26682F09-0991-4E96-94DA-650BA924638B}"/>
              </a:ext>
            </a:extLst>
          </p:cNvPr>
          <p:cNvSpPr txBox="1"/>
          <p:nvPr/>
        </p:nvSpPr>
        <p:spPr>
          <a:xfrm>
            <a:off x="228600" y="131859"/>
            <a:ext cx="7876352" cy="523220"/>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Product Life Cycle</a:t>
            </a:r>
          </a:p>
        </p:txBody>
      </p:sp>
      <p:sp>
        <p:nvSpPr>
          <p:cNvPr id="12" name="Footer Placeholder 11">
            <a:extLst>
              <a:ext uri="{FF2B5EF4-FFF2-40B4-BE49-F238E27FC236}">
                <a16:creationId xmlns:a16="http://schemas.microsoft.com/office/drawing/2014/main" id="{26CAE8A6-4003-4455-AB4E-5E797F08090E}"/>
              </a:ext>
            </a:extLst>
          </p:cNvPr>
          <p:cNvSpPr>
            <a:spLocks noGrp="1"/>
          </p:cNvSpPr>
          <p:nvPr>
            <p:ph type="ftr" sz="quarter" idx="11"/>
          </p:nvPr>
        </p:nvSpPr>
        <p:spPr/>
        <p:txBody>
          <a:bodyPr/>
          <a:lstStyle/>
          <a:p>
            <a:r>
              <a:rPr lang="en-GB">
                <a:latin typeface="Lato Light" panose="020F0502020204030203"/>
              </a:rPr>
              <a:t>www.upskilpro.com</a:t>
            </a:r>
          </a:p>
        </p:txBody>
      </p:sp>
      <p:sp>
        <p:nvSpPr>
          <p:cNvPr id="17" name="Slide Number Placeholder 16">
            <a:extLst>
              <a:ext uri="{FF2B5EF4-FFF2-40B4-BE49-F238E27FC236}">
                <a16:creationId xmlns:a16="http://schemas.microsoft.com/office/drawing/2014/main" id="{C5721BAF-DF25-4A4A-94CD-0D07A3A1B4B6}"/>
              </a:ext>
            </a:extLst>
          </p:cNvPr>
          <p:cNvSpPr>
            <a:spLocks noGrp="1"/>
          </p:cNvSpPr>
          <p:nvPr>
            <p:ph type="sldNum" sz="quarter" idx="12"/>
          </p:nvPr>
        </p:nvSpPr>
        <p:spPr/>
        <p:txBody>
          <a:bodyPr/>
          <a:lstStyle/>
          <a:p>
            <a:fld id="{9278DA17-E8A2-4818-8648-DFE1C8C3EB96}" type="slidenum">
              <a:rPr lang="en-GB" smtClean="0">
                <a:latin typeface="Lato Light" panose="020F0502020204030203"/>
              </a:rPr>
              <a:t>7</a:t>
            </a:fld>
            <a:endParaRPr lang="en-GB">
              <a:latin typeface="Lato Light" panose="020F0502020204030203"/>
            </a:endParaRPr>
          </a:p>
        </p:txBody>
      </p:sp>
      <p:pic>
        <p:nvPicPr>
          <p:cNvPr id="18" name="Picture 17" descr="Logo&#10;&#10;Description automatically generated">
            <a:extLst>
              <a:ext uri="{FF2B5EF4-FFF2-40B4-BE49-F238E27FC236}">
                <a16:creationId xmlns:a16="http://schemas.microsoft.com/office/drawing/2014/main" id="{13E21622-506F-42B0-8DC2-63054348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38548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180329-17EE-47E5-A533-D351AFD6B1E9}"/>
              </a:ext>
            </a:extLst>
          </p:cNvPr>
          <p:cNvSpPr/>
          <p:nvPr/>
        </p:nvSpPr>
        <p:spPr>
          <a:xfrm>
            <a:off x="0" y="1865376"/>
            <a:ext cx="12192000" cy="2987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E5140AB-BD8D-41F3-AEA4-43AA2D2104FD}"/>
              </a:ext>
            </a:extLst>
          </p:cNvPr>
          <p:cNvSpPr txBox="1"/>
          <p:nvPr/>
        </p:nvSpPr>
        <p:spPr>
          <a:xfrm>
            <a:off x="2089601" y="2147009"/>
            <a:ext cx="8736895" cy="2123658"/>
          </a:xfrm>
          <a:prstGeom prst="rect">
            <a:avLst/>
          </a:prstGeom>
          <a:noFill/>
        </p:spPr>
        <p:txBody>
          <a:bodyPr wrap="square">
            <a:spAutoFit/>
          </a:bodyPr>
          <a:lstStyle/>
          <a:p>
            <a:pPr algn="l"/>
            <a:endParaRPr lang="en-GB" sz="1200" i="0" u="none" strike="noStrike" baseline="0" dirty="0">
              <a:solidFill>
                <a:schemeClr val="bg1">
                  <a:lumMod val="50000"/>
                </a:schemeClr>
              </a:solidFill>
              <a:latin typeface="Lato Light" panose="020F0502020204030203"/>
            </a:endParaRPr>
          </a:p>
          <a:p>
            <a:pPr algn="l"/>
            <a:r>
              <a:rPr lang="en-GB" sz="1200" i="0" u="none" strike="noStrike" baseline="0" dirty="0">
                <a:solidFill>
                  <a:schemeClr val="bg1">
                    <a:lumMod val="50000"/>
                  </a:schemeClr>
                </a:solidFill>
                <a:latin typeface="Lato Light" panose="020F0502020204030203"/>
              </a:rPr>
              <a:t>The product life cycle has attracted some legitimate criticism:</a:t>
            </a:r>
          </a:p>
          <a:p>
            <a:pPr algn="l"/>
            <a:endParaRPr lang="en-GB" sz="1200" i="0" u="none" strike="noStrike" baseline="0" dirty="0">
              <a:solidFill>
                <a:schemeClr val="bg1">
                  <a:lumMod val="50000"/>
                </a:schemeClr>
              </a:solidFill>
              <a:latin typeface="Lato Light" panose="020F0502020204030203"/>
            </a:endParaRPr>
          </a:p>
          <a:p>
            <a:pPr marL="228600" indent="-228600" algn="l">
              <a:buAutoNum type="arabicPeriod"/>
            </a:pPr>
            <a:r>
              <a:rPr lang="en-GB" sz="1200" i="0" u="none" strike="noStrike" baseline="0" dirty="0">
                <a:solidFill>
                  <a:schemeClr val="bg1">
                    <a:lumMod val="50000"/>
                  </a:schemeClr>
                </a:solidFill>
                <a:latin typeface="Lato Light" panose="020F0502020204030203"/>
              </a:rPr>
              <a:t>The duration of the stages varies widely from industry to industry, </a:t>
            </a:r>
          </a:p>
          <a:p>
            <a:pPr marL="228600" indent="-228600" algn="l">
              <a:buAutoNum type="arabicPeriod"/>
            </a:pPr>
            <a:r>
              <a:rPr lang="en-GB" sz="1200" dirty="0">
                <a:solidFill>
                  <a:schemeClr val="bg1">
                    <a:lumMod val="50000"/>
                  </a:schemeClr>
                </a:solidFill>
                <a:latin typeface="Lato Light" panose="020F0502020204030203"/>
              </a:rPr>
              <a:t>I</a:t>
            </a:r>
            <a:r>
              <a:rPr lang="en-GB" sz="1200" i="0" u="none" strike="noStrike" baseline="0" dirty="0">
                <a:solidFill>
                  <a:schemeClr val="bg1">
                    <a:lumMod val="50000"/>
                  </a:schemeClr>
                </a:solidFill>
                <a:latin typeface="Lato Light" panose="020F0502020204030203"/>
              </a:rPr>
              <a:t>t is often not clear what stage of the life cycle an industry is in. </a:t>
            </a:r>
          </a:p>
          <a:p>
            <a:pPr marL="228600" indent="-228600" algn="l">
              <a:buAutoNum type="arabicPeriod"/>
            </a:pPr>
            <a:r>
              <a:rPr lang="en-GB" sz="1200" i="0" u="none" strike="noStrike" baseline="0" dirty="0">
                <a:solidFill>
                  <a:schemeClr val="bg1">
                    <a:lumMod val="50000"/>
                  </a:schemeClr>
                </a:solidFill>
                <a:latin typeface="Lato Light" panose="020F0502020204030203"/>
              </a:rPr>
              <a:t>This problem diminishes the usefulness of the concept as a planning tool. </a:t>
            </a:r>
          </a:p>
          <a:p>
            <a:pPr marL="228600" indent="-228600" algn="l">
              <a:buAutoNum type="arabicPeriod"/>
            </a:pPr>
            <a:r>
              <a:rPr lang="en-GB" sz="1200" i="0" u="none" strike="noStrike" baseline="0" dirty="0">
                <a:solidFill>
                  <a:schemeClr val="bg1">
                    <a:lumMod val="50000"/>
                  </a:schemeClr>
                </a:solidFill>
                <a:latin typeface="Lato Light" panose="020F0502020204030203"/>
              </a:rPr>
              <a:t>Industry growth does not always go through the S-shaped pattern at all. Sometimes industries skip maturity, passing straight from growth to decline. </a:t>
            </a:r>
          </a:p>
          <a:p>
            <a:pPr marL="228600" indent="-228600" algn="l">
              <a:buAutoNum type="arabicPeriod"/>
            </a:pPr>
            <a:r>
              <a:rPr lang="en-GB" sz="1200" i="0" u="none" strike="noStrike" baseline="0" dirty="0">
                <a:solidFill>
                  <a:schemeClr val="bg1">
                    <a:lumMod val="50000"/>
                  </a:schemeClr>
                </a:solidFill>
                <a:latin typeface="Lato Light" panose="020F0502020204030203"/>
              </a:rPr>
              <a:t>Sometimes industry growth revitalizes after a period of decline, as has occurred in the motorcycle and bicycle industries and recently in the radio broadcasting industry. Some industries seem to skip the slow take-off of the introductory phase altogether.</a:t>
            </a:r>
            <a:endParaRPr lang="en-GB" sz="1400" dirty="0">
              <a:solidFill>
                <a:schemeClr val="bg1">
                  <a:lumMod val="50000"/>
                </a:schemeClr>
              </a:solidFill>
              <a:latin typeface="Lato Light" panose="020F0502020204030203"/>
            </a:endParaRPr>
          </a:p>
        </p:txBody>
      </p:sp>
      <p:sp>
        <p:nvSpPr>
          <p:cNvPr id="4" name="TextBox 3">
            <a:extLst>
              <a:ext uri="{FF2B5EF4-FFF2-40B4-BE49-F238E27FC236}">
                <a16:creationId xmlns:a16="http://schemas.microsoft.com/office/drawing/2014/main" id="{51117CE1-E268-4633-BAC4-F4C270FA37B0}"/>
              </a:ext>
            </a:extLst>
          </p:cNvPr>
          <p:cNvSpPr txBox="1"/>
          <p:nvPr/>
        </p:nvSpPr>
        <p:spPr>
          <a:xfrm>
            <a:off x="134615" y="68702"/>
            <a:ext cx="7876352" cy="1231106"/>
          </a:xfrm>
          <a:prstGeom prst="rect">
            <a:avLst/>
          </a:prstGeom>
          <a:noFill/>
          <a:ln>
            <a:noFill/>
          </a:ln>
        </p:spPr>
        <p:txBody>
          <a:bodyPr wrap="square" rtlCol="0">
            <a:spAutoFit/>
          </a:bodyPr>
          <a:lstStyle/>
          <a:p>
            <a:pPr marR="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Product Life Cycle</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Legitimate criticism </a:t>
            </a:r>
          </a:p>
          <a:p>
            <a:pPr marL="0" marR="0" lvl="0" indent="0" defTabSz="435356"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42F34397-AD54-4F94-B0EA-3BA949D6C030}"/>
              </a:ext>
            </a:extLst>
          </p:cNvPr>
          <p:cNvSpPr txBox="1"/>
          <p:nvPr/>
        </p:nvSpPr>
        <p:spPr>
          <a:xfrm>
            <a:off x="756890" y="5200942"/>
            <a:ext cx="11010507" cy="1107996"/>
          </a:xfrm>
          <a:prstGeom prst="rect">
            <a:avLst/>
          </a:prstGeom>
          <a:noFill/>
        </p:spPr>
        <p:txBody>
          <a:bodyPr wrap="square" rtlCol="0">
            <a:spAutoFit/>
          </a:bodyPr>
          <a:lstStyle/>
          <a:p>
            <a:r>
              <a:rPr lang="en-GB" sz="1100" i="1" dirty="0"/>
              <a:t>The PLC is a fact of sales and marketing , and all products go through the life cycle , some shorter and some longer , the key determinants of the length of the cycle depend on many factors in the external environment . Within the market factors such as Industry , technology , market cycles , business cycles and the customers and consumers facing a huge selection of choices forces choices of one brand over the other in a rapidly changing technologically supported world. Understanding your product sales cycle  versus the time span from launch helps understand the stage of the PLC currently at.</a:t>
            </a:r>
          </a:p>
          <a:p>
            <a:r>
              <a:rPr lang="en-GB" sz="1100" i="1"/>
              <a:t>In summary </a:t>
            </a:r>
            <a:r>
              <a:rPr lang="en-GB" sz="1100" i="1" dirty="0"/>
              <a:t>the PLC is real , it really depends on your data analysis , research findings and sales data ( external &amp; Internal ) along with a financial view to decipher which way the category and your brand is heading , not sure , then we suggest reaching out to a brand and a business you are familiar with and looking deeply into its performance   </a:t>
            </a:r>
          </a:p>
        </p:txBody>
      </p:sp>
      <p:sp>
        <p:nvSpPr>
          <p:cNvPr id="3" name="Footer Placeholder 2">
            <a:extLst>
              <a:ext uri="{FF2B5EF4-FFF2-40B4-BE49-F238E27FC236}">
                <a16:creationId xmlns:a16="http://schemas.microsoft.com/office/drawing/2014/main" id="{7A96DF7F-7941-4712-AFAF-B72EDF93F721}"/>
              </a:ext>
            </a:extLst>
          </p:cNvPr>
          <p:cNvSpPr>
            <a:spLocks noGrp="1"/>
          </p:cNvSpPr>
          <p:nvPr>
            <p:ph type="ftr" sz="quarter" idx="11"/>
          </p:nvPr>
        </p:nvSpPr>
        <p:spPr/>
        <p:txBody>
          <a:bodyPr/>
          <a:lstStyle/>
          <a:p>
            <a:r>
              <a:rPr lang="en-GB"/>
              <a:t>www.upskilpro.com</a:t>
            </a:r>
          </a:p>
        </p:txBody>
      </p:sp>
      <p:sp>
        <p:nvSpPr>
          <p:cNvPr id="11" name="Slide Number Placeholder 10">
            <a:extLst>
              <a:ext uri="{FF2B5EF4-FFF2-40B4-BE49-F238E27FC236}">
                <a16:creationId xmlns:a16="http://schemas.microsoft.com/office/drawing/2014/main" id="{DC8FA4E2-10FA-40BF-B031-90181C5D9843}"/>
              </a:ext>
            </a:extLst>
          </p:cNvPr>
          <p:cNvSpPr>
            <a:spLocks noGrp="1"/>
          </p:cNvSpPr>
          <p:nvPr>
            <p:ph type="sldNum" sz="quarter" idx="12"/>
          </p:nvPr>
        </p:nvSpPr>
        <p:spPr/>
        <p:txBody>
          <a:bodyPr/>
          <a:lstStyle/>
          <a:p>
            <a:fld id="{9278DA17-E8A2-4818-8648-DFE1C8C3EB96}" type="slidenum">
              <a:rPr lang="en-GB" smtClean="0"/>
              <a:t>8</a:t>
            </a:fld>
            <a:endParaRPr lang="en-GB"/>
          </a:p>
        </p:txBody>
      </p:sp>
      <p:pic>
        <p:nvPicPr>
          <p:cNvPr id="12" name="Picture 11" descr="Logo&#10;&#10;Description automatically generated">
            <a:extLst>
              <a:ext uri="{FF2B5EF4-FFF2-40B4-BE49-F238E27FC236}">
                <a16:creationId xmlns:a16="http://schemas.microsoft.com/office/drawing/2014/main" id="{F70511D8-ABF7-4664-BA95-66B9DB268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72114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55B89A-4F9F-47BE-A41E-33EF900B2F4A}"/>
              </a:ext>
            </a:extLst>
          </p:cNvPr>
          <p:cNvSpPr txBox="1"/>
          <p:nvPr/>
        </p:nvSpPr>
        <p:spPr>
          <a:xfrm>
            <a:off x="0" y="0"/>
            <a:ext cx="7876352"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Product Life Cycle</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The 4 Stages </a:t>
            </a:r>
            <a:endParaRPr kumimoji="0" lang="en-US" sz="2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 name="Footer Placeholder 2">
            <a:extLst>
              <a:ext uri="{FF2B5EF4-FFF2-40B4-BE49-F238E27FC236}">
                <a16:creationId xmlns:a16="http://schemas.microsoft.com/office/drawing/2014/main" id="{4620FF9B-1E82-47F4-8C40-102AAF2AD82B}"/>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0EBC4F56-0F16-4D86-B9A6-45F83314BD6E}"/>
              </a:ext>
            </a:extLst>
          </p:cNvPr>
          <p:cNvSpPr>
            <a:spLocks noGrp="1"/>
          </p:cNvSpPr>
          <p:nvPr>
            <p:ph type="sldNum" sz="quarter" idx="12"/>
          </p:nvPr>
        </p:nvSpPr>
        <p:spPr/>
        <p:txBody>
          <a:bodyPr/>
          <a:lstStyle/>
          <a:p>
            <a:fld id="{9278DA17-E8A2-4818-8648-DFE1C8C3EB96}" type="slidenum">
              <a:rPr lang="en-GB" smtClean="0"/>
              <a:t>9</a:t>
            </a:fld>
            <a:endParaRPr lang="en-GB"/>
          </a:p>
        </p:txBody>
      </p:sp>
      <p:pic>
        <p:nvPicPr>
          <p:cNvPr id="14" name="Picture 13" descr="Logo&#10;&#10;Description automatically generated">
            <a:extLst>
              <a:ext uri="{FF2B5EF4-FFF2-40B4-BE49-F238E27FC236}">
                <a16:creationId xmlns:a16="http://schemas.microsoft.com/office/drawing/2014/main" id="{1B352A68-FD37-4993-9748-86D1CB090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6" name="Picture 5">
            <a:extLst>
              <a:ext uri="{FF2B5EF4-FFF2-40B4-BE49-F238E27FC236}">
                <a16:creationId xmlns:a16="http://schemas.microsoft.com/office/drawing/2014/main" id="{85363D6E-1AE0-4F87-B319-440C35819C50}"/>
              </a:ext>
            </a:extLst>
          </p:cNvPr>
          <p:cNvPicPr>
            <a:picLocks noChangeAspect="1"/>
          </p:cNvPicPr>
          <p:nvPr/>
        </p:nvPicPr>
        <p:blipFill>
          <a:blip r:embed="rId3"/>
          <a:stretch>
            <a:fillRect/>
          </a:stretch>
        </p:blipFill>
        <p:spPr>
          <a:xfrm>
            <a:off x="1136195" y="1301400"/>
            <a:ext cx="9919610" cy="4492214"/>
          </a:xfrm>
          <a:prstGeom prst="rect">
            <a:avLst/>
          </a:prstGeom>
        </p:spPr>
      </p:pic>
      <p:sp>
        <p:nvSpPr>
          <p:cNvPr id="5" name="TextBox 4">
            <a:extLst>
              <a:ext uri="{FF2B5EF4-FFF2-40B4-BE49-F238E27FC236}">
                <a16:creationId xmlns:a16="http://schemas.microsoft.com/office/drawing/2014/main" id="{D3201D33-E0D3-C26F-9820-8C69F32FFC26}"/>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825231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Uu4KBRT92s0dewLD4g_g"/>
</p:tagLst>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29">
      <a:dk1>
        <a:sysClr val="windowText" lastClr="000000"/>
      </a:dk1>
      <a:lt1>
        <a:sysClr val="window" lastClr="FFFFFF"/>
      </a:lt1>
      <a:dk2>
        <a:srgbClr val="1F497D"/>
      </a:dk2>
      <a:lt2>
        <a:srgbClr val="EEECE1"/>
      </a:lt2>
      <a:accent1>
        <a:srgbClr val="E35A35"/>
      </a:accent1>
      <a:accent2>
        <a:srgbClr val="ECB448"/>
      </a:accent2>
      <a:accent3>
        <a:srgbClr val="89D0F0"/>
      </a:accent3>
      <a:accent4>
        <a:srgbClr val="57B561"/>
      </a:accent4>
      <a:accent5>
        <a:srgbClr val="5677AB"/>
      </a:accent5>
      <a:accent6>
        <a:srgbClr val="A5A5A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2263</TotalTime>
  <Words>4933</Words>
  <Application>Microsoft Office PowerPoint</Application>
  <PresentationFormat>Widescreen</PresentationFormat>
  <Paragraphs>841</Paragraphs>
  <Slides>40</Slides>
  <Notes>1</Notes>
  <HiddenSlides>0</HiddenSlides>
  <MMClips>0</MMClips>
  <ScaleCrop>false</ScaleCrop>
  <HeadingPairs>
    <vt:vector size="8" baseType="variant">
      <vt:variant>
        <vt:lpstr>Fonts Used</vt:lpstr>
      </vt:variant>
      <vt:variant>
        <vt:i4>17</vt:i4>
      </vt:variant>
      <vt:variant>
        <vt:lpstr>Theme</vt:lpstr>
      </vt:variant>
      <vt:variant>
        <vt:i4>7</vt:i4>
      </vt:variant>
      <vt:variant>
        <vt:lpstr>Embedded OLE Servers</vt:lpstr>
      </vt:variant>
      <vt:variant>
        <vt:i4>1</vt:i4>
      </vt:variant>
      <vt:variant>
        <vt:lpstr>Slide Titles</vt:lpstr>
      </vt:variant>
      <vt:variant>
        <vt:i4>40</vt:i4>
      </vt:variant>
    </vt:vector>
  </HeadingPairs>
  <TitlesOfParts>
    <vt:vector size="65" baseType="lpstr">
      <vt:lpstr>-apple-system</vt:lpstr>
      <vt:lpstr>Arial</vt:lpstr>
      <vt:lpstr>Calibri</vt:lpstr>
      <vt:lpstr>Calibri Light</vt:lpstr>
      <vt:lpstr>Century Gothic</vt:lpstr>
      <vt:lpstr>DIN Alternate</vt:lpstr>
      <vt:lpstr>DINOT-Bold</vt:lpstr>
      <vt:lpstr>Georgia</vt:lpstr>
      <vt:lpstr>Inter</vt:lpstr>
      <vt:lpstr>lato</vt:lpstr>
      <vt:lpstr>Lato light</vt:lpstr>
      <vt:lpstr>Lato light</vt:lpstr>
      <vt:lpstr>Loto</vt:lpstr>
      <vt:lpstr>Open Sans Light</vt:lpstr>
      <vt:lpstr>Plato</vt:lpstr>
      <vt:lpstr>Poppins</vt:lpstr>
      <vt:lpstr>Wingdings</vt:lpstr>
      <vt:lpstr>Office Theme</vt:lpstr>
      <vt:lpstr>3_Office Theme</vt:lpstr>
      <vt:lpstr>2_Office Theme</vt:lpstr>
      <vt:lpstr>1_Office Theme</vt:lpstr>
      <vt:lpstr>4_Office Theme</vt:lpstr>
      <vt:lpstr>5_Office Theme</vt:lpstr>
      <vt:lpstr>6_Office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131</cp:revision>
  <dcterms:created xsi:type="dcterms:W3CDTF">2020-07-29T08:23:36Z</dcterms:created>
  <dcterms:modified xsi:type="dcterms:W3CDTF">2023-07-05T07:53:06Z</dcterms:modified>
</cp:coreProperties>
</file>