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213" r:id="rId3"/>
    <p:sldId id="41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D653C-ABFE-4AFC-9CFF-FC5F01AB5CC2}" v="7" dt="2023-07-13T11:59:39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69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AAAD653C-ABFE-4AFC-9CFF-FC5F01AB5CC2}"/>
    <pc:docChg chg="undo custSel addSld delSld modSld sldOrd">
      <pc:chgData name="Sudarshan Chakravarthi" userId="9632d19e-631d-46a5-9e9a-d9cc496f17d0" providerId="ADAL" clId="{AAAD653C-ABFE-4AFC-9CFF-FC5F01AB5CC2}" dt="2023-07-18T11:49:18.286" v="131" actId="120"/>
      <pc:docMkLst>
        <pc:docMk/>
      </pc:docMkLst>
      <pc:sldChg chg="addSp delSp modSp mod">
        <pc:chgData name="Sudarshan Chakravarthi" userId="9632d19e-631d-46a5-9e9a-d9cc496f17d0" providerId="ADAL" clId="{AAAD653C-ABFE-4AFC-9CFF-FC5F01AB5CC2}" dt="2023-07-18T11:49:18.286" v="131" actId="120"/>
        <pc:sldMkLst>
          <pc:docMk/>
          <pc:sldMk cId="3363799552" sldId="4158"/>
        </pc:sldMkLst>
        <pc:spChg chg="mod">
          <ac:chgData name="Sudarshan Chakravarthi" userId="9632d19e-631d-46a5-9e9a-d9cc496f17d0" providerId="ADAL" clId="{AAAD653C-ABFE-4AFC-9CFF-FC5F01AB5CC2}" dt="2023-07-18T11:49:18.286" v="131" actId="120"/>
          <ac:spMkLst>
            <pc:docMk/>
            <pc:sldMk cId="3363799552" sldId="4158"/>
            <ac:spMk id="6" creationId="{62D7F0C3-6A32-4F76-A376-C9B390E20E26}"/>
          </ac:spMkLst>
        </pc:spChg>
        <pc:spChg chg="mod">
          <ac:chgData name="Sudarshan Chakravarthi" userId="9632d19e-631d-46a5-9e9a-d9cc496f17d0" providerId="ADAL" clId="{AAAD653C-ABFE-4AFC-9CFF-FC5F01AB5CC2}" dt="2023-07-18T11:49:18.286" v="131" actId="120"/>
          <ac:spMkLst>
            <pc:docMk/>
            <pc:sldMk cId="3363799552" sldId="4158"/>
            <ac:spMk id="120" creationId="{D8984EFA-CA31-4526-A433-FF902382A56D}"/>
          </ac:spMkLst>
        </pc:spChg>
        <pc:spChg chg="mod">
          <ac:chgData name="Sudarshan Chakravarthi" userId="9632d19e-631d-46a5-9e9a-d9cc496f17d0" providerId="ADAL" clId="{AAAD653C-ABFE-4AFC-9CFF-FC5F01AB5CC2}" dt="2023-07-18T11:49:18.286" v="131" actId="120"/>
          <ac:spMkLst>
            <pc:docMk/>
            <pc:sldMk cId="3363799552" sldId="4158"/>
            <ac:spMk id="121" creationId="{C26A137D-92E7-48DA-978D-EF7CAC419F23}"/>
          </ac:spMkLst>
        </pc:spChg>
        <pc:spChg chg="mod">
          <ac:chgData name="Sudarshan Chakravarthi" userId="9632d19e-631d-46a5-9e9a-d9cc496f17d0" providerId="ADAL" clId="{AAAD653C-ABFE-4AFC-9CFF-FC5F01AB5CC2}" dt="2023-07-18T11:49:18.286" v="131" actId="120"/>
          <ac:spMkLst>
            <pc:docMk/>
            <pc:sldMk cId="3363799552" sldId="4158"/>
            <ac:spMk id="122" creationId="{106F426D-D8FE-48E6-8A3E-26A1CA6FA470}"/>
          </ac:spMkLst>
        </pc:spChg>
        <pc:spChg chg="mod">
          <ac:chgData name="Sudarshan Chakravarthi" userId="9632d19e-631d-46a5-9e9a-d9cc496f17d0" providerId="ADAL" clId="{AAAD653C-ABFE-4AFC-9CFF-FC5F01AB5CC2}" dt="2023-07-18T11:49:18.286" v="131" actId="120"/>
          <ac:spMkLst>
            <pc:docMk/>
            <pc:sldMk cId="3363799552" sldId="4158"/>
            <ac:spMk id="123" creationId="{BA0D2F23-66C5-435F-9950-37D2285F521A}"/>
          </ac:spMkLst>
        </pc:spChg>
        <pc:spChg chg="mod">
          <ac:chgData name="Sudarshan Chakravarthi" userId="9632d19e-631d-46a5-9e9a-d9cc496f17d0" providerId="ADAL" clId="{AAAD653C-ABFE-4AFC-9CFF-FC5F01AB5CC2}" dt="2023-07-18T11:49:18.286" v="131" actId="120"/>
          <ac:spMkLst>
            <pc:docMk/>
            <pc:sldMk cId="3363799552" sldId="4158"/>
            <ac:spMk id="142" creationId="{6691790B-01A6-4E79-95DA-16C20DE990D8}"/>
          </ac:spMkLst>
        </pc:spChg>
        <pc:picChg chg="add del mod">
          <ac:chgData name="Sudarshan Chakravarthi" userId="9632d19e-631d-46a5-9e9a-d9cc496f17d0" providerId="ADAL" clId="{AAAD653C-ABFE-4AFC-9CFF-FC5F01AB5CC2}" dt="2023-07-13T11:57:19.247" v="1" actId="478"/>
          <ac:picMkLst>
            <pc:docMk/>
            <pc:sldMk cId="3363799552" sldId="4158"/>
            <ac:picMk id="14" creationId="{C203A75D-1663-095A-26E7-2F334CB2E10D}"/>
          </ac:picMkLst>
        </pc:picChg>
      </pc:sldChg>
      <pc:sldChg chg="addSp delSp modSp add del mod ord">
        <pc:chgData name="Sudarshan Chakravarthi" userId="9632d19e-631d-46a5-9e9a-d9cc496f17d0" providerId="ADAL" clId="{AAAD653C-ABFE-4AFC-9CFF-FC5F01AB5CC2}" dt="2023-07-13T11:59:50.291" v="130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AAAD653C-ABFE-4AFC-9CFF-FC5F01AB5CC2}" dt="2023-07-13T11:59:46.693" v="129" actId="1076"/>
          <ac:spMkLst>
            <pc:docMk/>
            <pc:sldMk cId="1805402828" sldId="4213"/>
            <ac:spMk id="4" creationId="{506242F6-CA1E-42FB-BB1A-B13E71A7D987}"/>
          </ac:spMkLst>
        </pc:spChg>
        <pc:spChg chg="mod">
          <ac:chgData name="Sudarshan Chakravarthi" userId="9632d19e-631d-46a5-9e9a-d9cc496f17d0" providerId="ADAL" clId="{AAAD653C-ABFE-4AFC-9CFF-FC5F01AB5CC2}" dt="2023-07-13T11:57:52.170" v="61" actId="20577"/>
          <ac:spMkLst>
            <pc:docMk/>
            <pc:sldMk cId="1805402828" sldId="4213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AAAD653C-ABFE-4AFC-9CFF-FC5F01AB5CC2}" dt="2023-07-13T11:59:50.291" v="130" actId="1076"/>
          <ac:spMkLst>
            <pc:docMk/>
            <pc:sldMk cId="1805402828" sldId="4213"/>
            <ac:spMk id="16" creationId="{F97AD807-AF0B-D4AD-6577-0506C852F90E}"/>
          </ac:spMkLst>
        </pc:spChg>
        <pc:picChg chg="del">
          <ac:chgData name="Sudarshan Chakravarthi" userId="9632d19e-631d-46a5-9e9a-d9cc496f17d0" providerId="ADAL" clId="{AAAD653C-ABFE-4AFC-9CFF-FC5F01AB5CC2}" dt="2023-07-13T11:58:23.485" v="123" actId="478"/>
          <ac:picMkLst>
            <pc:docMk/>
            <pc:sldMk cId="1805402828" sldId="4213"/>
            <ac:picMk id="2" creationId="{16F3FB79-DF96-6377-A7E0-7A0945C94DAF}"/>
          </ac:picMkLst>
        </pc:picChg>
        <pc:picChg chg="add mod">
          <ac:chgData name="Sudarshan Chakravarthi" userId="9632d19e-631d-46a5-9e9a-d9cc496f17d0" providerId="ADAL" clId="{AAAD653C-ABFE-4AFC-9CFF-FC5F01AB5CC2}" dt="2023-07-13T11:59:34.596" v="125" actId="1076"/>
          <ac:picMkLst>
            <pc:docMk/>
            <pc:sldMk cId="1805402828" sldId="4213"/>
            <ac:picMk id="7" creationId="{5FDDA825-8091-6A72-1900-6C260DD1DF6C}"/>
          </ac:picMkLst>
        </pc:picChg>
        <pc:picChg chg="mod">
          <ac:chgData name="Sudarshan Chakravarthi" userId="9632d19e-631d-46a5-9e9a-d9cc496f17d0" providerId="ADAL" clId="{AAAD653C-ABFE-4AFC-9CFF-FC5F01AB5CC2}" dt="2023-07-13T11:59:39.110" v="127" actId="1076"/>
          <ac:picMkLst>
            <pc:docMk/>
            <pc:sldMk cId="1805402828" sldId="4213"/>
            <ac:picMk id="17" creationId="{5D662467-5687-4C5F-7521-F9076416848C}"/>
          </ac:picMkLst>
        </pc:picChg>
      </pc:sldChg>
    </pc:docChg>
  </pc:docChgLst>
  <pc:docChgLst>
    <pc:chgData name="Sudarshan Chakravarthi" userId="9632d19e-631d-46a5-9e9a-d9cc496f17d0" providerId="ADAL" clId="{A1879C42-D546-4758-95EA-3FF8BE3CFBF6}"/>
    <pc:docChg chg="modSld">
      <pc:chgData name="Sudarshan Chakravarthi" userId="9632d19e-631d-46a5-9e9a-d9cc496f17d0" providerId="ADAL" clId="{A1879C42-D546-4758-95EA-3FF8BE3CFBF6}" dt="2023-01-24T11:22:05.440" v="7" actId="404"/>
      <pc:docMkLst>
        <pc:docMk/>
      </pc:docMkLst>
      <pc:sldChg chg="addSp modSp mod">
        <pc:chgData name="Sudarshan Chakravarthi" userId="9632d19e-631d-46a5-9e9a-d9cc496f17d0" providerId="ADAL" clId="{A1879C42-D546-4758-95EA-3FF8BE3CFBF6}" dt="2023-01-24T11:22:05.440" v="7" actId="404"/>
        <pc:sldMkLst>
          <pc:docMk/>
          <pc:sldMk cId="3363799552" sldId="4158"/>
        </pc:sldMkLst>
        <pc:spChg chg="add mod">
          <ac:chgData name="Sudarshan Chakravarthi" userId="9632d19e-631d-46a5-9e9a-d9cc496f17d0" providerId="ADAL" clId="{A1879C42-D546-4758-95EA-3FF8BE3CFBF6}" dt="2023-01-24T11:22:05.440" v="7" actId="404"/>
          <ac:spMkLst>
            <pc:docMk/>
            <pc:sldMk cId="3363799552" sldId="4158"/>
            <ac:spMk id="13" creationId="{2E81D413-9C8F-BFF7-EB79-06B9A4E2C1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1F50E-B0A8-5E34-1636-54A1A7366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488D5-CFAE-F3A6-0C44-A2BC6DBE6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B30AD-AABC-F0D4-C756-80F2A682F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63721-E493-86B2-4553-C7722B44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9306-7FAC-9AD0-2AF5-862959FA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8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2A48-D6E1-632B-5701-9920C64E8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FA0DF-3CD3-E811-7DEA-88131AE5F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70DE-3EAA-8C81-890E-BC64CDF3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407C9-A57A-0930-5173-49A83FA3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79466-9322-AA41-E8F9-F2B36E4A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41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53151-1FA6-529C-8D75-D926D116E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6F21AF-CBA4-D4DB-63E0-065DDFC50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5C809-C4AB-9BA1-F593-77B20EE3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43F07-76ED-C552-A64E-39702470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23A7-A705-A9C2-3232-876B1E113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89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CC4-E297-40E3-9363-8C1211D6283D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687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F0E1-09B2-4347-B90A-16DF82B5B159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22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9D70-71BE-413B-9A94-1D62B209CBF2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663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EF1E-AB06-4AB1-A7BB-E01EFF7DE3F7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492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25D8-9963-41BD-A50A-5D3F3296CDB4}" type="datetime1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338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24DF-5432-4AA0-B4F0-4E2FB2732819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240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DADE-EAD0-4277-84DB-90E9D597ECDC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DDF1C1-446B-4596-8FEC-4642E44B77F0}"/>
              </a:ext>
            </a:extLst>
          </p:cNvPr>
          <p:cNvSpPr txBox="1">
            <a:spLocks/>
          </p:cNvSpPr>
          <p:nvPr userDrawn="1"/>
        </p:nvSpPr>
        <p:spPr>
          <a:xfrm>
            <a:off x="9448800" y="0"/>
            <a:ext cx="274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533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E27F9-69DF-424C-876F-05881921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C8212-8094-49DC-9E28-1E402AA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5AC0F-1E39-47B9-8D1E-CF474F9A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6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60E5-F6EE-9E04-ADC2-CD9B99A1D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0154C-C105-E8DE-8AB6-F4A84D57D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0D9EC-3EED-5E19-BCD7-202206E3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4F542-D698-2684-3333-A7C72DC9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B0D74-0AA9-FF2E-26C2-7693A162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552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0BCE-0E2C-4536-B418-8574A4E7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21F61-807E-4106-B50B-801773EC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9D2A0-CB04-4202-BF42-2101DE93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E1C0A-A58A-4E0D-95B4-1D4269A65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524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4C8D-1576-458B-AEA2-8A140093FF95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33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C4C7-3056-4FAE-8518-56A1CBF4F790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075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A45-B200-4E4A-9C83-560BF7B06F06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273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71B1-7DE3-4DFC-AC20-FBDB2625C8A8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762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54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2525-D905-57AE-673E-ED655F32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C073D-25BC-E334-5E8F-A4150F2AD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7EC5-60FD-8C00-D9E3-26B4A9FF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2A030-0542-11A6-8E7B-878F2A53D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60822-480D-9E62-D9F8-2E85873A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8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11FF-1EFE-0134-3AA9-EFABAC63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26980-217B-9C56-6B3B-545DA1E3F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9843F-0C80-D42F-68B4-BE29700BE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EA9A6-E566-0499-86DB-191989FC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BC311-A0AD-F12D-B29C-6D15E3EE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6653-8A18-F536-0485-B04C4140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0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4D330-7F1F-D2FC-5E5C-19FED924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7D368-585C-9793-713C-DE9EF3C70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E1A6E-CC4F-0BBE-B679-6F3C5C5D0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4FA1E-2F0D-743B-BE0B-589ADEC60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21F4A0-122F-B758-7A10-70FFB41184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4536F-ABC6-14FA-16CB-AAC88D03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E1A3B-0D11-DA82-E43B-2ECDDEEB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F353C0-6EBB-4CFC-139F-E1B9C050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0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4BC0C-5BFF-9432-9067-62201FED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8D985D-EC86-0224-E013-F56507F27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B16556-A73A-8DCB-ECB3-2FD36E04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D2E9-B117-E878-BAE2-7CEDBA05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3DD79B-362E-0D64-7C25-A7DB4A801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E84F36-9759-F406-C87A-EF794715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90E34-D3BE-E4D7-0B0B-8DE0F6FD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08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D0C0D-7B80-9FA6-0927-C8D17FAB9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DEC25-383C-FB53-1AE0-6A05A44A2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ACA36-765E-FE4F-4A1E-F9DC6AF30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0216F-28B8-B86B-F83F-14B213199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A0CBF-297D-821E-EA8B-3880DD1B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35B2C-A525-60CD-FBDC-E70FF3C5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33AF-9C4F-BB1F-6125-5A19D8442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800DF-420C-63F9-4205-CD89E2697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F313D-C889-2505-B9ED-6EF86F301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3194F-91FE-D203-18F0-AF5DFCCB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D6135-A410-C32A-8D97-1FB12B31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B4B15F-D3D3-39C0-14A6-E0F9A4FD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59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009D9-C11F-AFA5-E193-A61B47458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EFC3E-D02E-92C7-220A-653061A5A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3CF28-404C-53A6-6458-FF640D98D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00AC-4D9E-4F81-9253-A320D84205A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7059F-4326-EE1F-1C94-95FEE961B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DDA28-5CBA-E007-CB8D-A9CCE329D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37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7EC3E-B6B0-49E2-B928-9EA43318526D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88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3109254"/>
            <a:ext cx="5750095" cy="955939"/>
            <a:chOff x="33044" y="-412902"/>
            <a:chExt cx="5750095" cy="95593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412902"/>
              <a:ext cx="57417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Scorecard-Distribution Partner Search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296816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Filter the deliverables for a partner search to 15 points .</a:t>
              </a:r>
            </a:p>
          </p:txBody>
        </p:sp>
      </p:grpSp>
      <p:pic>
        <p:nvPicPr>
          <p:cNvPr id="17" name="Picture 2" descr="Growth chart / chart graph flat icon for apps and websites ">
            <a:extLst>
              <a:ext uri="{FF2B5EF4-FFF2-40B4-BE49-F238E27FC236}">
                <a16:creationId xmlns:a16="http://schemas.microsoft.com/office/drawing/2014/main" id="{5D662467-5687-4C5F-7521-F90764168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694" y="3295401"/>
            <a:ext cx="693813" cy="6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19237" y="4278346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5FDDA825-8091-6A72-1900-6C260DD1DF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4192" y="1729022"/>
            <a:ext cx="3846909" cy="3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>
            <a:extLst>
              <a:ext uri="{FF2B5EF4-FFF2-40B4-BE49-F238E27FC236}">
                <a16:creationId xmlns:a16="http://schemas.microsoft.com/office/drawing/2014/main" id="{4FE8DF39-ECC3-4B8F-B86A-427C4C7BF518}"/>
              </a:ext>
            </a:extLst>
          </p:cNvPr>
          <p:cNvSpPr txBox="1"/>
          <p:nvPr/>
        </p:nvSpPr>
        <p:spPr>
          <a:xfrm>
            <a:off x="0" y="0"/>
            <a:ext cx="9525741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Distribution Partner Search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</a:t>
            </a:r>
          </a:p>
        </p:txBody>
      </p:sp>
      <p:sp>
        <p:nvSpPr>
          <p:cNvPr id="98" name="Rounded Rectangle 3">
            <a:extLst>
              <a:ext uri="{FF2B5EF4-FFF2-40B4-BE49-F238E27FC236}">
                <a16:creationId xmlns:a16="http://schemas.microsoft.com/office/drawing/2014/main" id="{9C238617-8CF5-4F5F-A080-66F667C5FA0A}"/>
              </a:ext>
            </a:extLst>
          </p:cNvPr>
          <p:cNvSpPr/>
          <p:nvPr/>
        </p:nvSpPr>
        <p:spPr>
          <a:xfrm>
            <a:off x="996833" y="931617"/>
            <a:ext cx="2743200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Rounded Rectangle 4">
            <a:extLst>
              <a:ext uri="{FF2B5EF4-FFF2-40B4-BE49-F238E27FC236}">
                <a16:creationId xmlns:a16="http://schemas.microsoft.com/office/drawing/2014/main" id="{5CDC3ACF-F84C-4028-976F-B1CEBA38BD9A}"/>
              </a:ext>
            </a:extLst>
          </p:cNvPr>
          <p:cNvSpPr/>
          <p:nvPr/>
        </p:nvSpPr>
        <p:spPr>
          <a:xfrm>
            <a:off x="3844472" y="931617"/>
            <a:ext cx="2020645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0" name="Rounded Rectangle 5">
            <a:extLst>
              <a:ext uri="{FF2B5EF4-FFF2-40B4-BE49-F238E27FC236}">
                <a16:creationId xmlns:a16="http://schemas.microsoft.com/office/drawing/2014/main" id="{5AA6451C-1479-4B68-B40A-7CA4C57FD877}"/>
              </a:ext>
            </a:extLst>
          </p:cNvPr>
          <p:cNvSpPr/>
          <p:nvPr/>
        </p:nvSpPr>
        <p:spPr>
          <a:xfrm>
            <a:off x="996833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Country Analysis </a:t>
            </a:r>
          </a:p>
        </p:txBody>
      </p:sp>
      <p:sp>
        <p:nvSpPr>
          <p:cNvPr id="101" name="Rounded Rectangle 6">
            <a:extLst>
              <a:ext uri="{FF2B5EF4-FFF2-40B4-BE49-F238E27FC236}">
                <a16:creationId xmlns:a16="http://schemas.microsoft.com/office/drawing/2014/main" id="{AADB7EB3-FBE0-467B-AC9F-5F2F5D006CFC}"/>
              </a:ext>
            </a:extLst>
          </p:cNvPr>
          <p:cNvSpPr/>
          <p:nvPr/>
        </p:nvSpPr>
        <p:spPr>
          <a:xfrm>
            <a:off x="996833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Strategic Analysis</a:t>
            </a:r>
          </a:p>
        </p:txBody>
      </p:sp>
      <p:sp>
        <p:nvSpPr>
          <p:cNvPr id="102" name="Rounded Rectangle 7">
            <a:extLst>
              <a:ext uri="{FF2B5EF4-FFF2-40B4-BE49-F238E27FC236}">
                <a16:creationId xmlns:a16="http://schemas.microsoft.com/office/drawing/2014/main" id="{E5D532B1-FFFA-403B-B3BF-1AF9A4125CD4}"/>
              </a:ext>
            </a:extLst>
          </p:cNvPr>
          <p:cNvSpPr/>
          <p:nvPr/>
        </p:nvSpPr>
        <p:spPr>
          <a:xfrm>
            <a:off x="996833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Competitive Landscape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3" name="Rounded Rectangle 8">
            <a:extLst>
              <a:ext uri="{FF2B5EF4-FFF2-40B4-BE49-F238E27FC236}">
                <a16:creationId xmlns:a16="http://schemas.microsoft.com/office/drawing/2014/main" id="{D78E8D62-9B19-4B86-B3EB-BF3C06E89652}"/>
              </a:ext>
            </a:extLst>
          </p:cNvPr>
          <p:cNvSpPr/>
          <p:nvPr/>
        </p:nvSpPr>
        <p:spPr>
          <a:xfrm>
            <a:off x="996833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Distribution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Models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4" name="Rounded Rectangle 11">
            <a:extLst>
              <a:ext uri="{FF2B5EF4-FFF2-40B4-BE49-F238E27FC236}">
                <a16:creationId xmlns:a16="http://schemas.microsoft.com/office/drawing/2014/main" id="{8D67BD1E-9154-4D4D-97C2-BBD18CD0BD4E}"/>
              </a:ext>
            </a:extLst>
          </p:cNvPr>
          <p:cNvSpPr/>
          <p:nvPr/>
        </p:nvSpPr>
        <p:spPr>
          <a:xfrm>
            <a:off x="3844472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Rounded Rectangle 12">
            <a:extLst>
              <a:ext uri="{FF2B5EF4-FFF2-40B4-BE49-F238E27FC236}">
                <a16:creationId xmlns:a16="http://schemas.microsoft.com/office/drawing/2014/main" id="{D1C51B84-E287-4F73-948C-AAA423EF6C66}"/>
              </a:ext>
            </a:extLst>
          </p:cNvPr>
          <p:cNvSpPr/>
          <p:nvPr/>
        </p:nvSpPr>
        <p:spPr>
          <a:xfrm>
            <a:off x="3844472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6" name="Rounded Rectangle 13">
            <a:extLst>
              <a:ext uri="{FF2B5EF4-FFF2-40B4-BE49-F238E27FC236}">
                <a16:creationId xmlns:a16="http://schemas.microsoft.com/office/drawing/2014/main" id="{873ECA6F-86A7-456F-8075-2370E294273C}"/>
              </a:ext>
            </a:extLst>
          </p:cNvPr>
          <p:cNvSpPr/>
          <p:nvPr/>
        </p:nvSpPr>
        <p:spPr>
          <a:xfrm>
            <a:off x="3844472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7" name="Rounded Rectangle 14">
            <a:extLst>
              <a:ext uri="{FF2B5EF4-FFF2-40B4-BE49-F238E27FC236}">
                <a16:creationId xmlns:a16="http://schemas.microsoft.com/office/drawing/2014/main" id="{C60FDCBE-33F9-44B2-8E99-5C208E7B9985}"/>
              </a:ext>
            </a:extLst>
          </p:cNvPr>
          <p:cNvSpPr/>
          <p:nvPr/>
        </p:nvSpPr>
        <p:spPr>
          <a:xfrm>
            <a:off x="3844472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58D12C1-B9D2-490E-9234-ADF03D94547D}"/>
              </a:ext>
            </a:extLst>
          </p:cNvPr>
          <p:cNvSpPr txBox="1"/>
          <p:nvPr/>
        </p:nvSpPr>
        <p:spPr>
          <a:xfrm>
            <a:off x="1358608" y="1071491"/>
            <a:ext cx="201965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Macro level features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D0A3C33-6B67-4D8F-A270-3731ADBAEC24}"/>
              </a:ext>
            </a:extLst>
          </p:cNvPr>
          <p:cNvSpPr txBox="1"/>
          <p:nvPr/>
        </p:nvSpPr>
        <p:spPr>
          <a:xfrm>
            <a:off x="4521212" y="1071491"/>
            <a:ext cx="6671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 </a:t>
            </a:r>
          </a:p>
        </p:txBody>
      </p:sp>
      <p:sp>
        <p:nvSpPr>
          <p:cNvPr id="114" name="Freeform 1">
            <a:extLst>
              <a:ext uri="{FF2B5EF4-FFF2-40B4-BE49-F238E27FC236}">
                <a16:creationId xmlns:a16="http://schemas.microsoft.com/office/drawing/2014/main" id="{D4570D29-B085-402F-86A9-F3C802894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6" name="Freeform 1">
            <a:extLst>
              <a:ext uri="{FF2B5EF4-FFF2-40B4-BE49-F238E27FC236}">
                <a16:creationId xmlns:a16="http://schemas.microsoft.com/office/drawing/2014/main" id="{08452AC4-8E54-457B-A2F5-31701EBFC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12876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7" name="Freeform 1">
            <a:extLst>
              <a:ext uri="{FF2B5EF4-FFF2-40B4-BE49-F238E27FC236}">
                <a16:creationId xmlns:a16="http://schemas.microsoft.com/office/drawing/2014/main" id="{49611DC4-FA33-409F-BABD-3478B63F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8" name="Rounded Rectangle 31">
            <a:extLst>
              <a:ext uri="{FF2B5EF4-FFF2-40B4-BE49-F238E27FC236}">
                <a16:creationId xmlns:a16="http://schemas.microsoft.com/office/drawing/2014/main" id="{1888FE35-85BB-4D0E-9379-55DA836D0E96}"/>
              </a:ext>
            </a:extLst>
          </p:cNvPr>
          <p:cNvSpPr/>
          <p:nvPr/>
        </p:nvSpPr>
        <p:spPr>
          <a:xfrm>
            <a:off x="6326885" y="931617"/>
            <a:ext cx="2743200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9" name="Rounded Rectangle 32">
            <a:extLst>
              <a:ext uri="{FF2B5EF4-FFF2-40B4-BE49-F238E27FC236}">
                <a16:creationId xmlns:a16="http://schemas.microsoft.com/office/drawing/2014/main" id="{2E8195B3-49E7-4D11-BCAA-8A9619C53E53}"/>
              </a:ext>
            </a:extLst>
          </p:cNvPr>
          <p:cNvSpPr/>
          <p:nvPr/>
        </p:nvSpPr>
        <p:spPr>
          <a:xfrm>
            <a:off x="9174524" y="931617"/>
            <a:ext cx="2020645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0" name="Rounded Rectangle 33">
            <a:extLst>
              <a:ext uri="{FF2B5EF4-FFF2-40B4-BE49-F238E27FC236}">
                <a16:creationId xmlns:a16="http://schemas.microsoft.com/office/drawing/2014/main" id="{D8984EFA-CA31-4526-A433-FF902382A56D}"/>
              </a:ext>
            </a:extLst>
          </p:cNvPr>
          <p:cNvSpPr/>
          <p:nvPr/>
        </p:nvSpPr>
        <p:spPr>
          <a:xfrm>
            <a:off x="6326885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Sales Plan &amp; Budgets </a:t>
            </a:r>
          </a:p>
        </p:txBody>
      </p:sp>
      <p:sp>
        <p:nvSpPr>
          <p:cNvPr id="121" name="Rounded Rectangle 34">
            <a:extLst>
              <a:ext uri="{FF2B5EF4-FFF2-40B4-BE49-F238E27FC236}">
                <a16:creationId xmlns:a16="http://schemas.microsoft.com/office/drawing/2014/main" id="{C26A137D-92E7-48DA-978D-EF7CAC419F23}"/>
              </a:ext>
            </a:extLst>
          </p:cNvPr>
          <p:cNvSpPr/>
          <p:nvPr/>
        </p:nvSpPr>
        <p:spPr>
          <a:xfrm>
            <a:off x="6326885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Contracts </a:t>
            </a:r>
          </a:p>
        </p:txBody>
      </p:sp>
      <p:sp>
        <p:nvSpPr>
          <p:cNvPr id="122" name="Rounded Rectangle 35">
            <a:extLst>
              <a:ext uri="{FF2B5EF4-FFF2-40B4-BE49-F238E27FC236}">
                <a16:creationId xmlns:a16="http://schemas.microsoft.com/office/drawing/2014/main" id="{106F426D-D8FE-48E6-8A3E-26A1CA6FA470}"/>
              </a:ext>
            </a:extLst>
          </p:cNvPr>
          <p:cNvSpPr/>
          <p:nvPr/>
        </p:nvSpPr>
        <p:spPr>
          <a:xfrm>
            <a:off x="6326885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Stocking &amp; Resupply </a:t>
            </a:r>
          </a:p>
        </p:txBody>
      </p:sp>
      <p:sp>
        <p:nvSpPr>
          <p:cNvPr id="123" name="Rounded Rectangle 36">
            <a:extLst>
              <a:ext uri="{FF2B5EF4-FFF2-40B4-BE49-F238E27FC236}">
                <a16:creationId xmlns:a16="http://schemas.microsoft.com/office/drawing/2014/main" id="{BA0D2F23-66C5-435F-9950-37D2285F521A}"/>
              </a:ext>
            </a:extLst>
          </p:cNvPr>
          <p:cNvSpPr/>
          <p:nvPr/>
        </p:nvSpPr>
        <p:spPr>
          <a:xfrm>
            <a:off x="6326885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IT </a:t>
            </a:r>
          </a:p>
        </p:txBody>
      </p:sp>
      <p:sp>
        <p:nvSpPr>
          <p:cNvPr id="124" name="Rounded Rectangle 37">
            <a:extLst>
              <a:ext uri="{FF2B5EF4-FFF2-40B4-BE49-F238E27FC236}">
                <a16:creationId xmlns:a16="http://schemas.microsoft.com/office/drawing/2014/main" id="{006F1182-194F-4351-B9C4-1B2F54E05EE9}"/>
              </a:ext>
            </a:extLst>
          </p:cNvPr>
          <p:cNvSpPr/>
          <p:nvPr/>
        </p:nvSpPr>
        <p:spPr>
          <a:xfrm>
            <a:off x="9174524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5" name="Rounded Rectangle 38">
            <a:extLst>
              <a:ext uri="{FF2B5EF4-FFF2-40B4-BE49-F238E27FC236}">
                <a16:creationId xmlns:a16="http://schemas.microsoft.com/office/drawing/2014/main" id="{475F03EA-CD36-45A3-945D-3968963E2277}"/>
              </a:ext>
            </a:extLst>
          </p:cNvPr>
          <p:cNvSpPr/>
          <p:nvPr/>
        </p:nvSpPr>
        <p:spPr>
          <a:xfrm>
            <a:off x="9174524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6" name="Rounded Rectangle 39">
            <a:extLst>
              <a:ext uri="{FF2B5EF4-FFF2-40B4-BE49-F238E27FC236}">
                <a16:creationId xmlns:a16="http://schemas.microsoft.com/office/drawing/2014/main" id="{C8B0E1A4-0224-4756-8B29-4595E0801781}"/>
              </a:ext>
            </a:extLst>
          </p:cNvPr>
          <p:cNvSpPr/>
          <p:nvPr/>
        </p:nvSpPr>
        <p:spPr>
          <a:xfrm>
            <a:off x="9174524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7" name="Rounded Rectangle 40">
            <a:extLst>
              <a:ext uri="{FF2B5EF4-FFF2-40B4-BE49-F238E27FC236}">
                <a16:creationId xmlns:a16="http://schemas.microsoft.com/office/drawing/2014/main" id="{BE4C384A-29F2-4687-9B2B-BB1DC143CE31}"/>
              </a:ext>
            </a:extLst>
          </p:cNvPr>
          <p:cNvSpPr/>
          <p:nvPr/>
        </p:nvSpPr>
        <p:spPr>
          <a:xfrm>
            <a:off x="9174524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45B0967-7B41-4D04-841A-BF99B63A17B1}"/>
              </a:ext>
            </a:extLst>
          </p:cNvPr>
          <p:cNvSpPr txBox="1"/>
          <p:nvPr/>
        </p:nvSpPr>
        <p:spPr>
          <a:xfrm>
            <a:off x="6737554" y="1071491"/>
            <a:ext cx="19218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Micro level features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135AB72-FB1B-47B1-8A37-641B97151CE0}"/>
              </a:ext>
            </a:extLst>
          </p:cNvPr>
          <p:cNvSpPr txBox="1"/>
          <p:nvPr/>
        </p:nvSpPr>
        <p:spPr>
          <a:xfrm>
            <a:off x="9874507" y="1071491"/>
            <a:ext cx="62068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</a:t>
            </a:r>
          </a:p>
        </p:txBody>
      </p:sp>
      <p:sp>
        <p:nvSpPr>
          <p:cNvPr id="134" name="Freeform 1">
            <a:extLst>
              <a:ext uri="{FF2B5EF4-FFF2-40B4-BE49-F238E27FC236}">
                <a16:creationId xmlns:a16="http://schemas.microsoft.com/office/drawing/2014/main" id="{879346A6-E4FD-4E66-9428-DAFC776C4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6" name="Freeform 1">
            <a:extLst>
              <a:ext uri="{FF2B5EF4-FFF2-40B4-BE49-F238E27FC236}">
                <a16:creationId xmlns:a16="http://schemas.microsoft.com/office/drawing/2014/main" id="{4F2DB891-DB3F-467F-8189-4068277D1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7" name="Freeform 1">
            <a:extLst>
              <a:ext uri="{FF2B5EF4-FFF2-40B4-BE49-F238E27FC236}">
                <a16:creationId xmlns:a16="http://schemas.microsoft.com/office/drawing/2014/main" id="{ECB9253C-0BB9-443A-A5B2-33F0D720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8" name="Rounded Rectangle 52">
            <a:extLst>
              <a:ext uri="{FF2B5EF4-FFF2-40B4-BE49-F238E27FC236}">
                <a16:creationId xmlns:a16="http://schemas.microsoft.com/office/drawing/2014/main" id="{856D018E-75C9-4E0C-B4CB-7AE9A53ADD6B}"/>
              </a:ext>
            </a:extLst>
          </p:cNvPr>
          <p:cNvSpPr/>
          <p:nvPr/>
        </p:nvSpPr>
        <p:spPr>
          <a:xfrm>
            <a:off x="996833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Distribution Model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Assessment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9" name="Rounded Rectangle 53">
            <a:extLst>
              <a:ext uri="{FF2B5EF4-FFF2-40B4-BE49-F238E27FC236}">
                <a16:creationId xmlns:a16="http://schemas.microsoft.com/office/drawing/2014/main" id="{25138F64-6E22-4031-90CE-E7A4FB802F62}"/>
              </a:ext>
            </a:extLst>
          </p:cNvPr>
          <p:cNvSpPr/>
          <p:nvPr/>
        </p:nvSpPr>
        <p:spPr>
          <a:xfrm>
            <a:off x="3844472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2" name="Rounded Rectangle 56">
            <a:extLst>
              <a:ext uri="{FF2B5EF4-FFF2-40B4-BE49-F238E27FC236}">
                <a16:creationId xmlns:a16="http://schemas.microsoft.com/office/drawing/2014/main" id="{6691790B-01A6-4E79-95DA-16C20DE990D8}"/>
              </a:ext>
            </a:extLst>
          </p:cNvPr>
          <p:cNvSpPr/>
          <p:nvPr/>
        </p:nvSpPr>
        <p:spPr>
          <a:xfrm>
            <a:off x="6326885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Staff / Organization Interviews </a:t>
            </a:r>
          </a:p>
        </p:txBody>
      </p:sp>
      <p:sp>
        <p:nvSpPr>
          <p:cNvPr id="143" name="Rounded Rectangle 57">
            <a:extLst>
              <a:ext uri="{FF2B5EF4-FFF2-40B4-BE49-F238E27FC236}">
                <a16:creationId xmlns:a16="http://schemas.microsoft.com/office/drawing/2014/main" id="{EF50AC7B-54CC-4FA7-ACB4-0126EA88C5EE}"/>
              </a:ext>
            </a:extLst>
          </p:cNvPr>
          <p:cNvSpPr/>
          <p:nvPr/>
        </p:nvSpPr>
        <p:spPr>
          <a:xfrm>
            <a:off x="9174524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5" name="Freeform 1">
            <a:extLst>
              <a:ext uri="{FF2B5EF4-FFF2-40B4-BE49-F238E27FC236}">
                <a16:creationId xmlns:a16="http://schemas.microsoft.com/office/drawing/2014/main" id="{CC5ADA1D-E6EF-4A8B-88A8-8CC4B009C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C8F548A3-D77D-4823-9ECB-E85866AC78C0}"/>
              </a:ext>
            </a:extLst>
          </p:cNvPr>
          <p:cNvSpPr/>
          <p:nvPr/>
        </p:nvSpPr>
        <p:spPr>
          <a:xfrm>
            <a:off x="996833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Organization Design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1730CA7F-8618-4A9B-B7F4-A7698B915943}"/>
              </a:ext>
            </a:extLst>
          </p:cNvPr>
          <p:cNvSpPr/>
          <p:nvPr/>
        </p:nvSpPr>
        <p:spPr>
          <a:xfrm>
            <a:off x="3844472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6" name="Rounded Rectangle 36">
            <a:extLst>
              <a:ext uri="{FF2B5EF4-FFF2-40B4-BE49-F238E27FC236}">
                <a16:creationId xmlns:a16="http://schemas.microsoft.com/office/drawing/2014/main" id="{62D7F0C3-6A32-4F76-A376-C9B390E20E26}"/>
              </a:ext>
            </a:extLst>
          </p:cNvPr>
          <p:cNvSpPr/>
          <p:nvPr/>
        </p:nvSpPr>
        <p:spPr>
          <a:xfrm>
            <a:off x="6326885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Leadership Interviews </a:t>
            </a:r>
          </a:p>
        </p:txBody>
      </p:sp>
      <p:sp>
        <p:nvSpPr>
          <p:cNvPr id="7" name="Rounded Rectangle 40">
            <a:extLst>
              <a:ext uri="{FF2B5EF4-FFF2-40B4-BE49-F238E27FC236}">
                <a16:creationId xmlns:a16="http://schemas.microsoft.com/office/drawing/2014/main" id="{F59A99F7-8848-489F-937D-D47EC0A8CE6D}"/>
              </a:ext>
            </a:extLst>
          </p:cNvPr>
          <p:cNvSpPr/>
          <p:nvPr/>
        </p:nvSpPr>
        <p:spPr>
          <a:xfrm>
            <a:off x="9174524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28449198-D543-4CC0-B73B-A2F86DF7C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" name="Rounded Rectangle 52">
            <a:extLst>
              <a:ext uri="{FF2B5EF4-FFF2-40B4-BE49-F238E27FC236}">
                <a16:creationId xmlns:a16="http://schemas.microsoft.com/office/drawing/2014/main" id="{3A67B0DB-FAED-45CB-9863-F07B2ADAFDC1}"/>
              </a:ext>
            </a:extLst>
          </p:cNvPr>
          <p:cNvSpPr/>
          <p:nvPr/>
        </p:nvSpPr>
        <p:spPr>
          <a:xfrm>
            <a:off x="996833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Local Market Visit 1 -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Evaluation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" name="Rounded Rectangle 53">
            <a:extLst>
              <a:ext uri="{FF2B5EF4-FFF2-40B4-BE49-F238E27FC236}">
                <a16:creationId xmlns:a16="http://schemas.microsoft.com/office/drawing/2014/main" id="{EF6C71D5-1084-43CB-ADFE-7A6F00814FFD}"/>
              </a:ext>
            </a:extLst>
          </p:cNvPr>
          <p:cNvSpPr/>
          <p:nvPr/>
        </p:nvSpPr>
        <p:spPr>
          <a:xfrm>
            <a:off x="3844472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5" name="Rounded Rectangle 8">
            <a:extLst>
              <a:ext uri="{FF2B5EF4-FFF2-40B4-BE49-F238E27FC236}">
                <a16:creationId xmlns:a16="http://schemas.microsoft.com/office/drawing/2014/main" id="{B7E88008-46F8-4270-B807-0C9D41E2C6EA}"/>
              </a:ext>
            </a:extLst>
          </p:cNvPr>
          <p:cNvSpPr/>
          <p:nvPr/>
        </p:nvSpPr>
        <p:spPr>
          <a:xfrm>
            <a:off x="996833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Local Market Visit 2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- Assessment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A101DC72-FF20-4AA8-903F-C7AB67F99D1B}"/>
              </a:ext>
            </a:extLst>
          </p:cNvPr>
          <p:cNvSpPr/>
          <p:nvPr/>
        </p:nvSpPr>
        <p:spPr>
          <a:xfrm>
            <a:off x="3844472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ounded Rectangle 52">
            <a:extLst>
              <a:ext uri="{FF2B5EF4-FFF2-40B4-BE49-F238E27FC236}">
                <a16:creationId xmlns:a16="http://schemas.microsoft.com/office/drawing/2014/main" id="{A1CF1A62-AA4B-48E0-9D0B-7751EC18E0B5}"/>
              </a:ext>
            </a:extLst>
          </p:cNvPr>
          <p:cNvSpPr/>
          <p:nvPr/>
        </p:nvSpPr>
        <p:spPr>
          <a:xfrm>
            <a:off x="996833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Local Market Visit 3 –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Finalization 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1179859B-1472-4B83-965B-683823CE0913}"/>
              </a:ext>
            </a:extLst>
          </p:cNvPr>
          <p:cNvSpPr/>
          <p:nvPr/>
        </p:nvSpPr>
        <p:spPr>
          <a:xfrm>
            <a:off x="3844472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7" name="Freeform 1">
            <a:extLst>
              <a:ext uri="{FF2B5EF4-FFF2-40B4-BE49-F238E27FC236}">
                <a16:creationId xmlns:a16="http://schemas.microsoft.com/office/drawing/2014/main" id="{D9909D18-350F-4794-B7F5-CDDCE59B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759" y="5759068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8" name="Freeform 48">
            <a:extLst>
              <a:ext uri="{FF2B5EF4-FFF2-40B4-BE49-F238E27FC236}">
                <a16:creationId xmlns:a16="http://schemas.microsoft.com/office/drawing/2014/main" id="{523CC215-48A8-4914-83E4-0F9E40329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848" y="5766199"/>
            <a:ext cx="336263" cy="208556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3E535C01-F0F3-4E59-8320-7DD977E2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0" name="Freeform 1">
            <a:extLst>
              <a:ext uri="{FF2B5EF4-FFF2-40B4-BE49-F238E27FC236}">
                <a16:creationId xmlns:a16="http://schemas.microsoft.com/office/drawing/2014/main" id="{1B5E3FAD-35F7-45F9-8B01-7060B601D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D05D5FD8-C487-4C90-8BFA-F3CBC83CE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2" name="Freeform 1">
            <a:extLst>
              <a:ext uri="{FF2B5EF4-FFF2-40B4-BE49-F238E27FC236}">
                <a16:creationId xmlns:a16="http://schemas.microsoft.com/office/drawing/2014/main" id="{F0BEC884-592E-419E-B78F-44007CF20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3" name="Freeform 1">
            <a:extLst>
              <a:ext uri="{FF2B5EF4-FFF2-40B4-BE49-F238E27FC236}">
                <a16:creationId xmlns:a16="http://schemas.microsoft.com/office/drawing/2014/main" id="{58C5BD0F-9A60-49F6-B3FC-9F512AFC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1">
            <a:extLst>
              <a:ext uri="{FF2B5EF4-FFF2-40B4-BE49-F238E27FC236}">
                <a16:creationId xmlns:a16="http://schemas.microsoft.com/office/drawing/2014/main" id="{19D1DA1F-1EC0-4A6A-BE54-2D3C33F5B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4972F768-3E4F-4759-B0BE-2A7BC5DD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44" y="212862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039BAB-B45B-45A2-9656-648557F667CB}"/>
              </a:ext>
            </a:extLst>
          </p:cNvPr>
          <p:cNvSpPr txBox="1"/>
          <p:nvPr/>
        </p:nvSpPr>
        <p:spPr>
          <a:xfrm>
            <a:off x="7037122" y="5740914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progress / completed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DF0AAC-356D-4FEB-8B3A-1AE05C000726}"/>
              </a:ext>
            </a:extLst>
          </p:cNvPr>
          <p:cNvSpPr txBox="1"/>
          <p:nvPr/>
        </p:nvSpPr>
        <p:spPr>
          <a:xfrm>
            <a:off x="9387612" y="5742216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yet completed </a:t>
            </a:r>
          </a:p>
        </p:txBody>
      </p:sp>
      <p:sp>
        <p:nvSpPr>
          <p:cNvPr id="5" name="Rounded Rectangle 52">
            <a:extLst>
              <a:ext uri="{FF2B5EF4-FFF2-40B4-BE49-F238E27FC236}">
                <a16:creationId xmlns:a16="http://schemas.microsoft.com/office/drawing/2014/main" id="{8D499FD2-24D4-4ED2-A215-888BDD9CB391}"/>
              </a:ext>
            </a:extLst>
          </p:cNvPr>
          <p:cNvSpPr/>
          <p:nvPr/>
        </p:nvSpPr>
        <p:spPr>
          <a:xfrm>
            <a:off x="996833" y="5699547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1" name="Rounded Rectangle 53">
            <a:extLst>
              <a:ext uri="{FF2B5EF4-FFF2-40B4-BE49-F238E27FC236}">
                <a16:creationId xmlns:a16="http://schemas.microsoft.com/office/drawing/2014/main" id="{D3745FFA-653D-4993-8504-FFA0DA35F4E2}"/>
              </a:ext>
            </a:extLst>
          </p:cNvPr>
          <p:cNvSpPr/>
          <p:nvPr/>
        </p:nvSpPr>
        <p:spPr>
          <a:xfrm>
            <a:off x="3844472" y="5699545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9/15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69AB4D0-3D30-49F7-B075-3B32F27BDBD2}"/>
              </a:ext>
            </a:extLst>
          </p:cNvPr>
          <p:cNvSpPr txBox="1">
            <a:spLocks/>
          </p:cNvSpPr>
          <p:nvPr/>
        </p:nvSpPr>
        <p:spPr>
          <a:xfrm>
            <a:off x="1058664" y="5775509"/>
            <a:ext cx="2619539" cy="353943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algn="r" defTabSz="914217">
              <a:defRPr sz="2000" b="1">
                <a:solidFill>
                  <a:schemeClr val="bg1">
                    <a:lumMod val="65000"/>
                  </a:schemeClr>
                </a:solidFill>
                <a:latin typeface="Lato Light" panose="020F0502020204030203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7089EDA5-C0D6-4918-A8F1-4CD5EF6CD44C}"/>
              </a:ext>
            </a:extLst>
          </p:cNvPr>
          <p:cNvSpPr/>
          <p:nvPr/>
        </p:nvSpPr>
        <p:spPr>
          <a:xfrm>
            <a:off x="6313695" y="4337601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38" name="Rounded Rectangle 57">
            <a:extLst>
              <a:ext uri="{FF2B5EF4-FFF2-40B4-BE49-F238E27FC236}">
                <a16:creationId xmlns:a16="http://schemas.microsoft.com/office/drawing/2014/main" id="{2C2C7F85-B379-4367-8BB0-DFBFCB84051C}"/>
              </a:ext>
            </a:extLst>
          </p:cNvPr>
          <p:cNvSpPr/>
          <p:nvPr/>
        </p:nvSpPr>
        <p:spPr>
          <a:xfrm>
            <a:off x="9161334" y="4337601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6/15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614086C6-566F-4002-B79C-A26E9009BCA2}"/>
              </a:ext>
            </a:extLst>
          </p:cNvPr>
          <p:cNvSpPr/>
          <p:nvPr/>
        </p:nvSpPr>
        <p:spPr>
          <a:xfrm>
            <a:off x="6332203" y="4916653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Total </a:t>
            </a:r>
          </a:p>
        </p:txBody>
      </p:sp>
      <p:sp>
        <p:nvSpPr>
          <p:cNvPr id="41" name="Rounded Rectangle 53">
            <a:extLst>
              <a:ext uri="{FF2B5EF4-FFF2-40B4-BE49-F238E27FC236}">
                <a16:creationId xmlns:a16="http://schemas.microsoft.com/office/drawing/2014/main" id="{7A586A4A-6CFE-4215-8115-E5E48E367FE4}"/>
              </a:ext>
            </a:extLst>
          </p:cNvPr>
          <p:cNvSpPr/>
          <p:nvPr/>
        </p:nvSpPr>
        <p:spPr>
          <a:xfrm>
            <a:off x="9161334" y="4925618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15/15</a:t>
            </a:r>
          </a:p>
        </p:txBody>
      </p:sp>
      <p:pic>
        <p:nvPicPr>
          <p:cNvPr id="74" name="Picture 73" descr="Logo&#10;&#10;Description automatically generated">
            <a:extLst>
              <a:ext uri="{FF2B5EF4-FFF2-40B4-BE49-F238E27FC236}">
                <a16:creationId xmlns:a16="http://schemas.microsoft.com/office/drawing/2014/main" id="{27BD2051-14B4-4E00-8768-8800F91F9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051" y="123574"/>
            <a:ext cx="2310516" cy="53777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7E876E-F4CB-434E-BFFE-D25D780D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www.upskilpro.com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EF7886E-2340-4610-A9C1-B159C514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045CA-A52D-4376-919E-96C6727A0B5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1D413-9C8F-BFF7-EB79-06B9A4E2C1F7}"/>
              </a:ext>
            </a:extLst>
          </p:cNvPr>
          <p:cNvSpPr/>
          <p:nvPr/>
        </p:nvSpPr>
        <p:spPr>
          <a:xfrm>
            <a:off x="9846733" y="715433"/>
            <a:ext cx="1087967" cy="190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2005</a:t>
            </a:r>
          </a:p>
        </p:txBody>
      </p:sp>
    </p:spTree>
    <p:extLst>
      <p:ext uri="{BB962C8B-B14F-4D97-AF65-F5344CB8AC3E}">
        <p14:creationId xmlns:p14="http://schemas.microsoft.com/office/powerpoint/2010/main" val="33637995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UpskilPRO-2">
      <a:majorFont>
        <a:latin typeface="Lato Light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2023-01-24T11:21:00Z</dcterms:created>
  <dcterms:modified xsi:type="dcterms:W3CDTF">2023-07-18T11:49:29Z</dcterms:modified>
</cp:coreProperties>
</file>