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23"/>
  </p:notesMasterIdLst>
  <p:sldIdLst>
    <p:sldId id="4381" r:id="rId5"/>
    <p:sldId id="4415" r:id="rId6"/>
    <p:sldId id="4412" r:id="rId7"/>
    <p:sldId id="3965" r:id="rId8"/>
    <p:sldId id="3968" r:id="rId9"/>
    <p:sldId id="4256" r:id="rId10"/>
    <p:sldId id="4367" r:id="rId11"/>
    <p:sldId id="4350" r:id="rId12"/>
    <p:sldId id="4351" r:id="rId13"/>
    <p:sldId id="4378" r:id="rId14"/>
    <p:sldId id="4368" r:id="rId15"/>
    <p:sldId id="4380" r:id="rId16"/>
    <p:sldId id="4371" r:id="rId17"/>
    <p:sldId id="4379" r:id="rId18"/>
    <p:sldId id="4369" r:id="rId19"/>
    <p:sldId id="4413" r:id="rId20"/>
    <p:sldId id="4414" r:id="rId21"/>
    <p:sldId id="433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000"/>
    <a:srgbClr val="3984A3"/>
    <a:srgbClr val="0AE7FE"/>
    <a:srgbClr val="99C8DB"/>
    <a:srgbClr val="F8D90F"/>
    <a:srgbClr val="2A4A8B"/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01" autoAdjust="0"/>
  </p:normalViewPr>
  <p:slideViewPr>
    <p:cSldViewPr snapToGrid="0">
      <p:cViewPr varScale="1">
        <p:scale>
          <a:sx n="141" d="100"/>
          <a:sy n="141" d="100"/>
        </p:scale>
        <p:origin x="1460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00873FDB-55A4-4C14-B98B-045BD73F8BEC}"/>
    <pc:docChg chg="undo custSel addSld delSld modSld sldOrd">
      <pc:chgData name="Sudarshan Chakravarthi" userId="9632d19e-631d-46a5-9e9a-d9cc496f17d0" providerId="ADAL" clId="{00873FDB-55A4-4C14-B98B-045BD73F8BEC}" dt="2023-02-20T12:29:31.324" v="11194" actId="1035"/>
      <pc:docMkLst>
        <pc:docMk/>
      </pc:docMkLst>
      <pc:sldChg chg="addSp delSp modSp add del mod ord setBg">
        <pc:chgData name="Sudarshan Chakravarthi" userId="9632d19e-631d-46a5-9e9a-d9cc496f17d0" providerId="ADAL" clId="{00873FDB-55A4-4C14-B98B-045BD73F8BEC}" dt="2022-06-10T08:23:37.626" v="4625" actId="47"/>
        <pc:sldMkLst>
          <pc:docMk/>
          <pc:sldMk cId="1025610807" sldId="268"/>
        </pc:sldMkLst>
        <pc:spChg chg="del mod">
          <ac:chgData name="Sudarshan Chakravarthi" userId="9632d19e-631d-46a5-9e9a-d9cc496f17d0" providerId="ADAL" clId="{00873FDB-55A4-4C14-B98B-045BD73F8BEC}" dt="2022-06-06T14:16:42.662" v="1847" actId="478"/>
          <ac:spMkLst>
            <pc:docMk/>
            <pc:sldMk cId="1025610807" sldId="268"/>
            <ac:spMk id="29" creationId="{6AAF0A75-A5F8-C049-8F49-D94DA7E04C58}"/>
          </ac:spMkLst>
        </pc:spChg>
        <pc:spChg chg="add mod">
          <ac:chgData name="Sudarshan Chakravarthi" userId="9632d19e-631d-46a5-9e9a-d9cc496f17d0" providerId="ADAL" clId="{00873FDB-55A4-4C14-B98B-045BD73F8BEC}" dt="2022-06-08T14:52:02.165" v="3042" actId="1076"/>
          <ac:spMkLst>
            <pc:docMk/>
            <pc:sldMk cId="1025610807" sldId="268"/>
            <ac:spMk id="68" creationId="{7E646D10-3FE6-727B-CE11-B6FDBC7057EC}"/>
          </ac:spMkLst>
        </pc:spChg>
        <pc:spChg chg="add mod">
          <ac:chgData name="Sudarshan Chakravarthi" userId="9632d19e-631d-46a5-9e9a-d9cc496f17d0" providerId="ADAL" clId="{00873FDB-55A4-4C14-B98B-045BD73F8BEC}" dt="2022-06-06T14:16:19.453" v="1844"/>
          <ac:spMkLst>
            <pc:docMk/>
            <pc:sldMk cId="1025610807" sldId="268"/>
            <ac:spMk id="70" creationId="{3FC6AE67-FC0A-CB70-3FE7-C0B02C8A61C0}"/>
          </ac:spMkLst>
        </pc:spChg>
        <pc:spChg chg="add del mod">
          <ac:chgData name="Sudarshan Chakravarthi" userId="9632d19e-631d-46a5-9e9a-d9cc496f17d0" providerId="ADAL" clId="{00873FDB-55A4-4C14-B98B-045BD73F8BEC}" dt="2022-06-07T12:54:47.172" v="1894" actId="478"/>
          <ac:spMkLst>
            <pc:docMk/>
            <pc:sldMk cId="1025610807" sldId="268"/>
            <ac:spMk id="72" creationId="{3B183BCF-780E-600A-EF11-512D79759C5F}"/>
          </ac:spMkLst>
        </pc:spChg>
        <pc:spChg chg="mod">
          <ac:chgData name="Sudarshan Chakravarthi" userId="9632d19e-631d-46a5-9e9a-d9cc496f17d0" providerId="ADAL" clId="{00873FDB-55A4-4C14-B98B-045BD73F8BEC}" dt="2022-06-10T08:17:34.025" v="4432" actId="20577"/>
          <ac:spMkLst>
            <pc:docMk/>
            <pc:sldMk cId="1025610807" sldId="268"/>
            <ac:spMk id="116" creationId="{9A57567C-7597-4DE4-816D-7EC673389BFC}"/>
          </ac:spMkLst>
        </pc:spChg>
        <pc:spChg chg="mod">
          <ac:chgData name="Sudarshan Chakravarthi" userId="9632d19e-631d-46a5-9e9a-d9cc496f17d0" providerId="ADAL" clId="{00873FDB-55A4-4C14-B98B-045BD73F8BEC}" dt="2022-06-06T14:15:56.168" v="1843" actId="207"/>
          <ac:spMkLst>
            <pc:docMk/>
            <pc:sldMk cId="1025610807" sldId="268"/>
            <ac:spMk id="122" creationId="{1F6F419D-FF7E-458B-8EF7-A3DAC8D7253D}"/>
          </ac:spMkLst>
        </pc:spChg>
        <pc:spChg chg="mod">
          <ac:chgData name="Sudarshan Chakravarthi" userId="9632d19e-631d-46a5-9e9a-d9cc496f17d0" providerId="ADAL" clId="{00873FDB-55A4-4C14-B98B-045BD73F8BEC}" dt="2022-06-10T08:17:18.641" v="4411" actId="6549"/>
          <ac:spMkLst>
            <pc:docMk/>
            <pc:sldMk cId="1025610807" sldId="268"/>
            <ac:spMk id="125" creationId="{170682A0-E744-46B9-B8B6-8B52DD44A525}"/>
          </ac:spMkLst>
        </pc:spChg>
        <pc:spChg chg="mod">
          <ac:chgData name="Sudarshan Chakravarthi" userId="9632d19e-631d-46a5-9e9a-d9cc496f17d0" providerId="ADAL" clId="{00873FDB-55A4-4C14-B98B-045BD73F8BEC}" dt="2022-06-10T08:17:08.134" v="4394" actId="20577"/>
          <ac:spMkLst>
            <pc:docMk/>
            <pc:sldMk cId="1025610807" sldId="268"/>
            <ac:spMk id="127" creationId="{6296CAAE-8CC4-4505-B1B5-2A6A79667174}"/>
          </ac:spMkLst>
        </pc:spChg>
        <pc:spChg chg="mod">
          <ac:chgData name="Sudarshan Chakravarthi" userId="9632d19e-631d-46a5-9e9a-d9cc496f17d0" providerId="ADAL" clId="{00873FDB-55A4-4C14-B98B-045BD73F8BEC}" dt="2022-06-10T08:16:54.395" v="4364" actId="6549"/>
          <ac:spMkLst>
            <pc:docMk/>
            <pc:sldMk cId="1025610807" sldId="268"/>
            <ac:spMk id="129" creationId="{DE97E5FB-E836-4E66-9B67-8F302FC2FF6C}"/>
          </ac:spMkLst>
        </pc:spChg>
        <pc:spChg chg="mod">
          <ac:chgData name="Sudarshan Chakravarthi" userId="9632d19e-631d-46a5-9e9a-d9cc496f17d0" providerId="ADAL" clId="{00873FDB-55A4-4C14-B98B-045BD73F8BEC}" dt="2022-06-08T14:51:38.699" v="3040" actId="255"/>
          <ac:spMkLst>
            <pc:docMk/>
            <pc:sldMk cId="1025610807" sldId="268"/>
            <ac:spMk id="134" creationId="{8CBC4488-4834-433F-AC65-9154F791C5D3}"/>
          </ac:spMkLst>
        </pc:spChg>
        <pc:spChg chg="mod">
          <ac:chgData name="Sudarshan Chakravarthi" userId="9632d19e-631d-46a5-9e9a-d9cc496f17d0" providerId="ADAL" clId="{00873FDB-55A4-4C14-B98B-045BD73F8BEC}" dt="2022-06-08T14:51:38.699" v="3040" actId="255"/>
          <ac:spMkLst>
            <pc:docMk/>
            <pc:sldMk cId="1025610807" sldId="268"/>
            <ac:spMk id="135" creationId="{1B79C307-1E90-4AF8-A66D-35949ADDF541}"/>
          </ac:spMkLst>
        </pc:spChg>
        <pc:spChg chg="mod">
          <ac:chgData name="Sudarshan Chakravarthi" userId="9632d19e-631d-46a5-9e9a-d9cc496f17d0" providerId="ADAL" clId="{00873FDB-55A4-4C14-B98B-045BD73F8BEC}" dt="2022-06-08T14:51:38.699" v="3040" actId="255"/>
          <ac:spMkLst>
            <pc:docMk/>
            <pc:sldMk cId="1025610807" sldId="268"/>
            <ac:spMk id="153" creationId="{29B23705-1E52-44C0-874A-1D2A0E14318D}"/>
          </ac:spMkLst>
        </pc:spChg>
        <pc:spChg chg="mod">
          <ac:chgData name="Sudarshan Chakravarthi" userId="9632d19e-631d-46a5-9e9a-d9cc496f17d0" providerId="ADAL" clId="{00873FDB-55A4-4C14-B98B-045BD73F8BEC}" dt="2022-06-10T08:09:28.325" v="4332" actId="27107"/>
          <ac:spMkLst>
            <pc:docMk/>
            <pc:sldMk cId="1025610807" sldId="268"/>
            <ac:spMk id="170" creationId="{7CC4FF0A-0048-4DED-8CFC-431083AB61B6}"/>
          </ac:spMkLst>
        </pc:spChg>
        <pc:spChg chg="mod">
          <ac:chgData name="Sudarshan Chakravarthi" userId="9632d19e-631d-46a5-9e9a-d9cc496f17d0" providerId="ADAL" clId="{00873FDB-55A4-4C14-B98B-045BD73F8BEC}" dt="2022-06-08T14:51:53.725" v="3041" actId="255"/>
          <ac:spMkLst>
            <pc:docMk/>
            <pc:sldMk cId="1025610807" sldId="268"/>
            <ac:spMk id="171" creationId="{228E9405-5C1D-40A5-8E2F-AAB91BDB1830}"/>
          </ac:spMkLst>
        </pc:spChg>
        <pc:spChg chg="mod">
          <ac:chgData name="Sudarshan Chakravarthi" userId="9632d19e-631d-46a5-9e9a-d9cc496f17d0" providerId="ADAL" clId="{00873FDB-55A4-4C14-B98B-045BD73F8BEC}" dt="2022-06-08T14:51:53.725" v="3041" actId="255"/>
          <ac:spMkLst>
            <pc:docMk/>
            <pc:sldMk cId="1025610807" sldId="268"/>
            <ac:spMk id="172" creationId="{E2732CC4-7F21-4856-A9E4-71257DBE0901}"/>
          </ac:spMkLst>
        </pc:spChg>
        <pc:spChg chg="mod">
          <ac:chgData name="Sudarshan Chakravarthi" userId="9632d19e-631d-46a5-9e9a-d9cc496f17d0" providerId="ADAL" clId="{00873FDB-55A4-4C14-B98B-045BD73F8BEC}" dt="2022-06-08T14:51:53.725" v="3041" actId="255"/>
          <ac:spMkLst>
            <pc:docMk/>
            <pc:sldMk cId="1025610807" sldId="268"/>
            <ac:spMk id="215" creationId="{62CB20D5-855C-41EA-9EAC-DB6858FB70AE}"/>
          </ac:spMkLst>
        </pc:spChg>
        <pc:spChg chg="mod">
          <ac:chgData name="Sudarshan Chakravarthi" userId="9632d19e-631d-46a5-9e9a-d9cc496f17d0" providerId="ADAL" clId="{00873FDB-55A4-4C14-B98B-045BD73F8BEC}" dt="2022-06-08T14:51:53.725" v="3041" actId="255"/>
          <ac:spMkLst>
            <pc:docMk/>
            <pc:sldMk cId="1025610807" sldId="268"/>
            <ac:spMk id="216" creationId="{9E2ADD75-D637-49F7-8928-092900C42880}"/>
          </ac:spMkLst>
        </pc:spChg>
        <pc:spChg chg="mod">
          <ac:chgData name="Sudarshan Chakravarthi" userId="9632d19e-631d-46a5-9e9a-d9cc496f17d0" providerId="ADAL" clId="{00873FDB-55A4-4C14-B98B-045BD73F8BEC}" dt="2022-06-08T14:51:53.725" v="3041" actId="255"/>
          <ac:spMkLst>
            <pc:docMk/>
            <pc:sldMk cId="1025610807" sldId="268"/>
            <ac:spMk id="217" creationId="{1D587CDB-73D8-4C19-8EC7-261936E41BA0}"/>
          </ac:spMkLst>
        </pc:spChg>
        <pc:spChg chg="mod">
          <ac:chgData name="Sudarshan Chakravarthi" userId="9632d19e-631d-46a5-9e9a-d9cc496f17d0" providerId="ADAL" clId="{00873FDB-55A4-4C14-B98B-045BD73F8BEC}" dt="2022-06-10T08:21:17.253" v="4623" actId="20577"/>
          <ac:spMkLst>
            <pc:docMk/>
            <pc:sldMk cId="1025610807" sldId="268"/>
            <ac:spMk id="251" creationId="{1FD012E5-12E5-40F3-953B-F6DDD7008B41}"/>
          </ac:spMkLst>
        </pc:spChg>
        <pc:spChg chg="mod">
          <ac:chgData name="Sudarshan Chakravarthi" userId="9632d19e-631d-46a5-9e9a-d9cc496f17d0" providerId="ADAL" clId="{00873FDB-55A4-4C14-B98B-045BD73F8BEC}" dt="2022-06-10T08:20:12.206" v="4613" actId="20577"/>
          <ac:spMkLst>
            <pc:docMk/>
            <pc:sldMk cId="1025610807" sldId="268"/>
            <ac:spMk id="252" creationId="{2554F79C-3455-487B-8EA8-3175C0B65D4F}"/>
          </ac:spMkLst>
        </pc:spChg>
        <pc:spChg chg="mod">
          <ac:chgData name="Sudarshan Chakravarthi" userId="9632d19e-631d-46a5-9e9a-d9cc496f17d0" providerId="ADAL" clId="{00873FDB-55A4-4C14-B98B-045BD73F8BEC}" dt="2022-06-10T08:21:10.285" v="4619" actId="6549"/>
          <ac:spMkLst>
            <pc:docMk/>
            <pc:sldMk cId="1025610807" sldId="268"/>
            <ac:spMk id="253" creationId="{178AB6A9-6517-4E42-A72B-3C620B614DA9}"/>
          </ac:spMkLst>
        </pc:spChg>
        <pc:spChg chg="mod">
          <ac:chgData name="Sudarshan Chakravarthi" userId="9632d19e-631d-46a5-9e9a-d9cc496f17d0" providerId="ADAL" clId="{00873FDB-55A4-4C14-B98B-045BD73F8BEC}" dt="2022-06-10T08:21:02.702" v="4615" actId="20577"/>
          <ac:spMkLst>
            <pc:docMk/>
            <pc:sldMk cId="1025610807" sldId="268"/>
            <ac:spMk id="254" creationId="{4542E66A-179D-46BE-9838-6F835CD82A16}"/>
          </ac:spMkLst>
        </pc:spChg>
        <pc:spChg chg="mod">
          <ac:chgData name="Sudarshan Chakravarthi" userId="9632d19e-631d-46a5-9e9a-d9cc496f17d0" providerId="ADAL" clId="{00873FDB-55A4-4C14-B98B-045BD73F8BEC}" dt="2022-06-10T08:19:34.082" v="4581" actId="20577"/>
          <ac:spMkLst>
            <pc:docMk/>
            <pc:sldMk cId="1025610807" sldId="268"/>
            <ac:spMk id="255" creationId="{0F94E063-7F1A-4B67-88A5-2D4FCF30BD0A}"/>
          </ac:spMkLst>
        </pc:spChg>
        <pc:spChg chg="mod">
          <ac:chgData name="Sudarshan Chakravarthi" userId="9632d19e-631d-46a5-9e9a-d9cc496f17d0" providerId="ADAL" clId="{00873FDB-55A4-4C14-B98B-045BD73F8BEC}" dt="2022-06-06T14:17:01.195" v="1850" actId="20577"/>
          <ac:spMkLst>
            <pc:docMk/>
            <pc:sldMk cId="1025610807" sldId="268"/>
            <ac:spMk id="259" creationId="{B1D2CB25-BBAA-4155-9AC0-CB4CFE5FEF44}"/>
          </ac:spMkLst>
        </pc:spChg>
        <pc:spChg chg="del">
          <ac:chgData name="Sudarshan Chakravarthi" userId="9632d19e-631d-46a5-9e9a-d9cc496f17d0" providerId="ADAL" clId="{00873FDB-55A4-4C14-B98B-045BD73F8BEC}" dt="2022-06-06T14:15:46.719" v="1841" actId="478"/>
          <ac:spMkLst>
            <pc:docMk/>
            <pc:sldMk cId="1025610807" sldId="268"/>
            <ac:spMk id="265" creationId="{CA2211A3-8E3E-4D9C-B33C-936E18377093}"/>
          </ac:spMkLst>
        </pc:spChg>
        <pc:grpChg chg="mod">
          <ac:chgData name="Sudarshan Chakravarthi" userId="9632d19e-631d-46a5-9e9a-d9cc496f17d0" providerId="ADAL" clId="{00873FDB-55A4-4C14-B98B-045BD73F8BEC}" dt="2022-06-10T08:17:54.378" v="4433" actId="1076"/>
          <ac:grpSpMkLst>
            <pc:docMk/>
            <pc:sldMk cId="1025610807" sldId="268"/>
            <ac:grpSpMk id="264" creationId="{0ACA58EF-4C15-4DC8-B800-5AF1DAD67F8A}"/>
          </ac:grpSpMkLst>
        </pc:grpChg>
        <pc:picChg chg="del">
          <ac:chgData name="Sudarshan Chakravarthi" userId="9632d19e-631d-46a5-9e9a-d9cc496f17d0" providerId="ADAL" clId="{00873FDB-55A4-4C14-B98B-045BD73F8BEC}" dt="2022-06-06T14:15:48.910" v="1842" actId="478"/>
          <ac:picMkLst>
            <pc:docMk/>
            <pc:sldMk cId="1025610807" sldId="268"/>
            <ac:picMk id="10" creationId="{00000000-0000-0000-0000-000000000000}"/>
          </ac:picMkLst>
        </pc:picChg>
        <pc:picChg chg="add mod">
          <ac:chgData name="Sudarshan Chakravarthi" userId="9632d19e-631d-46a5-9e9a-d9cc496f17d0" providerId="ADAL" clId="{00873FDB-55A4-4C14-B98B-045BD73F8BEC}" dt="2022-06-06T14:16:19.453" v="1844"/>
          <ac:picMkLst>
            <pc:docMk/>
            <pc:sldMk cId="1025610807" sldId="268"/>
            <ac:picMk id="69" creationId="{5F81D109-D373-54D8-042D-EF240608E5B6}"/>
          </ac:picMkLst>
        </pc:picChg>
        <pc:picChg chg="del">
          <ac:chgData name="Sudarshan Chakravarthi" userId="9632d19e-631d-46a5-9e9a-d9cc496f17d0" providerId="ADAL" clId="{00873FDB-55A4-4C14-B98B-045BD73F8BEC}" dt="2022-06-06T14:15:38.452" v="1839" actId="478"/>
          <ac:picMkLst>
            <pc:docMk/>
            <pc:sldMk cId="1025610807" sldId="268"/>
            <ac:picMk id="124" creationId="{C3D45203-18FA-4501-9F23-2D5E976C07EF}"/>
          </ac:picMkLst>
        </pc:picChg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4112886449" sldId="3941"/>
        </pc:sldMkLst>
      </pc:sldChg>
      <pc:sldChg chg="add del">
        <pc:chgData name="Sudarshan Chakravarthi" userId="9632d19e-631d-46a5-9e9a-d9cc496f17d0" providerId="ADAL" clId="{00873FDB-55A4-4C14-B98B-045BD73F8BEC}" dt="2023-01-20T09:11:00.252" v="11143"/>
        <pc:sldMkLst>
          <pc:docMk/>
          <pc:sldMk cId="3097043110" sldId="3965"/>
        </pc:sldMkLst>
      </pc:sldChg>
      <pc:sldChg chg="add del">
        <pc:chgData name="Sudarshan Chakravarthi" userId="9632d19e-631d-46a5-9e9a-d9cc496f17d0" providerId="ADAL" clId="{00873FDB-55A4-4C14-B98B-045BD73F8BEC}" dt="2023-01-20T09:11:00.252" v="11143"/>
        <pc:sldMkLst>
          <pc:docMk/>
          <pc:sldMk cId="4149201057" sldId="3968"/>
        </pc:sldMkLst>
      </pc:sldChg>
      <pc:sldChg chg="addSp delSp modSp del mod">
        <pc:chgData name="Sudarshan Chakravarthi" userId="9632d19e-631d-46a5-9e9a-d9cc496f17d0" providerId="ADAL" clId="{00873FDB-55A4-4C14-B98B-045BD73F8BEC}" dt="2022-08-26T06:54:36.474" v="11087" actId="47"/>
        <pc:sldMkLst>
          <pc:docMk/>
          <pc:sldMk cId="1805402828" sldId="4213"/>
        </pc:sldMkLst>
        <pc:spChg chg="mod">
          <ac:chgData name="Sudarshan Chakravarthi" userId="9632d19e-631d-46a5-9e9a-d9cc496f17d0" providerId="ADAL" clId="{00873FDB-55A4-4C14-B98B-045BD73F8BEC}" dt="2022-07-12T04:32:22.993" v="10444" actId="1076"/>
          <ac:spMkLst>
            <pc:docMk/>
            <pc:sldMk cId="1805402828" sldId="4213"/>
            <ac:spMk id="4" creationId="{506242F6-CA1E-42FB-BB1A-B13E71A7D987}"/>
          </ac:spMkLst>
        </pc:spChg>
        <pc:spChg chg="mod">
          <ac:chgData name="Sudarshan Chakravarthi" userId="9632d19e-631d-46a5-9e9a-d9cc496f17d0" providerId="ADAL" clId="{00873FDB-55A4-4C14-B98B-045BD73F8BEC}" dt="2022-06-06T05:34:11.987" v="75" actId="6549"/>
          <ac:spMkLst>
            <pc:docMk/>
            <pc:sldMk cId="1805402828" sldId="4213"/>
            <ac:spMk id="19" creationId="{19C1CEDE-1FDC-88D1-65D7-DFF91C6681A9}"/>
          </ac:spMkLst>
        </pc:spChg>
        <pc:picChg chg="del">
          <ac:chgData name="Sudarshan Chakravarthi" userId="9632d19e-631d-46a5-9e9a-d9cc496f17d0" providerId="ADAL" clId="{00873FDB-55A4-4C14-B98B-045BD73F8BEC}" dt="2022-07-12T04:31:23.410" v="10433" actId="478"/>
          <ac:picMkLst>
            <pc:docMk/>
            <pc:sldMk cId="1805402828" sldId="4213"/>
            <ac:picMk id="12" creationId="{AACF4856-4B4F-7DF4-F480-456C999341C4}"/>
          </ac:picMkLst>
        </pc:picChg>
        <pc:picChg chg="add del mod">
          <ac:chgData name="Sudarshan Chakravarthi" userId="9632d19e-631d-46a5-9e9a-d9cc496f17d0" providerId="ADAL" clId="{00873FDB-55A4-4C14-B98B-045BD73F8BEC}" dt="2022-07-12T04:32:16.700" v="10441" actId="478"/>
          <ac:picMkLst>
            <pc:docMk/>
            <pc:sldMk cId="1805402828" sldId="4213"/>
            <ac:picMk id="1026" creationId="{5680DD49-AB96-45FA-1A0B-15681B9EDA8B}"/>
          </ac:picMkLst>
        </pc:picChg>
        <pc:picChg chg="add mod">
          <ac:chgData name="Sudarshan Chakravarthi" userId="9632d19e-631d-46a5-9e9a-d9cc496f17d0" providerId="ADAL" clId="{00873FDB-55A4-4C14-B98B-045BD73F8BEC}" dt="2022-07-12T04:33:01.187" v="10453"/>
          <ac:picMkLst>
            <pc:docMk/>
            <pc:sldMk cId="1805402828" sldId="4213"/>
            <ac:picMk id="1028" creationId="{BF03488E-6327-3FCF-1111-DFB5E063EAF3}"/>
          </ac:picMkLst>
        </pc:picChg>
      </pc:sldChg>
      <pc:sldChg chg="addSp delSp del mod">
        <pc:chgData name="Sudarshan Chakravarthi" userId="9632d19e-631d-46a5-9e9a-d9cc496f17d0" providerId="ADAL" clId="{00873FDB-55A4-4C14-B98B-045BD73F8BEC}" dt="2023-01-19T11:19:07.678" v="11124" actId="47"/>
        <pc:sldMkLst>
          <pc:docMk/>
          <pc:sldMk cId="2970925400" sldId="4214"/>
        </pc:sldMkLst>
        <pc:spChg chg="add del">
          <ac:chgData name="Sudarshan Chakravarthi" userId="9632d19e-631d-46a5-9e9a-d9cc496f17d0" providerId="ADAL" clId="{00873FDB-55A4-4C14-B98B-045BD73F8BEC}" dt="2023-01-19T11:18:51.996" v="11120" actId="22"/>
          <ac:spMkLst>
            <pc:docMk/>
            <pc:sldMk cId="2970925400" sldId="4214"/>
            <ac:spMk id="5" creationId="{98CB17DA-DB35-951A-A6A9-D55A1C8F6AA6}"/>
          </ac:spMkLst>
        </pc:spChg>
      </pc:sldChg>
      <pc:sldChg chg="addSp delSp modSp mod">
        <pc:chgData name="Sudarshan Chakravarthi" userId="9632d19e-631d-46a5-9e9a-d9cc496f17d0" providerId="ADAL" clId="{00873FDB-55A4-4C14-B98B-045BD73F8BEC}" dt="2022-07-08T16:45:11.624" v="9854" actId="1076"/>
        <pc:sldMkLst>
          <pc:docMk/>
          <pc:sldMk cId="3803699210" sldId="4256"/>
        </pc:sldMkLst>
        <pc:spChg chg="del mod">
          <ac:chgData name="Sudarshan Chakravarthi" userId="9632d19e-631d-46a5-9e9a-d9cc496f17d0" providerId="ADAL" clId="{00873FDB-55A4-4C14-B98B-045BD73F8BEC}" dt="2022-06-06T07:22:26.455" v="1202" actId="478"/>
          <ac:spMkLst>
            <pc:docMk/>
            <pc:sldMk cId="3803699210" sldId="4256"/>
            <ac:spMk id="8" creationId="{1DF92EE4-D980-C071-05F3-C8033AEBB183}"/>
          </ac:spMkLst>
        </pc:spChg>
        <pc:spChg chg="add mod">
          <ac:chgData name="Sudarshan Chakravarthi" userId="9632d19e-631d-46a5-9e9a-d9cc496f17d0" providerId="ADAL" clId="{00873FDB-55A4-4C14-B98B-045BD73F8BEC}" dt="2022-07-07T12:49:53.480" v="9579" actId="14100"/>
          <ac:spMkLst>
            <pc:docMk/>
            <pc:sldMk cId="3803699210" sldId="4256"/>
            <ac:spMk id="8" creationId="{A0B41209-11E1-C461-FDF9-21560C8092D4}"/>
          </ac:spMkLst>
        </pc:spChg>
        <pc:spChg chg="add mod">
          <ac:chgData name="Sudarshan Chakravarthi" userId="9632d19e-631d-46a5-9e9a-d9cc496f17d0" providerId="ADAL" clId="{00873FDB-55A4-4C14-B98B-045BD73F8BEC}" dt="2022-07-08T16:44:08.332" v="9844" actId="404"/>
          <ac:spMkLst>
            <pc:docMk/>
            <pc:sldMk cId="3803699210" sldId="4256"/>
            <ac:spMk id="9" creationId="{55389303-1C16-7659-DFD8-9217B0947355}"/>
          </ac:spMkLst>
        </pc:spChg>
        <pc:spChg chg="mod">
          <ac:chgData name="Sudarshan Chakravarthi" userId="9632d19e-631d-46a5-9e9a-d9cc496f17d0" providerId="ADAL" clId="{00873FDB-55A4-4C14-B98B-045BD73F8BEC}" dt="2022-06-06T05:34:40.284" v="145" actId="6549"/>
          <ac:spMkLst>
            <pc:docMk/>
            <pc:sldMk cId="3803699210" sldId="4256"/>
            <ac:spMk id="24" creationId="{F3CD965C-7947-FBBB-C5F0-7806EE3D0488}"/>
          </ac:spMkLst>
        </pc:spChg>
        <pc:picChg chg="add mod">
          <ac:chgData name="Sudarshan Chakravarthi" userId="9632d19e-631d-46a5-9e9a-d9cc496f17d0" providerId="ADAL" clId="{00873FDB-55A4-4C14-B98B-045BD73F8BEC}" dt="2022-07-08T16:44:59.183" v="9850" actId="1076"/>
          <ac:picMkLst>
            <pc:docMk/>
            <pc:sldMk cId="3803699210" sldId="4256"/>
            <ac:picMk id="3" creationId="{56034603-0A97-71F8-864E-73877309349E}"/>
          </ac:picMkLst>
        </pc:picChg>
        <pc:picChg chg="add mod">
          <ac:chgData name="Sudarshan Chakravarthi" userId="9632d19e-631d-46a5-9e9a-d9cc496f17d0" providerId="ADAL" clId="{00873FDB-55A4-4C14-B98B-045BD73F8BEC}" dt="2022-07-08T16:44:56.224" v="9849" actId="1076"/>
          <ac:picMkLst>
            <pc:docMk/>
            <pc:sldMk cId="3803699210" sldId="4256"/>
            <ac:picMk id="5" creationId="{145E6BDB-8232-2606-D748-8D52E71816D1}"/>
          </ac:picMkLst>
        </pc:picChg>
        <pc:picChg chg="mod">
          <ac:chgData name="Sudarshan Chakravarthi" userId="9632d19e-631d-46a5-9e9a-d9cc496f17d0" providerId="ADAL" clId="{00873FDB-55A4-4C14-B98B-045BD73F8BEC}" dt="2022-06-06T07:22:17.048" v="1199" actId="1076"/>
          <ac:picMkLst>
            <pc:docMk/>
            <pc:sldMk cId="3803699210" sldId="4256"/>
            <ac:picMk id="6" creationId="{212A0104-9A72-FDE0-4A87-5FBDCC065B92}"/>
          </ac:picMkLst>
        </pc:picChg>
        <pc:picChg chg="add mod">
          <ac:chgData name="Sudarshan Chakravarthi" userId="9632d19e-631d-46a5-9e9a-d9cc496f17d0" providerId="ADAL" clId="{00873FDB-55A4-4C14-B98B-045BD73F8BEC}" dt="2022-07-08T16:44:53.569" v="9848" actId="1076"/>
          <ac:picMkLst>
            <pc:docMk/>
            <pc:sldMk cId="3803699210" sldId="4256"/>
            <ac:picMk id="10" creationId="{838B21C2-F6C6-7605-592B-31FD53CC9416}"/>
          </ac:picMkLst>
        </pc:picChg>
        <pc:picChg chg="add mod">
          <ac:chgData name="Sudarshan Chakravarthi" userId="9632d19e-631d-46a5-9e9a-d9cc496f17d0" providerId="ADAL" clId="{00873FDB-55A4-4C14-B98B-045BD73F8BEC}" dt="2022-07-08T16:45:11.624" v="9854" actId="1076"/>
          <ac:picMkLst>
            <pc:docMk/>
            <pc:sldMk cId="3803699210" sldId="4256"/>
            <ac:picMk id="12" creationId="{5BABC849-69A9-2A58-8404-4C874A4410DB}"/>
          </ac:picMkLst>
        </pc:picChg>
        <pc:picChg chg="add mod">
          <ac:chgData name="Sudarshan Chakravarthi" userId="9632d19e-631d-46a5-9e9a-d9cc496f17d0" providerId="ADAL" clId="{00873FDB-55A4-4C14-B98B-045BD73F8BEC}" dt="2022-07-08T16:45:06.090" v="9852" actId="1076"/>
          <ac:picMkLst>
            <pc:docMk/>
            <pc:sldMk cId="3803699210" sldId="4256"/>
            <ac:picMk id="14" creationId="{D58EA023-191F-3192-F093-53659ECEBDE1}"/>
          </ac:picMkLst>
        </pc:picChg>
        <pc:picChg chg="add mod">
          <ac:chgData name="Sudarshan Chakravarthi" userId="9632d19e-631d-46a5-9e9a-d9cc496f17d0" providerId="ADAL" clId="{00873FDB-55A4-4C14-B98B-045BD73F8BEC}" dt="2022-07-08T16:45:03.536" v="9851" actId="1076"/>
          <ac:picMkLst>
            <pc:docMk/>
            <pc:sldMk cId="3803699210" sldId="4256"/>
            <ac:picMk id="16" creationId="{EE04F2AE-18EF-9771-662F-701D6242425D}"/>
          </ac:picMkLst>
        </pc:picChg>
        <pc:picChg chg="add mod">
          <ac:chgData name="Sudarshan Chakravarthi" userId="9632d19e-631d-46a5-9e9a-d9cc496f17d0" providerId="ADAL" clId="{00873FDB-55A4-4C14-B98B-045BD73F8BEC}" dt="2022-07-08T16:45:08.924" v="9853" actId="1076"/>
          <ac:picMkLst>
            <pc:docMk/>
            <pc:sldMk cId="3803699210" sldId="4256"/>
            <ac:picMk id="18" creationId="{8ACE62C5-937B-1691-F596-BF5F3CAB550A}"/>
          </ac:picMkLst>
        </pc:picChg>
      </pc:sldChg>
      <pc:sldChg chg="del ord">
        <pc:chgData name="Sudarshan Chakravarthi" userId="9632d19e-631d-46a5-9e9a-d9cc496f17d0" providerId="ADAL" clId="{00873FDB-55A4-4C14-B98B-045BD73F8BEC}" dt="2023-01-19T11:19:22.847" v="11127" actId="47"/>
        <pc:sldMkLst>
          <pc:docMk/>
          <pc:sldMk cId="2344690218" sldId="4283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379246532" sldId="4306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407755372" sldId="4307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941840799" sldId="4308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4152686176" sldId="4309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891146764" sldId="4311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825103696" sldId="4312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117826775" sldId="4314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682947838" sldId="4315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60319359" sldId="4316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79871534" sldId="4318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772744571" sldId="4319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232091346" sldId="4320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80287972" sldId="4321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675522389" sldId="4322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960439515" sldId="4325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613331837" sldId="4328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569665790" sldId="4329"/>
        </pc:sldMkLst>
      </pc:sldChg>
      <pc:sldChg chg="del">
        <pc:chgData name="Sudarshan Chakravarthi" userId="9632d19e-631d-46a5-9e9a-d9cc496f17d0" providerId="ADAL" clId="{00873FDB-55A4-4C14-B98B-045BD73F8BEC}" dt="2022-06-10T11:32:05.845" v="5941" actId="47"/>
        <pc:sldMkLst>
          <pc:docMk/>
          <pc:sldMk cId="2808061439" sldId="4330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797648301" sldId="4332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743426320" sldId="4333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863355461" sldId="4334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24571822" sldId="4335"/>
        </pc:sldMkLst>
      </pc:sldChg>
      <pc:sldChg chg="del">
        <pc:chgData name="Sudarshan Chakravarthi" userId="9632d19e-631d-46a5-9e9a-d9cc496f17d0" providerId="ADAL" clId="{00873FDB-55A4-4C14-B98B-045BD73F8BEC}" dt="2022-06-10T11:32:06.448" v="5942" actId="47"/>
        <pc:sldMkLst>
          <pc:docMk/>
          <pc:sldMk cId="954003925" sldId="4336"/>
        </pc:sldMkLst>
      </pc:sldChg>
      <pc:sldChg chg="addSp delSp modSp mod ord">
        <pc:chgData name="Sudarshan Chakravarthi" userId="9632d19e-631d-46a5-9e9a-d9cc496f17d0" providerId="ADAL" clId="{00873FDB-55A4-4C14-B98B-045BD73F8BEC}" dt="2023-02-20T12:29:31.324" v="11194" actId="1035"/>
        <pc:sldMkLst>
          <pc:docMk/>
          <pc:sldMk cId="1267176361" sldId="4337"/>
        </pc:sldMkLst>
        <pc:spChg chg="mod">
          <ac:chgData name="Sudarshan Chakravarthi" userId="9632d19e-631d-46a5-9e9a-d9cc496f17d0" providerId="ADAL" clId="{00873FDB-55A4-4C14-B98B-045BD73F8BEC}" dt="2023-02-20T12:29:09.843" v="11151"/>
          <ac:spMkLst>
            <pc:docMk/>
            <pc:sldMk cId="1267176361" sldId="4337"/>
            <ac:spMk id="3" creationId="{9D43DE79-12CB-1073-8B02-9E6FEEB78FE1}"/>
          </ac:spMkLst>
        </pc:spChg>
        <pc:spChg chg="ord">
          <ac:chgData name="Sudarshan Chakravarthi" userId="9632d19e-631d-46a5-9e9a-d9cc496f17d0" providerId="ADAL" clId="{00873FDB-55A4-4C14-B98B-045BD73F8BEC}" dt="2022-08-26T06:53:03.666" v="11075" actId="167"/>
          <ac:spMkLst>
            <pc:docMk/>
            <pc:sldMk cId="1267176361" sldId="4337"/>
            <ac:spMk id="4" creationId="{506242F6-CA1E-42FB-BB1A-B13E71A7D987}"/>
          </ac:spMkLst>
        </pc:spChg>
        <pc:spChg chg="mod">
          <ac:chgData name="Sudarshan Chakravarthi" userId="9632d19e-631d-46a5-9e9a-d9cc496f17d0" providerId="ADAL" clId="{00873FDB-55A4-4C14-B98B-045BD73F8BEC}" dt="2023-02-20T12:29:09.843" v="11151"/>
          <ac:spMkLst>
            <pc:docMk/>
            <pc:sldMk cId="1267176361" sldId="4337"/>
            <ac:spMk id="5" creationId="{9363C78D-20EA-CF4F-C725-DBEFD27DDB3E}"/>
          </ac:spMkLst>
        </pc:spChg>
        <pc:spChg chg="mod">
          <ac:chgData name="Sudarshan Chakravarthi" userId="9632d19e-631d-46a5-9e9a-d9cc496f17d0" providerId="ADAL" clId="{00873FDB-55A4-4C14-B98B-045BD73F8BEC}" dt="2023-02-20T12:29:31.324" v="11194" actId="1035"/>
          <ac:spMkLst>
            <pc:docMk/>
            <pc:sldMk cId="1267176361" sldId="4337"/>
            <ac:spMk id="17" creationId="{5E97F481-60A8-4455-BC7E-3C6E20C88789}"/>
          </ac:spMkLst>
        </pc:spChg>
        <pc:spChg chg="mod">
          <ac:chgData name="Sudarshan Chakravarthi" userId="9632d19e-631d-46a5-9e9a-d9cc496f17d0" providerId="ADAL" clId="{00873FDB-55A4-4C14-B98B-045BD73F8BEC}" dt="2022-08-26T06:54:22.957" v="11085" actId="6549"/>
          <ac:spMkLst>
            <pc:docMk/>
            <pc:sldMk cId="1267176361" sldId="4337"/>
            <ac:spMk id="19" creationId="{19C1CEDE-1FDC-88D1-65D7-DFF91C6681A9}"/>
          </ac:spMkLst>
        </pc:spChg>
        <pc:grpChg chg="add mod">
          <ac:chgData name="Sudarshan Chakravarthi" userId="9632d19e-631d-46a5-9e9a-d9cc496f17d0" providerId="ADAL" clId="{00873FDB-55A4-4C14-B98B-045BD73F8BEC}" dt="2023-02-20T12:29:09.843" v="11151"/>
          <ac:grpSpMkLst>
            <pc:docMk/>
            <pc:sldMk cId="1267176361" sldId="4337"/>
            <ac:grpSpMk id="2" creationId="{61094CDC-BA6E-BB99-BB3F-9A062A993614}"/>
          </ac:grpSpMkLst>
        </pc:grpChg>
        <pc:picChg chg="add del mod">
          <ac:chgData name="Sudarshan Chakravarthi" userId="9632d19e-631d-46a5-9e9a-d9cc496f17d0" providerId="ADAL" clId="{00873FDB-55A4-4C14-B98B-045BD73F8BEC}" dt="2022-08-26T05:34:41.415" v="10894" actId="478"/>
          <ac:picMkLst>
            <pc:docMk/>
            <pc:sldMk cId="1267176361" sldId="4337"/>
            <ac:picMk id="2" creationId="{19039618-F2D7-EAB5-D0A1-5308B0224DEB}"/>
          </ac:picMkLst>
        </pc:picChg>
        <pc:picChg chg="add del mod">
          <ac:chgData name="Sudarshan Chakravarthi" userId="9632d19e-631d-46a5-9e9a-d9cc496f17d0" providerId="ADAL" clId="{00873FDB-55A4-4C14-B98B-045BD73F8BEC}" dt="2022-08-26T05:34:40.734" v="10893" actId="478"/>
          <ac:picMkLst>
            <pc:docMk/>
            <pc:sldMk cId="1267176361" sldId="4337"/>
            <ac:picMk id="3" creationId="{9BE979AC-4FDD-4015-0725-F774D45DCCE8}"/>
          </ac:picMkLst>
        </pc:picChg>
        <pc:picChg chg="add del mod">
          <ac:chgData name="Sudarshan Chakravarthi" userId="9632d19e-631d-46a5-9e9a-d9cc496f17d0" providerId="ADAL" clId="{00873FDB-55A4-4C14-B98B-045BD73F8BEC}" dt="2022-08-26T05:34:38.899" v="10892" actId="478"/>
          <ac:picMkLst>
            <pc:docMk/>
            <pc:sldMk cId="1267176361" sldId="4337"/>
            <ac:picMk id="5" creationId="{2B4AF892-0797-82D1-6FF0-81ABA9296939}"/>
          </ac:picMkLst>
        </pc:picChg>
        <pc:picChg chg="add del mod">
          <ac:chgData name="Sudarshan Chakravarthi" userId="9632d19e-631d-46a5-9e9a-d9cc496f17d0" providerId="ADAL" clId="{00873FDB-55A4-4C14-B98B-045BD73F8BEC}" dt="2022-08-26T05:34:38.385" v="10891" actId="478"/>
          <ac:picMkLst>
            <pc:docMk/>
            <pc:sldMk cId="1267176361" sldId="4337"/>
            <ac:picMk id="6" creationId="{B3D0607E-CC83-7EC7-94C6-68A5CFB86476}"/>
          </ac:picMkLst>
        </pc:picChg>
        <pc:picChg chg="add mod">
          <ac:chgData name="Sudarshan Chakravarthi" userId="9632d19e-631d-46a5-9e9a-d9cc496f17d0" providerId="ADAL" clId="{00873FDB-55A4-4C14-B98B-045BD73F8BEC}" dt="2022-08-26T06:53:21.503" v="11080"/>
          <ac:picMkLst>
            <pc:docMk/>
            <pc:sldMk cId="1267176361" sldId="4337"/>
            <ac:picMk id="7" creationId="{B136C706-B2C5-0E83-ED62-89547E12BD6E}"/>
          </ac:picMkLst>
        </pc:picChg>
        <pc:picChg chg="add del mod">
          <ac:chgData name="Sudarshan Chakravarthi" userId="9632d19e-631d-46a5-9e9a-d9cc496f17d0" providerId="ADAL" clId="{00873FDB-55A4-4C14-B98B-045BD73F8BEC}" dt="2022-08-26T05:36:58.734" v="10913" actId="478"/>
          <ac:picMkLst>
            <pc:docMk/>
            <pc:sldMk cId="1267176361" sldId="4337"/>
            <ac:picMk id="9" creationId="{2161CDF8-4A57-D4B5-97D5-0E9E090A1A1D}"/>
          </ac:picMkLst>
        </pc:picChg>
        <pc:picChg chg="del">
          <ac:chgData name="Sudarshan Chakravarthi" userId="9632d19e-631d-46a5-9e9a-d9cc496f17d0" providerId="ADAL" clId="{00873FDB-55A4-4C14-B98B-045BD73F8BEC}" dt="2022-08-26T05:31:16.960" v="10871" actId="478"/>
          <ac:picMkLst>
            <pc:docMk/>
            <pc:sldMk cId="1267176361" sldId="4337"/>
            <ac:picMk id="12" creationId="{AACF4856-4B4F-7DF4-F480-456C999341C4}"/>
          </ac:picMkLst>
        </pc:picChg>
        <pc:picChg chg="add mod modCrop">
          <ac:chgData name="Sudarshan Chakravarthi" userId="9632d19e-631d-46a5-9e9a-d9cc496f17d0" providerId="ADAL" clId="{00873FDB-55A4-4C14-B98B-045BD73F8BEC}" dt="2022-08-26T06:53:34.125" v="11082" actId="1076"/>
          <ac:picMkLst>
            <pc:docMk/>
            <pc:sldMk cId="1267176361" sldId="4337"/>
            <ac:picMk id="16" creationId="{8A4C84F5-8A3B-9AA0-B69D-55BE3FA7B9BC}"/>
          </ac:picMkLst>
        </pc:picChg>
        <pc:picChg chg="add del mod">
          <ac:chgData name="Sudarshan Chakravarthi" userId="9632d19e-631d-46a5-9e9a-d9cc496f17d0" providerId="ADAL" clId="{00873FDB-55A4-4C14-B98B-045BD73F8BEC}" dt="2022-08-26T06:51:42.322" v="10983" actId="478"/>
          <ac:picMkLst>
            <pc:docMk/>
            <pc:sldMk cId="1267176361" sldId="4337"/>
            <ac:picMk id="20" creationId="{4BE53904-79D7-8503-3612-FD9D1656368B}"/>
          </ac:picMkLst>
        </pc:picChg>
        <pc:picChg chg="add del mod">
          <ac:chgData name="Sudarshan Chakravarthi" userId="9632d19e-631d-46a5-9e9a-d9cc496f17d0" providerId="ADAL" clId="{00873FDB-55A4-4C14-B98B-045BD73F8BEC}" dt="2022-08-26T06:51:40.488" v="10982" actId="478"/>
          <ac:picMkLst>
            <pc:docMk/>
            <pc:sldMk cId="1267176361" sldId="4337"/>
            <ac:picMk id="23" creationId="{3B045613-1493-03C8-506E-D4F021D85781}"/>
          </ac:picMkLst>
        </pc:picChg>
        <pc:picChg chg="add del mod">
          <ac:chgData name="Sudarshan Chakravarthi" userId="9632d19e-631d-46a5-9e9a-d9cc496f17d0" providerId="ADAL" clId="{00873FDB-55A4-4C14-B98B-045BD73F8BEC}" dt="2022-08-26T05:32:19.306" v="10878" actId="478"/>
          <ac:picMkLst>
            <pc:docMk/>
            <pc:sldMk cId="1267176361" sldId="4337"/>
            <ac:picMk id="1026" creationId="{7979D12D-882B-F83B-C369-8AAD80BEC77F}"/>
          </ac:picMkLst>
        </pc:picChg>
        <pc:picChg chg="add mod">
          <ac:chgData name="Sudarshan Chakravarthi" userId="9632d19e-631d-46a5-9e9a-d9cc496f17d0" providerId="ADAL" clId="{00873FDB-55A4-4C14-B98B-045BD73F8BEC}" dt="2022-08-26T06:53:07.088" v="11076" actId="167"/>
          <ac:picMkLst>
            <pc:docMk/>
            <pc:sldMk cId="1267176361" sldId="4337"/>
            <ac:picMk id="1028" creationId="{A85377CA-5F86-398F-D274-9E19319FB09B}"/>
          </ac:picMkLst>
        </pc:picChg>
        <pc:picChg chg="add del mod">
          <ac:chgData name="Sudarshan Chakravarthi" userId="9632d19e-631d-46a5-9e9a-d9cc496f17d0" providerId="ADAL" clId="{00873FDB-55A4-4C14-B98B-045BD73F8BEC}" dt="2022-08-26T05:34:42.065" v="10895" actId="478"/>
          <ac:picMkLst>
            <pc:docMk/>
            <pc:sldMk cId="1267176361" sldId="4337"/>
            <ac:picMk id="1030" creationId="{F83B12BA-2106-7B0E-C507-BED87F5792EA}"/>
          </ac:picMkLst>
        </pc:picChg>
        <pc:picChg chg="add del mod">
          <ac:chgData name="Sudarshan Chakravarthi" userId="9632d19e-631d-46a5-9e9a-d9cc496f17d0" providerId="ADAL" clId="{00873FDB-55A4-4C14-B98B-045BD73F8BEC}" dt="2022-08-26T05:35:56.960" v="10905" actId="478"/>
          <ac:picMkLst>
            <pc:docMk/>
            <pc:sldMk cId="1267176361" sldId="4337"/>
            <ac:picMk id="1032" creationId="{9B51B6A3-9E0B-9A45-04EE-B57E3CA10DE4}"/>
          </ac:picMkLst>
        </pc:picChg>
        <pc:picChg chg="add del mod">
          <ac:chgData name="Sudarshan Chakravarthi" userId="9632d19e-631d-46a5-9e9a-d9cc496f17d0" providerId="ADAL" clId="{00873FDB-55A4-4C14-B98B-045BD73F8BEC}" dt="2022-08-26T06:49:03.038" v="10963" actId="478"/>
          <ac:picMkLst>
            <pc:docMk/>
            <pc:sldMk cId="1267176361" sldId="4337"/>
            <ac:picMk id="1034" creationId="{F99F507B-BB07-2FF0-D199-0BFF01B9F810}"/>
          </ac:picMkLst>
        </pc:picChg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829422952" sldId="4338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50258268" sldId="4339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607621305" sldId="4340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204668635" sldId="4341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2932507841" sldId="4342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702324048" sldId="4343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342949760" sldId="4344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538289200" sldId="4345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568249098" sldId="4346"/>
        </pc:sldMkLst>
      </pc:sldChg>
      <pc:sldChg chg="addSp modSp del ord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888311655" sldId="4347"/>
        </pc:sldMkLst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2" creationId="{873F027C-C39C-7E1D-0C38-87194F37EA41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3" creationId="{EEED7E08-D30F-E242-BA5D-0BD28906DE96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4" creationId="{A44B44E5-18CE-7A3A-83FD-42C510B2CDCB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5" creationId="{79040730-4288-8830-445A-679F98868100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6" creationId="{F99E4D4E-F7F7-5B5F-CAB4-2EA7AE02233D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7" creationId="{9737FD1B-1E95-AB30-4896-D80430802B1B}"/>
          </ac:picMkLst>
        </pc:picChg>
        <pc:picChg chg="add mod">
          <ac:chgData name="Sudarshan Chakravarthi" userId="9632d19e-631d-46a5-9e9a-d9cc496f17d0" providerId="ADAL" clId="{00873FDB-55A4-4C14-B98B-045BD73F8BEC}" dt="2022-06-06T11:37:21.163" v="1436"/>
          <ac:picMkLst>
            <pc:docMk/>
            <pc:sldMk cId="1888311655" sldId="4347"/>
            <ac:picMk id="8" creationId="{FED585BD-E787-D455-4A2C-3327F0E78D58}"/>
          </ac:picMkLst>
        </pc:picChg>
      </pc:sldChg>
      <pc:sldChg chg="addSp delSp modSp del mod ord">
        <pc:chgData name="Sudarshan Chakravarthi" userId="9632d19e-631d-46a5-9e9a-d9cc496f17d0" providerId="ADAL" clId="{00873FDB-55A4-4C14-B98B-045BD73F8BEC}" dt="2022-07-07T12:41:39.239" v="8425" actId="47"/>
        <pc:sldMkLst>
          <pc:docMk/>
          <pc:sldMk cId="286550632" sldId="4348"/>
        </pc:sldMkLst>
        <pc:spChg chg="add mod">
          <ac:chgData name="Sudarshan Chakravarthi" userId="9632d19e-631d-46a5-9e9a-d9cc496f17d0" providerId="ADAL" clId="{00873FDB-55A4-4C14-B98B-045BD73F8BEC}" dt="2022-06-06T11:40:32.647" v="1458"/>
          <ac:spMkLst>
            <pc:docMk/>
            <pc:sldMk cId="286550632" sldId="4348"/>
            <ac:spMk id="3" creationId="{5D8B4093-971D-C657-5D6C-91268D9DC143}"/>
          </ac:spMkLst>
        </pc:spChg>
        <pc:spChg chg="add del mod">
          <ac:chgData name="Sudarshan Chakravarthi" userId="9632d19e-631d-46a5-9e9a-d9cc496f17d0" providerId="ADAL" clId="{00873FDB-55A4-4C14-B98B-045BD73F8BEC}" dt="2022-06-07T12:54:30.008" v="1888" actId="478"/>
          <ac:spMkLst>
            <pc:docMk/>
            <pc:sldMk cId="286550632" sldId="4348"/>
            <ac:spMk id="4" creationId="{C508A22F-F9D5-EF0B-0E1C-5A5302CCD696}"/>
          </ac:spMkLst>
        </pc:spChg>
        <pc:spChg chg="add mod">
          <ac:chgData name="Sudarshan Chakravarthi" userId="9632d19e-631d-46a5-9e9a-d9cc496f17d0" providerId="ADAL" clId="{00873FDB-55A4-4C14-B98B-045BD73F8BEC}" dt="2022-06-07T12:54:31.375" v="1889"/>
          <ac:spMkLst>
            <pc:docMk/>
            <pc:sldMk cId="286550632" sldId="4348"/>
            <ac:spMk id="7" creationId="{38CE7FEA-4A7D-3F18-7C6C-F82D3DABFEBB}"/>
          </ac:spMkLst>
        </pc:spChg>
        <pc:picChg chg="add mod">
          <ac:chgData name="Sudarshan Chakravarthi" userId="9632d19e-631d-46a5-9e9a-d9cc496f17d0" providerId="ADAL" clId="{00873FDB-55A4-4C14-B98B-045BD73F8BEC}" dt="2022-06-06T11:40:32.647" v="1458"/>
          <ac:picMkLst>
            <pc:docMk/>
            <pc:sldMk cId="286550632" sldId="4348"/>
            <ac:picMk id="2" creationId="{FB327A44-5784-1DC0-12E2-1DBD91FE640D}"/>
          </ac:picMkLst>
        </pc:picChg>
        <pc:picChg chg="add mod modCrop">
          <ac:chgData name="Sudarshan Chakravarthi" userId="9632d19e-631d-46a5-9e9a-d9cc496f17d0" providerId="ADAL" clId="{00873FDB-55A4-4C14-B98B-045BD73F8BEC}" dt="2022-06-06T11:45:35.175" v="1463" actId="1076"/>
          <ac:picMkLst>
            <pc:docMk/>
            <pc:sldMk cId="286550632" sldId="4348"/>
            <ac:picMk id="6" creationId="{653D7444-6410-8365-DEE6-B8AC457175DA}"/>
          </ac:picMkLst>
        </pc:picChg>
      </pc:sldChg>
      <pc:sldChg chg="addSp delSp modSp del mod ord">
        <pc:chgData name="Sudarshan Chakravarthi" userId="9632d19e-631d-46a5-9e9a-d9cc496f17d0" providerId="ADAL" clId="{00873FDB-55A4-4C14-B98B-045BD73F8BEC}" dt="2022-07-07T12:50:12.384" v="9580" actId="47"/>
        <pc:sldMkLst>
          <pc:docMk/>
          <pc:sldMk cId="4263015180" sldId="4349"/>
        </pc:sldMkLst>
        <pc:spChg chg="add mod">
          <ac:chgData name="Sudarshan Chakravarthi" userId="9632d19e-631d-46a5-9e9a-d9cc496f17d0" providerId="ADAL" clId="{00873FDB-55A4-4C14-B98B-045BD73F8BEC}" dt="2022-06-06T11:45:48.279" v="1466"/>
          <ac:spMkLst>
            <pc:docMk/>
            <pc:sldMk cId="4263015180" sldId="4349"/>
            <ac:spMk id="3" creationId="{F1D216F7-FB11-C113-F3CE-1C2540C9B52D}"/>
          </ac:spMkLst>
        </pc:spChg>
        <pc:spChg chg="add del mod">
          <ac:chgData name="Sudarshan Chakravarthi" userId="9632d19e-631d-46a5-9e9a-d9cc496f17d0" providerId="ADAL" clId="{00873FDB-55A4-4C14-B98B-045BD73F8BEC}" dt="2022-06-07T12:54:38.695" v="1891" actId="478"/>
          <ac:spMkLst>
            <pc:docMk/>
            <pc:sldMk cId="4263015180" sldId="4349"/>
            <ac:spMk id="4" creationId="{7438885F-1577-BBC9-9BBB-79C67F14DA13}"/>
          </ac:spMkLst>
        </pc:spChg>
        <pc:spChg chg="add mod">
          <ac:chgData name="Sudarshan Chakravarthi" userId="9632d19e-631d-46a5-9e9a-d9cc496f17d0" providerId="ADAL" clId="{00873FDB-55A4-4C14-B98B-045BD73F8BEC}" dt="2022-06-07T12:54:39.973" v="1892"/>
          <ac:spMkLst>
            <pc:docMk/>
            <pc:sldMk cId="4263015180" sldId="4349"/>
            <ac:spMk id="6" creationId="{3D65296C-2C03-911E-FA84-07723DE2AC76}"/>
          </ac:spMkLst>
        </pc:spChg>
        <pc:graphicFrameChg chg="add mod">
          <ac:chgData name="Sudarshan Chakravarthi" userId="9632d19e-631d-46a5-9e9a-d9cc496f17d0" providerId="ADAL" clId="{00873FDB-55A4-4C14-B98B-045BD73F8BEC}" dt="2022-06-06T12:04:58.261" v="1487" actId="1076"/>
          <ac:graphicFrameMkLst>
            <pc:docMk/>
            <pc:sldMk cId="4263015180" sldId="4349"/>
            <ac:graphicFrameMk id="5" creationId="{0627A0EC-5148-8941-76E9-341F8416868E}"/>
          </ac:graphicFrameMkLst>
        </pc:graphicFrameChg>
        <pc:picChg chg="add mod">
          <ac:chgData name="Sudarshan Chakravarthi" userId="9632d19e-631d-46a5-9e9a-d9cc496f17d0" providerId="ADAL" clId="{00873FDB-55A4-4C14-B98B-045BD73F8BEC}" dt="2022-06-06T11:45:48.279" v="1466"/>
          <ac:picMkLst>
            <pc:docMk/>
            <pc:sldMk cId="4263015180" sldId="4349"/>
            <ac:picMk id="2" creationId="{E9413D20-FE4C-EA05-C2C2-2C413E8041F0}"/>
          </ac:picMkLst>
        </pc:picChg>
      </pc:sldChg>
      <pc:sldChg chg="addSp delSp modSp mod ord">
        <pc:chgData name="Sudarshan Chakravarthi" userId="9632d19e-631d-46a5-9e9a-d9cc496f17d0" providerId="ADAL" clId="{00873FDB-55A4-4C14-B98B-045BD73F8BEC}" dt="2022-08-25T16:42:27.210" v="10459" actId="1076"/>
        <pc:sldMkLst>
          <pc:docMk/>
          <pc:sldMk cId="3567265002" sldId="4350"/>
        </pc:sldMkLst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2" creationId="{B3AC038E-08E4-D08A-C2FC-3C1BF286E5A5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3" creationId="{B6487E50-FEF4-3880-E9E4-CBBF97BE9659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4" creationId="{4FDC3585-0CBD-3160-BF26-40F5EFEA1F2F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5" creationId="{AAB3CE09-9DE1-BD21-DB88-1A212D6EAF55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6" creationId="{4E634C58-1680-00C2-9F94-1BD7292DB406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7" creationId="{822FF272-A55E-89E3-EE7D-908A037BE89B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8" creationId="{61675430-B184-F97C-1E1C-A934CEB7A55F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" creationId="{11D59334-9AD1-D7A6-5AF6-73F19B21E06B}"/>
          </ac:spMkLst>
        </pc:spChg>
        <pc:spChg chg="add del mod">
          <ac:chgData name="Sudarshan Chakravarthi" userId="9632d19e-631d-46a5-9e9a-d9cc496f17d0" providerId="ADAL" clId="{00873FDB-55A4-4C14-B98B-045BD73F8BEC}" dt="2022-07-07T12:34:43.108" v="8161" actId="478"/>
          <ac:spMkLst>
            <pc:docMk/>
            <pc:sldMk cId="3567265002" sldId="4350"/>
            <ac:spMk id="11" creationId="{73D1A483-9BE5-8556-2AF7-05B56CB9E141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12" creationId="{9C30CC7E-1406-3B4D-9353-A5E2F64EF1C9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13" creationId="{BAD6C8A6-9EFC-74CE-939F-FDA8AB627BF2}"/>
          </ac:spMkLst>
        </pc:spChg>
        <pc:spChg chg="add del mod">
          <ac:chgData name="Sudarshan Chakravarthi" userId="9632d19e-631d-46a5-9e9a-d9cc496f17d0" providerId="ADAL" clId="{00873FDB-55A4-4C14-B98B-045BD73F8BEC}" dt="2022-07-07T12:34:30.983" v="8154" actId="478"/>
          <ac:spMkLst>
            <pc:docMk/>
            <pc:sldMk cId="3567265002" sldId="4350"/>
            <ac:spMk id="14" creationId="{34871C45-C97C-A04E-A99A-CF1A8025B157}"/>
          </ac:spMkLst>
        </pc:spChg>
        <pc:spChg chg="add del mod">
          <ac:chgData name="Sudarshan Chakravarthi" userId="9632d19e-631d-46a5-9e9a-d9cc496f17d0" providerId="ADAL" clId="{00873FDB-55A4-4C14-B98B-045BD73F8BEC}" dt="2022-07-07T12:34:41.720" v="8160" actId="478"/>
          <ac:spMkLst>
            <pc:docMk/>
            <pc:sldMk cId="3567265002" sldId="4350"/>
            <ac:spMk id="15" creationId="{D2389A11-8980-4EC4-1B14-72F1B8CAC8D5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16" creationId="{C5EE785C-AD22-BCA8-2E4A-AD3254F30AC6}"/>
          </ac:spMkLst>
        </pc:spChg>
        <pc:spChg chg="add del mod">
          <ac:chgData name="Sudarshan Chakravarthi" userId="9632d19e-631d-46a5-9e9a-d9cc496f17d0" providerId="ADAL" clId="{00873FDB-55A4-4C14-B98B-045BD73F8BEC}" dt="2022-07-07T12:34:30.334" v="8153" actId="478"/>
          <ac:spMkLst>
            <pc:docMk/>
            <pc:sldMk cId="3567265002" sldId="4350"/>
            <ac:spMk id="17" creationId="{CC13D18E-B80C-5CBA-1F3B-29894C837AE8}"/>
          </ac:spMkLst>
        </pc:spChg>
        <pc:spChg chg="add del mod">
          <ac:chgData name="Sudarshan Chakravarthi" userId="9632d19e-631d-46a5-9e9a-d9cc496f17d0" providerId="ADAL" clId="{00873FDB-55A4-4C14-B98B-045BD73F8BEC}" dt="2022-07-07T12:34:35.424" v="8157" actId="478"/>
          <ac:spMkLst>
            <pc:docMk/>
            <pc:sldMk cId="3567265002" sldId="4350"/>
            <ac:spMk id="18" creationId="{A4EF4A77-94EA-3524-64F3-6F515DFD0F50}"/>
          </ac:spMkLst>
        </pc:spChg>
        <pc:spChg chg="add del mod">
          <ac:chgData name="Sudarshan Chakravarthi" userId="9632d19e-631d-46a5-9e9a-d9cc496f17d0" providerId="ADAL" clId="{00873FDB-55A4-4C14-B98B-045BD73F8BEC}" dt="2022-07-07T12:34:11.818" v="8147" actId="478"/>
          <ac:spMkLst>
            <pc:docMk/>
            <pc:sldMk cId="3567265002" sldId="4350"/>
            <ac:spMk id="19" creationId="{BD96E2C9-7C71-983B-C6BA-CC3CD8D1A584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20" creationId="{BE912FC9-7917-69E3-67B9-4DAB929B9692}"/>
          </ac:spMkLst>
        </pc:spChg>
        <pc:spChg chg="add del mod ord">
          <ac:chgData name="Sudarshan Chakravarthi" userId="9632d19e-631d-46a5-9e9a-d9cc496f17d0" providerId="ADAL" clId="{00873FDB-55A4-4C14-B98B-045BD73F8BEC}" dt="2022-08-25T16:42:27.210" v="10459" actId="1076"/>
          <ac:spMkLst>
            <pc:docMk/>
            <pc:sldMk cId="3567265002" sldId="4350"/>
            <ac:spMk id="26" creationId="{6D942BE7-7979-E869-88E7-906E25595666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38" creationId="{99ADCC54-F460-A006-BFA2-5C69162BCAA1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54" creationId="{BE456870-D895-88C2-56C2-423AFD736F73}"/>
          </ac:spMkLst>
        </pc:spChg>
        <pc:spChg chg="add del mod">
          <ac:chgData name="Sudarshan Chakravarthi" userId="9632d19e-631d-46a5-9e9a-d9cc496f17d0" providerId="ADAL" clId="{00873FDB-55A4-4C14-B98B-045BD73F8BEC}" dt="2022-07-07T12:34:12.873" v="8148" actId="478"/>
          <ac:spMkLst>
            <pc:docMk/>
            <pc:sldMk cId="3567265002" sldId="4350"/>
            <ac:spMk id="65" creationId="{D4B0F955-C770-3FF9-432E-2E4ED0B526C9}"/>
          </ac:spMkLst>
        </pc:spChg>
        <pc:spChg chg="add mod">
          <ac:chgData name="Sudarshan Chakravarthi" userId="9632d19e-631d-46a5-9e9a-d9cc496f17d0" providerId="ADAL" clId="{00873FDB-55A4-4C14-B98B-045BD73F8BEC}" dt="2022-07-07T12:34:52.387" v="8162"/>
          <ac:spMkLst>
            <pc:docMk/>
            <pc:sldMk cId="3567265002" sldId="4350"/>
            <ac:spMk id="88" creationId="{829398B3-2553-79F9-8206-910D6C33698E}"/>
          </ac:spMkLst>
        </pc:spChg>
        <pc:spChg chg="add del mod">
          <ac:chgData name="Sudarshan Chakravarthi" userId="9632d19e-631d-46a5-9e9a-d9cc496f17d0" providerId="ADAL" clId="{00873FDB-55A4-4C14-B98B-045BD73F8BEC}" dt="2022-07-07T12:36:30.086" v="8204" actId="478"/>
          <ac:spMkLst>
            <pc:docMk/>
            <pc:sldMk cId="3567265002" sldId="4350"/>
            <ac:spMk id="90" creationId="{58C3A0FF-1EB2-4652-9728-4CE6CBF205F0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1" creationId="{9637AE19-0435-467D-26CA-5CEA958E55E5}"/>
          </ac:spMkLst>
        </pc:spChg>
        <pc:spChg chg="add del mod">
          <ac:chgData name="Sudarshan Chakravarthi" userId="9632d19e-631d-46a5-9e9a-d9cc496f17d0" providerId="ADAL" clId="{00873FDB-55A4-4C14-B98B-045BD73F8BEC}" dt="2022-07-07T12:36:28.968" v="8203" actId="478"/>
          <ac:spMkLst>
            <pc:docMk/>
            <pc:sldMk cId="3567265002" sldId="4350"/>
            <ac:spMk id="92" creationId="{3E2F1E20-5133-86CE-9971-81FEE8AEBF7C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3" creationId="{DC1B70DB-0D14-3069-AF90-4DD93FAAA574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4" creationId="{AD44E40B-1E78-E668-6B57-CF856577326F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5" creationId="{C313B6DA-E163-4E3D-7EF5-15CC9E0A3BE3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6" creationId="{50A78357-CCE2-FF7C-1FAF-41A43129ECAE}"/>
          </ac:spMkLst>
        </pc:spChg>
        <pc:spChg chg="add mod">
          <ac:chgData name="Sudarshan Chakravarthi" userId="9632d19e-631d-46a5-9e9a-d9cc496f17d0" providerId="ADAL" clId="{00873FDB-55A4-4C14-B98B-045BD73F8BEC}" dt="2022-07-07T12:41:31.673" v="8423" actId="164"/>
          <ac:spMkLst>
            <pc:docMk/>
            <pc:sldMk cId="3567265002" sldId="4350"/>
            <ac:spMk id="97" creationId="{F15DA28B-2B3C-7C30-A130-A1BC4AEE1EC6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98" creationId="{8AEFEA53-196D-A379-A72E-72EB471FFF31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99" creationId="{E37F4BCE-65A4-6929-AE86-D11FA6F7989D}"/>
          </ac:spMkLst>
        </pc:spChg>
        <pc:spChg chg="add mod">
          <ac:chgData name="Sudarshan Chakravarthi" userId="9632d19e-631d-46a5-9e9a-d9cc496f17d0" providerId="ADAL" clId="{00873FDB-55A4-4C14-B98B-045BD73F8BEC}" dt="2022-07-08T16:45:41.126" v="9855" actId="403"/>
          <ac:spMkLst>
            <pc:docMk/>
            <pc:sldMk cId="3567265002" sldId="4350"/>
            <ac:spMk id="100" creationId="{BFB299F5-1EE9-9A0A-1ADE-C7897B24B9F6}"/>
          </ac:spMkLst>
        </pc:spChg>
        <pc:grpChg chg="add mod">
          <ac:chgData name="Sudarshan Chakravarthi" userId="9632d19e-631d-46a5-9e9a-d9cc496f17d0" providerId="ADAL" clId="{00873FDB-55A4-4C14-B98B-045BD73F8BEC}" dt="2022-07-07T12:41:34.325" v="8424" actId="1076"/>
          <ac:grpSpMkLst>
            <pc:docMk/>
            <pc:sldMk cId="3567265002" sldId="4350"/>
            <ac:grpSpMk id="117" creationId="{356FEB1E-94A1-2F7A-1C95-847AF5D758C8}"/>
          </ac:grpSpMkLst>
        </pc:grpChg>
        <pc:graphicFrameChg chg="add del mod">
          <ac:chgData name="Sudarshan Chakravarthi" userId="9632d19e-631d-46a5-9e9a-d9cc496f17d0" providerId="ADAL" clId="{00873FDB-55A4-4C14-B98B-045BD73F8BEC}" dt="2022-07-07T12:34:27.471" v="8151" actId="478"/>
          <ac:graphicFrameMkLst>
            <pc:docMk/>
            <pc:sldMk cId="3567265002" sldId="4350"/>
            <ac:graphicFrameMk id="27" creationId="{B750296A-131F-A420-1B33-69644418BCDE}"/>
          </ac:graphicFrameMkLst>
        </pc:graphicFrameChg>
        <pc:picChg chg="add del mod">
          <ac:chgData name="Sudarshan Chakravarthi" userId="9632d19e-631d-46a5-9e9a-d9cc496f17d0" providerId="ADAL" clId="{00873FDB-55A4-4C14-B98B-045BD73F8BEC}" dt="2022-07-07T12:34:29.413" v="8152" actId="478"/>
          <ac:picMkLst>
            <pc:docMk/>
            <pc:sldMk cId="3567265002" sldId="4350"/>
            <ac:picMk id="10" creationId="{93D50B70-95BB-3B4D-1303-C1A0DE311F8D}"/>
          </ac:picMkLst>
        </pc:picChg>
        <pc:picChg chg="add mod">
          <ac:chgData name="Sudarshan Chakravarthi" userId="9632d19e-631d-46a5-9e9a-d9cc496f17d0" providerId="ADAL" clId="{00873FDB-55A4-4C14-B98B-045BD73F8BEC}" dt="2022-07-07T12:34:52.387" v="8162"/>
          <ac:picMkLst>
            <pc:docMk/>
            <pc:sldMk cId="3567265002" sldId="4350"/>
            <ac:picMk id="87" creationId="{37D9D558-D4B5-47BC-621C-1E5237DDFEFE}"/>
          </ac:picMkLst>
        </pc:picChg>
        <pc:cxnChg chg="add del mod">
          <ac:chgData name="Sudarshan Chakravarthi" userId="9632d19e-631d-46a5-9e9a-d9cc496f17d0" providerId="ADAL" clId="{00873FDB-55A4-4C14-B98B-045BD73F8BEC}" dt="2022-07-07T12:34:14.846" v="8150" actId="478"/>
          <ac:cxnSpMkLst>
            <pc:docMk/>
            <pc:sldMk cId="3567265002" sldId="4350"/>
            <ac:cxnSpMk id="22" creationId="{AE9ECA18-A01D-109B-CAD9-E15B75D7EB87}"/>
          </ac:cxnSpMkLst>
        </pc:cxnChg>
        <pc:cxnChg chg="add del mod">
          <ac:chgData name="Sudarshan Chakravarthi" userId="9632d19e-631d-46a5-9e9a-d9cc496f17d0" providerId="ADAL" clId="{00873FDB-55A4-4C14-B98B-045BD73F8BEC}" dt="2022-07-07T12:34:10.171" v="8145" actId="478"/>
          <ac:cxnSpMkLst>
            <pc:docMk/>
            <pc:sldMk cId="3567265002" sldId="4350"/>
            <ac:cxnSpMk id="23" creationId="{A7CFD9E3-A822-3AEE-0170-BF30463E751E}"/>
          </ac:cxnSpMkLst>
        </pc:cxnChg>
        <pc:cxnChg chg="add del mod">
          <ac:chgData name="Sudarshan Chakravarthi" userId="9632d19e-631d-46a5-9e9a-d9cc496f17d0" providerId="ADAL" clId="{00873FDB-55A4-4C14-B98B-045BD73F8BEC}" dt="2022-07-07T12:20:14.096" v="7894" actId="478"/>
          <ac:cxnSpMkLst>
            <pc:docMk/>
            <pc:sldMk cId="3567265002" sldId="4350"/>
            <ac:cxnSpMk id="25" creationId="{57A3C12F-F4ED-C5CF-EC6F-E03E856552CC}"/>
          </ac:cxnSpMkLst>
        </pc:cxnChg>
        <pc:cxnChg chg="add del mod">
          <ac:chgData name="Sudarshan Chakravarthi" userId="9632d19e-631d-46a5-9e9a-d9cc496f17d0" providerId="ADAL" clId="{00873FDB-55A4-4C14-B98B-045BD73F8BEC}" dt="2022-07-07T12:34:11.031" v="8146" actId="478"/>
          <ac:cxnSpMkLst>
            <pc:docMk/>
            <pc:sldMk cId="3567265002" sldId="4350"/>
            <ac:cxnSpMk id="29" creationId="{F7FC5221-AB8E-C336-D132-E6458C7A9EB7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31" creationId="{BF603470-5649-1F3E-AF13-DA91827106AB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33" creationId="{34016525-258F-3AF9-DCDC-C4CFE476D4B3}"/>
          </ac:cxnSpMkLst>
        </pc:cxnChg>
        <pc:cxnChg chg="add del mod">
          <ac:chgData name="Sudarshan Chakravarthi" userId="9632d19e-631d-46a5-9e9a-d9cc496f17d0" providerId="ADAL" clId="{00873FDB-55A4-4C14-B98B-045BD73F8BEC}" dt="2022-07-07T12:34:13.815" v="8149" actId="478"/>
          <ac:cxnSpMkLst>
            <pc:docMk/>
            <pc:sldMk cId="3567265002" sldId="4350"/>
            <ac:cxnSpMk id="37" creationId="{0B3DBD7C-59F1-0CA2-51A3-71D7B67DCFB4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45" creationId="{5015F4CE-03D3-DE04-357D-A14A7F4312C8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51" creationId="{B160064F-93DD-0190-EBD2-293189B3BAAB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55" creationId="{10FCD304-9BC7-5C47-9D74-B33709989B05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66" creationId="{E74BF809-4FB4-5CD5-392A-8B93AE837735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75" creationId="{B397BB09-047B-45C8-1B0B-4BC47479E2C9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103" creationId="{530F4167-4BB5-7FB0-0AC0-5D1603CD5A4D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106" creationId="{3CB14563-5645-BC9A-B150-DD0D29EDF460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111" creationId="{72607AE9-C70A-0534-93A4-99EAD1EAD171}"/>
          </ac:cxnSpMkLst>
        </pc:cxnChg>
        <pc:cxnChg chg="add mod">
          <ac:chgData name="Sudarshan Chakravarthi" userId="9632d19e-631d-46a5-9e9a-d9cc496f17d0" providerId="ADAL" clId="{00873FDB-55A4-4C14-B98B-045BD73F8BEC}" dt="2022-07-07T12:41:31.673" v="8423" actId="164"/>
          <ac:cxnSpMkLst>
            <pc:docMk/>
            <pc:sldMk cId="3567265002" sldId="4350"/>
            <ac:cxnSpMk id="114" creationId="{4C8FEE08-E373-1DA1-797A-0648D1F08A8F}"/>
          </ac:cxnSpMkLst>
        </pc:cxnChg>
      </pc:sldChg>
      <pc:sldChg chg="addSp delSp modSp mod ord">
        <pc:chgData name="Sudarshan Chakravarthi" userId="9632d19e-631d-46a5-9e9a-d9cc496f17d0" providerId="ADAL" clId="{00873FDB-55A4-4C14-B98B-045BD73F8BEC}" dt="2023-01-19T11:20:38.422" v="11140" actId="1076"/>
        <pc:sldMkLst>
          <pc:docMk/>
          <pc:sldMk cId="179400243" sldId="4351"/>
        </pc:sldMkLst>
        <pc:spChg chg="add mod">
          <ac:chgData name="Sudarshan Chakravarthi" userId="9632d19e-631d-46a5-9e9a-d9cc496f17d0" providerId="ADAL" clId="{00873FDB-55A4-4C14-B98B-045BD73F8BEC}" dt="2023-01-19T11:20:38.422" v="11140" actId="1076"/>
          <ac:spMkLst>
            <pc:docMk/>
            <pc:sldMk cId="179400243" sldId="4351"/>
            <ac:spMk id="3" creationId="{F266FB9E-9F9F-5D9B-5D96-D80DF1EE75CB}"/>
          </ac:spMkLst>
        </pc:spChg>
        <pc:spChg chg="add mod">
          <ac:chgData name="Sudarshan Chakravarthi" userId="9632d19e-631d-46a5-9e9a-d9cc496f17d0" providerId="ADAL" clId="{00873FDB-55A4-4C14-B98B-045BD73F8BEC}" dt="2022-08-25T16:42:56.708" v="10463" actId="1076"/>
          <ac:spMkLst>
            <pc:docMk/>
            <pc:sldMk cId="179400243" sldId="4351"/>
            <ac:spMk id="4" creationId="{5BD836A9-7D60-FA38-D073-45A9550DB889}"/>
          </ac:spMkLst>
        </pc:spChg>
        <pc:spChg chg="add mod">
          <ac:chgData name="Sudarshan Chakravarthi" userId="9632d19e-631d-46a5-9e9a-d9cc496f17d0" providerId="ADAL" clId="{00873FDB-55A4-4C14-B98B-045BD73F8BEC}" dt="2022-07-08T16:48:35.841" v="10050" actId="20577"/>
          <ac:spMkLst>
            <pc:docMk/>
            <pc:sldMk cId="179400243" sldId="4351"/>
            <ac:spMk id="5" creationId="{62A0621D-5111-4541-9B2B-E9CF7F392315}"/>
          </ac:spMkLst>
        </pc:spChg>
        <pc:spChg chg="add mod">
          <ac:chgData name="Sudarshan Chakravarthi" userId="9632d19e-631d-46a5-9e9a-d9cc496f17d0" providerId="ADAL" clId="{00873FDB-55A4-4C14-B98B-045BD73F8BEC}" dt="2022-07-08T16:49:40.177" v="10070" actId="6549"/>
          <ac:spMkLst>
            <pc:docMk/>
            <pc:sldMk cId="179400243" sldId="4351"/>
            <ac:spMk id="6" creationId="{13A4FF07-B6B9-40E0-8E23-814C16844201}"/>
          </ac:spMkLst>
        </pc:spChg>
        <pc:spChg chg="add mod">
          <ac:chgData name="Sudarshan Chakravarthi" userId="9632d19e-631d-46a5-9e9a-d9cc496f17d0" providerId="ADAL" clId="{00873FDB-55A4-4C14-B98B-045BD73F8BEC}" dt="2022-08-25T16:43:00.035" v="10464" actId="1076"/>
          <ac:spMkLst>
            <pc:docMk/>
            <pc:sldMk cId="179400243" sldId="4351"/>
            <ac:spMk id="7" creationId="{D928D77B-7B0F-94BD-A7C2-B9BE829E28C7}"/>
          </ac:spMkLst>
        </pc:spChg>
        <pc:spChg chg="add mod">
          <ac:chgData name="Sudarshan Chakravarthi" userId="9632d19e-631d-46a5-9e9a-d9cc496f17d0" providerId="ADAL" clId="{00873FDB-55A4-4C14-B98B-045BD73F8BEC}" dt="2022-06-10T11:32:47.706" v="5945"/>
          <ac:spMkLst>
            <pc:docMk/>
            <pc:sldMk cId="179400243" sldId="4351"/>
            <ac:spMk id="9" creationId="{83664F32-E545-283F-9B10-53D8A024FA50}"/>
          </ac:spMkLst>
        </pc:spChg>
        <pc:spChg chg="add mod">
          <ac:chgData name="Sudarshan Chakravarthi" userId="9632d19e-631d-46a5-9e9a-d9cc496f17d0" providerId="ADAL" clId="{00873FDB-55A4-4C14-B98B-045BD73F8BEC}" dt="2022-07-08T16:51:56.429" v="10432" actId="6549"/>
          <ac:spMkLst>
            <pc:docMk/>
            <pc:sldMk cId="179400243" sldId="4351"/>
            <ac:spMk id="10" creationId="{D0CED9A4-B5F6-332F-7C3E-DA939FFF27CD}"/>
          </ac:spMkLst>
        </pc:spChg>
        <pc:graphicFrameChg chg="add mod modGraphic">
          <ac:chgData name="Sudarshan Chakravarthi" userId="9632d19e-631d-46a5-9e9a-d9cc496f17d0" providerId="ADAL" clId="{00873FDB-55A4-4C14-B98B-045BD73F8BEC}" dt="2022-08-25T16:43:40.542" v="10472" actId="2711"/>
          <ac:graphicFrameMkLst>
            <pc:docMk/>
            <pc:sldMk cId="179400243" sldId="4351"/>
            <ac:graphicFrameMk id="2" creationId="{19B54671-3F90-0B39-419B-F659C252199D}"/>
          </ac:graphicFrameMkLst>
        </pc:graphicFrameChg>
        <pc:picChg chg="add del mod ord modCrop">
          <ac:chgData name="Sudarshan Chakravarthi" userId="9632d19e-631d-46a5-9e9a-d9cc496f17d0" providerId="ADAL" clId="{00873FDB-55A4-4C14-B98B-045BD73F8BEC}" dt="2022-08-25T16:43:48.177" v="10473" actId="478"/>
          <ac:picMkLst>
            <pc:docMk/>
            <pc:sldMk cId="179400243" sldId="4351"/>
            <ac:picMk id="3" creationId="{F99B56B7-8B92-BE16-DBFE-09D1604E51FF}"/>
          </ac:picMkLst>
        </pc:picChg>
        <pc:picChg chg="add mod">
          <ac:chgData name="Sudarshan Chakravarthi" userId="9632d19e-631d-46a5-9e9a-d9cc496f17d0" providerId="ADAL" clId="{00873FDB-55A4-4C14-B98B-045BD73F8BEC}" dt="2022-06-10T11:32:47.706" v="5945"/>
          <ac:picMkLst>
            <pc:docMk/>
            <pc:sldMk cId="179400243" sldId="4351"/>
            <ac:picMk id="8" creationId="{9BBA51E0-959F-3A91-DA5E-09E4EF79A990}"/>
          </ac:picMkLst>
        </pc:picChg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743169388" sldId="4352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3621246680" sldId="4353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842291741" sldId="4354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1919023873" sldId="4355"/>
        </pc:sldMkLst>
      </pc:sldChg>
      <pc:sldChg chg="del">
        <pc:chgData name="Sudarshan Chakravarthi" userId="9632d19e-631d-46a5-9e9a-d9cc496f17d0" providerId="ADAL" clId="{00873FDB-55A4-4C14-B98B-045BD73F8BEC}" dt="2022-06-10T11:32:03.508" v="5940" actId="47"/>
        <pc:sldMkLst>
          <pc:docMk/>
          <pc:sldMk cId="499117907" sldId="4356"/>
        </pc:sldMkLst>
      </pc:sldChg>
      <pc:sldChg chg="addSp delSp modSp new del mod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507276234" sldId="4357"/>
        </pc:sldMkLst>
        <pc:spChg chg="add del mod">
          <ac:chgData name="Sudarshan Chakravarthi" userId="9632d19e-631d-46a5-9e9a-d9cc496f17d0" providerId="ADAL" clId="{00873FDB-55A4-4C14-B98B-045BD73F8BEC}" dt="2022-06-07T12:55:04.979" v="1901" actId="478"/>
          <ac:spMkLst>
            <pc:docMk/>
            <pc:sldMk cId="507276234" sldId="4357"/>
            <ac:spMk id="2" creationId="{41BCB441-08F8-B784-9962-B50C48B46B2B}"/>
          </ac:spMkLst>
        </pc:spChg>
        <pc:spChg chg="add mod">
          <ac:chgData name="Sudarshan Chakravarthi" userId="9632d19e-631d-46a5-9e9a-d9cc496f17d0" providerId="ADAL" clId="{00873FDB-55A4-4C14-B98B-045BD73F8BEC}" dt="2022-06-06T09:23:01.274" v="1204"/>
          <ac:spMkLst>
            <pc:docMk/>
            <pc:sldMk cId="507276234" sldId="4357"/>
            <ac:spMk id="4" creationId="{F82F4E0A-5C99-B6D5-E3D1-358AF812297D}"/>
          </ac:spMkLst>
        </pc:spChg>
        <pc:spChg chg="add mod">
          <ac:chgData name="Sudarshan Chakravarthi" userId="9632d19e-631d-46a5-9e9a-d9cc496f17d0" providerId="ADAL" clId="{00873FDB-55A4-4C14-B98B-045BD73F8BEC}" dt="2022-06-07T12:55:05.844" v="1902"/>
          <ac:spMkLst>
            <pc:docMk/>
            <pc:sldMk cId="507276234" sldId="4357"/>
            <ac:spMk id="5" creationId="{692F2836-901C-E93A-FB8E-71935DD7C50D}"/>
          </ac:spMkLst>
        </pc:spChg>
        <pc:picChg chg="add mod">
          <ac:chgData name="Sudarshan Chakravarthi" userId="9632d19e-631d-46a5-9e9a-d9cc496f17d0" providerId="ADAL" clId="{00873FDB-55A4-4C14-B98B-045BD73F8BEC}" dt="2022-06-06T09:23:01.274" v="1204"/>
          <ac:picMkLst>
            <pc:docMk/>
            <pc:sldMk cId="507276234" sldId="4357"/>
            <ac:picMk id="3" creationId="{02F0BB66-7B25-80E0-E063-0ECF9E1B188E}"/>
          </ac:picMkLst>
        </pc:picChg>
      </pc:sldChg>
      <pc:sldChg chg="addSp delSp modSp add del mod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379314106" sldId="4358"/>
        </pc:sldMkLst>
        <pc:spChg chg="del">
          <ac:chgData name="Sudarshan Chakravarthi" userId="9632d19e-631d-46a5-9e9a-d9cc496f17d0" providerId="ADAL" clId="{00873FDB-55A4-4C14-B98B-045BD73F8BEC}" dt="2022-06-07T12:55:12.247" v="1903" actId="478"/>
          <ac:spMkLst>
            <pc:docMk/>
            <pc:sldMk cId="379314106" sldId="4358"/>
            <ac:spMk id="2" creationId="{41BCB441-08F8-B784-9962-B50C48B46B2B}"/>
          </ac:spMkLst>
        </pc:spChg>
        <pc:spChg chg="add mod">
          <ac:chgData name="Sudarshan Chakravarthi" userId="9632d19e-631d-46a5-9e9a-d9cc496f17d0" providerId="ADAL" clId="{00873FDB-55A4-4C14-B98B-045BD73F8BEC}" dt="2022-06-07T12:55:13.388" v="1904"/>
          <ac:spMkLst>
            <pc:docMk/>
            <pc:sldMk cId="379314106" sldId="4358"/>
            <ac:spMk id="5" creationId="{478F40A5-823B-82CA-E7A8-47D2DFBB2005}"/>
          </ac:spMkLst>
        </pc:spChg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4261266305" sldId="4359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294714284" sldId="4360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2229224163" sldId="4361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2609913171" sldId="4362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4156731365" sldId="4363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938837421" sldId="4364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2492536669" sldId="4365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228883742" sldId="4366"/>
        </pc:sldMkLst>
      </pc:sldChg>
      <pc:sldChg chg="addSp delSp modSp add mod ord">
        <pc:chgData name="Sudarshan Chakravarthi" userId="9632d19e-631d-46a5-9e9a-d9cc496f17d0" providerId="ADAL" clId="{00873FDB-55A4-4C14-B98B-045BD73F8BEC}" dt="2022-06-07T12:53:59.868" v="1887"/>
        <pc:sldMkLst>
          <pc:docMk/>
          <pc:sldMk cId="2152409806" sldId="4367"/>
        </pc:sldMkLst>
        <pc:spChg chg="del mod">
          <ac:chgData name="Sudarshan Chakravarthi" userId="9632d19e-631d-46a5-9e9a-d9cc496f17d0" providerId="ADAL" clId="{00873FDB-55A4-4C14-B98B-045BD73F8BEC}" dt="2022-06-07T12:53:58.929" v="1886" actId="478"/>
          <ac:spMkLst>
            <pc:docMk/>
            <pc:sldMk cId="2152409806" sldId="4367"/>
            <ac:spMk id="4" creationId="{13617872-A33F-BEE8-36AF-6162B63E6BD9}"/>
          </ac:spMkLst>
        </pc:spChg>
        <pc:spChg chg="mod">
          <ac:chgData name="Sudarshan Chakravarthi" userId="9632d19e-631d-46a5-9e9a-d9cc496f17d0" providerId="ADAL" clId="{00873FDB-55A4-4C14-B98B-045BD73F8BEC}" dt="2022-06-06T11:38:15.936" v="1445" actId="164"/>
          <ac:spMkLst>
            <pc:docMk/>
            <pc:sldMk cId="2152409806" sldId="4367"/>
            <ac:spMk id="5" creationId="{37F2035C-7DDE-34C8-90B1-AEBA616C70E3}"/>
          </ac:spMkLst>
        </pc:spChg>
        <pc:spChg chg="del">
          <ac:chgData name="Sudarshan Chakravarthi" userId="9632d19e-631d-46a5-9e9a-d9cc496f17d0" providerId="ADAL" clId="{00873FDB-55A4-4C14-B98B-045BD73F8BEC}" dt="2022-06-06T11:37:12.877" v="1434" actId="478"/>
          <ac:spMkLst>
            <pc:docMk/>
            <pc:sldMk cId="2152409806" sldId="4367"/>
            <ac:spMk id="7" creationId="{7AD16374-1B32-41D0-2B0D-0AA20208E51C}"/>
          </ac:spMkLst>
        </pc:spChg>
        <pc:spChg chg="mod">
          <ac:chgData name="Sudarshan Chakravarthi" userId="9632d19e-631d-46a5-9e9a-d9cc496f17d0" providerId="ADAL" clId="{00873FDB-55A4-4C14-B98B-045BD73F8BEC}" dt="2022-06-06T11:37:54.582" v="1439" actId="164"/>
          <ac:spMkLst>
            <pc:docMk/>
            <pc:sldMk cId="2152409806" sldId="4367"/>
            <ac:spMk id="8" creationId="{19D25786-827C-F991-6E37-1D8D6D0032E2}"/>
          </ac:spMkLst>
        </pc:spChg>
        <pc:spChg chg="mod">
          <ac:chgData name="Sudarshan Chakravarthi" userId="9632d19e-631d-46a5-9e9a-d9cc496f17d0" providerId="ADAL" clId="{00873FDB-55A4-4C14-B98B-045BD73F8BEC}" dt="2022-06-06T11:38:15.936" v="1445" actId="164"/>
          <ac:spMkLst>
            <pc:docMk/>
            <pc:sldMk cId="2152409806" sldId="4367"/>
            <ac:spMk id="9" creationId="{95E07733-D6DE-DD20-9B74-EDBDC62B11F4}"/>
          </ac:spMkLst>
        </pc:spChg>
        <pc:spChg chg="del">
          <ac:chgData name="Sudarshan Chakravarthi" userId="9632d19e-631d-46a5-9e9a-d9cc496f17d0" providerId="ADAL" clId="{00873FDB-55A4-4C14-B98B-045BD73F8BEC}" dt="2022-06-06T11:37:11.373" v="1433" actId="478"/>
          <ac:spMkLst>
            <pc:docMk/>
            <pc:sldMk cId="2152409806" sldId="4367"/>
            <ac:spMk id="10" creationId="{A9C27802-DBCA-0643-5BE9-51BAB1B6000D}"/>
          </ac:spMkLst>
        </pc:spChg>
        <pc:spChg chg="mod">
          <ac:chgData name="Sudarshan Chakravarthi" userId="9632d19e-631d-46a5-9e9a-d9cc496f17d0" providerId="ADAL" clId="{00873FDB-55A4-4C14-B98B-045BD73F8BEC}" dt="2022-06-06T11:37:37.869" v="1437" actId="164"/>
          <ac:spMkLst>
            <pc:docMk/>
            <pc:sldMk cId="2152409806" sldId="4367"/>
            <ac:spMk id="11" creationId="{66C01FA7-3ADD-E4EA-32AB-CD44F61354B4}"/>
          </ac:spMkLst>
        </pc:spChg>
        <pc:spChg chg="mod">
          <ac:chgData name="Sudarshan Chakravarthi" userId="9632d19e-631d-46a5-9e9a-d9cc496f17d0" providerId="ADAL" clId="{00873FDB-55A4-4C14-B98B-045BD73F8BEC}" dt="2022-06-06T11:38:15.936" v="1445" actId="164"/>
          <ac:spMkLst>
            <pc:docMk/>
            <pc:sldMk cId="2152409806" sldId="4367"/>
            <ac:spMk id="12" creationId="{1FC8CE97-D104-260D-F5AC-094B65D03363}"/>
          </ac:spMkLst>
        </pc:spChg>
        <pc:spChg chg="mod">
          <ac:chgData name="Sudarshan Chakravarthi" userId="9632d19e-631d-46a5-9e9a-d9cc496f17d0" providerId="ADAL" clId="{00873FDB-55A4-4C14-B98B-045BD73F8BEC}" dt="2022-06-06T11:37:54.582" v="1439" actId="164"/>
          <ac:spMkLst>
            <pc:docMk/>
            <pc:sldMk cId="2152409806" sldId="4367"/>
            <ac:spMk id="13" creationId="{6C84F3CC-514C-664A-3E35-6946D3C6D1C1}"/>
          </ac:spMkLst>
        </pc:spChg>
        <pc:spChg chg="del">
          <ac:chgData name="Sudarshan Chakravarthi" userId="9632d19e-631d-46a5-9e9a-d9cc496f17d0" providerId="ADAL" clId="{00873FDB-55A4-4C14-B98B-045BD73F8BEC}" dt="2022-06-06T11:36:18.173" v="1403" actId="478"/>
          <ac:spMkLst>
            <pc:docMk/>
            <pc:sldMk cId="2152409806" sldId="4367"/>
            <ac:spMk id="14" creationId="{DD335BB1-9205-292C-60AA-447635BF66D2}"/>
          </ac:spMkLst>
        </pc:spChg>
        <pc:spChg chg="mod">
          <ac:chgData name="Sudarshan Chakravarthi" userId="9632d19e-631d-46a5-9e9a-d9cc496f17d0" providerId="ADAL" clId="{00873FDB-55A4-4C14-B98B-045BD73F8BEC}" dt="2022-06-06T11:37:37.869" v="1437" actId="164"/>
          <ac:spMkLst>
            <pc:docMk/>
            <pc:sldMk cId="2152409806" sldId="4367"/>
            <ac:spMk id="15" creationId="{DE7AA725-7728-45FF-B959-D5FDDB4D3E71}"/>
          </ac:spMkLst>
        </pc:spChg>
        <pc:spChg chg="del">
          <ac:chgData name="Sudarshan Chakravarthi" userId="9632d19e-631d-46a5-9e9a-d9cc496f17d0" providerId="ADAL" clId="{00873FDB-55A4-4C14-B98B-045BD73F8BEC}" dt="2022-06-06T11:36:16.822" v="1402" actId="478"/>
          <ac:spMkLst>
            <pc:docMk/>
            <pc:sldMk cId="2152409806" sldId="4367"/>
            <ac:spMk id="16" creationId="{0B23D292-5ABB-D3D6-F403-BBA07C922E5F}"/>
          </ac:spMkLst>
        </pc:spChg>
        <pc:spChg chg="add mod">
          <ac:chgData name="Sudarshan Chakravarthi" userId="9632d19e-631d-46a5-9e9a-d9cc496f17d0" providerId="ADAL" clId="{00873FDB-55A4-4C14-B98B-045BD73F8BEC}" dt="2022-06-07T12:53:59.868" v="1887"/>
          <ac:spMkLst>
            <pc:docMk/>
            <pc:sldMk cId="2152409806" sldId="4367"/>
            <ac:spMk id="26" creationId="{1F03B2FB-7C2C-B756-3B40-379B2173DAFC}"/>
          </ac:spMkLst>
        </pc:spChg>
        <pc:spChg chg="del">
          <ac:chgData name="Sudarshan Chakravarthi" userId="9632d19e-631d-46a5-9e9a-d9cc496f17d0" providerId="ADAL" clId="{00873FDB-55A4-4C14-B98B-045BD73F8BEC}" dt="2022-06-06T09:25:01.695" v="1251" actId="478"/>
          <ac:spMkLst>
            <pc:docMk/>
            <pc:sldMk cId="2152409806" sldId="4367"/>
            <ac:spMk id="27" creationId="{B3B06B9E-734E-B749-E679-386860ACA6E8}"/>
          </ac:spMkLst>
        </pc:spChg>
        <pc:spChg chg="del">
          <ac:chgData name="Sudarshan Chakravarthi" userId="9632d19e-631d-46a5-9e9a-d9cc496f17d0" providerId="ADAL" clId="{00873FDB-55A4-4C14-B98B-045BD73F8BEC}" dt="2022-06-06T09:25:05.758" v="1252" actId="478"/>
          <ac:spMkLst>
            <pc:docMk/>
            <pc:sldMk cId="2152409806" sldId="4367"/>
            <ac:spMk id="28" creationId="{73358A0E-061F-F1A3-6AB7-E3B32E18DAE7}"/>
          </ac:spMkLst>
        </pc:spChg>
        <pc:spChg chg="del">
          <ac:chgData name="Sudarshan Chakravarthi" userId="9632d19e-631d-46a5-9e9a-d9cc496f17d0" providerId="ADAL" clId="{00873FDB-55A4-4C14-B98B-045BD73F8BEC}" dt="2022-06-06T09:25:05.758" v="1252" actId="478"/>
          <ac:spMkLst>
            <pc:docMk/>
            <pc:sldMk cId="2152409806" sldId="4367"/>
            <ac:spMk id="29" creationId="{51EBD6E3-9C9C-074E-B1F9-BB92798A677F}"/>
          </ac:spMkLst>
        </pc:spChg>
        <pc:spChg chg="del">
          <ac:chgData name="Sudarshan Chakravarthi" userId="9632d19e-631d-46a5-9e9a-d9cc496f17d0" providerId="ADAL" clId="{00873FDB-55A4-4C14-B98B-045BD73F8BEC}" dt="2022-06-06T09:25:05.758" v="1252" actId="478"/>
          <ac:spMkLst>
            <pc:docMk/>
            <pc:sldMk cId="2152409806" sldId="4367"/>
            <ac:spMk id="30" creationId="{03F52177-27A0-EFF5-3C9E-88B75A5910AB}"/>
          </ac:spMkLst>
        </pc:spChg>
        <pc:spChg chg="add mod">
          <ac:chgData name="Sudarshan Chakravarthi" userId="9632d19e-631d-46a5-9e9a-d9cc496f17d0" providerId="ADAL" clId="{00873FDB-55A4-4C14-B98B-045BD73F8BEC}" dt="2022-06-06T11:37:54.582" v="1439" actId="164"/>
          <ac:spMkLst>
            <pc:docMk/>
            <pc:sldMk cId="2152409806" sldId="4367"/>
            <ac:spMk id="31" creationId="{8259134E-F4D9-2FEB-4B82-497CCD7BFC6D}"/>
          </ac:spMkLst>
        </pc:spChg>
        <pc:spChg chg="add mod">
          <ac:chgData name="Sudarshan Chakravarthi" userId="9632d19e-631d-46a5-9e9a-d9cc496f17d0" providerId="ADAL" clId="{00873FDB-55A4-4C14-B98B-045BD73F8BEC}" dt="2022-06-06T11:37:37.869" v="1437" actId="164"/>
          <ac:spMkLst>
            <pc:docMk/>
            <pc:sldMk cId="2152409806" sldId="4367"/>
            <ac:spMk id="33" creationId="{5CE4C4EE-075E-9934-CE4C-8115A89BD62D}"/>
          </ac:spMkLst>
        </pc:spChg>
        <pc:spChg chg="add mod">
          <ac:chgData name="Sudarshan Chakravarthi" userId="9632d19e-631d-46a5-9e9a-d9cc496f17d0" providerId="ADAL" clId="{00873FDB-55A4-4C14-B98B-045BD73F8BEC}" dt="2022-06-06T11:38:59.149" v="1453" actId="1076"/>
          <ac:spMkLst>
            <pc:docMk/>
            <pc:sldMk cId="2152409806" sldId="4367"/>
            <ac:spMk id="39" creationId="{C2B66189-A56D-5695-3ED0-B2795A10FD44}"/>
          </ac:spMkLst>
        </pc:spChg>
        <pc:spChg chg="add mod">
          <ac:chgData name="Sudarshan Chakravarthi" userId="9632d19e-631d-46a5-9e9a-d9cc496f17d0" providerId="ADAL" clId="{00873FDB-55A4-4C14-B98B-045BD73F8BEC}" dt="2022-06-06T11:39:08.550" v="1455" actId="1076"/>
          <ac:spMkLst>
            <pc:docMk/>
            <pc:sldMk cId="2152409806" sldId="4367"/>
            <ac:spMk id="43" creationId="{CE1F3640-0696-E076-0973-3B3618B545A1}"/>
          </ac:spMkLst>
        </pc:spChg>
        <pc:grpChg chg="add mod">
          <ac:chgData name="Sudarshan Chakravarthi" userId="9632d19e-631d-46a5-9e9a-d9cc496f17d0" providerId="ADAL" clId="{00873FDB-55A4-4C14-B98B-045BD73F8BEC}" dt="2022-06-06T11:38:27.985" v="1448" actId="1076"/>
          <ac:grpSpMkLst>
            <pc:docMk/>
            <pc:sldMk cId="2152409806" sldId="4367"/>
            <ac:grpSpMk id="25" creationId="{17B0B71D-6996-11E3-9655-12E86F02E48D}"/>
          </ac:grpSpMkLst>
        </pc:grpChg>
        <pc:grpChg chg="add mod">
          <ac:chgData name="Sudarshan Chakravarthi" userId="9632d19e-631d-46a5-9e9a-d9cc496f17d0" providerId="ADAL" clId="{00873FDB-55A4-4C14-B98B-045BD73F8BEC}" dt="2022-06-06T11:38:24.879" v="1447" actId="1076"/>
          <ac:grpSpMkLst>
            <pc:docMk/>
            <pc:sldMk cId="2152409806" sldId="4367"/>
            <ac:grpSpMk id="35" creationId="{CDDF0785-7593-5494-0C89-4CDB694D2EBA}"/>
          </ac:grpSpMkLst>
        </pc:grpChg>
        <pc:grpChg chg="add mod">
          <ac:chgData name="Sudarshan Chakravarthi" userId="9632d19e-631d-46a5-9e9a-d9cc496f17d0" providerId="ADAL" clId="{00873FDB-55A4-4C14-B98B-045BD73F8BEC}" dt="2022-06-06T11:38:19.367" v="1446" actId="1076"/>
          <ac:grpSpMkLst>
            <pc:docMk/>
            <pc:sldMk cId="2152409806" sldId="4367"/>
            <ac:grpSpMk id="37" creationId="{F1A9C66D-EE1B-F257-3AFE-6A28C9EADD3A}"/>
          </ac:grpSpMkLst>
        </pc:grpChg>
        <pc:picChg chg="add mod">
          <ac:chgData name="Sudarshan Chakravarthi" userId="9632d19e-631d-46a5-9e9a-d9cc496f17d0" providerId="ADAL" clId="{00873FDB-55A4-4C14-B98B-045BD73F8BEC}" dt="2022-06-06T11:38:15.936" v="1445" actId="164"/>
          <ac:picMkLst>
            <pc:docMk/>
            <pc:sldMk cId="2152409806" sldId="4367"/>
            <ac:picMk id="17" creationId="{35FE35D8-B896-30D3-B9F8-F230A1BD7497}"/>
          </ac:picMkLst>
        </pc:picChg>
        <pc:picChg chg="mod">
          <ac:chgData name="Sudarshan Chakravarthi" userId="9632d19e-631d-46a5-9e9a-d9cc496f17d0" providerId="ADAL" clId="{00873FDB-55A4-4C14-B98B-045BD73F8BEC}" dt="2022-06-06T11:37:37.869" v="1437" actId="164"/>
          <ac:picMkLst>
            <pc:docMk/>
            <pc:sldMk cId="2152409806" sldId="4367"/>
            <ac:picMk id="18" creationId="{0AAFBF62-B7E0-F631-0F71-4A0AD8EAAB63}"/>
          </ac:picMkLst>
        </pc:picChg>
        <pc:picChg chg="mod">
          <ac:chgData name="Sudarshan Chakravarthi" userId="9632d19e-631d-46a5-9e9a-d9cc496f17d0" providerId="ADAL" clId="{00873FDB-55A4-4C14-B98B-045BD73F8BEC}" dt="2022-06-06T11:37:37.869" v="1437" actId="164"/>
          <ac:picMkLst>
            <pc:docMk/>
            <pc:sldMk cId="2152409806" sldId="4367"/>
            <ac:picMk id="20" creationId="{F5D32815-3207-9182-9FA3-E8070ECED44E}"/>
          </ac:picMkLst>
        </pc:picChg>
        <pc:picChg chg="add del mod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21" creationId="{5CFB314D-ADE8-3A25-0077-F64E129AD0B3}"/>
          </ac:picMkLst>
        </pc:picChg>
        <pc:picChg chg="mod">
          <ac:chgData name="Sudarshan Chakravarthi" userId="9632d19e-631d-46a5-9e9a-d9cc496f17d0" providerId="ADAL" clId="{00873FDB-55A4-4C14-B98B-045BD73F8BEC}" dt="2022-06-06T11:37:54.582" v="1439" actId="164"/>
          <ac:picMkLst>
            <pc:docMk/>
            <pc:sldMk cId="2152409806" sldId="4367"/>
            <ac:picMk id="22" creationId="{898E065E-42D1-96E0-F0F1-260698B2250B}"/>
          </ac:picMkLst>
        </pc:picChg>
        <pc:picChg chg="add mod">
          <ac:chgData name="Sudarshan Chakravarthi" userId="9632d19e-631d-46a5-9e9a-d9cc496f17d0" providerId="ADAL" clId="{00873FDB-55A4-4C14-B98B-045BD73F8BEC}" dt="2022-06-06T11:38:15.936" v="1445" actId="164"/>
          <ac:picMkLst>
            <pc:docMk/>
            <pc:sldMk cId="2152409806" sldId="4367"/>
            <ac:picMk id="24" creationId="{A637AC98-96A3-18BF-5EA8-EE51A046E74F}"/>
          </ac:picMkLst>
        </pc:picChg>
        <pc:picChg chg="del mod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26" creationId="{312CFD9C-7B08-6128-C11C-34FE214551DF}"/>
          </ac:picMkLst>
        </pc:picChg>
        <pc:picChg chg="mod">
          <ac:chgData name="Sudarshan Chakravarthi" userId="9632d19e-631d-46a5-9e9a-d9cc496f17d0" providerId="ADAL" clId="{00873FDB-55A4-4C14-B98B-045BD73F8BEC}" dt="2022-06-06T11:36:59.411" v="1415" actId="1076"/>
          <ac:picMkLst>
            <pc:docMk/>
            <pc:sldMk cId="2152409806" sldId="4367"/>
            <ac:picMk id="32" creationId="{D56C99E4-CC45-A6B7-EEEC-E286A05523AE}"/>
          </ac:picMkLst>
        </pc:picChg>
        <pc:picChg chg="del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34" creationId="{3BA3641F-1E0F-0232-BDB1-6B4B424ABD32}"/>
          </ac:picMkLst>
        </pc:picChg>
        <pc:picChg chg="del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36" creationId="{F213C472-5A19-77B0-7A3A-BC2BCED0D71B}"/>
          </ac:picMkLst>
        </pc:picChg>
        <pc:picChg chg="del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38" creationId="{C3EFED1F-1FAF-4FBB-529B-B88673E27E17}"/>
          </ac:picMkLst>
        </pc:picChg>
        <pc:picChg chg="del mod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40" creationId="{4B2215B2-D55E-C6C7-6EFB-AEB1BE75BEB6}"/>
          </ac:picMkLst>
        </pc:picChg>
        <pc:picChg chg="mod">
          <ac:chgData name="Sudarshan Chakravarthi" userId="9632d19e-631d-46a5-9e9a-d9cc496f17d0" providerId="ADAL" clId="{00873FDB-55A4-4C14-B98B-045BD73F8BEC}" dt="2022-06-06T11:37:54.582" v="1439" actId="164"/>
          <ac:picMkLst>
            <pc:docMk/>
            <pc:sldMk cId="2152409806" sldId="4367"/>
            <ac:picMk id="42" creationId="{4B3096F7-5FEA-53DD-C075-794EBCBE4035}"/>
          </ac:picMkLst>
        </pc:picChg>
        <pc:picChg chg="del mod">
          <ac:chgData name="Sudarshan Chakravarthi" userId="9632d19e-631d-46a5-9e9a-d9cc496f17d0" providerId="ADAL" clId="{00873FDB-55A4-4C14-B98B-045BD73F8BEC}" dt="2022-06-06T11:37:17.980" v="1435" actId="21"/>
          <ac:picMkLst>
            <pc:docMk/>
            <pc:sldMk cId="2152409806" sldId="4367"/>
            <ac:picMk id="44" creationId="{C24A13DC-E5DA-7BDF-6744-3080F168C48F}"/>
          </ac:picMkLst>
        </pc:picChg>
      </pc:sldChg>
      <pc:sldChg chg="addSp delSp modSp new mod ord">
        <pc:chgData name="Sudarshan Chakravarthi" userId="9632d19e-631d-46a5-9e9a-d9cc496f17d0" providerId="ADAL" clId="{00873FDB-55A4-4C14-B98B-045BD73F8BEC}" dt="2022-08-25T16:48:40.306" v="10619" actId="478"/>
        <pc:sldMkLst>
          <pc:docMk/>
          <pc:sldMk cId="191496513" sldId="4368"/>
        </pc:sldMkLst>
        <pc:spChg chg="add mod">
          <ac:chgData name="Sudarshan Chakravarthi" userId="9632d19e-631d-46a5-9e9a-d9cc496f17d0" providerId="ADAL" clId="{00873FDB-55A4-4C14-B98B-045BD73F8BEC}" dt="2022-06-06T14:18:09.984" v="1852"/>
          <ac:spMkLst>
            <pc:docMk/>
            <pc:sldMk cId="191496513" sldId="4368"/>
            <ac:spMk id="3" creationId="{57A63F13-72C5-396B-A20B-14F1FCA5CB85}"/>
          </ac:spMkLst>
        </pc:spChg>
        <pc:spChg chg="add del mod">
          <ac:chgData name="Sudarshan Chakravarthi" userId="9632d19e-631d-46a5-9e9a-d9cc496f17d0" providerId="ADAL" clId="{00873FDB-55A4-4C14-B98B-045BD73F8BEC}" dt="2022-06-07T12:54:52.544" v="1896" actId="478"/>
          <ac:spMkLst>
            <pc:docMk/>
            <pc:sldMk cId="191496513" sldId="4368"/>
            <ac:spMk id="4" creationId="{50721E8D-F57F-651B-E675-33FC0883F157}"/>
          </ac:spMkLst>
        </pc:spChg>
        <pc:spChg chg="add mod">
          <ac:chgData name="Sudarshan Chakravarthi" userId="9632d19e-631d-46a5-9e9a-d9cc496f17d0" providerId="ADAL" clId="{00873FDB-55A4-4C14-B98B-045BD73F8BEC}" dt="2022-08-25T16:47:29.081" v="10610" actId="113"/>
          <ac:spMkLst>
            <pc:docMk/>
            <pc:sldMk cId="191496513" sldId="4368"/>
            <ac:spMk id="4" creationId="{770883E4-32AB-DB3D-0BBA-24417AC98492}"/>
          </ac:spMkLst>
        </pc:spChg>
        <pc:spChg chg="add del mod">
          <ac:chgData name="Sudarshan Chakravarthi" userId="9632d19e-631d-46a5-9e9a-d9cc496f17d0" providerId="ADAL" clId="{00873FDB-55A4-4C14-B98B-045BD73F8BEC}" dt="2022-06-07T12:56:11.016" v="1908" actId="478"/>
          <ac:spMkLst>
            <pc:docMk/>
            <pc:sldMk cId="191496513" sldId="4368"/>
            <ac:spMk id="5" creationId="{1F331FAF-D6B3-146A-A2FB-DCE03786BB4F}"/>
          </ac:spMkLst>
        </pc:spChg>
        <pc:spChg chg="add mod">
          <ac:chgData name="Sudarshan Chakravarthi" userId="9632d19e-631d-46a5-9e9a-d9cc496f17d0" providerId="ADAL" clId="{00873FDB-55A4-4C14-B98B-045BD73F8BEC}" dt="2022-08-25T16:48:35.225" v="10618" actId="6549"/>
          <ac:spMkLst>
            <pc:docMk/>
            <pc:sldMk cId="191496513" sldId="4368"/>
            <ac:spMk id="7" creationId="{D2FCABBA-B57E-FF51-1321-16420965EDA3}"/>
          </ac:spMkLst>
        </pc:spChg>
        <pc:spChg chg="mod topLvl">
          <ac:chgData name="Sudarshan Chakravarthi" userId="9632d19e-631d-46a5-9e9a-d9cc496f17d0" providerId="ADAL" clId="{00873FDB-55A4-4C14-B98B-045BD73F8BEC}" dt="2022-06-08T14:38:33.250" v="2453" actId="255"/>
          <ac:spMkLst>
            <pc:docMk/>
            <pc:sldMk cId="191496513" sldId="4368"/>
            <ac:spMk id="9" creationId="{90958322-F212-AA05-9882-096F47EC50C8}"/>
          </ac:spMkLst>
        </pc:spChg>
        <pc:spChg chg="mod topLvl">
          <ac:chgData name="Sudarshan Chakravarthi" userId="9632d19e-631d-46a5-9e9a-d9cc496f17d0" providerId="ADAL" clId="{00873FDB-55A4-4C14-B98B-045BD73F8BEC}" dt="2022-06-08T14:38:33.250" v="2453" actId="255"/>
          <ac:spMkLst>
            <pc:docMk/>
            <pc:sldMk cId="191496513" sldId="4368"/>
            <ac:spMk id="10" creationId="{6DAB9555-4242-57E6-98BD-106444E3B3F1}"/>
          </ac:spMkLst>
        </pc:spChg>
        <pc:spChg chg="mod topLvl">
          <ac:chgData name="Sudarshan Chakravarthi" userId="9632d19e-631d-46a5-9e9a-d9cc496f17d0" providerId="ADAL" clId="{00873FDB-55A4-4C14-B98B-045BD73F8BEC}" dt="2022-07-12T04:34:05.548" v="10454" actId="1076"/>
          <ac:spMkLst>
            <pc:docMk/>
            <pc:sldMk cId="191496513" sldId="4368"/>
            <ac:spMk id="11" creationId="{1B82DC8B-25E0-0F20-9E4C-BD53BA619ECB}"/>
          </ac:spMkLst>
        </pc:spChg>
        <pc:spChg chg="mod topLvl">
          <ac:chgData name="Sudarshan Chakravarthi" userId="9632d19e-631d-46a5-9e9a-d9cc496f17d0" providerId="ADAL" clId="{00873FDB-55A4-4C14-B98B-045BD73F8BEC}" dt="2022-06-08T14:38:33.250" v="2453" actId="255"/>
          <ac:spMkLst>
            <pc:docMk/>
            <pc:sldMk cId="191496513" sldId="4368"/>
            <ac:spMk id="12" creationId="{AF1A40A4-7B4A-57CC-F1FB-CB224FE1E4D5}"/>
          </ac:spMkLst>
        </pc:spChg>
        <pc:spChg chg="del mod topLvl">
          <ac:chgData name="Sudarshan Chakravarthi" userId="9632d19e-631d-46a5-9e9a-d9cc496f17d0" providerId="ADAL" clId="{00873FDB-55A4-4C14-B98B-045BD73F8BEC}" dt="2022-06-07T13:26:29.634" v="2211" actId="478"/>
          <ac:spMkLst>
            <pc:docMk/>
            <pc:sldMk cId="191496513" sldId="4368"/>
            <ac:spMk id="13" creationId="{4BB1ABCF-F9D9-7B40-A523-35E9CA19E59B}"/>
          </ac:spMkLst>
        </pc:spChg>
        <pc:spChg chg="del mod topLvl">
          <ac:chgData name="Sudarshan Chakravarthi" userId="9632d19e-631d-46a5-9e9a-d9cc496f17d0" providerId="ADAL" clId="{00873FDB-55A4-4C14-B98B-045BD73F8BEC}" dt="2022-06-07T13:26:29.634" v="2211" actId="478"/>
          <ac:spMkLst>
            <pc:docMk/>
            <pc:sldMk cId="191496513" sldId="4368"/>
            <ac:spMk id="14" creationId="{72934626-077E-880B-2180-A3DED61FFD93}"/>
          </ac:spMkLst>
        </pc:spChg>
        <pc:spChg chg="del mod topLvl">
          <ac:chgData name="Sudarshan Chakravarthi" userId="9632d19e-631d-46a5-9e9a-d9cc496f17d0" providerId="ADAL" clId="{00873FDB-55A4-4C14-B98B-045BD73F8BEC}" dt="2022-06-07T13:26:29.634" v="2211" actId="478"/>
          <ac:spMkLst>
            <pc:docMk/>
            <pc:sldMk cId="191496513" sldId="4368"/>
            <ac:spMk id="15" creationId="{11F3B690-E59A-11AA-BA61-0FEA46AB1DB6}"/>
          </ac:spMkLst>
        </pc:spChg>
        <pc:spChg chg="mod topLvl">
          <ac:chgData name="Sudarshan Chakravarthi" userId="9632d19e-631d-46a5-9e9a-d9cc496f17d0" providerId="ADAL" clId="{00873FDB-55A4-4C14-B98B-045BD73F8BEC}" dt="2022-06-07T13:30:50.608" v="2285" actId="1076"/>
          <ac:spMkLst>
            <pc:docMk/>
            <pc:sldMk cId="191496513" sldId="4368"/>
            <ac:spMk id="16" creationId="{C80EBADE-BD43-E82F-E7BA-9E7A18B87672}"/>
          </ac:spMkLst>
        </pc:spChg>
        <pc:spChg chg="mod topLvl">
          <ac:chgData name="Sudarshan Chakravarthi" userId="9632d19e-631d-46a5-9e9a-d9cc496f17d0" providerId="ADAL" clId="{00873FDB-55A4-4C14-B98B-045BD73F8BEC}" dt="2022-06-07T13:30:57.739" v="2286" actId="1076"/>
          <ac:spMkLst>
            <pc:docMk/>
            <pc:sldMk cId="191496513" sldId="4368"/>
            <ac:spMk id="17" creationId="{60FD118E-329E-6CCB-DC15-0E03099A30CD}"/>
          </ac:spMkLst>
        </pc:spChg>
        <pc:spChg chg="add mod">
          <ac:chgData name="Sudarshan Chakravarthi" userId="9632d19e-631d-46a5-9e9a-d9cc496f17d0" providerId="ADAL" clId="{00873FDB-55A4-4C14-B98B-045BD73F8BEC}" dt="2022-06-07T13:30:43.439" v="2284" actId="1076"/>
          <ac:spMkLst>
            <pc:docMk/>
            <pc:sldMk cId="191496513" sldId="4368"/>
            <ac:spMk id="18" creationId="{EF6ACA34-02CC-4D5F-CDC6-0B0E46A8F4F1}"/>
          </ac:spMkLst>
        </pc:spChg>
        <pc:spChg chg="add mod">
          <ac:chgData name="Sudarshan Chakravarthi" userId="9632d19e-631d-46a5-9e9a-d9cc496f17d0" providerId="ADAL" clId="{00873FDB-55A4-4C14-B98B-045BD73F8BEC}" dt="2022-06-08T14:38:33.250" v="2453" actId="255"/>
          <ac:spMkLst>
            <pc:docMk/>
            <pc:sldMk cId="191496513" sldId="4368"/>
            <ac:spMk id="19" creationId="{1E2F2864-655F-FAE5-F811-8A4CACB1E7FC}"/>
          </ac:spMkLst>
        </pc:spChg>
        <pc:spChg chg="add mod">
          <ac:chgData name="Sudarshan Chakravarthi" userId="9632d19e-631d-46a5-9e9a-d9cc496f17d0" providerId="ADAL" clId="{00873FDB-55A4-4C14-B98B-045BD73F8BEC}" dt="2022-06-08T14:45:26.384" v="3000" actId="6549"/>
          <ac:spMkLst>
            <pc:docMk/>
            <pc:sldMk cId="191496513" sldId="4368"/>
            <ac:spMk id="20" creationId="{EC001540-ED30-5A0D-3DDE-03D36C0D0181}"/>
          </ac:spMkLst>
        </pc:spChg>
        <pc:spChg chg="add mod">
          <ac:chgData name="Sudarshan Chakravarthi" userId="9632d19e-631d-46a5-9e9a-d9cc496f17d0" providerId="ADAL" clId="{00873FDB-55A4-4C14-B98B-045BD73F8BEC}" dt="2022-06-08T14:43:57.099" v="2828" actId="20577"/>
          <ac:spMkLst>
            <pc:docMk/>
            <pc:sldMk cId="191496513" sldId="4368"/>
            <ac:spMk id="21" creationId="{4ED62CEC-641D-1972-A0C8-1500DC16BEE0}"/>
          </ac:spMkLst>
        </pc:spChg>
        <pc:spChg chg="add mod">
          <ac:chgData name="Sudarshan Chakravarthi" userId="9632d19e-631d-46a5-9e9a-d9cc496f17d0" providerId="ADAL" clId="{00873FDB-55A4-4C14-B98B-045BD73F8BEC}" dt="2022-07-12T04:34:09.182" v="10455" actId="1076"/>
          <ac:spMkLst>
            <pc:docMk/>
            <pc:sldMk cId="191496513" sldId="4368"/>
            <ac:spMk id="22" creationId="{88629565-9478-3B6E-F7AB-05088F7A477B}"/>
          </ac:spMkLst>
        </pc:spChg>
        <pc:spChg chg="add mod">
          <ac:chgData name="Sudarshan Chakravarthi" userId="9632d19e-631d-46a5-9e9a-d9cc496f17d0" providerId="ADAL" clId="{00873FDB-55A4-4C14-B98B-045BD73F8BEC}" dt="2022-06-08T14:41:53.484" v="2612" actId="20577"/>
          <ac:spMkLst>
            <pc:docMk/>
            <pc:sldMk cId="191496513" sldId="4368"/>
            <ac:spMk id="23" creationId="{A1971CC4-A45B-9BC8-4754-D5EBF6E016FA}"/>
          </ac:spMkLst>
        </pc:spChg>
        <pc:spChg chg="add mod">
          <ac:chgData name="Sudarshan Chakravarthi" userId="9632d19e-631d-46a5-9e9a-d9cc496f17d0" providerId="ADAL" clId="{00873FDB-55A4-4C14-B98B-045BD73F8BEC}" dt="2022-08-25T16:47:44.976" v="10611" actId="255"/>
          <ac:spMkLst>
            <pc:docMk/>
            <pc:sldMk cId="191496513" sldId="4368"/>
            <ac:spMk id="24" creationId="{FAEFC58D-F661-33D3-0BED-9A76C8890FF5}"/>
          </ac:spMkLst>
        </pc:spChg>
        <pc:spChg chg="add del mod">
          <ac:chgData name="Sudarshan Chakravarthi" userId="9632d19e-631d-46a5-9e9a-d9cc496f17d0" providerId="ADAL" clId="{00873FDB-55A4-4C14-B98B-045BD73F8BEC}" dt="2022-06-08T14:41:19.488" v="2588" actId="478"/>
          <ac:spMkLst>
            <pc:docMk/>
            <pc:sldMk cId="191496513" sldId="4368"/>
            <ac:spMk id="40" creationId="{5FEBFA19-5E22-E88C-079C-93023C0EDA94}"/>
          </ac:spMkLst>
        </pc:spChg>
        <pc:spChg chg="add mod">
          <ac:chgData name="Sudarshan Chakravarthi" userId="9632d19e-631d-46a5-9e9a-d9cc496f17d0" providerId="ADAL" clId="{00873FDB-55A4-4C14-B98B-045BD73F8BEC}" dt="2022-06-08T14:41:41.033" v="2595" actId="14100"/>
          <ac:spMkLst>
            <pc:docMk/>
            <pc:sldMk cId="191496513" sldId="4368"/>
            <ac:spMk id="41" creationId="{5A89D64E-89BD-AF3D-0421-624DA59D3E57}"/>
          </ac:spMkLst>
        </pc:spChg>
        <pc:spChg chg="add mod">
          <ac:chgData name="Sudarshan Chakravarthi" userId="9632d19e-631d-46a5-9e9a-d9cc496f17d0" providerId="ADAL" clId="{00873FDB-55A4-4C14-B98B-045BD73F8BEC}" dt="2022-06-08T14:42:19.943" v="2663" actId="20577"/>
          <ac:spMkLst>
            <pc:docMk/>
            <pc:sldMk cId="191496513" sldId="4368"/>
            <ac:spMk id="46" creationId="{59DAD0C2-EF86-2723-1E18-C56CD7224093}"/>
          </ac:spMkLst>
        </pc:spChg>
        <pc:spChg chg="add mod">
          <ac:chgData name="Sudarshan Chakravarthi" userId="9632d19e-631d-46a5-9e9a-d9cc496f17d0" providerId="ADAL" clId="{00873FDB-55A4-4C14-B98B-045BD73F8BEC}" dt="2022-07-12T04:34:14.885" v="10456" actId="1076"/>
          <ac:spMkLst>
            <pc:docMk/>
            <pc:sldMk cId="191496513" sldId="4368"/>
            <ac:spMk id="47" creationId="{55BC3F77-6822-7DA2-ABF8-D2B92193D6D8}"/>
          </ac:spMkLst>
        </pc:spChg>
        <pc:spChg chg="add mod">
          <ac:chgData name="Sudarshan Chakravarthi" userId="9632d19e-631d-46a5-9e9a-d9cc496f17d0" providerId="ADAL" clId="{00873FDB-55A4-4C14-B98B-045BD73F8BEC}" dt="2022-06-08T14:44:38.721" v="2961" actId="14100"/>
          <ac:spMkLst>
            <pc:docMk/>
            <pc:sldMk cId="191496513" sldId="4368"/>
            <ac:spMk id="48" creationId="{50D67805-F92C-4C8D-4514-8BFD5C9A0072}"/>
          </ac:spMkLst>
        </pc:spChg>
        <pc:spChg chg="add mod">
          <ac:chgData name="Sudarshan Chakravarthi" userId="9632d19e-631d-46a5-9e9a-d9cc496f17d0" providerId="ADAL" clId="{00873FDB-55A4-4C14-B98B-045BD73F8BEC}" dt="2022-06-08T14:45:54.443" v="3029" actId="404"/>
          <ac:spMkLst>
            <pc:docMk/>
            <pc:sldMk cId="191496513" sldId="4368"/>
            <ac:spMk id="49" creationId="{C3913C39-FD15-A364-F9A4-5C9EC7410657}"/>
          </ac:spMkLst>
        </pc:spChg>
        <pc:grpChg chg="add del mod">
          <ac:chgData name="Sudarshan Chakravarthi" userId="9632d19e-631d-46a5-9e9a-d9cc496f17d0" providerId="ADAL" clId="{00873FDB-55A4-4C14-B98B-045BD73F8BEC}" dt="2022-06-07T12:56:21.531" v="1910" actId="165"/>
          <ac:grpSpMkLst>
            <pc:docMk/>
            <pc:sldMk cId="191496513" sldId="4368"/>
            <ac:grpSpMk id="8" creationId="{C8C5BFF5-E487-C056-4E51-0E1D9902E0B2}"/>
          </ac:grpSpMkLst>
        </pc:grpChg>
        <pc:picChg chg="add mod">
          <ac:chgData name="Sudarshan Chakravarthi" userId="9632d19e-631d-46a5-9e9a-d9cc496f17d0" providerId="ADAL" clId="{00873FDB-55A4-4C14-B98B-045BD73F8BEC}" dt="2022-06-06T14:18:09.984" v="1852"/>
          <ac:picMkLst>
            <pc:docMk/>
            <pc:sldMk cId="191496513" sldId="4368"/>
            <ac:picMk id="2" creationId="{4E33AA20-645B-274E-C91E-2C74F0B21542}"/>
          </ac:picMkLst>
        </pc:picChg>
        <pc:picChg chg="add del mod ord modCrop">
          <ac:chgData name="Sudarshan Chakravarthi" userId="9632d19e-631d-46a5-9e9a-d9cc496f17d0" providerId="ADAL" clId="{00873FDB-55A4-4C14-B98B-045BD73F8BEC}" dt="2022-08-25T16:48:40.306" v="10619" actId="478"/>
          <ac:picMkLst>
            <pc:docMk/>
            <pc:sldMk cId="191496513" sldId="4368"/>
            <ac:picMk id="6" creationId="{A7029A1D-B8CF-112B-6173-3526E709B0A6}"/>
          </ac:picMkLst>
        </pc:picChg>
        <pc:cxnChg chg="add del mod">
          <ac:chgData name="Sudarshan Chakravarthi" userId="9632d19e-631d-46a5-9e9a-d9cc496f17d0" providerId="ADAL" clId="{00873FDB-55A4-4C14-B98B-045BD73F8BEC}" dt="2022-06-08T14:36:26.753" v="2357" actId="478"/>
          <ac:cxnSpMkLst>
            <pc:docMk/>
            <pc:sldMk cId="191496513" sldId="4368"/>
            <ac:cxnSpMk id="15" creationId="{990BA9D2-2FFF-38FE-E244-729EE4BCB9FE}"/>
          </ac:cxnSpMkLst>
        </pc:cxnChg>
        <pc:cxnChg chg="add mod">
          <ac:chgData name="Sudarshan Chakravarthi" userId="9632d19e-631d-46a5-9e9a-d9cc496f17d0" providerId="ADAL" clId="{00873FDB-55A4-4C14-B98B-045BD73F8BEC}" dt="2022-06-07T13:30:50.608" v="2285" actId="1076"/>
          <ac:cxnSpMkLst>
            <pc:docMk/>
            <pc:sldMk cId="191496513" sldId="4368"/>
            <ac:cxnSpMk id="26" creationId="{AD5D6923-4198-DA76-AB2E-9DB8EA3A1BB1}"/>
          </ac:cxnSpMkLst>
        </pc:cxnChg>
        <pc:cxnChg chg="add mod">
          <ac:chgData name="Sudarshan Chakravarthi" userId="9632d19e-631d-46a5-9e9a-d9cc496f17d0" providerId="ADAL" clId="{00873FDB-55A4-4C14-B98B-045BD73F8BEC}" dt="2022-06-07T13:30:43.439" v="2284" actId="1076"/>
          <ac:cxnSpMkLst>
            <pc:docMk/>
            <pc:sldMk cId="191496513" sldId="4368"/>
            <ac:cxnSpMk id="27" creationId="{94B43180-FE9B-35D7-5C51-5AF367E7317A}"/>
          </ac:cxnSpMkLst>
        </pc:cxnChg>
        <pc:cxnChg chg="add mod">
          <ac:chgData name="Sudarshan Chakravarthi" userId="9632d19e-631d-46a5-9e9a-d9cc496f17d0" providerId="ADAL" clId="{00873FDB-55A4-4C14-B98B-045BD73F8BEC}" dt="2022-06-08T14:37:07.887" v="2366" actId="1582"/>
          <ac:cxnSpMkLst>
            <pc:docMk/>
            <pc:sldMk cId="191496513" sldId="4368"/>
            <ac:cxnSpMk id="29" creationId="{10509A27-54E5-8D7F-B179-CE50AAE78F8B}"/>
          </ac:cxnSpMkLst>
        </pc:cxnChg>
        <pc:cxnChg chg="add mod">
          <ac:chgData name="Sudarshan Chakravarthi" userId="9632d19e-631d-46a5-9e9a-d9cc496f17d0" providerId="ADAL" clId="{00873FDB-55A4-4C14-B98B-045BD73F8BEC}" dt="2022-06-07T13:29:57.473" v="2277" actId="14100"/>
          <ac:cxnSpMkLst>
            <pc:docMk/>
            <pc:sldMk cId="191496513" sldId="4368"/>
            <ac:cxnSpMk id="30" creationId="{67AA0DF4-74A9-BB11-D7BF-FAA071416FD6}"/>
          </ac:cxnSpMkLst>
        </pc:cxnChg>
        <pc:cxnChg chg="add mod">
          <ac:chgData name="Sudarshan Chakravarthi" userId="9632d19e-631d-46a5-9e9a-d9cc496f17d0" providerId="ADAL" clId="{00873FDB-55A4-4C14-B98B-045BD73F8BEC}" dt="2022-07-12T04:34:05.548" v="10454" actId="1076"/>
          <ac:cxnSpMkLst>
            <pc:docMk/>
            <pc:sldMk cId="191496513" sldId="4368"/>
            <ac:cxnSpMk id="33" creationId="{60962840-1C61-223A-6485-945CD23D52A1}"/>
          </ac:cxnSpMkLst>
        </pc:cxnChg>
        <pc:cxnChg chg="add mod">
          <ac:chgData name="Sudarshan Chakravarthi" userId="9632d19e-631d-46a5-9e9a-d9cc496f17d0" providerId="ADAL" clId="{00873FDB-55A4-4C14-B98B-045BD73F8BEC}" dt="2022-07-12T04:34:05.548" v="10454" actId="1076"/>
          <ac:cxnSpMkLst>
            <pc:docMk/>
            <pc:sldMk cId="191496513" sldId="4368"/>
            <ac:cxnSpMk id="34" creationId="{FA7C437F-785D-1C0F-9D57-129CA8ACD6D5}"/>
          </ac:cxnSpMkLst>
        </pc:cxnChg>
        <pc:cxnChg chg="add mod">
          <ac:chgData name="Sudarshan Chakravarthi" userId="9632d19e-631d-46a5-9e9a-d9cc496f17d0" providerId="ADAL" clId="{00873FDB-55A4-4C14-B98B-045BD73F8BEC}" dt="2022-06-08T14:35:59.833" v="2353" actId="1076"/>
          <ac:cxnSpMkLst>
            <pc:docMk/>
            <pc:sldMk cId="191496513" sldId="4368"/>
            <ac:cxnSpMk id="35" creationId="{9A2236E8-92B2-AAA4-7D2B-E8D67FC72853}"/>
          </ac:cxnSpMkLst>
        </pc:cxnChg>
        <pc:cxnChg chg="add mod">
          <ac:chgData name="Sudarshan Chakravarthi" userId="9632d19e-631d-46a5-9e9a-d9cc496f17d0" providerId="ADAL" clId="{00873FDB-55A4-4C14-B98B-045BD73F8BEC}" dt="2022-06-08T14:35:59.833" v="2353" actId="1076"/>
          <ac:cxnSpMkLst>
            <pc:docMk/>
            <pc:sldMk cId="191496513" sldId="4368"/>
            <ac:cxnSpMk id="36" creationId="{BD6CA8A8-C8C8-AA50-2572-1233DB396FC3}"/>
          </ac:cxnSpMkLst>
        </pc:cxnChg>
        <pc:cxnChg chg="add mod">
          <ac:chgData name="Sudarshan Chakravarthi" userId="9632d19e-631d-46a5-9e9a-d9cc496f17d0" providerId="ADAL" clId="{00873FDB-55A4-4C14-B98B-045BD73F8BEC}" dt="2022-06-07T13:30:25.093" v="2280" actId="1076"/>
          <ac:cxnSpMkLst>
            <pc:docMk/>
            <pc:sldMk cId="191496513" sldId="4368"/>
            <ac:cxnSpMk id="39" creationId="{06828450-FD3E-B23D-D17B-27120CD250F3}"/>
          </ac:cxnSpMkLst>
        </pc:cxnChg>
        <pc:cxnChg chg="add mod">
          <ac:chgData name="Sudarshan Chakravarthi" userId="9632d19e-631d-46a5-9e9a-d9cc496f17d0" providerId="ADAL" clId="{00873FDB-55A4-4C14-B98B-045BD73F8BEC}" dt="2022-07-12T04:34:09.182" v="10455" actId="1076"/>
          <ac:cxnSpMkLst>
            <pc:docMk/>
            <pc:sldMk cId="191496513" sldId="4368"/>
            <ac:cxnSpMk id="42" creationId="{E8330F4D-4397-2F94-77D7-ADBB833108FE}"/>
          </ac:cxnSpMkLst>
        </pc:cxnChg>
        <pc:cxnChg chg="add mod">
          <ac:chgData name="Sudarshan Chakravarthi" userId="9632d19e-631d-46a5-9e9a-d9cc496f17d0" providerId="ADAL" clId="{00873FDB-55A4-4C14-B98B-045BD73F8BEC}" dt="2022-07-12T04:34:09.182" v="10455" actId="1076"/>
          <ac:cxnSpMkLst>
            <pc:docMk/>
            <pc:sldMk cId="191496513" sldId="4368"/>
            <ac:cxnSpMk id="43" creationId="{7E331DE7-FFE2-8B7A-6FF0-5100F52DB81B}"/>
          </ac:cxnSpMkLst>
        </pc:cxnChg>
        <pc:cxnChg chg="add mod">
          <ac:chgData name="Sudarshan Chakravarthi" userId="9632d19e-631d-46a5-9e9a-d9cc496f17d0" providerId="ADAL" clId="{00873FDB-55A4-4C14-B98B-045BD73F8BEC}" dt="2022-06-07T13:30:37.342" v="2283" actId="1076"/>
          <ac:cxnSpMkLst>
            <pc:docMk/>
            <pc:sldMk cId="191496513" sldId="4368"/>
            <ac:cxnSpMk id="44" creationId="{9D4D35C9-0534-7338-F295-B2C6C1329422}"/>
          </ac:cxnSpMkLst>
        </pc:cxnChg>
        <pc:cxnChg chg="add mod">
          <ac:chgData name="Sudarshan Chakravarthi" userId="9632d19e-631d-46a5-9e9a-d9cc496f17d0" providerId="ADAL" clId="{00873FDB-55A4-4C14-B98B-045BD73F8BEC}" dt="2022-06-07T13:30:57.739" v="2286" actId="1076"/>
          <ac:cxnSpMkLst>
            <pc:docMk/>
            <pc:sldMk cId="191496513" sldId="4368"/>
            <ac:cxnSpMk id="45" creationId="{2D39EF20-C6D4-0362-0F53-930907041870}"/>
          </ac:cxnSpMkLst>
        </pc:cxnChg>
        <pc:cxnChg chg="add mod">
          <ac:chgData name="Sudarshan Chakravarthi" userId="9632d19e-631d-46a5-9e9a-d9cc496f17d0" providerId="ADAL" clId="{00873FDB-55A4-4C14-B98B-045BD73F8BEC}" dt="2022-06-08T14:46:16.451" v="3034" actId="208"/>
          <ac:cxnSpMkLst>
            <pc:docMk/>
            <pc:sldMk cId="191496513" sldId="4368"/>
            <ac:cxnSpMk id="50" creationId="{7D0AA03E-8E11-2400-D11C-EE1C25FEDAB3}"/>
          </ac:cxnSpMkLst>
        </pc:cxnChg>
      </pc:sldChg>
      <pc:sldChg chg="addSp delSp modSp new mod ord">
        <pc:chgData name="Sudarshan Chakravarthi" userId="9632d19e-631d-46a5-9e9a-d9cc496f17d0" providerId="ADAL" clId="{00873FDB-55A4-4C14-B98B-045BD73F8BEC}" dt="2022-08-26T06:55:28.230" v="11113" actId="478"/>
        <pc:sldMkLst>
          <pc:docMk/>
          <pc:sldMk cId="839704777" sldId="4369"/>
        </pc:sldMkLst>
        <pc:spChg chg="add mod">
          <ac:chgData name="Sudarshan Chakravarthi" userId="9632d19e-631d-46a5-9e9a-d9cc496f17d0" providerId="ADAL" clId="{00873FDB-55A4-4C14-B98B-045BD73F8BEC}" dt="2022-06-10T11:26:59.585" v="5381" actId="20577"/>
          <ac:spMkLst>
            <pc:docMk/>
            <pc:sldMk cId="839704777" sldId="4369"/>
            <ac:spMk id="4" creationId="{FC0FBFCE-28C4-EB35-5A79-969EFE06CF3E}"/>
          </ac:spMkLst>
        </pc:spChg>
        <pc:spChg chg="mod topLvl">
          <ac:chgData name="Sudarshan Chakravarthi" userId="9632d19e-631d-46a5-9e9a-d9cc496f17d0" providerId="ADAL" clId="{00873FDB-55A4-4C14-B98B-045BD73F8BEC}" dt="2022-06-10T11:21:11.959" v="5050" actId="408"/>
          <ac:spMkLst>
            <pc:docMk/>
            <pc:sldMk cId="839704777" sldId="4369"/>
            <ac:spMk id="6" creationId="{048159A5-6A9F-E67E-3D36-985232BB6B7F}"/>
          </ac:spMkLst>
        </pc:spChg>
        <pc:spChg chg="mod topLvl">
          <ac:chgData name="Sudarshan Chakravarthi" userId="9632d19e-631d-46a5-9e9a-d9cc496f17d0" providerId="ADAL" clId="{00873FDB-55A4-4C14-B98B-045BD73F8BEC}" dt="2022-08-26T05:29:13.346" v="10868" actId="20577"/>
          <ac:spMkLst>
            <pc:docMk/>
            <pc:sldMk cId="839704777" sldId="4369"/>
            <ac:spMk id="7" creationId="{77265D14-5CE4-3FA6-2219-FD96E47FE727}"/>
          </ac:spMkLst>
        </pc:spChg>
        <pc:spChg chg="mod topLvl">
          <ac:chgData name="Sudarshan Chakravarthi" userId="9632d19e-631d-46a5-9e9a-d9cc496f17d0" providerId="ADAL" clId="{00873FDB-55A4-4C14-B98B-045BD73F8BEC}" dt="2022-06-10T11:21:11.959" v="5050" actId="408"/>
          <ac:spMkLst>
            <pc:docMk/>
            <pc:sldMk cId="839704777" sldId="4369"/>
            <ac:spMk id="8" creationId="{5BD16B42-C192-6510-AA6D-4B5225F00402}"/>
          </ac:spMkLst>
        </pc:spChg>
        <pc:spChg chg="del mod topLvl">
          <ac:chgData name="Sudarshan Chakravarthi" userId="9632d19e-631d-46a5-9e9a-d9cc496f17d0" providerId="ADAL" clId="{00873FDB-55A4-4C14-B98B-045BD73F8BEC}" dt="2022-06-10T11:13:19.448" v="4708" actId="478"/>
          <ac:spMkLst>
            <pc:docMk/>
            <pc:sldMk cId="839704777" sldId="4369"/>
            <ac:spMk id="9" creationId="{013B9B04-6AE0-82F0-ACA7-D7B0F753F0D5}"/>
          </ac:spMkLst>
        </pc:spChg>
        <pc:spChg chg="del mod topLvl">
          <ac:chgData name="Sudarshan Chakravarthi" userId="9632d19e-631d-46a5-9e9a-d9cc496f17d0" providerId="ADAL" clId="{00873FDB-55A4-4C14-B98B-045BD73F8BEC}" dt="2022-06-10T11:13:19.448" v="4708" actId="478"/>
          <ac:spMkLst>
            <pc:docMk/>
            <pc:sldMk cId="839704777" sldId="4369"/>
            <ac:spMk id="10" creationId="{6EC043F6-E98C-76A2-7516-FA950F974EAA}"/>
          </ac:spMkLst>
        </pc:spChg>
        <pc:spChg chg="del mod topLvl">
          <ac:chgData name="Sudarshan Chakravarthi" userId="9632d19e-631d-46a5-9e9a-d9cc496f17d0" providerId="ADAL" clId="{00873FDB-55A4-4C14-B98B-045BD73F8BEC}" dt="2022-06-10T11:13:19.448" v="4708" actId="478"/>
          <ac:spMkLst>
            <pc:docMk/>
            <pc:sldMk cId="839704777" sldId="4369"/>
            <ac:spMk id="11" creationId="{77CCBE0E-8D71-7DDA-CF6C-E74D0C186D7C}"/>
          </ac:spMkLst>
        </pc:spChg>
        <pc:spChg chg="del mod topLvl">
          <ac:chgData name="Sudarshan Chakravarthi" userId="9632d19e-631d-46a5-9e9a-d9cc496f17d0" providerId="ADAL" clId="{00873FDB-55A4-4C14-B98B-045BD73F8BEC}" dt="2022-06-10T11:13:19.448" v="4708" actId="478"/>
          <ac:spMkLst>
            <pc:docMk/>
            <pc:sldMk cId="839704777" sldId="4369"/>
            <ac:spMk id="12" creationId="{91AB11D2-27E0-A2FE-A827-5FDCABC98979}"/>
          </ac:spMkLst>
        </pc:spChg>
        <pc:spChg chg="del mod topLvl">
          <ac:chgData name="Sudarshan Chakravarthi" userId="9632d19e-631d-46a5-9e9a-d9cc496f17d0" providerId="ADAL" clId="{00873FDB-55A4-4C14-B98B-045BD73F8BEC}" dt="2022-06-10T11:13:19.448" v="4708" actId="478"/>
          <ac:spMkLst>
            <pc:docMk/>
            <pc:sldMk cId="839704777" sldId="4369"/>
            <ac:spMk id="13" creationId="{A7C3BFD2-05DA-2F59-A808-EB1B9697D987}"/>
          </ac:spMkLst>
        </pc:spChg>
        <pc:spChg chg="mod topLvl">
          <ac:chgData name="Sudarshan Chakravarthi" userId="9632d19e-631d-46a5-9e9a-d9cc496f17d0" providerId="ADAL" clId="{00873FDB-55A4-4C14-B98B-045BD73F8BEC}" dt="2022-06-10T11:21:11.959" v="5050" actId="408"/>
          <ac:spMkLst>
            <pc:docMk/>
            <pc:sldMk cId="839704777" sldId="4369"/>
            <ac:spMk id="14" creationId="{5070675D-35DF-FC62-DC3C-B3A5E8CF4845}"/>
          </ac:spMkLst>
        </pc:spChg>
        <pc:spChg chg="add mod">
          <ac:chgData name="Sudarshan Chakravarthi" userId="9632d19e-631d-46a5-9e9a-d9cc496f17d0" providerId="ADAL" clId="{00873FDB-55A4-4C14-B98B-045BD73F8BEC}" dt="2022-06-10T11:21:11.959" v="5050" actId="408"/>
          <ac:spMkLst>
            <pc:docMk/>
            <pc:sldMk cId="839704777" sldId="4369"/>
            <ac:spMk id="15" creationId="{32C2FACE-240E-92CC-EAE5-2ACA0E2A1B61}"/>
          </ac:spMkLst>
        </pc:spChg>
        <pc:spChg chg="add mod">
          <ac:chgData name="Sudarshan Chakravarthi" userId="9632d19e-631d-46a5-9e9a-d9cc496f17d0" providerId="ADAL" clId="{00873FDB-55A4-4C14-B98B-045BD73F8BEC}" dt="2022-08-26T06:55:21.461" v="11112" actId="20577"/>
          <ac:spMkLst>
            <pc:docMk/>
            <pc:sldMk cId="839704777" sldId="4369"/>
            <ac:spMk id="16" creationId="{F5FAC9C6-8FEB-80B3-824D-B74E0D6B01AF}"/>
          </ac:spMkLst>
        </pc:spChg>
        <pc:spChg chg="add mod">
          <ac:chgData name="Sudarshan Chakravarthi" userId="9632d19e-631d-46a5-9e9a-d9cc496f17d0" providerId="ADAL" clId="{00873FDB-55A4-4C14-B98B-045BD73F8BEC}" dt="2022-06-10T11:27:26.737" v="5415" actId="20577"/>
          <ac:spMkLst>
            <pc:docMk/>
            <pc:sldMk cId="839704777" sldId="4369"/>
            <ac:spMk id="17" creationId="{927B09B6-54B8-1112-1ACC-D15A449FB428}"/>
          </ac:spMkLst>
        </pc:spChg>
        <pc:spChg chg="add mod">
          <ac:chgData name="Sudarshan Chakravarthi" userId="9632d19e-631d-46a5-9e9a-d9cc496f17d0" providerId="ADAL" clId="{00873FDB-55A4-4C14-B98B-045BD73F8BEC}" dt="2022-06-10T11:27:44.938" v="5418" actId="20577"/>
          <ac:spMkLst>
            <pc:docMk/>
            <pc:sldMk cId="839704777" sldId="4369"/>
            <ac:spMk id="18" creationId="{95E3EEA1-40A3-8319-E602-8599E9F283C6}"/>
          </ac:spMkLst>
        </pc:spChg>
        <pc:spChg chg="add mod">
          <ac:chgData name="Sudarshan Chakravarthi" userId="9632d19e-631d-46a5-9e9a-d9cc496f17d0" providerId="ADAL" clId="{00873FDB-55A4-4C14-B98B-045BD73F8BEC}" dt="2022-06-10T11:26:30.676" v="5333" actId="14100"/>
          <ac:spMkLst>
            <pc:docMk/>
            <pc:sldMk cId="839704777" sldId="4369"/>
            <ac:spMk id="19" creationId="{D2A06CB7-4063-439C-1EAD-BA4A00EC7955}"/>
          </ac:spMkLst>
        </pc:spChg>
        <pc:spChg chg="add del mod">
          <ac:chgData name="Sudarshan Chakravarthi" userId="9632d19e-631d-46a5-9e9a-d9cc496f17d0" providerId="ADAL" clId="{00873FDB-55A4-4C14-B98B-045BD73F8BEC}" dt="2022-06-10T11:25:31.448" v="5316" actId="21"/>
          <ac:spMkLst>
            <pc:docMk/>
            <pc:sldMk cId="839704777" sldId="4369"/>
            <ac:spMk id="23" creationId="{2C0CB949-34AA-2EA1-6CD1-9F5748518D8F}"/>
          </ac:spMkLst>
        </pc:spChg>
        <pc:spChg chg="add mod">
          <ac:chgData name="Sudarshan Chakravarthi" userId="9632d19e-631d-46a5-9e9a-d9cc496f17d0" providerId="ADAL" clId="{00873FDB-55A4-4C14-B98B-045BD73F8BEC}" dt="2022-06-10T11:25:39.126" v="5318" actId="1076"/>
          <ac:spMkLst>
            <pc:docMk/>
            <pc:sldMk cId="839704777" sldId="4369"/>
            <ac:spMk id="24" creationId="{26D93DED-4202-D438-1D39-AFA8C21F05AF}"/>
          </ac:spMkLst>
        </pc:spChg>
        <pc:spChg chg="add mod">
          <ac:chgData name="Sudarshan Chakravarthi" userId="9632d19e-631d-46a5-9e9a-d9cc496f17d0" providerId="ADAL" clId="{00873FDB-55A4-4C14-B98B-045BD73F8BEC}" dt="2022-06-10T11:25:49.325" v="5322" actId="1035"/>
          <ac:spMkLst>
            <pc:docMk/>
            <pc:sldMk cId="839704777" sldId="4369"/>
            <ac:spMk id="25" creationId="{BFA645E9-32DA-56CB-7ED2-BBA9B5AB8600}"/>
          </ac:spMkLst>
        </pc:spChg>
        <pc:spChg chg="add mod">
          <ac:chgData name="Sudarshan Chakravarthi" userId="9632d19e-631d-46a5-9e9a-d9cc496f17d0" providerId="ADAL" clId="{00873FDB-55A4-4C14-B98B-045BD73F8BEC}" dt="2022-06-10T11:26:14.988" v="5329" actId="1037"/>
          <ac:spMkLst>
            <pc:docMk/>
            <pc:sldMk cId="839704777" sldId="4369"/>
            <ac:spMk id="26" creationId="{3E85340C-7D9B-56FF-9E25-3C98AEB66AF0}"/>
          </ac:spMkLst>
        </pc:spChg>
        <pc:spChg chg="add mod">
          <ac:chgData name="Sudarshan Chakravarthi" userId="9632d19e-631d-46a5-9e9a-d9cc496f17d0" providerId="ADAL" clId="{00873FDB-55A4-4C14-B98B-045BD73F8BEC}" dt="2022-06-10T11:26:13.381" v="5328" actId="1037"/>
          <ac:spMkLst>
            <pc:docMk/>
            <pc:sldMk cId="839704777" sldId="4369"/>
            <ac:spMk id="27" creationId="{9143EE68-3663-EC1E-DD0F-7E4D2EFC9CEB}"/>
          </ac:spMkLst>
        </pc:spChg>
        <pc:spChg chg="add mod">
          <ac:chgData name="Sudarshan Chakravarthi" userId="9632d19e-631d-46a5-9e9a-d9cc496f17d0" providerId="ADAL" clId="{00873FDB-55A4-4C14-B98B-045BD73F8BEC}" dt="2022-08-26T06:55:02.661" v="11095" actId="20577"/>
          <ac:spMkLst>
            <pc:docMk/>
            <pc:sldMk cId="839704777" sldId="4369"/>
            <ac:spMk id="29" creationId="{5BB8D5C9-2501-FADA-6CCD-7D60F06904D0}"/>
          </ac:spMkLst>
        </pc:spChg>
        <pc:spChg chg="add mod">
          <ac:chgData name="Sudarshan Chakravarthi" userId="9632d19e-631d-46a5-9e9a-d9cc496f17d0" providerId="ADAL" clId="{00873FDB-55A4-4C14-B98B-045BD73F8BEC}" dt="2022-06-10T11:32:54.165" v="5949"/>
          <ac:spMkLst>
            <pc:docMk/>
            <pc:sldMk cId="839704777" sldId="4369"/>
            <ac:spMk id="31" creationId="{F70C018E-C0FB-F4C1-E28A-0E2BDB62446D}"/>
          </ac:spMkLst>
        </pc:spChg>
        <pc:grpChg chg="add del mod">
          <ac:chgData name="Sudarshan Chakravarthi" userId="9632d19e-631d-46a5-9e9a-d9cc496f17d0" providerId="ADAL" clId="{00873FDB-55A4-4C14-B98B-045BD73F8BEC}" dt="2022-06-10T11:13:05.003" v="4695" actId="165"/>
          <ac:grpSpMkLst>
            <pc:docMk/>
            <pc:sldMk cId="839704777" sldId="4369"/>
            <ac:grpSpMk id="5" creationId="{6A61072C-651C-8B3E-465B-656D5D65BDFF}"/>
          </ac:grpSpMkLst>
        </pc:grpChg>
        <pc:picChg chg="add del mod ord modCrop">
          <ac:chgData name="Sudarshan Chakravarthi" userId="9632d19e-631d-46a5-9e9a-d9cc496f17d0" providerId="ADAL" clId="{00873FDB-55A4-4C14-B98B-045BD73F8BEC}" dt="2022-08-26T06:55:28.230" v="11113" actId="478"/>
          <ac:picMkLst>
            <pc:docMk/>
            <pc:sldMk cId="839704777" sldId="4369"/>
            <ac:picMk id="3" creationId="{A00FD68B-5132-D786-DE57-47AED3624383}"/>
          </ac:picMkLst>
        </pc:picChg>
        <pc:picChg chg="add mod">
          <ac:chgData name="Sudarshan Chakravarthi" userId="9632d19e-631d-46a5-9e9a-d9cc496f17d0" providerId="ADAL" clId="{00873FDB-55A4-4C14-B98B-045BD73F8BEC}" dt="2022-06-10T11:32:54.165" v="5949"/>
          <ac:picMkLst>
            <pc:docMk/>
            <pc:sldMk cId="839704777" sldId="4369"/>
            <ac:picMk id="30" creationId="{782CF296-F3E9-2DA4-663A-BBE6DB744BEF}"/>
          </ac:picMkLst>
        </pc:picChg>
        <pc:cxnChg chg="add mod">
          <ac:chgData name="Sudarshan Chakravarthi" userId="9632d19e-631d-46a5-9e9a-d9cc496f17d0" providerId="ADAL" clId="{00873FDB-55A4-4C14-B98B-045BD73F8BEC}" dt="2022-06-10T11:26:30.676" v="5333" actId="14100"/>
          <ac:cxnSpMkLst>
            <pc:docMk/>
            <pc:sldMk cId="839704777" sldId="4369"/>
            <ac:cxnSpMk id="20" creationId="{5006761D-7289-DAE7-D0FE-3CEADA23031F}"/>
          </ac:cxnSpMkLst>
        </pc:cxnChg>
        <pc:cxnChg chg="add mod">
          <ac:chgData name="Sudarshan Chakravarthi" userId="9632d19e-631d-46a5-9e9a-d9cc496f17d0" providerId="ADAL" clId="{00873FDB-55A4-4C14-B98B-045BD73F8BEC}" dt="2022-06-10T11:24:29.273" v="5301" actId="1076"/>
          <ac:cxnSpMkLst>
            <pc:docMk/>
            <pc:sldMk cId="839704777" sldId="4369"/>
            <ac:cxnSpMk id="21" creationId="{3B7BAB06-7769-AE9C-C120-E1B1A25C2428}"/>
          </ac:cxnSpMkLst>
        </pc:cxnChg>
        <pc:cxnChg chg="add mod">
          <ac:chgData name="Sudarshan Chakravarthi" userId="9632d19e-631d-46a5-9e9a-d9cc496f17d0" providerId="ADAL" clId="{00873FDB-55A4-4C14-B98B-045BD73F8BEC}" dt="2022-06-10T11:24:39.545" v="5303" actId="1076"/>
          <ac:cxnSpMkLst>
            <pc:docMk/>
            <pc:sldMk cId="839704777" sldId="4369"/>
            <ac:cxnSpMk id="22" creationId="{AAECA922-32C4-35B3-EC4F-CDB07B45573A}"/>
          </ac:cxnSpMkLst>
        </pc:cxnChg>
      </pc:sldChg>
      <pc:sldChg chg="addSp modSp new del mod ord">
        <pc:chgData name="Sudarshan Chakravarthi" userId="9632d19e-631d-46a5-9e9a-d9cc496f17d0" providerId="ADAL" clId="{00873FDB-55A4-4C14-B98B-045BD73F8BEC}" dt="2022-06-10T11:32:31.775" v="5944" actId="47"/>
        <pc:sldMkLst>
          <pc:docMk/>
          <pc:sldMk cId="1071550151" sldId="4370"/>
        </pc:sldMkLst>
        <pc:spChg chg="add mod">
          <ac:chgData name="Sudarshan Chakravarthi" userId="9632d19e-631d-46a5-9e9a-d9cc496f17d0" providerId="ADAL" clId="{00873FDB-55A4-4C14-B98B-045BD73F8BEC}" dt="2022-06-07T12:54:56.091" v="1898"/>
          <ac:spMkLst>
            <pc:docMk/>
            <pc:sldMk cId="1071550151" sldId="4370"/>
            <ac:spMk id="4" creationId="{8E2EC508-9FB3-9084-38CB-C2F71B9D5924}"/>
          </ac:spMkLst>
        </pc:spChg>
        <pc:picChg chg="add mod modCrop">
          <ac:chgData name="Sudarshan Chakravarthi" userId="9632d19e-631d-46a5-9e9a-d9cc496f17d0" providerId="ADAL" clId="{00873FDB-55A4-4C14-B98B-045BD73F8BEC}" dt="2022-06-10T11:32:22.646" v="5943" actId="1076"/>
          <ac:picMkLst>
            <pc:docMk/>
            <pc:sldMk cId="1071550151" sldId="4370"/>
            <ac:picMk id="3" creationId="{DE8999B5-AD6E-0160-1F3C-1B5F95110BFC}"/>
          </ac:picMkLst>
        </pc:picChg>
      </pc:sldChg>
      <pc:sldChg chg="addSp delSp modSp new mod ord">
        <pc:chgData name="Sudarshan Chakravarthi" userId="9632d19e-631d-46a5-9e9a-d9cc496f17d0" providerId="ADAL" clId="{00873FDB-55A4-4C14-B98B-045BD73F8BEC}" dt="2022-08-26T05:22:35.252" v="10825" actId="14100"/>
        <pc:sldMkLst>
          <pc:docMk/>
          <pc:sldMk cId="3315646858" sldId="4371"/>
        </pc:sldMkLst>
        <pc:spChg chg="add mod">
          <ac:chgData name="Sudarshan Chakravarthi" userId="9632d19e-631d-46a5-9e9a-d9cc496f17d0" providerId="ADAL" clId="{00873FDB-55A4-4C14-B98B-045BD73F8BEC}" dt="2022-06-10T11:11:51.934" v="4690" actId="20577"/>
          <ac:spMkLst>
            <pc:docMk/>
            <pc:sldMk cId="3315646858" sldId="4371"/>
            <ac:spMk id="4" creationId="{2A26D156-A4F2-A155-C53B-48AF29B815AC}"/>
          </ac:spMkLst>
        </pc:spChg>
        <pc:spChg chg="add mod">
          <ac:chgData name="Sudarshan Chakravarthi" userId="9632d19e-631d-46a5-9e9a-d9cc496f17d0" providerId="ADAL" clId="{00873FDB-55A4-4C14-B98B-045BD73F8BEC}" dt="2022-08-25T17:02:33.873" v="10760" actId="1076"/>
          <ac:spMkLst>
            <pc:docMk/>
            <pc:sldMk cId="3315646858" sldId="4371"/>
            <ac:spMk id="5" creationId="{0C90932C-C92D-C09B-BB4E-FD7CC31B5D42}"/>
          </ac:spMkLst>
        </pc:spChg>
        <pc:spChg chg="add mod">
          <ac:chgData name="Sudarshan Chakravarthi" userId="9632d19e-631d-46a5-9e9a-d9cc496f17d0" providerId="ADAL" clId="{00873FDB-55A4-4C14-B98B-045BD73F8BEC}" dt="2022-08-26T05:22:35.252" v="10825" actId="14100"/>
          <ac:spMkLst>
            <pc:docMk/>
            <pc:sldMk cId="3315646858" sldId="4371"/>
            <ac:spMk id="6" creationId="{A782FCAE-2DC7-CC26-1DA7-7BD7708AD29B}"/>
          </ac:spMkLst>
        </pc:spChg>
        <pc:spChg chg="add mod">
          <ac:chgData name="Sudarshan Chakravarthi" userId="9632d19e-631d-46a5-9e9a-d9cc496f17d0" providerId="ADAL" clId="{00873FDB-55A4-4C14-B98B-045BD73F8BEC}" dt="2022-06-10T11:32:51.758" v="5947"/>
          <ac:spMkLst>
            <pc:docMk/>
            <pc:sldMk cId="3315646858" sldId="4371"/>
            <ac:spMk id="8" creationId="{5BD3EF9C-30C7-D22A-0DE1-99742F41A2E8}"/>
          </ac:spMkLst>
        </pc:spChg>
        <pc:picChg chg="add mod">
          <ac:chgData name="Sudarshan Chakravarthi" userId="9632d19e-631d-46a5-9e9a-d9cc496f17d0" providerId="ADAL" clId="{00873FDB-55A4-4C14-B98B-045BD73F8BEC}" dt="2022-08-26T05:22:27.785" v="10822" actId="1076"/>
          <ac:picMkLst>
            <pc:docMk/>
            <pc:sldMk cId="3315646858" sldId="4371"/>
            <ac:picMk id="2" creationId="{465EC9DA-5CA8-6AAE-B28D-3699A1D70E1C}"/>
          </ac:picMkLst>
        </pc:picChg>
        <pc:picChg chg="add del mod">
          <ac:chgData name="Sudarshan Chakravarthi" userId="9632d19e-631d-46a5-9e9a-d9cc496f17d0" providerId="ADAL" clId="{00873FDB-55A4-4C14-B98B-045BD73F8BEC}" dt="2022-08-25T16:51:48.195" v="10639" actId="478"/>
          <ac:picMkLst>
            <pc:docMk/>
            <pc:sldMk cId="3315646858" sldId="4371"/>
            <ac:picMk id="2" creationId="{47DA8B66-AD7E-B186-561A-E57673B362BE}"/>
          </ac:picMkLst>
        </pc:picChg>
        <pc:picChg chg="add del mod">
          <ac:chgData name="Sudarshan Chakravarthi" userId="9632d19e-631d-46a5-9e9a-d9cc496f17d0" providerId="ADAL" clId="{00873FDB-55A4-4C14-B98B-045BD73F8BEC}" dt="2022-06-10T11:04:12.112" v="4646" actId="478"/>
          <ac:picMkLst>
            <pc:docMk/>
            <pc:sldMk cId="3315646858" sldId="4371"/>
            <ac:picMk id="2" creationId="{E7A0A41F-EC4A-CFDC-AF39-B16F0BB35DE0}"/>
          </ac:picMkLst>
        </pc:picChg>
        <pc:picChg chg="add del mod">
          <ac:chgData name="Sudarshan Chakravarthi" userId="9632d19e-631d-46a5-9e9a-d9cc496f17d0" providerId="ADAL" clId="{00873FDB-55A4-4C14-B98B-045BD73F8BEC}" dt="2022-07-05T06:42:11.517" v="5956" actId="478"/>
          <ac:picMkLst>
            <pc:docMk/>
            <pc:sldMk cId="3315646858" sldId="4371"/>
            <ac:picMk id="2" creationId="{E7ECF20D-9793-25AA-3D9F-5BEB70B37724}"/>
          </ac:picMkLst>
        </pc:picChg>
        <pc:picChg chg="add del mod modCrop">
          <ac:chgData name="Sudarshan Chakravarthi" userId="9632d19e-631d-46a5-9e9a-d9cc496f17d0" providerId="ADAL" clId="{00873FDB-55A4-4C14-B98B-045BD73F8BEC}" dt="2022-06-10T11:04:27.249" v="4650" actId="478"/>
          <ac:picMkLst>
            <pc:docMk/>
            <pc:sldMk cId="3315646858" sldId="4371"/>
            <ac:picMk id="3" creationId="{71ACC9C2-B368-BEE7-1D40-3A581B1F6CB7}"/>
          </ac:picMkLst>
        </pc:picChg>
        <pc:picChg chg="add del mod">
          <ac:chgData name="Sudarshan Chakravarthi" userId="9632d19e-631d-46a5-9e9a-d9cc496f17d0" providerId="ADAL" clId="{00873FDB-55A4-4C14-B98B-045BD73F8BEC}" dt="2022-08-26T05:22:18.777" v="10819" actId="478"/>
          <ac:picMkLst>
            <pc:docMk/>
            <pc:sldMk cId="3315646858" sldId="4371"/>
            <ac:picMk id="3" creationId="{DB18D273-1CD2-9F6E-9CB3-A351DC32408E}"/>
          </ac:picMkLst>
        </pc:picChg>
        <pc:picChg chg="add del mod">
          <ac:chgData name="Sudarshan Chakravarthi" userId="9632d19e-631d-46a5-9e9a-d9cc496f17d0" providerId="ADAL" clId="{00873FDB-55A4-4C14-B98B-045BD73F8BEC}" dt="2022-07-07T12:58:29.743" v="9830" actId="478"/>
          <ac:picMkLst>
            <pc:docMk/>
            <pc:sldMk cId="3315646858" sldId="4371"/>
            <ac:picMk id="3" creationId="{EED98925-C343-29AD-4CE0-E8162990B5CE}"/>
          </ac:picMkLst>
        </pc:picChg>
        <pc:picChg chg="add del mod">
          <ac:chgData name="Sudarshan Chakravarthi" userId="9632d19e-631d-46a5-9e9a-d9cc496f17d0" providerId="ADAL" clId="{00873FDB-55A4-4C14-B98B-045BD73F8BEC}" dt="2022-06-10T11:03:40.528" v="4639" actId="21"/>
          <ac:picMkLst>
            <pc:docMk/>
            <pc:sldMk cId="3315646858" sldId="4371"/>
            <ac:picMk id="5" creationId="{0C3D7C35-95B6-E7A6-ECA2-49211735C3B7}"/>
          </ac:picMkLst>
        </pc:picChg>
        <pc:picChg chg="add del mod">
          <ac:chgData name="Sudarshan Chakravarthi" userId="9632d19e-631d-46a5-9e9a-d9cc496f17d0" providerId="ADAL" clId="{00873FDB-55A4-4C14-B98B-045BD73F8BEC}" dt="2022-07-05T06:40:50.957" v="5952" actId="478"/>
          <ac:picMkLst>
            <pc:docMk/>
            <pc:sldMk cId="3315646858" sldId="4371"/>
            <ac:picMk id="6" creationId="{FBD03011-BCB7-20D1-5D2C-5CD6AE9AA46A}"/>
          </ac:picMkLst>
        </pc:picChg>
        <pc:picChg chg="add mod">
          <ac:chgData name="Sudarshan Chakravarthi" userId="9632d19e-631d-46a5-9e9a-d9cc496f17d0" providerId="ADAL" clId="{00873FDB-55A4-4C14-B98B-045BD73F8BEC}" dt="2022-06-10T11:32:51.758" v="5947"/>
          <ac:picMkLst>
            <pc:docMk/>
            <pc:sldMk cId="3315646858" sldId="4371"/>
            <ac:picMk id="7" creationId="{839EB533-66B7-228D-DC41-8BE666577FE4}"/>
          </ac:picMkLst>
        </pc:picChg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078788362" sldId="4372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498693679" sldId="4373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763823049" sldId="4374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667987859" sldId="4375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1504245083" sldId="4376"/>
        </pc:sldMkLst>
      </pc:sldChg>
      <pc:sldChg chg="add del">
        <pc:chgData name="Sudarshan Chakravarthi" userId="9632d19e-631d-46a5-9e9a-d9cc496f17d0" providerId="ADAL" clId="{00873FDB-55A4-4C14-B98B-045BD73F8BEC}" dt="2022-06-10T11:31:56.473" v="5939" actId="47"/>
        <pc:sldMkLst>
          <pc:docMk/>
          <pc:sldMk cId="393172705" sldId="4377"/>
        </pc:sldMkLst>
      </pc:sldChg>
      <pc:sldChg chg="addSp delSp modSp new mod">
        <pc:chgData name="Sudarshan Chakravarthi" userId="9632d19e-631d-46a5-9e9a-d9cc496f17d0" providerId="ADAL" clId="{00873FDB-55A4-4C14-B98B-045BD73F8BEC}" dt="2022-08-26T13:48:29.517" v="11118" actId="1076"/>
        <pc:sldMkLst>
          <pc:docMk/>
          <pc:sldMk cId="2425567582" sldId="4378"/>
        </pc:sldMkLst>
        <pc:spChg chg="add mod">
          <ac:chgData name="Sudarshan Chakravarthi" userId="9632d19e-631d-46a5-9e9a-d9cc496f17d0" providerId="ADAL" clId="{00873FDB-55A4-4C14-B98B-045BD73F8BEC}" dt="2022-08-26T05:28:19.721" v="10840" actId="1076"/>
          <ac:spMkLst>
            <pc:docMk/>
            <pc:sldMk cId="2425567582" sldId="4378"/>
            <ac:spMk id="4" creationId="{525AA702-580C-879C-81CB-BD24A05C0D3C}"/>
          </ac:spMkLst>
        </pc:spChg>
        <pc:spChg chg="add mod">
          <ac:chgData name="Sudarshan Chakravarthi" userId="9632d19e-631d-46a5-9e9a-d9cc496f17d0" providerId="ADAL" clId="{00873FDB-55A4-4C14-B98B-045BD73F8BEC}" dt="2022-06-10T11:33:09.812" v="5950"/>
          <ac:spMkLst>
            <pc:docMk/>
            <pc:sldMk cId="2425567582" sldId="4378"/>
            <ac:spMk id="5" creationId="{226591EF-109E-0967-B180-0F5952C7A3BB}"/>
          </ac:spMkLst>
        </pc:spChg>
        <pc:spChg chg="add del mod">
          <ac:chgData name="Sudarshan Chakravarthi" userId="9632d19e-631d-46a5-9e9a-d9cc496f17d0" providerId="ADAL" clId="{00873FDB-55A4-4C14-B98B-045BD73F8BEC}" dt="2022-07-07T12:57:35.784" v="9826" actId="21"/>
          <ac:spMkLst>
            <pc:docMk/>
            <pc:sldMk cId="2425567582" sldId="4378"/>
            <ac:spMk id="6" creationId="{CF363B95-F41E-722B-00DD-06087A1E63CF}"/>
          </ac:spMkLst>
        </pc:spChg>
        <pc:spChg chg="add mod">
          <ac:chgData name="Sudarshan Chakravarthi" userId="9632d19e-631d-46a5-9e9a-d9cc496f17d0" providerId="ADAL" clId="{00873FDB-55A4-4C14-B98B-045BD73F8BEC}" dt="2022-08-26T05:27:23.635" v="10832" actId="1076"/>
          <ac:spMkLst>
            <pc:docMk/>
            <pc:sldMk cId="2425567582" sldId="4378"/>
            <ac:spMk id="7" creationId="{9B4DB830-103D-4FBC-2735-1B4F15624FB0}"/>
          </ac:spMkLst>
        </pc:spChg>
        <pc:spChg chg="add mod">
          <ac:chgData name="Sudarshan Chakravarthi" userId="9632d19e-631d-46a5-9e9a-d9cc496f17d0" providerId="ADAL" clId="{00873FDB-55A4-4C14-B98B-045BD73F8BEC}" dt="2022-08-26T05:28:16.229" v="10839" actId="1076"/>
          <ac:spMkLst>
            <pc:docMk/>
            <pc:sldMk cId="2425567582" sldId="4378"/>
            <ac:spMk id="8" creationId="{C4012E2F-FDED-9DFD-255D-A42B1E82F7F7}"/>
          </ac:spMkLst>
        </pc:spChg>
        <pc:graphicFrameChg chg="add del mod modGraphic">
          <ac:chgData name="Sudarshan Chakravarthi" userId="9632d19e-631d-46a5-9e9a-d9cc496f17d0" providerId="ADAL" clId="{00873FDB-55A4-4C14-B98B-045BD73F8BEC}" dt="2022-08-26T05:27:05.764" v="10826" actId="478"/>
          <ac:graphicFrameMkLst>
            <pc:docMk/>
            <pc:sldMk cId="2425567582" sldId="4378"/>
            <ac:graphicFrameMk id="2" creationId="{FB561681-293B-38E1-6E83-D474B884D7A7}"/>
          </ac:graphicFrameMkLst>
        </pc:graphicFrameChg>
        <pc:picChg chg="add mod">
          <ac:chgData name="Sudarshan Chakravarthi" userId="9632d19e-631d-46a5-9e9a-d9cc496f17d0" providerId="ADAL" clId="{00873FDB-55A4-4C14-B98B-045BD73F8BEC}" dt="2022-08-26T13:48:29.517" v="11118" actId="1076"/>
          <ac:picMkLst>
            <pc:docMk/>
            <pc:sldMk cId="2425567582" sldId="4378"/>
            <ac:picMk id="2" creationId="{561BA2F5-82D3-10AC-482B-D868F62D2F20}"/>
          </ac:picMkLst>
        </pc:picChg>
        <pc:picChg chg="add mod">
          <ac:chgData name="Sudarshan Chakravarthi" userId="9632d19e-631d-46a5-9e9a-d9cc496f17d0" providerId="ADAL" clId="{00873FDB-55A4-4C14-B98B-045BD73F8BEC}" dt="2022-06-10T11:32:48.933" v="5946"/>
          <ac:picMkLst>
            <pc:docMk/>
            <pc:sldMk cId="2425567582" sldId="4378"/>
            <ac:picMk id="3" creationId="{A543F3EF-1B16-83A0-8BD0-72FFF34B0573}"/>
          </ac:picMkLst>
        </pc:picChg>
        <pc:picChg chg="add del mod">
          <ac:chgData name="Sudarshan Chakravarthi" userId="9632d19e-631d-46a5-9e9a-d9cc496f17d0" providerId="ADAL" clId="{00873FDB-55A4-4C14-B98B-045BD73F8BEC}" dt="2022-08-26T13:48:26.622" v="11117" actId="478"/>
          <ac:picMkLst>
            <pc:docMk/>
            <pc:sldMk cId="2425567582" sldId="4378"/>
            <ac:picMk id="6" creationId="{6DD9AEDA-5FBC-53C0-BF6B-13E624183175}"/>
          </ac:picMkLst>
        </pc:picChg>
      </pc:sldChg>
      <pc:sldChg chg="add del">
        <pc:chgData name="Sudarshan Chakravarthi" userId="9632d19e-631d-46a5-9e9a-d9cc496f17d0" providerId="ADAL" clId="{00873FDB-55A4-4C14-B98B-045BD73F8BEC}" dt="2022-06-10T08:23:35.663" v="4624" actId="47"/>
        <pc:sldMkLst>
          <pc:docMk/>
          <pc:sldMk cId="2056061762" sldId="4379"/>
        </pc:sldMkLst>
      </pc:sldChg>
      <pc:sldChg chg="addSp delSp modSp new mod">
        <pc:chgData name="Sudarshan Chakravarthi" userId="9632d19e-631d-46a5-9e9a-d9cc496f17d0" providerId="ADAL" clId="{00873FDB-55A4-4C14-B98B-045BD73F8BEC}" dt="2022-08-25T17:03:05.614" v="10818" actId="6549"/>
        <pc:sldMkLst>
          <pc:docMk/>
          <pc:sldMk cId="3845196678" sldId="4379"/>
        </pc:sldMkLst>
        <pc:spChg chg="add mod">
          <ac:chgData name="Sudarshan Chakravarthi" userId="9632d19e-631d-46a5-9e9a-d9cc496f17d0" providerId="ADAL" clId="{00873FDB-55A4-4C14-B98B-045BD73F8BEC}" dt="2022-06-10T11:12:01.281" v="4692"/>
          <ac:spMkLst>
            <pc:docMk/>
            <pc:sldMk cId="3845196678" sldId="4379"/>
            <ac:spMk id="3" creationId="{9093B021-3A09-1276-A158-A3354ACDDAEC}"/>
          </ac:spMkLst>
        </pc:spChg>
        <pc:spChg chg="add mod">
          <ac:chgData name="Sudarshan Chakravarthi" userId="9632d19e-631d-46a5-9e9a-d9cc496f17d0" providerId="ADAL" clId="{00873FDB-55A4-4C14-B98B-045BD73F8BEC}" dt="2022-06-10T11:32:52.962" v="5948"/>
          <ac:spMkLst>
            <pc:docMk/>
            <pc:sldMk cId="3845196678" sldId="4379"/>
            <ac:spMk id="5" creationId="{C38ED931-38D1-2D48-77B4-C31A4038D8E8}"/>
          </ac:spMkLst>
        </pc:spChg>
        <pc:spChg chg="add mod">
          <ac:chgData name="Sudarshan Chakravarthi" userId="9632d19e-631d-46a5-9e9a-d9cc496f17d0" providerId="ADAL" clId="{00873FDB-55A4-4C14-B98B-045BD73F8BEC}" dt="2022-08-25T16:52:50.377" v="10652" actId="113"/>
          <ac:spMkLst>
            <pc:docMk/>
            <pc:sldMk cId="3845196678" sldId="4379"/>
            <ac:spMk id="6" creationId="{92DC6254-6194-7400-38EC-53B1F4AD5096}"/>
          </ac:spMkLst>
        </pc:spChg>
        <pc:spChg chg="add mod">
          <ac:chgData name="Sudarshan Chakravarthi" userId="9632d19e-631d-46a5-9e9a-d9cc496f17d0" providerId="ADAL" clId="{00873FDB-55A4-4C14-B98B-045BD73F8BEC}" dt="2022-08-25T17:03:05.614" v="10818" actId="6549"/>
          <ac:spMkLst>
            <pc:docMk/>
            <pc:sldMk cId="3845196678" sldId="4379"/>
            <ac:spMk id="11" creationId="{C8DB72F5-7949-6E24-4F4D-A4C3D39CE385}"/>
          </ac:spMkLst>
        </pc:spChg>
        <pc:picChg chg="add del mod">
          <ac:chgData name="Sudarshan Chakravarthi" userId="9632d19e-631d-46a5-9e9a-d9cc496f17d0" providerId="ADAL" clId="{00873FDB-55A4-4C14-B98B-045BD73F8BEC}" dt="2022-07-07T12:57:01.821" v="9820" actId="478"/>
          <ac:picMkLst>
            <pc:docMk/>
            <pc:sldMk cId="3845196678" sldId="4379"/>
            <ac:picMk id="2" creationId="{2408924F-DFD3-4F36-51AA-CBBD2A2983AB}"/>
          </ac:picMkLst>
        </pc:picChg>
        <pc:picChg chg="add del mod">
          <ac:chgData name="Sudarshan Chakravarthi" userId="9632d19e-631d-46a5-9e9a-d9cc496f17d0" providerId="ADAL" clId="{00873FDB-55A4-4C14-B98B-045BD73F8BEC}" dt="2022-08-25T17:00:27.592" v="10672" actId="478"/>
          <ac:picMkLst>
            <pc:docMk/>
            <pc:sldMk cId="3845196678" sldId="4379"/>
            <ac:picMk id="2" creationId="{DC16621D-77F1-475C-FFB0-1EFFB0E07BA0}"/>
          </ac:picMkLst>
        </pc:picChg>
        <pc:picChg chg="add mod">
          <ac:chgData name="Sudarshan Chakravarthi" userId="9632d19e-631d-46a5-9e9a-d9cc496f17d0" providerId="ADAL" clId="{00873FDB-55A4-4C14-B98B-045BD73F8BEC}" dt="2022-06-10T11:32:52.962" v="5948"/>
          <ac:picMkLst>
            <pc:docMk/>
            <pc:sldMk cId="3845196678" sldId="4379"/>
            <ac:picMk id="4" creationId="{2410AE45-8ABF-5351-661D-CB44327EB872}"/>
          </ac:picMkLst>
        </pc:picChg>
        <pc:picChg chg="add del mod">
          <ac:chgData name="Sudarshan Chakravarthi" userId="9632d19e-631d-46a5-9e9a-d9cc496f17d0" providerId="ADAL" clId="{00873FDB-55A4-4C14-B98B-045BD73F8BEC}" dt="2022-07-07T13:00:04.451" v="9834" actId="478"/>
          <ac:picMkLst>
            <pc:docMk/>
            <pc:sldMk cId="3845196678" sldId="4379"/>
            <ac:picMk id="7" creationId="{5272ADE0-A5E5-2727-5A24-72B624B5D70A}"/>
          </ac:picMkLst>
        </pc:picChg>
        <pc:picChg chg="add del mod">
          <ac:chgData name="Sudarshan Chakravarthi" userId="9632d19e-631d-46a5-9e9a-d9cc496f17d0" providerId="ADAL" clId="{00873FDB-55A4-4C14-B98B-045BD73F8BEC}" dt="2022-08-25T16:52:14.501" v="10645" actId="478"/>
          <ac:picMkLst>
            <pc:docMk/>
            <pc:sldMk cId="3845196678" sldId="4379"/>
            <ac:picMk id="8" creationId="{91FA21E1-6B1A-6863-DA0C-9A48FD33EBB3}"/>
          </ac:picMkLst>
        </pc:picChg>
        <pc:picChg chg="add del mod">
          <ac:chgData name="Sudarshan Chakravarthi" userId="9632d19e-631d-46a5-9e9a-d9cc496f17d0" providerId="ADAL" clId="{00873FDB-55A4-4C14-B98B-045BD73F8BEC}" dt="2022-08-25T16:57:47.276" v="10657" actId="478"/>
          <ac:picMkLst>
            <pc:docMk/>
            <pc:sldMk cId="3845196678" sldId="4379"/>
            <ac:picMk id="9" creationId="{0A9E5B9F-B0B9-05CA-7B1B-BE3CA0D984C0}"/>
          </ac:picMkLst>
        </pc:picChg>
        <pc:picChg chg="add mod">
          <ac:chgData name="Sudarshan Chakravarthi" userId="9632d19e-631d-46a5-9e9a-d9cc496f17d0" providerId="ADAL" clId="{00873FDB-55A4-4C14-B98B-045BD73F8BEC}" dt="2022-08-25T17:00:39.081" v="10675" actId="1076"/>
          <ac:picMkLst>
            <pc:docMk/>
            <pc:sldMk cId="3845196678" sldId="4379"/>
            <ac:picMk id="10" creationId="{37C04DEB-BD2D-8CAA-5216-AA66DCB59D6A}"/>
          </ac:picMkLst>
        </pc:picChg>
        <pc:picChg chg="add del mod">
          <ac:chgData name="Sudarshan Chakravarthi" userId="9632d19e-631d-46a5-9e9a-d9cc496f17d0" providerId="ADAL" clId="{00873FDB-55A4-4C14-B98B-045BD73F8BEC}" dt="2022-08-25T16:59:44.081" v="10667" actId="478"/>
          <ac:picMkLst>
            <pc:docMk/>
            <pc:sldMk cId="3845196678" sldId="4379"/>
            <ac:picMk id="1026" creationId="{F14BACAB-276C-6C5C-CFB1-3A6C0038AA4D}"/>
          </ac:picMkLst>
        </pc:picChg>
        <pc:picChg chg="add mod">
          <ac:chgData name="Sudarshan Chakravarthi" userId="9632d19e-631d-46a5-9e9a-d9cc496f17d0" providerId="ADAL" clId="{00873FDB-55A4-4C14-B98B-045BD73F8BEC}" dt="2022-08-25T16:59:53.910" v="10671" actId="1076"/>
          <ac:picMkLst>
            <pc:docMk/>
            <pc:sldMk cId="3845196678" sldId="4379"/>
            <ac:picMk id="1028" creationId="{56E20A15-378D-7F05-879D-0E30AD348EDD}"/>
          </ac:picMkLst>
        </pc:picChg>
      </pc:sldChg>
      <pc:sldChg chg="addSp delSp modSp new mod">
        <pc:chgData name="Sudarshan Chakravarthi" userId="9632d19e-631d-46a5-9e9a-d9cc496f17d0" providerId="ADAL" clId="{00873FDB-55A4-4C14-B98B-045BD73F8BEC}" dt="2022-08-26T05:27:55.955" v="10835"/>
        <pc:sldMkLst>
          <pc:docMk/>
          <pc:sldMk cId="1432231679" sldId="4380"/>
        </pc:sldMkLst>
        <pc:spChg chg="add mod">
          <ac:chgData name="Sudarshan Chakravarthi" userId="9632d19e-631d-46a5-9e9a-d9cc496f17d0" providerId="ADAL" clId="{00873FDB-55A4-4C14-B98B-045BD73F8BEC}" dt="2022-07-05T06:43:05.960" v="5964"/>
          <ac:spMkLst>
            <pc:docMk/>
            <pc:sldMk cId="1432231679" sldId="4380"/>
            <ac:spMk id="2" creationId="{3AE32A0B-4452-9D73-3FB5-B93FC3BF4B40}"/>
          </ac:spMkLst>
        </pc:spChg>
        <pc:spChg chg="add mod">
          <ac:chgData name="Sudarshan Chakravarthi" userId="9632d19e-631d-46a5-9e9a-d9cc496f17d0" providerId="ADAL" clId="{00873FDB-55A4-4C14-B98B-045BD73F8BEC}" dt="2022-07-05T06:43:05.960" v="5964"/>
          <ac:spMkLst>
            <pc:docMk/>
            <pc:sldMk cId="1432231679" sldId="4380"/>
            <ac:spMk id="4" creationId="{474AA6D8-CCF4-94B3-1F4E-93578207B472}"/>
          </ac:spMkLst>
        </pc:spChg>
        <pc:spChg chg="add mod">
          <ac:chgData name="Sudarshan Chakravarthi" userId="9632d19e-631d-46a5-9e9a-d9cc496f17d0" providerId="ADAL" clId="{00873FDB-55A4-4C14-B98B-045BD73F8BEC}" dt="2022-08-26T05:27:55.955" v="10835"/>
          <ac:spMkLst>
            <pc:docMk/>
            <pc:sldMk cId="1432231679" sldId="4380"/>
            <ac:spMk id="5" creationId="{FF1D6884-E962-9B19-3FA4-580458AE4A59}"/>
          </ac:spMkLst>
        </pc:spChg>
        <pc:spChg chg="add mod">
          <ac:chgData name="Sudarshan Chakravarthi" userId="9632d19e-631d-46a5-9e9a-d9cc496f17d0" providerId="ADAL" clId="{00873FDB-55A4-4C14-B98B-045BD73F8BEC}" dt="2022-07-05T06:53:35.866" v="6723" actId="6549"/>
          <ac:spMkLst>
            <pc:docMk/>
            <pc:sldMk cId="1432231679" sldId="4380"/>
            <ac:spMk id="6" creationId="{298620C1-142B-742B-2780-EFBEF677C4CC}"/>
          </ac:spMkLst>
        </pc:spChg>
        <pc:spChg chg="add mod">
          <ac:chgData name="Sudarshan Chakravarthi" userId="9632d19e-631d-46a5-9e9a-d9cc496f17d0" providerId="ADAL" clId="{00873FDB-55A4-4C14-B98B-045BD73F8BEC}" dt="2022-08-25T16:51:20.888" v="10635" actId="1076"/>
          <ac:spMkLst>
            <pc:docMk/>
            <pc:sldMk cId="1432231679" sldId="4380"/>
            <ac:spMk id="7" creationId="{2483BE9D-598F-B8D1-5227-96E04213900A}"/>
          </ac:spMkLst>
        </pc:spChg>
        <pc:spChg chg="add mod">
          <ac:chgData name="Sudarshan Chakravarthi" userId="9632d19e-631d-46a5-9e9a-d9cc496f17d0" providerId="ADAL" clId="{00873FDB-55A4-4C14-B98B-045BD73F8BEC}" dt="2022-08-25T17:02:24.094" v="10757" actId="1076"/>
          <ac:spMkLst>
            <pc:docMk/>
            <pc:sldMk cId="1432231679" sldId="4380"/>
            <ac:spMk id="9" creationId="{B7C9D15E-B633-F9F9-358F-4E153B83D673}"/>
          </ac:spMkLst>
        </pc:spChg>
        <pc:picChg chg="add mod">
          <ac:chgData name="Sudarshan Chakravarthi" userId="9632d19e-631d-46a5-9e9a-d9cc496f17d0" providerId="ADAL" clId="{00873FDB-55A4-4C14-B98B-045BD73F8BEC}" dt="2022-07-05T06:43:05.960" v="5964"/>
          <ac:picMkLst>
            <pc:docMk/>
            <pc:sldMk cId="1432231679" sldId="4380"/>
            <ac:picMk id="3" creationId="{36BD4C16-8476-F2C8-1757-3C9AF78742BC}"/>
          </ac:picMkLst>
        </pc:picChg>
        <pc:picChg chg="add del mod modCrop">
          <ac:chgData name="Sudarshan Chakravarthi" userId="9632d19e-631d-46a5-9e9a-d9cc496f17d0" providerId="ADAL" clId="{00873FDB-55A4-4C14-B98B-045BD73F8BEC}" dt="2022-08-25T16:50:38.191" v="10626" actId="478"/>
          <ac:picMkLst>
            <pc:docMk/>
            <pc:sldMk cId="1432231679" sldId="4380"/>
            <ac:picMk id="5" creationId="{208E8B71-0152-EBB9-FA0F-4169860BCB4D}"/>
          </ac:picMkLst>
        </pc:picChg>
        <pc:picChg chg="add mod">
          <ac:chgData name="Sudarshan Chakravarthi" userId="9632d19e-631d-46a5-9e9a-d9cc496f17d0" providerId="ADAL" clId="{00873FDB-55A4-4C14-B98B-045BD73F8BEC}" dt="2022-08-25T16:51:22.981" v="10636" actId="1076"/>
          <ac:picMkLst>
            <pc:docMk/>
            <pc:sldMk cId="1432231679" sldId="4380"/>
            <ac:picMk id="8" creationId="{D4215832-B32F-1F59-56D4-0855ABD579A3}"/>
          </ac:picMkLst>
        </pc:picChg>
      </pc:sldChg>
      <pc:sldChg chg="addSp modSp add mod">
        <pc:chgData name="Sudarshan Chakravarthi" userId="9632d19e-631d-46a5-9e9a-d9cc496f17d0" providerId="ADAL" clId="{00873FDB-55A4-4C14-B98B-045BD73F8BEC}" dt="2023-02-20T12:28:55.367" v="11149" actId="1076"/>
        <pc:sldMkLst>
          <pc:docMk/>
          <pc:sldMk cId="3233573845" sldId="4381"/>
        </pc:sldMkLst>
        <pc:spChg chg="mod">
          <ac:chgData name="Sudarshan Chakravarthi" userId="9632d19e-631d-46a5-9e9a-d9cc496f17d0" providerId="ADAL" clId="{00873FDB-55A4-4C14-B98B-045BD73F8BEC}" dt="2023-02-20T12:28:49.729" v="11148"/>
          <ac:spMkLst>
            <pc:docMk/>
            <pc:sldMk cId="3233573845" sldId="4381"/>
            <ac:spMk id="3" creationId="{5C4BF1E9-D1D8-857A-0BDC-C0B1107C3E27}"/>
          </ac:spMkLst>
        </pc:spChg>
        <pc:spChg chg="mod">
          <ac:chgData name="Sudarshan Chakravarthi" userId="9632d19e-631d-46a5-9e9a-d9cc496f17d0" providerId="ADAL" clId="{00873FDB-55A4-4C14-B98B-045BD73F8BEC}" dt="2023-02-20T12:28:49.729" v="11148"/>
          <ac:spMkLst>
            <pc:docMk/>
            <pc:sldMk cId="3233573845" sldId="4381"/>
            <ac:spMk id="5" creationId="{6FA13692-71C1-C0E2-0A6F-52064FC51D19}"/>
          </ac:spMkLst>
        </pc:spChg>
        <pc:grpChg chg="add mod">
          <ac:chgData name="Sudarshan Chakravarthi" userId="9632d19e-631d-46a5-9e9a-d9cc496f17d0" providerId="ADAL" clId="{00873FDB-55A4-4C14-B98B-045BD73F8BEC}" dt="2023-02-20T12:28:55.367" v="11149" actId="1076"/>
          <ac:grpSpMkLst>
            <pc:docMk/>
            <pc:sldMk cId="3233573845" sldId="4381"/>
            <ac:grpSpMk id="2" creationId="{55997FDA-3D61-9ABA-9FB6-521CA83C2E06}"/>
          </ac:grpSpMkLst>
        </pc:grpChg>
      </pc:sldChg>
      <pc:sldChg chg="add del">
        <pc:chgData name="Sudarshan Chakravarthi" userId="9632d19e-631d-46a5-9e9a-d9cc496f17d0" providerId="ADAL" clId="{00873FDB-55A4-4C14-B98B-045BD73F8BEC}" dt="2023-02-20T12:29:02.239" v="11150" actId="47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00873FDB-55A4-4C14-B98B-045BD73F8BEC}" dt="2023-01-19T11:19:05.210" v="11123"/>
        <pc:sldMkLst>
          <pc:docMk/>
          <pc:sldMk cId="2434400758" sldId="4412"/>
        </pc:sldMkLst>
      </pc:sldChg>
      <pc:sldChg chg="add del ord">
        <pc:chgData name="Sudarshan Chakravarthi" userId="9632d19e-631d-46a5-9e9a-d9cc496f17d0" providerId="ADAL" clId="{00873FDB-55A4-4C14-B98B-045BD73F8BEC}" dt="2023-01-19T11:19:21.013" v="11126"/>
        <pc:sldMkLst>
          <pc:docMk/>
          <pc:sldMk cId="2586001998" sldId="4413"/>
        </pc:sldMkLst>
      </pc:sldChg>
      <pc:sldChg chg="add del ord">
        <pc:chgData name="Sudarshan Chakravarthi" userId="9632d19e-631d-46a5-9e9a-d9cc496f17d0" providerId="ADAL" clId="{00873FDB-55A4-4C14-B98B-045BD73F8BEC}" dt="2023-01-19T11:19:21.013" v="11126"/>
        <pc:sldMkLst>
          <pc:docMk/>
          <pc:sldMk cId="842485834" sldId="4414"/>
        </pc:sldMkLst>
      </pc:sldChg>
      <pc:sldChg chg="add del">
        <pc:chgData name="Sudarshan Chakravarthi" userId="9632d19e-631d-46a5-9e9a-d9cc496f17d0" providerId="ADAL" clId="{00873FDB-55A4-4C14-B98B-045BD73F8BEC}" dt="2023-02-20T12:28:42.507" v="11145"/>
        <pc:sldMkLst>
          <pc:docMk/>
          <pc:sldMk cId="2243773045" sldId="4415"/>
        </pc:sldMkLst>
      </pc:sldChg>
      <pc:sldChg chg="delSp add mod">
        <pc:chgData name="Sudarshan Chakravarthi" userId="9632d19e-631d-46a5-9e9a-d9cc496f17d0" providerId="ADAL" clId="{00873FDB-55A4-4C14-B98B-045BD73F8BEC}" dt="2023-02-20T12:28:46.972" v="11147" actId="21"/>
        <pc:sldMkLst>
          <pc:docMk/>
          <pc:sldMk cId="3646638569" sldId="4415"/>
        </pc:sldMkLst>
        <pc:grpChg chg="del">
          <ac:chgData name="Sudarshan Chakravarthi" userId="9632d19e-631d-46a5-9e9a-d9cc496f17d0" providerId="ADAL" clId="{00873FDB-55A4-4C14-B98B-045BD73F8BEC}" dt="2023-02-20T12:28:46.972" v="11147" actId="21"/>
          <ac:grpSpMkLst>
            <pc:docMk/>
            <pc:sldMk cId="3646638569" sldId="4415"/>
            <ac:grpSpMk id="7" creationId="{BA1B565A-E045-6D20-AE09-A5459769E6A8}"/>
          </ac:grpSpMkLst>
        </pc:grpChg>
      </pc:sldChg>
      <pc:sldMasterChg chg="delSldLayout">
        <pc:chgData name="Sudarshan Chakravarthi" userId="9632d19e-631d-46a5-9e9a-d9cc496f17d0" providerId="ADAL" clId="{00873FDB-55A4-4C14-B98B-045BD73F8BEC}" dt="2023-02-20T12:29:02.239" v="11150" actId="47"/>
        <pc:sldMasterMkLst>
          <pc:docMk/>
          <pc:sldMasterMk cId="2532531580" sldId="2147483648"/>
        </pc:sldMasterMkLst>
        <pc:sldLayoutChg chg="del">
          <pc:chgData name="Sudarshan Chakravarthi" userId="9632d19e-631d-46a5-9e9a-d9cc496f17d0" providerId="ADAL" clId="{00873FDB-55A4-4C14-B98B-045BD73F8BEC}" dt="2023-02-20T12:29:02.239" v="11150" actId="47"/>
          <pc:sldLayoutMkLst>
            <pc:docMk/>
            <pc:sldMasterMk cId="2532531580" sldId="2147483648"/>
            <pc:sldLayoutMk cId="4012798369" sldId="2147483660"/>
          </pc:sldLayoutMkLst>
        </pc:sldLayoutChg>
      </pc:sldMasterChg>
    </pc:docChg>
  </pc:docChgLst>
  <pc:docChgLst>
    <pc:chgData name="Sudarshan Chakravarthi" userId="9632d19e-631d-46a5-9e9a-d9cc496f17d0" providerId="ADAL" clId="{1422F6F3-D8FD-4B24-8DCB-C6F008F0F819}"/>
    <pc:docChg chg="custSel modSld">
      <pc:chgData name="Sudarshan Chakravarthi" userId="9632d19e-631d-46a5-9e9a-d9cc496f17d0" providerId="ADAL" clId="{1422F6F3-D8FD-4B24-8DCB-C6F008F0F819}" dt="2023-07-06T11:56:00.942" v="8" actId="478"/>
      <pc:docMkLst>
        <pc:docMk/>
      </pc:docMkLst>
      <pc:sldChg chg="modSp mod">
        <pc:chgData name="Sudarshan Chakravarthi" userId="9632d19e-631d-46a5-9e9a-d9cc496f17d0" providerId="ADAL" clId="{1422F6F3-D8FD-4B24-8DCB-C6F008F0F819}" dt="2023-07-06T11:53:57.046" v="3" actId="6549"/>
        <pc:sldMkLst>
          <pc:docMk/>
          <pc:sldMk cId="179400243" sldId="4351"/>
        </pc:sldMkLst>
        <pc:spChg chg="mod">
          <ac:chgData name="Sudarshan Chakravarthi" userId="9632d19e-631d-46a5-9e9a-d9cc496f17d0" providerId="ADAL" clId="{1422F6F3-D8FD-4B24-8DCB-C6F008F0F819}" dt="2023-07-06T11:53:13.528" v="1" actId="33524"/>
          <ac:spMkLst>
            <pc:docMk/>
            <pc:sldMk cId="179400243" sldId="4351"/>
            <ac:spMk id="5" creationId="{62A0621D-5111-4541-9B2B-E9CF7F392315}"/>
          </ac:spMkLst>
        </pc:spChg>
        <pc:spChg chg="mod">
          <ac:chgData name="Sudarshan Chakravarthi" userId="9632d19e-631d-46a5-9e9a-d9cc496f17d0" providerId="ADAL" clId="{1422F6F3-D8FD-4B24-8DCB-C6F008F0F819}" dt="2023-07-06T11:52:51.396" v="0" actId="33524"/>
          <ac:spMkLst>
            <pc:docMk/>
            <pc:sldMk cId="179400243" sldId="4351"/>
            <ac:spMk id="10" creationId="{D0CED9A4-B5F6-332F-7C3E-DA939FFF27CD}"/>
          </ac:spMkLst>
        </pc:spChg>
        <pc:graphicFrameChg chg="modGraphic">
          <ac:chgData name="Sudarshan Chakravarthi" userId="9632d19e-631d-46a5-9e9a-d9cc496f17d0" providerId="ADAL" clId="{1422F6F3-D8FD-4B24-8DCB-C6F008F0F819}" dt="2023-07-06T11:53:57.046" v="3" actId="6549"/>
          <ac:graphicFrameMkLst>
            <pc:docMk/>
            <pc:sldMk cId="179400243" sldId="4351"/>
            <ac:graphicFrameMk id="2" creationId="{19B54671-3F90-0B39-419B-F659C252199D}"/>
          </ac:graphicFrameMkLst>
        </pc:graphicFrameChg>
      </pc:sldChg>
      <pc:sldChg chg="delSp modSp mod">
        <pc:chgData name="Sudarshan Chakravarthi" userId="9632d19e-631d-46a5-9e9a-d9cc496f17d0" providerId="ADAL" clId="{1422F6F3-D8FD-4B24-8DCB-C6F008F0F819}" dt="2023-07-06T11:56:00.942" v="8" actId="478"/>
        <pc:sldMkLst>
          <pc:docMk/>
          <pc:sldMk cId="1432231679" sldId="4380"/>
        </pc:sldMkLst>
        <pc:spChg chg="del mod">
          <ac:chgData name="Sudarshan Chakravarthi" userId="9632d19e-631d-46a5-9e9a-d9cc496f17d0" providerId="ADAL" clId="{1422F6F3-D8FD-4B24-8DCB-C6F008F0F819}" dt="2023-07-06T11:56:00.942" v="8" actId="478"/>
          <ac:spMkLst>
            <pc:docMk/>
            <pc:sldMk cId="1432231679" sldId="4380"/>
            <ac:spMk id="5" creationId="{FF1D6884-E962-9B19-3FA4-580458AE4A59}"/>
          </ac:spMkLst>
        </pc:spChg>
        <pc:spChg chg="mod">
          <ac:chgData name="Sudarshan Chakravarthi" userId="9632d19e-631d-46a5-9e9a-d9cc496f17d0" providerId="ADAL" clId="{1422F6F3-D8FD-4B24-8DCB-C6F008F0F819}" dt="2023-07-06T11:55:30.377" v="5" actId="403"/>
          <ac:spMkLst>
            <pc:docMk/>
            <pc:sldMk cId="1432231679" sldId="4380"/>
            <ac:spMk id="6" creationId="{298620C1-142B-742B-2780-EFBEF677C4CC}"/>
          </ac:spMkLst>
        </pc:spChg>
        <pc:spChg chg="mod">
          <ac:chgData name="Sudarshan Chakravarthi" userId="9632d19e-631d-46a5-9e9a-d9cc496f17d0" providerId="ADAL" clId="{1422F6F3-D8FD-4B24-8DCB-C6F008F0F819}" dt="2023-07-06T11:55:11.901" v="4" actId="33524"/>
          <ac:spMkLst>
            <pc:docMk/>
            <pc:sldMk cId="1432231679" sldId="4380"/>
            <ac:spMk id="7" creationId="{2483BE9D-598F-B8D1-5227-96E0421390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A601-C806-48D7-8ABE-F91397886E6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C629B-0668-4B4D-8EB0-0A6474D63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72F1-91F9-47BE-BE62-9932C7EDA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1A258-9825-4BF7-AE3F-634354E88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4984F-EECA-4680-85F6-1AD03345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0ACC-52B1-4C2A-8154-937C792E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B9807-FDC4-43FE-8933-52AE62E6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3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5A57-2FE2-4991-B938-C61DE37A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C96A2-0605-43C7-9149-43244A692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20C05-12F3-4A00-8407-B56ED157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BEFF2-2E42-4AE4-8519-48D604D9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A6CA4-3A14-458A-943C-248877BE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0D4D4A-A42A-48B4-A85C-611DB9A8A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AB590-7FE7-4F2D-9C77-46B6E3766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D0A2A-322F-4FB2-A6E1-745F356F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E2E7E-F684-427C-85DD-485F610D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F3AAD-C670-47BF-86BB-05FC7A1D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7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5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7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70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43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52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16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31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5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198D-B342-4A57-BC01-355712B5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54BEA-7C13-4B8D-8F7F-689DA453F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957B-2108-478F-8426-A51281D2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29A9-B191-4E64-AE41-D9518F7C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72A32-1386-4CE9-BC67-E4845E31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045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2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15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3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6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44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03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50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39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44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6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6EF-B8CD-4CEC-A7FA-3C95920E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2F5DF-47D7-48E9-B7C8-92E9EE6E4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F5C9D-41EF-4126-A712-DD7D59EB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840EB-53D9-4D99-849C-09B40E55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1E848-98E2-42B0-BD53-7041D662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23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76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32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14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04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34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46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27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64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52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7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8AEE-F3A6-4402-A697-2141674B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3EBA-C25D-4D49-9156-8EABFA7B7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4EFFB-404C-435B-9377-ABA01CDEF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91854-9445-4CF0-8723-3985CB6E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B6D98-7366-4E0D-99CB-18252387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5E835-EB94-4CC8-88F1-134667AE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60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96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206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17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80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37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72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89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41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0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594B-7B60-4B2D-84D2-BD466999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D8295-7803-4607-98F7-0F0AFEE7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C00EC-A25E-4229-95C3-9E8E0D6D0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09A1C-2CFA-4402-B9BA-CD7604EF0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5F030-16B2-43B5-BFB8-9F55F0BBF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AAD52-7586-4345-AB39-1E224FD9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CA7D0-F516-4150-A43C-3AB136D6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C61BC-8EC2-4323-9D13-2D2FEFDA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2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0362-B425-4507-B3B1-945B289F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AF93F-A1CD-40C2-B54B-61760D10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A2C0D-99D4-4CBA-8E36-5BD4DDD0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12652-78A4-422F-9C02-35CBDB7C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2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9443F-A9D8-45EA-A1E8-3B4895EA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FC274-2545-4BB3-BE98-686FBB8C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13A31-05E4-49B4-8811-EFB3BD4D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3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C450-CB74-4117-AAFB-CDC2AD86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2F32C-E25F-49F4-B4B2-DDCF8525E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CDF45-A77F-4376-8616-08EB08CF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E6349-3443-4F8E-A8B4-2DD1012D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542AB-2AA8-42AB-913E-87C384C7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BDC99-C896-4E2F-83A5-6AB5C81F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3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943C-766B-4D0B-81E0-10A5723A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F62CD-E011-4762-A40B-BF59067FD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63FEC-5F1C-496B-AD9B-7BFB62113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673CA-2F0D-4053-A3FF-AEEB00F1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36866-99BB-46DF-B251-2AD788E2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D475A-74E0-4F40-A52A-4AF61025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6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2693F-644E-4F37-AE35-ABBDB5B7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9AF26-FD28-4150-8A76-CC3EBE779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4BBD-B103-4D75-A635-44F9728BB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91CE-F718-4C8B-826F-7503487B79B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50B0-1598-4589-81B8-3E079A780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F23CC-513C-4339-871A-BD54473F5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3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0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7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8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12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microsoft.com/office/2007/relationships/hdphoto" Target="../media/hdphoto6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image" Target="../media/image2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2.pn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ars Border Graphics Grey/Blue">
            <a:extLst>
              <a:ext uri="{FF2B5EF4-FFF2-40B4-BE49-F238E27FC236}">
                <a16:creationId xmlns:a16="http://schemas.microsoft.com/office/drawing/2014/main" id="{A85377CA-5F86-398F-D274-9E19319FB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" r="1929"/>
          <a:stretch/>
        </p:blipFill>
        <p:spPr bwMode="auto">
          <a:xfrm>
            <a:off x="5599153" y="2252186"/>
            <a:ext cx="6592847" cy="25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68286" y="6267597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709A3E-8602-46AD-B797-5EAFDCDBDC85}"/>
              </a:ext>
            </a:extLst>
          </p:cNvPr>
          <p:cNvSpPr txBox="1"/>
          <p:nvPr/>
        </p:nvSpPr>
        <p:spPr>
          <a:xfrm>
            <a:off x="38808" y="2864539"/>
            <a:ext cx="589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Key Account Management.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7F481-60A8-4455-BC7E-3C6E20C88789}"/>
              </a:ext>
            </a:extLst>
          </p:cNvPr>
          <p:cNvSpPr txBox="1"/>
          <p:nvPr/>
        </p:nvSpPr>
        <p:spPr>
          <a:xfrm>
            <a:off x="143391" y="5440664"/>
            <a:ext cx="5468645" cy="369332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Lato Light" panose="020F0502020204030203"/>
              </a:rPr>
              <a:t>Sales &amp; Marketing Fundamentals.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1CEDE-1FDC-88D1-65D7-DFF91C6681A9}"/>
              </a:ext>
            </a:extLst>
          </p:cNvPr>
          <p:cNvSpPr txBox="1"/>
          <p:nvPr/>
        </p:nvSpPr>
        <p:spPr>
          <a:xfrm>
            <a:off x="38808" y="3355927"/>
            <a:ext cx="589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5356"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Module 9 – Deploying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Processes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F0AC1C-972A-F2F9-95B2-6197829C058C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B943F9-3DF2-7055-7DC5-9F94603624AD}"/>
              </a:ext>
            </a:extLst>
          </p:cNvPr>
          <p:cNvSpPr txBox="1"/>
          <p:nvPr/>
        </p:nvSpPr>
        <p:spPr>
          <a:xfrm>
            <a:off x="-171198" y="6037266"/>
            <a:ext cx="2701337" cy="584775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6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pic>
        <p:nvPicPr>
          <p:cNvPr id="7" name="Picture 6" descr="Banner Piktogramme">
            <a:extLst>
              <a:ext uri="{FF2B5EF4-FFF2-40B4-BE49-F238E27FC236}">
                <a16:creationId xmlns:a16="http://schemas.microsoft.com/office/drawing/2014/main" id="{B136C706-B2C5-0E83-ED62-89547E12B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59166" r="61553" b="14584"/>
          <a:stretch/>
        </p:blipFill>
        <p:spPr bwMode="auto">
          <a:xfrm>
            <a:off x="9974851" y="2163214"/>
            <a:ext cx="706061" cy="6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4C84F5-8A3B-9AA0-B69D-55BE3FA7B9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4313" t="31343" r="18780" b="20253"/>
          <a:stretch/>
        </p:blipFill>
        <p:spPr>
          <a:xfrm>
            <a:off x="7341671" y="2848337"/>
            <a:ext cx="3158761" cy="15113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997FDA-3D61-9ABA-9FB6-521CA83C2E06}"/>
              </a:ext>
            </a:extLst>
          </p:cNvPr>
          <p:cNvGrpSpPr/>
          <p:nvPr/>
        </p:nvGrpSpPr>
        <p:grpSpPr>
          <a:xfrm>
            <a:off x="5207742" y="4399101"/>
            <a:ext cx="1055370" cy="1055370"/>
            <a:chOff x="7108613" y="4124330"/>
            <a:chExt cx="1055370" cy="105537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4BF1E9-D1D8-857A-0BDC-C0B1107C3E27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" name="Google Shape;104;p13">
              <a:extLst>
                <a:ext uri="{FF2B5EF4-FFF2-40B4-BE49-F238E27FC236}">
                  <a16:creationId xmlns:a16="http://schemas.microsoft.com/office/drawing/2014/main" id="{6FA13692-71C1-C0E2-0A6F-52064FC51D19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57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543F3EF-1B16-83A0-8BD0-72FFF34B0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AA702-580C-879C-81CB-BD24A05C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591EF-109E-0967-B180-0F5952C7A3BB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Audit / Scoring Matrix for evaluating supplier process </a:t>
            </a:r>
            <a:endParaRPr lang="en-GB" sz="1400" dirty="0">
              <a:effectLst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B4DB830-103D-4FBC-2735-1B4F15624FB0}"/>
              </a:ext>
            </a:extLst>
          </p:cNvPr>
          <p:cNvSpPr/>
          <p:nvPr/>
        </p:nvSpPr>
        <p:spPr>
          <a:xfrm>
            <a:off x="6498325" y="184333"/>
            <a:ext cx="3532854" cy="1089110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scoring matrix can be used to evaluate how suppliers are doing versus other similar suppliers and versus bench mark set up by the customer , the more you are prepared the better you can manage expectations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12E2F-FDED-9DFD-255D-A42B1E82F7F7}"/>
              </a:ext>
            </a:extLst>
          </p:cNvPr>
          <p:cNvSpPr txBox="1"/>
          <p:nvPr/>
        </p:nvSpPr>
        <p:spPr>
          <a:xfrm>
            <a:off x="6681541" y="6416193"/>
            <a:ext cx="559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This tool is available for download at www.upskilpro.com please use the number in the red box at top right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BA2F5-82D3-10AC-482B-D868F62D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38" y="1573852"/>
            <a:ext cx="10289528" cy="44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6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E33AA20-645B-274E-C91E-2C74F0B21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7A63F13-72C5-396B-A20B-14F1FCA5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CABBA-B57E-FF51-1321-16420965EDA3}"/>
              </a:ext>
            </a:extLst>
          </p:cNvPr>
          <p:cNvSpPr txBox="1"/>
          <p:nvPr/>
        </p:nvSpPr>
        <p:spPr>
          <a:xfrm>
            <a:off x="319382" y="108124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Relationship development and stages in a process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958322-F212-AA05-9882-096F47EC50C8}"/>
              </a:ext>
            </a:extLst>
          </p:cNvPr>
          <p:cNvSpPr/>
          <p:nvPr/>
        </p:nvSpPr>
        <p:spPr>
          <a:xfrm>
            <a:off x="2706600" y="2652745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Identify key areas to develop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AB9555-4242-57E6-98BD-106444E3B3F1}"/>
              </a:ext>
            </a:extLst>
          </p:cNvPr>
          <p:cNvSpPr/>
          <p:nvPr/>
        </p:nvSpPr>
        <p:spPr>
          <a:xfrm>
            <a:off x="4297271" y="2652745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Customer Understanding of relationship management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2DC8B-25E0-0F20-9E4C-BD53BA619ECB}"/>
              </a:ext>
            </a:extLst>
          </p:cNvPr>
          <p:cNvSpPr/>
          <p:nvPr/>
        </p:nvSpPr>
        <p:spPr>
          <a:xfrm>
            <a:off x="5871400" y="1379423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Role mapping to functions and individuals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1A40A4-7B4A-57CC-F1FB-CB224FE1E4D5}"/>
              </a:ext>
            </a:extLst>
          </p:cNvPr>
          <p:cNvSpPr/>
          <p:nvPr/>
        </p:nvSpPr>
        <p:spPr>
          <a:xfrm>
            <a:off x="7478613" y="2652745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Review and Score each relationship for importance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80EBADE-BD43-E82F-E7BA-9E7A18B87672}"/>
              </a:ext>
            </a:extLst>
          </p:cNvPr>
          <p:cNvSpPr/>
          <p:nvPr/>
        </p:nvSpPr>
        <p:spPr>
          <a:xfrm>
            <a:off x="837006" y="3016436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Summarize 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Current Relationship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FD118E-329E-6CCB-DC15-0E03099A30CD}"/>
              </a:ext>
            </a:extLst>
          </p:cNvPr>
          <p:cNvSpPr/>
          <p:nvPr/>
        </p:nvSpPr>
        <p:spPr>
          <a:xfrm>
            <a:off x="837006" y="1250959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Strategic Plan Development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6ACA34-02CC-4D5F-CDC6-0B0E46A8F4F1}"/>
              </a:ext>
            </a:extLst>
          </p:cNvPr>
          <p:cNvSpPr/>
          <p:nvPr/>
        </p:nvSpPr>
        <p:spPr>
          <a:xfrm>
            <a:off x="782871" y="3694547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Summarize 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Desired  Relationship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2F2864-655F-FAE5-F811-8A4CACB1E7FC}"/>
              </a:ext>
            </a:extLst>
          </p:cNvPr>
          <p:cNvSpPr/>
          <p:nvPr/>
        </p:nvSpPr>
        <p:spPr>
          <a:xfrm>
            <a:off x="9182135" y="2889000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Score desired state of relationship planned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001540-ED30-5A0D-3DDE-03D36C0D0181}"/>
              </a:ext>
            </a:extLst>
          </p:cNvPr>
          <p:cNvSpPr/>
          <p:nvPr/>
        </p:nvSpPr>
        <p:spPr>
          <a:xfrm>
            <a:off x="2651478" y="4102658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Review the state of the business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D62CEC-641D-1972-A0C8-1500DC16BEE0}"/>
              </a:ext>
            </a:extLst>
          </p:cNvPr>
          <p:cNvSpPr/>
          <p:nvPr/>
        </p:nvSpPr>
        <p:spPr>
          <a:xfrm>
            <a:off x="4297213" y="4102658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Launch the Plan for link building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8629565-9478-3B6E-F7AB-05088F7A477B}"/>
              </a:ext>
            </a:extLst>
          </p:cNvPr>
          <p:cNvSpPr/>
          <p:nvPr/>
        </p:nvSpPr>
        <p:spPr>
          <a:xfrm>
            <a:off x="5871400" y="3076530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Identify team building process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971CC4-A45B-9BC8-4754-D5EBF6E016FA}"/>
              </a:ext>
            </a:extLst>
          </p:cNvPr>
          <p:cNvSpPr/>
          <p:nvPr/>
        </p:nvSpPr>
        <p:spPr>
          <a:xfrm>
            <a:off x="7607948" y="4234547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Development plan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AEFC58D-F661-33D3-0BED-9A76C8890FF5}"/>
              </a:ext>
            </a:extLst>
          </p:cNvPr>
          <p:cNvSpPr/>
          <p:nvPr/>
        </p:nvSpPr>
        <p:spPr>
          <a:xfrm>
            <a:off x="9182973" y="4102658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Study functions and individuals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5D6923-4198-DA76-AB2E-9DB8EA3A1BB1}"/>
              </a:ext>
            </a:extLst>
          </p:cNvPr>
          <p:cNvCxnSpPr>
            <a:stCxn id="16" idx="3"/>
            <a:endCxn id="9" idx="1"/>
          </p:cNvCxnSpPr>
          <p:nvPr/>
        </p:nvCxnSpPr>
        <p:spPr>
          <a:xfrm flipV="1">
            <a:off x="2169006" y="2922745"/>
            <a:ext cx="537594" cy="3636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B43180-FE9B-35D7-5C51-5AF367E7317A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 flipV="1">
            <a:off x="2114871" y="2922745"/>
            <a:ext cx="591729" cy="104180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AA0DF4-74A9-BB11-D7BF-FAA071416FD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4038600" y="2922745"/>
            <a:ext cx="25867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962840-1C61-223A-6485-945CD23D52A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5629271" y="1649423"/>
            <a:ext cx="242129" cy="127332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7C437F-785D-1C0F-9D57-129CA8ACD6D5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7203400" y="1649423"/>
            <a:ext cx="275213" cy="127332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2236E8-92B2-AAA4-7D2B-E8D67FC72853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>
            <a:off x="8810613" y="2922745"/>
            <a:ext cx="371522" cy="23625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6CA8A8-C8C8-AA50-2572-1233DB396FC3}"/>
              </a:ext>
            </a:extLst>
          </p:cNvPr>
          <p:cNvCxnSpPr>
            <a:cxnSpLocks/>
            <a:stCxn id="24" idx="0"/>
            <a:endCxn id="19" idx="2"/>
          </p:cNvCxnSpPr>
          <p:nvPr/>
        </p:nvCxnSpPr>
        <p:spPr>
          <a:xfrm flipH="1" flipV="1">
            <a:off x="9848135" y="3429000"/>
            <a:ext cx="838" cy="6736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6828450-FD3E-B23D-D17B-27120CD250F3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8939948" y="4372658"/>
            <a:ext cx="243025" cy="13188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8330F4D-4397-2F94-77D7-ADBB833108FE}"/>
              </a:ext>
            </a:extLst>
          </p:cNvPr>
          <p:cNvCxnSpPr>
            <a:cxnSpLocks/>
            <a:stCxn id="23" idx="1"/>
            <a:endCxn id="22" idx="3"/>
          </p:cNvCxnSpPr>
          <p:nvPr/>
        </p:nvCxnSpPr>
        <p:spPr>
          <a:xfrm flipH="1" flipV="1">
            <a:off x="7203400" y="3346530"/>
            <a:ext cx="404548" cy="11580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331DE7-FFE2-8B7A-6FF0-5100F52DB81B}"/>
              </a:ext>
            </a:extLst>
          </p:cNvPr>
          <p:cNvCxnSpPr>
            <a:cxnSpLocks/>
            <a:stCxn id="22" idx="1"/>
            <a:endCxn id="21" idx="3"/>
          </p:cNvCxnSpPr>
          <p:nvPr/>
        </p:nvCxnSpPr>
        <p:spPr>
          <a:xfrm flipH="1">
            <a:off x="5629213" y="3346530"/>
            <a:ext cx="242187" cy="10261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D4D35C9-0534-7338-F295-B2C6C1329422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flipH="1">
            <a:off x="3983478" y="4372658"/>
            <a:ext cx="31373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39EF20-C6D4-0362-0F53-930907041870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1503006" y="1790959"/>
            <a:ext cx="0" cy="122547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10509A27-54E5-8D7F-B179-CE50AAE78F8B}"/>
              </a:ext>
            </a:extLst>
          </p:cNvPr>
          <p:cNvCxnSpPr>
            <a:cxnSpLocks/>
            <a:stCxn id="16" idx="1"/>
            <a:endCxn id="18" idx="1"/>
          </p:cNvCxnSpPr>
          <p:nvPr/>
        </p:nvCxnSpPr>
        <p:spPr>
          <a:xfrm rot="10800000" flipV="1">
            <a:off x="782872" y="3286435"/>
            <a:ext cx="54135" cy="678111"/>
          </a:xfrm>
          <a:prstGeom prst="curvedConnector3">
            <a:avLst>
              <a:gd name="adj1" fmla="val 522278"/>
            </a:avLst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5A89D64E-89BD-AF3D-0421-624DA59D3E57}"/>
              </a:ext>
            </a:extLst>
          </p:cNvPr>
          <p:cNvSpPr/>
          <p:nvPr/>
        </p:nvSpPr>
        <p:spPr>
          <a:xfrm>
            <a:off x="9895171" y="5113930"/>
            <a:ext cx="1475049" cy="947248"/>
          </a:xfrm>
          <a:prstGeom prst="wedgeEllipseCallout">
            <a:avLst>
              <a:gd name="adj1" fmla="val -51828"/>
              <a:gd name="adj2" fmla="val -9510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terms of goals , objectives and aspirations desired state of relationship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Speech Bubble: Oval 45">
            <a:extLst>
              <a:ext uri="{FF2B5EF4-FFF2-40B4-BE49-F238E27FC236}">
                <a16:creationId xmlns:a16="http://schemas.microsoft.com/office/drawing/2014/main" id="{59DAD0C2-EF86-2723-1E18-C56CD7224093}"/>
              </a:ext>
            </a:extLst>
          </p:cNvPr>
          <p:cNvSpPr/>
          <p:nvPr/>
        </p:nvSpPr>
        <p:spPr>
          <a:xfrm>
            <a:off x="8073088" y="5279786"/>
            <a:ext cx="1475049" cy="947248"/>
          </a:xfrm>
          <a:prstGeom prst="wedgeEllipseCallout">
            <a:avLst>
              <a:gd name="adj1" fmla="val -23363"/>
              <a:gd name="adj2" fmla="val -11184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the strategy on the how, when , what 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55BC3F77-6822-7DA2-ABF8-D2B92193D6D8}"/>
              </a:ext>
            </a:extLst>
          </p:cNvPr>
          <p:cNvSpPr/>
          <p:nvPr/>
        </p:nvSpPr>
        <p:spPr>
          <a:xfrm>
            <a:off x="5789407" y="3981084"/>
            <a:ext cx="1475049" cy="947248"/>
          </a:xfrm>
          <a:prstGeom prst="wedgeEllipseCallout">
            <a:avLst>
              <a:gd name="adj1" fmla="val 5102"/>
              <a:gd name="adj2" fmla="val -8229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Identify a simple point of convergence to get team building activities going ideally.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50D67805-F92C-4C8D-4514-8BFD5C9A0072}"/>
              </a:ext>
            </a:extLst>
          </p:cNvPr>
          <p:cNvSpPr/>
          <p:nvPr/>
        </p:nvSpPr>
        <p:spPr>
          <a:xfrm>
            <a:off x="3543184" y="5409102"/>
            <a:ext cx="1778441" cy="947248"/>
          </a:xfrm>
          <a:prstGeom prst="wedgeEllipseCallout">
            <a:avLst>
              <a:gd name="adj1" fmla="val 5869"/>
              <a:gd name="adj2" fmla="val -14041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is the plan that will get your team and individual relationships going , do not underestimate this 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3913C39-FD15-A364-F9A4-5C9EC7410657}"/>
              </a:ext>
            </a:extLst>
          </p:cNvPr>
          <p:cNvSpPr/>
          <p:nvPr/>
        </p:nvSpPr>
        <p:spPr>
          <a:xfrm>
            <a:off x="782871" y="5346213"/>
            <a:ext cx="1332000" cy="540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Evaluate </a:t>
            </a:r>
          </a:p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Monitor</a:t>
            </a:r>
          </a:p>
          <a:p>
            <a:pPr algn="ctr"/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Review</a:t>
            </a:r>
            <a:endParaRPr lang="en-GB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0AA03E-8E11-2400-D11C-EE1C25FEDAB3}"/>
              </a:ext>
            </a:extLst>
          </p:cNvPr>
          <p:cNvCxnSpPr>
            <a:cxnSpLocks/>
            <a:stCxn id="49" idx="3"/>
            <a:endCxn id="20" idx="1"/>
          </p:cNvCxnSpPr>
          <p:nvPr/>
        </p:nvCxnSpPr>
        <p:spPr>
          <a:xfrm flipV="1">
            <a:off x="2114871" y="4372658"/>
            <a:ext cx="536607" cy="1243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70883E4-32AB-DB3D-0BBA-24417AC98492}"/>
              </a:ext>
            </a:extLst>
          </p:cNvPr>
          <p:cNvSpPr/>
          <p:nvPr/>
        </p:nvSpPr>
        <p:spPr>
          <a:xfrm>
            <a:off x="8168928" y="1243757"/>
            <a:ext cx="3696603" cy="10444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process has a number of advantages for instance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can be monitored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can be compared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People can see where to help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viewing a process improve speed and certainty of delivery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missing steps is unlikely </a:t>
            </a:r>
          </a:p>
        </p:txBody>
      </p:sp>
    </p:spTree>
    <p:extLst>
      <p:ext uri="{BB962C8B-B14F-4D97-AF65-F5344CB8AC3E}">
        <p14:creationId xmlns:p14="http://schemas.microsoft.com/office/powerpoint/2010/main" val="19149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32A0B-4452-9D73-3FB5-B93FC3BF4B40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Measuring Management Engagement.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6BD4C16-8476-F2C8-1757-3C9AF787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AA6D8-CCF4-94B3-1F4E-93578207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620C1-142B-742B-2780-EFBEF677C4CC}"/>
              </a:ext>
            </a:extLst>
          </p:cNvPr>
          <p:cNvSpPr txBox="1"/>
          <p:nvPr/>
        </p:nvSpPr>
        <p:spPr>
          <a:xfrm>
            <a:off x="578497" y="1418253"/>
            <a:ext cx="105062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Measuring Management Engagement </a:t>
            </a:r>
          </a:p>
          <a:p>
            <a:endParaRPr lang="en-GB" sz="1200" dirty="0"/>
          </a:p>
          <a:p>
            <a:r>
              <a:rPr lang="en-GB" sz="1200" dirty="0"/>
              <a:t>Measuring senior leadership engagement defines whether KAM stays as a service or becomes a function within the organisation and is given the importance and resources to thrive and deliver a stellar performance , quite often leadership support makes the rest of the organisation aware of the upcoming importance of KAM and its relevance to the wider organisation , this is specifically relevant to organisations where some form of KAM is practiced but KAM still remains a service and not a full function.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3BE9D-598F-B8D1-5227-96E04213900A}"/>
              </a:ext>
            </a:extLst>
          </p:cNvPr>
          <p:cNvSpPr txBox="1"/>
          <p:nvPr/>
        </p:nvSpPr>
        <p:spPr>
          <a:xfrm>
            <a:off x="7154312" y="2961319"/>
            <a:ext cx="4832952" cy="26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How do we create a engagement dashboard for leadership </a:t>
            </a:r>
          </a:p>
          <a:p>
            <a:endParaRPr lang="en-GB" sz="1200" b="1" dirty="0"/>
          </a:p>
          <a:p>
            <a:r>
              <a:rPr lang="en-GB" sz="1000" dirty="0"/>
              <a:t>At this stage we have covered the launch of the KAM role in previous chapters , we are merely trying to get alignment between the KAM function and the leadership attention and mentoring that the role deserves.  </a:t>
            </a:r>
          </a:p>
          <a:p>
            <a:r>
              <a:rPr lang="en-GB" sz="1000" dirty="0"/>
              <a:t>For this we recommend developing a similar or same tool that captures 5 to 10 key points relevant to the function and the leadership position towards the function. As you will see we have graded leadership engagement across 4 layers of 0 to 9 in 4 layers.</a:t>
            </a:r>
          </a:p>
          <a:p>
            <a:endParaRPr lang="en-GB" sz="1000" dirty="0"/>
          </a:p>
          <a:p>
            <a:r>
              <a:rPr lang="en-GB" sz="1000" dirty="0"/>
              <a:t>Using just 4 layers of scoring makes choices difficult and yet clearer, whether you use 4- or 10-point rating scale it’s the vertical pointers which need to be most relevant to your task of leadership attributes /  for engagement.</a:t>
            </a:r>
          </a:p>
          <a:p>
            <a:endParaRPr lang="en-GB" sz="1000" dirty="0"/>
          </a:p>
          <a:p>
            <a:r>
              <a:rPr lang="en-GB" sz="1000" dirty="0"/>
              <a:t>Use these engagement matrices every quarter or half year to evaluate engagement and use these in your management meetings for briefing.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15832-B32F-1F59-56D4-0855ABD5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65" y="2807273"/>
            <a:ext cx="6671384" cy="2904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C9D15E-B633-F9F9-358F-4E153B83D673}"/>
              </a:ext>
            </a:extLst>
          </p:cNvPr>
          <p:cNvSpPr txBox="1"/>
          <p:nvPr/>
        </p:nvSpPr>
        <p:spPr>
          <a:xfrm>
            <a:off x="2309837" y="5737752"/>
            <a:ext cx="6028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This tool is available for download at www.upskilpro.com please use the number in the red box at top right</a:t>
            </a:r>
          </a:p>
        </p:txBody>
      </p:sp>
    </p:spTree>
    <p:extLst>
      <p:ext uri="{BB962C8B-B14F-4D97-AF65-F5344CB8AC3E}">
        <p14:creationId xmlns:p14="http://schemas.microsoft.com/office/powerpoint/2010/main" val="143223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26D156-A4F2-A155-C53B-48AF29B815AC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Measuring Management Engagement.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39EB533-66B7-228D-DC41-8BE666577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D3EF9C-30C7-D22A-0DE1-99742F41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782FCAE-2DC7-CC26-1DA7-7BD7708AD29B}"/>
              </a:ext>
            </a:extLst>
          </p:cNvPr>
          <p:cNvSpPr/>
          <p:nvPr/>
        </p:nvSpPr>
        <p:spPr>
          <a:xfrm>
            <a:off x="6290581" y="211103"/>
            <a:ext cx="3247053" cy="836647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scoring matrix can be used to evaluate how suppliers are doing versus other similar suppliers and versus bench mark set up by the customer , the more you are prepared the better you can manage expectations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0932C-C92D-C09B-BB4E-FD7CC31B5D42}"/>
              </a:ext>
            </a:extLst>
          </p:cNvPr>
          <p:cNvSpPr txBox="1"/>
          <p:nvPr/>
        </p:nvSpPr>
        <p:spPr>
          <a:xfrm>
            <a:off x="6595816" y="6197118"/>
            <a:ext cx="6028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This tool is available for download at www.upskilpro.com please use the number in the red box at top right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EC9DA-5CA8-6AAE-B28D-3699A1D70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95829"/>
            <a:ext cx="10906125" cy="50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3B021-3A09-1276-A158-A3354ACDDAEC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Measuring Management Engagement.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410AE45-8ABF-5351-661D-CB44327E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38ED931-38D1-2D48-77B4-C31A4038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C6254-6194-7400-38EC-53B1F4AD5096}"/>
              </a:ext>
            </a:extLst>
          </p:cNvPr>
          <p:cNvSpPr txBox="1"/>
          <p:nvPr/>
        </p:nvSpPr>
        <p:spPr>
          <a:xfrm>
            <a:off x="6156703" y="1918324"/>
            <a:ext cx="5626180" cy="35086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Change always goes “Top to Bottom”</a:t>
            </a:r>
          </a:p>
          <a:p>
            <a:endParaRPr lang="en-GB" sz="1200" dirty="0"/>
          </a:p>
          <a:p>
            <a:r>
              <a:rPr lang="en-GB" sz="1200" dirty="0"/>
              <a:t>There are 3 situations in companies </a:t>
            </a:r>
          </a:p>
          <a:p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Don’t need KAM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Have KAM not sure where it belongs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Driving KAM engagement  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Its possible that some companies will come through the 3 levels , whilst others will pretend they have KAM while its playing more of a sales role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To get to position #3 you will need management support , and that will need more than words of assurance.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You will need to engage Top Management to get KAM prioritized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Developing a schedule of meetings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Developing an Agenda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Developing a system of measurement to engage top management with data in the form of internal engagement ( this is apart from market based data 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 Presenting KAM on a Scheduled basis with objectives and achievements which are documented.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/>
              <a:t>KAM is a process , not a project !</a:t>
            </a:r>
            <a:endParaRPr lang="en-GB" sz="1200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E20A15-378D-7F05-879D-0E30AD348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647" y="879729"/>
            <a:ext cx="2583866" cy="15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04DEB-BD2D-8CAA-5216-AA66DCB5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908" y="1438772"/>
            <a:ext cx="4764569" cy="43141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DB72F5-7949-6E24-4F4D-A4C3D39CE385}"/>
              </a:ext>
            </a:extLst>
          </p:cNvPr>
          <p:cNvSpPr txBox="1"/>
          <p:nvPr/>
        </p:nvSpPr>
        <p:spPr>
          <a:xfrm>
            <a:off x="1222091" y="5807091"/>
            <a:ext cx="6028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This tool is available for download at www.upskilpro.com please use the number in the red box at top right.</a:t>
            </a:r>
          </a:p>
        </p:txBody>
      </p:sp>
    </p:spTree>
    <p:extLst>
      <p:ext uri="{BB962C8B-B14F-4D97-AF65-F5344CB8AC3E}">
        <p14:creationId xmlns:p14="http://schemas.microsoft.com/office/powerpoint/2010/main" val="384519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FBFCE-28C4-EB35-5A79-969EFE06CF3E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Process Steps – Business Development Planning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8159A5-6A9F-E67E-3D36-985232BB6B7F}"/>
              </a:ext>
            </a:extLst>
          </p:cNvPr>
          <p:cNvSpPr/>
          <p:nvPr/>
        </p:nvSpPr>
        <p:spPr>
          <a:xfrm>
            <a:off x="2676272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Data Gathering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265D14-5CE4-3FA6-2219-FD96E47FE727}"/>
              </a:ext>
            </a:extLst>
          </p:cNvPr>
          <p:cNvSpPr/>
          <p:nvPr/>
        </p:nvSpPr>
        <p:spPr>
          <a:xfrm>
            <a:off x="824312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Opportunity 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Engagement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D16B42-C192-6510-AA6D-4B5225F00402}"/>
              </a:ext>
            </a:extLst>
          </p:cNvPr>
          <p:cNvSpPr/>
          <p:nvPr/>
        </p:nvSpPr>
        <p:spPr>
          <a:xfrm>
            <a:off x="4528232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Opportunity analysis 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&amp; Prioritization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70675D-35DF-FC62-DC3C-B3A5E8CF4845}"/>
              </a:ext>
            </a:extLst>
          </p:cNvPr>
          <p:cNvSpPr/>
          <p:nvPr/>
        </p:nvSpPr>
        <p:spPr>
          <a:xfrm>
            <a:off x="6380192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Analysis &amp; Planning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2C2FACE-240E-92CC-EAE5-2ACA0E2A1B61}"/>
              </a:ext>
            </a:extLst>
          </p:cNvPr>
          <p:cNvSpPr/>
          <p:nvPr/>
        </p:nvSpPr>
        <p:spPr>
          <a:xfrm>
            <a:off x="8232152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Output Plan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FAC9C6-8FEB-80B3-824D-B74E0D6B01AF}"/>
              </a:ext>
            </a:extLst>
          </p:cNvPr>
          <p:cNvSpPr/>
          <p:nvPr/>
        </p:nvSpPr>
        <p:spPr>
          <a:xfrm>
            <a:off x="10084111" y="1863021"/>
            <a:ext cx="1753326" cy="792000"/>
          </a:xfrm>
          <a:prstGeom prst="roundRect">
            <a:avLst/>
          </a:prstGeom>
          <a:solidFill>
            <a:srgbClr val="3984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Monitor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Review</a:t>
            </a:r>
          </a:p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Results &amp; Costs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7B09B6-54B8-1112-1ACC-D15A449FB428}"/>
              </a:ext>
            </a:extLst>
          </p:cNvPr>
          <p:cNvSpPr/>
          <p:nvPr/>
        </p:nvSpPr>
        <p:spPr>
          <a:xfrm>
            <a:off x="2676272" y="3251993"/>
            <a:ext cx="1753326" cy="21411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Summary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Scoping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Team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Competitive evaluation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Risks and rewards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Budgets &amp;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Forecasts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Evaluate markets &amp; channels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5E3EEA1-40A3-8319-E602-8599E9F283C6}"/>
              </a:ext>
            </a:extLst>
          </p:cNvPr>
          <p:cNvSpPr/>
          <p:nvPr/>
        </p:nvSpPr>
        <p:spPr>
          <a:xfrm>
            <a:off x="4528232" y="3251993"/>
            <a:ext cx="1753326" cy="21411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Prioritization matrix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 opportunity criteria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Run opportunity analysis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Segregate results into descending order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2A06CB7-4063-439C-1EAD-BA4A00EC7955}"/>
              </a:ext>
            </a:extLst>
          </p:cNvPr>
          <p:cNvSpPr/>
          <p:nvPr/>
        </p:nvSpPr>
        <p:spPr>
          <a:xfrm>
            <a:off x="6380192" y="3251993"/>
            <a:ext cx="1753326" cy="21411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 components of plan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 decision makers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 milestones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06761D-7289-DAE7-D0FE-3CEADA23031F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>
            <a:off x="3552935" y="2655021"/>
            <a:ext cx="0" cy="59697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7BAB06-7769-AE9C-C120-E1B1A25C2428}"/>
              </a:ext>
            </a:extLst>
          </p:cNvPr>
          <p:cNvCxnSpPr/>
          <p:nvPr/>
        </p:nvCxnSpPr>
        <p:spPr>
          <a:xfrm>
            <a:off x="5404895" y="2655021"/>
            <a:ext cx="0" cy="59697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ECA922-32C4-35B3-EC4F-CDB07B45573A}"/>
              </a:ext>
            </a:extLst>
          </p:cNvPr>
          <p:cNvCxnSpPr/>
          <p:nvPr/>
        </p:nvCxnSpPr>
        <p:spPr>
          <a:xfrm>
            <a:off x="7271766" y="2655021"/>
            <a:ext cx="0" cy="59697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C0CB949-34AA-2EA1-6CD1-9F5748518D8F}"/>
              </a:ext>
            </a:extLst>
          </p:cNvPr>
          <p:cNvSpPr/>
          <p:nvPr/>
        </p:nvSpPr>
        <p:spPr>
          <a:xfrm>
            <a:off x="2452171" y="2063078"/>
            <a:ext cx="427845" cy="3918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6D93DED-4202-D438-1D39-AFA8C21F05AF}"/>
              </a:ext>
            </a:extLst>
          </p:cNvPr>
          <p:cNvSpPr/>
          <p:nvPr/>
        </p:nvSpPr>
        <p:spPr>
          <a:xfrm>
            <a:off x="4293952" y="2063078"/>
            <a:ext cx="427845" cy="3918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FA645E9-32DA-56CB-7ED2-BBA9B5AB8600}"/>
              </a:ext>
            </a:extLst>
          </p:cNvPr>
          <p:cNvSpPr/>
          <p:nvPr/>
        </p:nvSpPr>
        <p:spPr>
          <a:xfrm>
            <a:off x="6156937" y="2101412"/>
            <a:ext cx="427845" cy="3918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E85340C-7D9B-56FF-9E25-3C98AEB66AF0}"/>
              </a:ext>
            </a:extLst>
          </p:cNvPr>
          <p:cNvSpPr/>
          <p:nvPr/>
        </p:nvSpPr>
        <p:spPr>
          <a:xfrm>
            <a:off x="8008897" y="2101411"/>
            <a:ext cx="427845" cy="3918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143EE68-3663-EC1E-DD0F-7E4D2EFC9CEB}"/>
              </a:ext>
            </a:extLst>
          </p:cNvPr>
          <p:cNvSpPr/>
          <p:nvPr/>
        </p:nvSpPr>
        <p:spPr>
          <a:xfrm>
            <a:off x="9860855" y="2063078"/>
            <a:ext cx="427845" cy="39188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B8D5C9-2501-FADA-6CCD-7D60F06904D0}"/>
              </a:ext>
            </a:extLst>
          </p:cNvPr>
          <p:cNvSpPr txBox="1"/>
          <p:nvPr/>
        </p:nvSpPr>
        <p:spPr>
          <a:xfrm>
            <a:off x="8386554" y="3764902"/>
            <a:ext cx="3450883" cy="2492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Business Development Planning ( KAM ) 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/>
              <a:t>BDP tends to be a more long drawn effect of planning as its meant to be ahead of the sales cycle.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/>
              <a:t>Opportunity development is often more strategic and based on clear data and market analysis which is actionable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/>
              <a:t>BDP is based on defined goal posts of how to achieve a winning proposition , and the elements required to execute the plan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/>
              <a:t>BDP tends to work off a sizeable amount of data analysis and market and customer engagement. 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782CF296-F3E9-2DA4-663A-BBE6DB744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F70C018E-C0FB-F4C1-E28A-0E2BDB62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83970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E6765-9B7D-A731-9F54-77C150D53576}"/>
              </a:ext>
            </a:extLst>
          </p:cNvPr>
          <p:cNvSpPr txBox="1"/>
          <p:nvPr/>
        </p:nvSpPr>
        <p:spPr>
          <a:xfrm>
            <a:off x="3292743" y="2725182"/>
            <a:ext cx="46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58600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84248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ars Border Graphics Grey/Blue">
            <a:extLst>
              <a:ext uri="{FF2B5EF4-FFF2-40B4-BE49-F238E27FC236}">
                <a16:creationId xmlns:a16="http://schemas.microsoft.com/office/drawing/2014/main" id="{A85377CA-5F86-398F-D274-9E19319FB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" r="1929"/>
          <a:stretch/>
        </p:blipFill>
        <p:spPr bwMode="auto">
          <a:xfrm>
            <a:off x="5599153" y="2252186"/>
            <a:ext cx="6592847" cy="25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68286" y="6267597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709A3E-8602-46AD-B797-5EAFDCDBDC85}"/>
              </a:ext>
            </a:extLst>
          </p:cNvPr>
          <p:cNvSpPr txBox="1"/>
          <p:nvPr/>
        </p:nvSpPr>
        <p:spPr>
          <a:xfrm>
            <a:off x="38808" y="2864539"/>
            <a:ext cx="589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Key Account Management.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7F481-60A8-4455-BC7E-3C6E20C88789}"/>
              </a:ext>
            </a:extLst>
          </p:cNvPr>
          <p:cNvSpPr txBox="1"/>
          <p:nvPr/>
        </p:nvSpPr>
        <p:spPr>
          <a:xfrm>
            <a:off x="143391" y="5697413"/>
            <a:ext cx="5468645" cy="276999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Lato Light" panose="020F0502020204030203"/>
              </a:rPr>
              <a:t>Sales &amp; Marketing Fundamentals.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1CEDE-1FDC-88D1-65D7-DFF91C6681A9}"/>
              </a:ext>
            </a:extLst>
          </p:cNvPr>
          <p:cNvSpPr txBox="1"/>
          <p:nvPr/>
        </p:nvSpPr>
        <p:spPr>
          <a:xfrm>
            <a:off x="38808" y="3355927"/>
            <a:ext cx="589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5356"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Module 9 – Deploying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Processes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F0AC1C-972A-F2F9-95B2-6197829C058C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B943F9-3DF2-7055-7DC5-9F94603624AD}"/>
              </a:ext>
            </a:extLst>
          </p:cNvPr>
          <p:cNvSpPr txBox="1"/>
          <p:nvPr/>
        </p:nvSpPr>
        <p:spPr>
          <a:xfrm>
            <a:off x="-171198" y="6037266"/>
            <a:ext cx="2701337" cy="584775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6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pic>
        <p:nvPicPr>
          <p:cNvPr id="7" name="Picture 6" descr="Banner Piktogramme">
            <a:extLst>
              <a:ext uri="{FF2B5EF4-FFF2-40B4-BE49-F238E27FC236}">
                <a16:creationId xmlns:a16="http://schemas.microsoft.com/office/drawing/2014/main" id="{B136C706-B2C5-0E83-ED62-89547E12B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59166" r="61553" b="14584"/>
          <a:stretch/>
        </p:blipFill>
        <p:spPr bwMode="auto">
          <a:xfrm>
            <a:off x="9974851" y="2163214"/>
            <a:ext cx="706061" cy="6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4C84F5-8A3B-9AA0-B69D-55BE3FA7B9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4313" t="31343" r="18780" b="20253"/>
          <a:stretch/>
        </p:blipFill>
        <p:spPr>
          <a:xfrm>
            <a:off x="7341671" y="2848337"/>
            <a:ext cx="3158761" cy="15113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1094CDC-BA6E-BB99-BB3F-9A062A993614}"/>
              </a:ext>
            </a:extLst>
          </p:cNvPr>
          <p:cNvGrpSpPr/>
          <p:nvPr/>
        </p:nvGrpSpPr>
        <p:grpSpPr>
          <a:xfrm>
            <a:off x="5207742" y="4399101"/>
            <a:ext cx="1055370" cy="1055370"/>
            <a:chOff x="7108613" y="4124330"/>
            <a:chExt cx="1055370" cy="105537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D43DE79-12CB-1073-8B02-9E6FEEB78FE1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" name="Google Shape;104;p13">
              <a:extLst>
                <a:ext uri="{FF2B5EF4-FFF2-40B4-BE49-F238E27FC236}">
                  <a16:creationId xmlns:a16="http://schemas.microsoft.com/office/drawing/2014/main" id="{9363C78D-20EA-CF4F-C725-DBEFD27DDB3E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17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64663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1E1A1A4-84C1-A0B6-F684-4C7EFDC53DB3}"/>
              </a:ext>
            </a:extLst>
          </p:cNvPr>
          <p:cNvSpPr txBox="1"/>
          <p:nvPr/>
        </p:nvSpPr>
        <p:spPr>
          <a:xfrm>
            <a:off x="8077842" y="2991069"/>
            <a:ext cx="4114158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Created UpskilPRO for the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Sales Professional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Trade Marketer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Marketing Executive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Operations Manager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VP/Director/Manager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5FBC2-87F4-C9D1-D315-DE19EC3C9736}"/>
              </a:ext>
            </a:extLst>
          </p:cNvPr>
          <p:cNvSpPr/>
          <p:nvPr/>
        </p:nvSpPr>
        <p:spPr>
          <a:xfrm>
            <a:off x="6496980" y="5376705"/>
            <a:ext cx="326347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SAVE THOUSANDS OF DOLLARS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 average company will save 1000’s of $ per employee in time &amp; effort using our ready tools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3E5D50-6A58-1AC9-0C09-D3F625B87940}"/>
              </a:ext>
            </a:extLst>
          </p:cNvPr>
          <p:cNvSpPr/>
          <p:nvPr/>
        </p:nvSpPr>
        <p:spPr>
          <a:xfrm>
            <a:off x="3357665" y="539326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All tools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are based on topics and subject based situations  and are simple and easy to use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5388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4DAE25-6C5F-3494-F64C-741ABE1C03FF}"/>
              </a:ext>
            </a:extLst>
          </p:cNvPr>
          <p:cNvSpPr/>
          <p:nvPr/>
        </p:nvSpPr>
        <p:spPr>
          <a:xfrm>
            <a:off x="7830607" y="1956265"/>
            <a:ext cx="3337401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YOUR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&amp; utilize the knowledge and  processes and enhance your capabilities  as the other companies have</a:t>
            </a:r>
          </a:p>
        </p:txBody>
      </p:sp>
      <p:pic>
        <p:nvPicPr>
          <p:cNvPr id="103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F37EE7CD-C229-CDF2-39F2-6C252DB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4" y="1897420"/>
            <a:ext cx="590319" cy="5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8E332B7-B7E1-B248-F475-7B8D5F897C26}"/>
              </a:ext>
            </a:extLst>
          </p:cNvPr>
          <p:cNvSpPr/>
          <p:nvPr/>
        </p:nvSpPr>
        <p:spPr>
          <a:xfrm>
            <a:off x="6277006" y="886897"/>
            <a:ext cx="3144395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your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professional Strategic Tools , Templates and planning documents for any business situation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!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0" name="Picture 4" descr="Learn icon Icons PNG - Free PNG and Icons Downloads">
            <a:extLst>
              <a:ext uri="{FF2B5EF4-FFF2-40B4-BE49-F238E27FC236}">
                <a16:creationId xmlns:a16="http://schemas.microsoft.com/office/drawing/2014/main" id="{17E3F676-CEEC-B059-1406-339AEFF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6" y="1012242"/>
            <a:ext cx="610069" cy="5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B7572A61-3D16-2FF2-7007-2C55805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6875" y="1969502"/>
            <a:ext cx="662581" cy="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9D4F0335-D83F-9DE6-A01B-0DE8E2C0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5811332" y="5387897"/>
            <a:ext cx="709472" cy="7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9CC267-64BE-B908-C1DB-27BE7B6B9F54}"/>
              </a:ext>
            </a:extLst>
          </p:cNvPr>
          <p:cNvSpPr/>
          <p:nvPr/>
        </p:nvSpPr>
        <p:spPr>
          <a:xfrm>
            <a:off x="1749884" y="477862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all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world class sales and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business professionals. </a:t>
            </a:r>
          </a:p>
        </p:txBody>
      </p:sp>
      <p:pic>
        <p:nvPicPr>
          <p:cNvPr id="85" name="Picture 10" descr="Consultation Icon">
            <a:extLst>
              <a:ext uri="{FF2B5EF4-FFF2-40B4-BE49-F238E27FC236}">
                <a16:creationId xmlns:a16="http://schemas.microsoft.com/office/drawing/2014/main" id="{6645D959-C975-81C9-81C2-B5A09A38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2" y="4954325"/>
            <a:ext cx="639512" cy="6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9451BE40-AB2E-11A1-B0D1-AA49BF12AE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9328" r="21644" b="22223"/>
          <a:stretch/>
        </p:blipFill>
        <p:spPr>
          <a:xfrm>
            <a:off x="7646466" y="4922416"/>
            <a:ext cx="642211" cy="690035"/>
          </a:xfrm>
          <a:prstGeom prst="rect">
            <a:avLst/>
          </a:pr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864CF7-24A3-3B94-B422-2AD66106B8EE}"/>
              </a:ext>
            </a:extLst>
          </p:cNvPr>
          <p:cNvSpPr/>
          <p:nvPr/>
        </p:nvSpPr>
        <p:spPr>
          <a:xfrm>
            <a:off x="5432777" y="160053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C4C54A-73DF-E83B-986F-C836D627D18C}"/>
              </a:ext>
            </a:extLst>
          </p:cNvPr>
          <p:cNvSpPr/>
          <p:nvPr/>
        </p:nvSpPr>
        <p:spPr>
          <a:xfrm rot="2700000">
            <a:off x="5428994" y="1598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7F91A-5C53-A643-243D-EEC550C799E9}"/>
              </a:ext>
            </a:extLst>
          </p:cNvPr>
          <p:cNvSpPr/>
          <p:nvPr/>
        </p:nvSpPr>
        <p:spPr>
          <a:xfrm rot="18900000">
            <a:off x="5445056" y="1598963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9C2471-DBEC-8886-99F4-D0B564E3A51A}"/>
              </a:ext>
            </a:extLst>
          </p:cNvPr>
          <p:cNvSpPr/>
          <p:nvPr/>
        </p:nvSpPr>
        <p:spPr>
          <a:xfrm rot="16200000">
            <a:off x="5438127" y="159518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A69157-44DF-88CE-64A8-F88C4190F02C}"/>
              </a:ext>
            </a:extLst>
          </p:cNvPr>
          <p:cNvSpPr/>
          <p:nvPr/>
        </p:nvSpPr>
        <p:spPr>
          <a:xfrm>
            <a:off x="863029" y="1587399"/>
            <a:ext cx="3262843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ready made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filled in examples and ready to print &amp; edit at your convenience . Just edit and fill-in the blanks !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D8FB7-D191-5C19-D54D-737D65DC34A1}"/>
              </a:ext>
            </a:extLst>
          </p:cNvPr>
          <p:cNvSpPr/>
          <p:nvPr/>
        </p:nvSpPr>
        <p:spPr>
          <a:xfrm>
            <a:off x="981598" y="3289253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100’s of tools 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TEMPLATES &amp; 	documents</a:t>
            </a:r>
          </a:p>
        </p:txBody>
      </p:sp>
      <p:pic>
        <p:nvPicPr>
          <p:cNvPr id="91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6D019537-5315-7A0C-25E1-AB43D31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4" y="3565135"/>
            <a:ext cx="461016" cy="3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778BE2-FE51-772A-3E0C-9B72E460DB91}"/>
              </a:ext>
            </a:extLst>
          </p:cNvPr>
          <p:cNvGrpSpPr/>
          <p:nvPr/>
        </p:nvGrpSpPr>
        <p:grpSpPr>
          <a:xfrm>
            <a:off x="2346067" y="6098477"/>
            <a:ext cx="8219335" cy="663120"/>
            <a:chOff x="1750166" y="5512849"/>
            <a:chExt cx="8219335" cy="6631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FAA1BF-3660-16D9-751A-5D38FF0E5289}"/>
                </a:ext>
              </a:extLst>
            </p:cNvPr>
            <p:cNvSpPr txBox="1"/>
            <p:nvPr/>
          </p:nvSpPr>
          <p:spPr>
            <a:xfrm>
              <a:off x="1811867" y="5557981"/>
              <a:ext cx="8157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Top Quality Tools &amp; Templates for developing both you and your business.</a:t>
              </a:r>
            </a:p>
          </p:txBody>
        </p:sp>
        <p:pic>
          <p:nvPicPr>
            <p:cNvPr id="107" name="Picture 6" descr="Productivity Icons - Download Free Vector Icons | Noun Project">
              <a:extLst>
                <a:ext uri="{FF2B5EF4-FFF2-40B4-BE49-F238E27FC236}">
                  <a16:creationId xmlns:a16="http://schemas.microsoft.com/office/drawing/2014/main" id="{580A944C-DCAF-86DC-B58C-6478FD3A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66" y="5512849"/>
              <a:ext cx="663120" cy="66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AA3F540-B22F-A9E9-CBE6-3EF3719E654E}"/>
              </a:ext>
            </a:extLst>
          </p:cNvPr>
          <p:cNvSpPr txBox="1"/>
          <p:nvPr/>
        </p:nvSpPr>
        <p:spPr>
          <a:xfrm>
            <a:off x="2793364" y="294829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to"/>
                <a:ea typeface="+mn-ea"/>
                <a:cs typeface="Poppins" pitchFamily="2" charset="77"/>
              </a:rPr>
              <a:t>7 Benefits of using UpskilPRO :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2CC18E73-53FD-68F6-E45E-1B5B6BFDF921}"/>
              </a:ext>
            </a:extLst>
          </p:cNvPr>
          <p:cNvSpPr/>
          <p:nvPr/>
        </p:nvSpPr>
        <p:spPr>
          <a:xfrm>
            <a:off x="8198778" y="3472665"/>
            <a:ext cx="359595" cy="4828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4084C4-B220-6BFE-77C2-3C960BFCDF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001FF7-069F-DCA4-8097-811B3C9C50D6}"/>
              </a:ext>
            </a:extLst>
          </p:cNvPr>
          <p:cNvSpPr txBox="1">
            <a:spLocks/>
          </p:cNvSpPr>
          <p:nvPr/>
        </p:nvSpPr>
        <p:spPr>
          <a:xfrm>
            <a:off x="3764280" y="64935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92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3CD965C-7947-FBBB-C5F0-7806EE3D0488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Directional Summary</a:t>
            </a: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511BC1C6-48F0-F517-3930-796B5AA3F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2F7D630F-B07A-34CE-CF91-F2B318CB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pic>
        <p:nvPicPr>
          <p:cNvPr id="6" name="Graphic 5" descr="Research with solid fill">
            <a:extLst>
              <a:ext uri="{FF2B5EF4-FFF2-40B4-BE49-F238E27FC236}">
                <a16:creationId xmlns:a16="http://schemas.microsoft.com/office/drawing/2014/main" id="{212A0104-9A72-FDE0-4A87-5FBDCC06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7194" y="29718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89303-1C16-7659-DFD8-9217B0947355}"/>
              </a:ext>
            </a:extLst>
          </p:cNvPr>
          <p:cNvSpPr txBox="1"/>
          <p:nvPr/>
        </p:nvSpPr>
        <p:spPr>
          <a:xfrm>
            <a:off x="2351594" y="2353093"/>
            <a:ext cx="85372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Companies today rely on processes to deliver value to customers , because at the core of a business are processes which help deliver that value and service to a customer , the same way every time , irrelevant of the location .</a:t>
            </a:r>
          </a:p>
          <a:p>
            <a:pPr algn="l"/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Processes are designed from start to finish for tasks , whether it be a service or a product mapping all relevant areas , stakeholders and the customer in mind, , this ensures track ability and measurability with a view to improvement.</a:t>
            </a:r>
          </a:p>
          <a:p>
            <a:pPr algn="l"/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Once a process has been used , its always a good idea to go back and audit the process specially in terms of the various key accounts its delivering a service to in areas where you find the service is being delivered in a grey manner , or that it is adding no value , this is the start of not only auditing the service but changing the process delivery to deliver the same claim made to the customer </a:t>
            </a:r>
          </a:p>
          <a:p>
            <a:pPr algn="l"/>
            <a:endParaRPr lang="en-GB" sz="1200" b="0" i="0" u="none" strike="noStrike" baseline="0" dirty="0"/>
          </a:p>
          <a:p>
            <a:pPr algn="l"/>
            <a:r>
              <a:rPr lang="en-GB" sz="1200" b="0" i="0" u="none" strike="noStrike" baseline="0" dirty="0"/>
              <a:t> </a:t>
            </a: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41209-11E1-C461-FDF9-21560C8092D4}"/>
              </a:ext>
            </a:extLst>
          </p:cNvPr>
          <p:cNvSpPr txBox="1"/>
          <p:nvPr/>
        </p:nvSpPr>
        <p:spPr>
          <a:xfrm>
            <a:off x="3312367" y="1499792"/>
            <a:ext cx="547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latin typeface="Poppins" panose="00000500000000000000" pitchFamily="2" charset="0"/>
                <a:cs typeface="Poppins" panose="00000500000000000000" pitchFamily="2" charset="0"/>
              </a:rPr>
              <a:t>KAM is a continual process, not a project !</a:t>
            </a:r>
          </a:p>
        </p:txBody>
      </p:sp>
      <p:pic>
        <p:nvPicPr>
          <p:cNvPr id="3" name="Graphic 2" descr="Cause And Effect outline">
            <a:extLst>
              <a:ext uri="{FF2B5EF4-FFF2-40B4-BE49-F238E27FC236}">
                <a16:creationId xmlns:a16="http://schemas.microsoft.com/office/drawing/2014/main" id="{56034603-0A97-71F8-864E-738773093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341" y="5000804"/>
            <a:ext cx="914400" cy="914400"/>
          </a:xfrm>
          <a:prstGeom prst="rect">
            <a:avLst/>
          </a:prstGeom>
        </p:spPr>
      </p:pic>
      <p:pic>
        <p:nvPicPr>
          <p:cNvPr id="5" name="Graphic 4" descr="Branching diagram outline">
            <a:extLst>
              <a:ext uri="{FF2B5EF4-FFF2-40B4-BE49-F238E27FC236}">
                <a16:creationId xmlns:a16="http://schemas.microsoft.com/office/drawing/2014/main" id="{145E6BDB-8232-2606-D748-8D52E7181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7105" y="5040574"/>
            <a:ext cx="914400" cy="914400"/>
          </a:xfrm>
          <a:prstGeom prst="rect">
            <a:avLst/>
          </a:prstGeom>
        </p:spPr>
      </p:pic>
      <p:pic>
        <p:nvPicPr>
          <p:cNvPr id="10" name="Graphic 9" descr="Circles with lines outline">
            <a:extLst>
              <a:ext uri="{FF2B5EF4-FFF2-40B4-BE49-F238E27FC236}">
                <a16:creationId xmlns:a16="http://schemas.microsoft.com/office/drawing/2014/main" id="{838B21C2-F6C6-7605-592B-31FD53CC9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94394" y="5051683"/>
            <a:ext cx="914400" cy="914400"/>
          </a:xfrm>
          <a:prstGeom prst="rect">
            <a:avLst/>
          </a:prstGeom>
        </p:spPr>
      </p:pic>
      <p:pic>
        <p:nvPicPr>
          <p:cNvPr id="12" name="Graphic 11" descr="Circles with arrows outline">
            <a:extLst>
              <a:ext uri="{FF2B5EF4-FFF2-40B4-BE49-F238E27FC236}">
                <a16:creationId xmlns:a16="http://schemas.microsoft.com/office/drawing/2014/main" id="{5BABC849-69A9-2A58-8404-4C874A4410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96408" y="4901008"/>
            <a:ext cx="914400" cy="914400"/>
          </a:xfrm>
          <a:prstGeom prst="rect">
            <a:avLst/>
          </a:prstGeom>
        </p:spPr>
      </p:pic>
      <p:pic>
        <p:nvPicPr>
          <p:cNvPr id="14" name="Graphic 13" descr="Connected outline">
            <a:extLst>
              <a:ext uri="{FF2B5EF4-FFF2-40B4-BE49-F238E27FC236}">
                <a16:creationId xmlns:a16="http://schemas.microsoft.com/office/drawing/2014/main" id="{D58EA023-191F-3192-F093-53659ECEBD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2682" y="4901008"/>
            <a:ext cx="914400" cy="914400"/>
          </a:xfrm>
          <a:prstGeom prst="rect">
            <a:avLst/>
          </a:prstGeom>
        </p:spPr>
      </p:pic>
      <p:pic>
        <p:nvPicPr>
          <p:cNvPr id="16" name="Graphic 15" descr="Workflow outline">
            <a:extLst>
              <a:ext uri="{FF2B5EF4-FFF2-40B4-BE49-F238E27FC236}">
                <a16:creationId xmlns:a16="http://schemas.microsoft.com/office/drawing/2014/main" id="{EE04F2AE-18EF-9771-662F-701D624242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59971" y="4995295"/>
            <a:ext cx="914400" cy="914400"/>
          </a:xfrm>
          <a:prstGeom prst="rect">
            <a:avLst/>
          </a:prstGeom>
        </p:spPr>
      </p:pic>
      <p:pic>
        <p:nvPicPr>
          <p:cNvPr id="18" name="Graphic 17" descr="Workflow outline">
            <a:extLst>
              <a:ext uri="{FF2B5EF4-FFF2-40B4-BE49-F238E27FC236}">
                <a16:creationId xmlns:a16="http://schemas.microsoft.com/office/drawing/2014/main" id="{8ACE62C5-937B-1691-F596-BF5F3CAB55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49545" y="49010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9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7C776E4-7CBD-0D8D-8B10-C90135C4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78A3183-F720-0D84-14A9-E8F8E0EF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pic>
        <p:nvPicPr>
          <p:cNvPr id="32" name="Graphic 31" descr="User network outline">
            <a:extLst>
              <a:ext uri="{FF2B5EF4-FFF2-40B4-BE49-F238E27FC236}">
                <a16:creationId xmlns:a16="http://schemas.microsoft.com/office/drawing/2014/main" id="{D56C99E4-CC45-A6B7-EEEC-E286A0552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4990" y="90741"/>
            <a:ext cx="914400" cy="9144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DDF0785-7593-5494-0C89-4CDB694D2EBA}"/>
              </a:ext>
            </a:extLst>
          </p:cNvPr>
          <p:cNvGrpSpPr/>
          <p:nvPr/>
        </p:nvGrpSpPr>
        <p:grpSpPr>
          <a:xfrm>
            <a:off x="4678841" y="1130041"/>
            <a:ext cx="2362463" cy="5032576"/>
            <a:chOff x="2511059" y="1091933"/>
            <a:chExt cx="2362463" cy="50325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84F3CC-514C-664A-3E35-6946D3C6D1C1}"/>
                </a:ext>
              </a:extLst>
            </p:cNvPr>
            <p:cNvSpPr/>
            <p:nvPr/>
          </p:nvSpPr>
          <p:spPr>
            <a:xfrm>
              <a:off x="2539619" y="1255816"/>
              <a:ext cx="2333903" cy="4868693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D25786-827C-F991-6E37-1D8D6D0032E2}"/>
                </a:ext>
              </a:extLst>
            </p:cNvPr>
            <p:cNvSpPr txBox="1"/>
            <p:nvPr/>
          </p:nvSpPr>
          <p:spPr>
            <a:xfrm>
              <a:off x="2820994" y="1091933"/>
              <a:ext cx="18630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pPr algn="ctr" defTabSz="914217"/>
              <a:r>
                <a:rPr lang="en-US" sz="1400" b="1" dirty="0">
                  <a:solidFill>
                    <a:srgbClr val="000000"/>
                  </a:solidFill>
                  <a:latin typeface="Poppins" panose="00000500000000000000" pitchFamily="2" charset="0"/>
                  <a:ea typeface="League Spartan" charset="0"/>
                  <a:cs typeface="Poppins" panose="00000500000000000000" pitchFamily="2" charset="0"/>
                </a:rPr>
                <a:t>Value Realization </a:t>
              </a:r>
            </a:p>
          </p:txBody>
        </p:sp>
        <p:pic>
          <p:nvPicPr>
            <p:cNvPr id="22" name="Graphic 21" descr="Calculator outline">
              <a:extLst>
                <a:ext uri="{FF2B5EF4-FFF2-40B4-BE49-F238E27FC236}">
                  <a16:creationId xmlns:a16="http://schemas.microsoft.com/office/drawing/2014/main" id="{898E065E-42D1-96E0-F0F1-260698B22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8283" y="4754371"/>
              <a:ext cx="914400" cy="914400"/>
            </a:xfrm>
            <a:prstGeom prst="rect">
              <a:avLst/>
            </a:prstGeom>
          </p:spPr>
        </p:pic>
        <p:pic>
          <p:nvPicPr>
            <p:cNvPr id="42" name="Graphic 41" descr="Boardroom outline">
              <a:extLst>
                <a:ext uri="{FF2B5EF4-FFF2-40B4-BE49-F238E27FC236}">
                  <a16:creationId xmlns:a16="http://schemas.microsoft.com/office/drawing/2014/main" id="{4B3096F7-5FEA-53DD-C075-794EBCBE4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66151" y="4801087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59134E-F4D9-2FEB-4B82-497CCD7BFC6D}"/>
                </a:ext>
              </a:extLst>
            </p:cNvPr>
            <p:cNvSpPr txBox="1"/>
            <p:nvPr/>
          </p:nvSpPr>
          <p:spPr>
            <a:xfrm>
              <a:off x="2511059" y="1804679"/>
              <a:ext cx="2334999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Analysing key accounts, developing strategy and planning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Developing relationships with customers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Developing business, capturing opportunities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Selling and negotiating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Pricing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Developing new products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Customizing products and service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Managing the product mix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Developing marketing programmes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Developing the supply chain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Developing transaction handling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Providing customer training.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Developing internal relationships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Providing information.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B0B71D-6996-11E3-9655-12E86F02E48D}"/>
              </a:ext>
            </a:extLst>
          </p:cNvPr>
          <p:cNvGrpSpPr/>
          <p:nvPr/>
        </p:nvGrpSpPr>
        <p:grpSpPr>
          <a:xfrm>
            <a:off x="8357244" y="1084477"/>
            <a:ext cx="2363260" cy="5037834"/>
            <a:chOff x="4884691" y="1077258"/>
            <a:chExt cx="2363260" cy="50378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7AA725-7728-45FF-B959-D5FDDB4D3E71}"/>
                </a:ext>
              </a:extLst>
            </p:cNvPr>
            <p:cNvSpPr/>
            <p:nvPr/>
          </p:nvSpPr>
          <p:spPr>
            <a:xfrm>
              <a:off x="4914048" y="1246399"/>
              <a:ext cx="2333903" cy="4868693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C01FA7-3ADD-E4EA-32AB-CD44F61354B4}"/>
                </a:ext>
              </a:extLst>
            </p:cNvPr>
            <p:cNvSpPr txBox="1"/>
            <p:nvPr/>
          </p:nvSpPr>
          <p:spPr>
            <a:xfrm>
              <a:off x="5463077" y="1077258"/>
              <a:ext cx="13292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pPr algn="ctr" defTabSz="914217"/>
              <a:r>
                <a:rPr lang="en-US" sz="1400" b="1" dirty="0">
                  <a:solidFill>
                    <a:srgbClr val="000000"/>
                  </a:solidFill>
                  <a:latin typeface="Poppins" panose="00000500000000000000" pitchFamily="2" charset="0"/>
                  <a:ea typeface="League Spartan" charset="0"/>
                  <a:cs typeface="Poppins" panose="00000500000000000000" pitchFamily="2" charset="0"/>
                </a:rPr>
                <a:t>Operational </a:t>
              </a:r>
            </a:p>
          </p:txBody>
        </p:sp>
        <p:pic>
          <p:nvPicPr>
            <p:cNvPr id="18" name="Graphic 17" descr="Warehouse outline">
              <a:extLst>
                <a:ext uri="{FF2B5EF4-FFF2-40B4-BE49-F238E27FC236}">
                  <a16:creationId xmlns:a16="http://schemas.microsoft.com/office/drawing/2014/main" id="{0AAFBF62-B7E0-F631-0F71-4A0AD8EAA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11481" y="4769571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Delivery outline">
              <a:extLst>
                <a:ext uri="{FF2B5EF4-FFF2-40B4-BE49-F238E27FC236}">
                  <a16:creationId xmlns:a16="http://schemas.microsoft.com/office/drawing/2014/main" id="{F5D32815-3207-9182-9FA3-E8070ECED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98043" y="4864121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E4C4EE-075E-9934-CE4C-8115A89BD62D}"/>
                </a:ext>
              </a:extLst>
            </p:cNvPr>
            <p:cNvSpPr txBox="1"/>
            <p:nvPr/>
          </p:nvSpPr>
          <p:spPr>
            <a:xfrm>
              <a:off x="4884691" y="1797810"/>
              <a:ext cx="2334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Selling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Processing orders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Manufacturing/operations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Servicing customers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Delivering to customers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/>
                <a:t>Collecting payment.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A9C66D-EE1B-F257-3AFE-6A28C9EADD3A}"/>
              </a:ext>
            </a:extLst>
          </p:cNvPr>
          <p:cNvGrpSpPr/>
          <p:nvPr/>
        </p:nvGrpSpPr>
        <p:grpSpPr>
          <a:xfrm>
            <a:off x="959939" y="1199877"/>
            <a:ext cx="2375498" cy="5001054"/>
            <a:chOff x="162569" y="1115484"/>
            <a:chExt cx="2375498" cy="50010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C8CE97-D104-260D-F5AC-094B65D03363}"/>
                </a:ext>
              </a:extLst>
            </p:cNvPr>
            <p:cNvSpPr/>
            <p:nvPr/>
          </p:nvSpPr>
          <p:spPr>
            <a:xfrm>
              <a:off x="162569" y="1247845"/>
              <a:ext cx="2333903" cy="4868693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E07733-D6DE-DD20-9B74-EDBDC62B11F4}"/>
                </a:ext>
              </a:extLst>
            </p:cNvPr>
            <p:cNvSpPr txBox="1"/>
            <p:nvPr/>
          </p:nvSpPr>
          <p:spPr>
            <a:xfrm>
              <a:off x="915861" y="1115484"/>
              <a:ext cx="10326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pPr algn="ctr" defTabSz="914217"/>
              <a:r>
                <a:rPr lang="en-US" sz="1400" b="1" dirty="0">
                  <a:solidFill>
                    <a:srgbClr val="000000"/>
                  </a:solidFill>
                  <a:latin typeface="Poppins" panose="00000500000000000000" pitchFamily="2" charset="0"/>
                  <a:ea typeface="League Spartan" charset="0"/>
                  <a:cs typeface="Poppins" panose="00000500000000000000" pitchFamily="2" charset="0"/>
                </a:rPr>
                <a:t>Strategic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F2035C-7DDE-34C8-90B1-AEBA616C70E3}"/>
                </a:ext>
              </a:extLst>
            </p:cNvPr>
            <p:cNvSpPr txBox="1"/>
            <p:nvPr/>
          </p:nvSpPr>
          <p:spPr>
            <a:xfrm>
              <a:off x="203068" y="1804679"/>
              <a:ext cx="2334999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Selecting attractiveness criteria and key customers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Managing the customer portfolio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Considering implications of customer strategies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Incorporating account plans in business planning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Allocating/prioritizing resources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Assessing and managing risk to the company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Sponsoring key customers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Coordinating across boundaries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GB" sz="1000" b="0" i="0" u="none" strike="noStrike" baseline="0" dirty="0"/>
                <a:t>Enabling organizational learning.</a:t>
              </a:r>
              <a:endParaRPr lang="en-GB" sz="700" dirty="0"/>
            </a:p>
          </p:txBody>
        </p:sp>
        <p:pic>
          <p:nvPicPr>
            <p:cNvPr id="17" name="Graphic 16" descr="Puzzle outline">
              <a:extLst>
                <a:ext uri="{FF2B5EF4-FFF2-40B4-BE49-F238E27FC236}">
                  <a16:creationId xmlns:a16="http://schemas.microsoft.com/office/drawing/2014/main" id="{35FE35D8-B896-30D3-B9F8-F230A1BD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7311" y="4782187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Playbook outline">
              <a:extLst>
                <a:ext uri="{FF2B5EF4-FFF2-40B4-BE49-F238E27FC236}">
                  <a16:creationId xmlns:a16="http://schemas.microsoft.com/office/drawing/2014/main" id="{A637AC98-96A3-18BF-5EA8-EE51A046E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79589" y="4695755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Arrow: Striped Right 38">
            <a:extLst>
              <a:ext uri="{FF2B5EF4-FFF2-40B4-BE49-F238E27FC236}">
                <a16:creationId xmlns:a16="http://schemas.microsoft.com/office/drawing/2014/main" id="{C2B66189-A56D-5695-3ED0-B2795A10FD44}"/>
              </a:ext>
            </a:extLst>
          </p:cNvPr>
          <p:cNvSpPr/>
          <p:nvPr/>
        </p:nvSpPr>
        <p:spPr>
          <a:xfrm>
            <a:off x="3528439" y="3195302"/>
            <a:ext cx="1012628" cy="97868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Striped Right 42">
            <a:extLst>
              <a:ext uri="{FF2B5EF4-FFF2-40B4-BE49-F238E27FC236}">
                <a16:creationId xmlns:a16="http://schemas.microsoft.com/office/drawing/2014/main" id="{CE1F3640-0696-E076-0973-3B3618B545A1}"/>
              </a:ext>
            </a:extLst>
          </p:cNvPr>
          <p:cNvSpPr/>
          <p:nvPr/>
        </p:nvSpPr>
        <p:spPr>
          <a:xfrm>
            <a:off x="7359295" y="3195302"/>
            <a:ext cx="1012628" cy="97868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03B2FB-7C2C-B756-3B40-379B2173DAFC}"/>
              </a:ext>
            </a:extLst>
          </p:cNvPr>
          <p:cNvSpPr txBox="1"/>
          <p:nvPr/>
        </p:nvSpPr>
        <p:spPr>
          <a:xfrm>
            <a:off x="268942" y="207845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Directional Summary</a:t>
            </a:r>
          </a:p>
        </p:txBody>
      </p:sp>
    </p:spTree>
    <p:extLst>
      <p:ext uri="{BB962C8B-B14F-4D97-AF65-F5344CB8AC3E}">
        <p14:creationId xmlns:p14="http://schemas.microsoft.com/office/powerpoint/2010/main" val="215240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D942BE7-7979-E869-88E7-906E25595666}"/>
              </a:ext>
            </a:extLst>
          </p:cNvPr>
          <p:cNvSpPr txBox="1"/>
          <p:nvPr/>
        </p:nvSpPr>
        <p:spPr>
          <a:xfrm>
            <a:off x="129248" y="68226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Directional Summary</a:t>
            </a:r>
          </a:p>
        </p:txBody>
      </p:sp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id="{37D9D558-D4B5-47BC-621C-1E5237DD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88" name="Footer Placeholder 3">
            <a:extLst>
              <a:ext uri="{FF2B5EF4-FFF2-40B4-BE49-F238E27FC236}">
                <a16:creationId xmlns:a16="http://schemas.microsoft.com/office/drawing/2014/main" id="{829398B3-2553-79F9-8206-910D6C33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56FEB1E-94A1-2F7A-1C95-847AF5D758C8}"/>
              </a:ext>
            </a:extLst>
          </p:cNvPr>
          <p:cNvGrpSpPr/>
          <p:nvPr/>
        </p:nvGrpSpPr>
        <p:grpSpPr>
          <a:xfrm>
            <a:off x="1093862" y="1480950"/>
            <a:ext cx="9421111" cy="4457000"/>
            <a:chOff x="609297" y="1654627"/>
            <a:chExt cx="9421111" cy="4457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3AC038E-08E4-D08A-C2FC-3C1BF286E5A5}"/>
                </a:ext>
              </a:extLst>
            </p:cNvPr>
            <p:cNvSpPr/>
            <p:nvPr/>
          </p:nvSpPr>
          <p:spPr>
            <a:xfrm>
              <a:off x="2034073" y="1654628"/>
              <a:ext cx="1974979" cy="27991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Sales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487E50-FEF4-3880-E9E4-CBBF97BE9659}"/>
                </a:ext>
              </a:extLst>
            </p:cNvPr>
            <p:cNvSpPr/>
            <p:nvPr/>
          </p:nvSpPr>
          <p:spPr>
            <a:xfrm>
              <a:off x="4043262" y="1654628"/>
              <a:ext cx="1974979" cy="27991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Marketing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DC3585-0CBD-3160-BF26-40F5EFEA1F2F}"/>
                </a:ext>
              </a:extLst>
            </p:cNvPr>
            <p:cNvSpPr/>
            <p:nvPr/>
          </p:nvSpPr>
          <p:spPr>
            <a:xfrm>
              <a:off x="6049346" y="1654628"/>
              <a:ext cx="1974979" cy="27991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Key Account Team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B3CE09-9DE1-BD21-DB88-1A212D6EAF55}"/>
                </a:ext>
              </a:extLst>
            </p:cNvPr>
            <p:cNvSpPr/>
            <p:nvPr/>
          </p:nvSpPr>
          <p:spPr>
            <a:xfrm>
              <a:off x="8055429" y="1654627"/>
              <a:ext cx="1974979" cy="279919"/>
            </a:xfrm>
            <a:prstGeom prst="rect">
              <a:avLst/>
            </a:prstGeom>
            <a:solidFill>
              <a:srgbClr val="0AE7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Customer 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634C58-1680-00C2-9F94-1BD7292DB406}"/>
                </a:ext>
              </a:extLst>
            </p:cNvPr>
            <p:cNvSpPr/>
            <p:nvPr/>
          </p:nvSpPr>
          <p:spPr>
            <a:xfrm>
              <a:off x="2034073" y="1943883"/>
              <a:ext cx="1974979" cy="4167744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2FF272-A55E-89E3-EE7D-908A037BE89B}"/>
                </a:ext>
              </a:extLst>
            </p:cNvPr>
            <p:cNvSpPr/>
            <p:nvPr/>
          </p:nvSpPr>
          <p:spPr>
            <a:xfrm>
              <a:off x="4043262" y="1943883"/>
              <a:ext cx="1974979" cy="4167744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675430-B184-F97C-1E1C-A934CEB7A55F}"/>
                </a:ext>
              </a:extLst>
            </p:cNvPr>
            <p:cNvSpPr/>
            <p:nvPr/>
          </p:nvSpPr>
          <p:spPr>
            <a:xfrm>
              <a:off x="6046239" y="1934546"/>
              <a:ext cx="1974979" cy="4167744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D59334-9AD1-D7A6-5AF6-73F19B21E06B}"/>
                </a:ext>
              </a:extLst>
            </p:cNvPr>
            <p:cNvSpPr/>
            <p:nvPr/>
          </p:nvSpPr>
          <p:spPr>
            <a:xfrm>
              <a:off x="8055429" y="1943883"/>
              <a:ext cx="1974979" cy="4167744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30CC7E-1406-3B4D-9353-A5E2F64EF1C9}"/>
                </a:ext>
              </a:extLst>
            </p:cNvPr>
            <p:cNvSpPr/>
            <p:nvPr/>
          </p:nvSpPr>
          <p:spPr>
            <a:xfrm>
              <a:off x="2236098" y="2327988"/>
              <a:ext cx="1452478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Review and revert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6C8A6-9EFC-74CE-939F-FDA8AB627BF2}"/>
                </a:ext>
              </a:extLst>
            </p:cNvPr>
            <p:cNvSpPr/>
            <p:nvPr/>
          </p:nvSpPr>
          <p:spPr>
            <a:xfrm>
              <a:off x="4382302" y="2327572"/>
              <a:ext cx="1360698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Annual Marketing Plan Development 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EE785C-AD22-BCA8-2E4A-AD3254F30AC6}"/>
                </a:ext>
              </a:extLst>
            </p:cNvPr>
            <p:cNvSpPr/>
            <p:nvPr/>
          </p:nvSpPr>
          <p:spPr>
            <a:xfrm>
              <a:off x="6318383" y="2313421"/>
              <a:ext cx="1521663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Engage KAM Team with annual marketing plan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912FC9-7917-69E3-67B9-4DAB929B9692}"/>
                </a:ext>
              </a:extLst>
            </p:cNvPr>
            <p:cNvSpPr/>
            <p:nvPr/>
          </p:nvSpPr>
          <p:spPr>
            <a:xfrm>
              <a:off x="8247440" y="3166972"/>
              <a:ext cx="1649971" cy="457199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Account Manager receives plan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F603470-5649-1F3E-AF13-DA91827106AB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5704154" y="2670109"/>
              <a:ext cx="614229" cy="720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4016525-258F-3AF9-DCDC-C4CFE476D4B3}"/>
                </a:ext>
              </a:extLst>
            </p:cNvPr>
            <p:cNvCxnSpPr>
              <a:cxnSpLocks/>
              <a:stCxn id="13" idx="1"/>
              <a:endCxn id="12" idx="3"/>
            </p:cNvCxnSpPr>
            <p:nvPr/>
          </p:nvCxnSpPr>
          <p:spPr>
            <a:xfrm flipH="1">
              <a:off x="3688576" y="2691466"/>
              <a:ext cx="693726" cy="41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ADCC54-F460-A006-BFA2-5C69162BCAA1}"/>
                </a:ext>
              </a:extLst>
            </p:cNvPr>
            <p:cNvSpPr/>
            <p:nvPr/>
          </p:nvSpPr>
          <p:spPr>
            <a:xfrm>
              <a:off x="8247440" y="4441984"/>
              <a:ext cx="1649971" cy="457199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Account Manager recommends Ac view and changes on calendar </a:t>
              </a:r>
            </a:p>
          </p:txBody>
        </p: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5015F4CE-03D3-DE04-357D-A14A7F4312C8}"/>
                </a:ext>
              </a:extLst>
            </p:cNvPr>
            <p:cNvCxnSpPr>
              <a:cxnSpLocks/>
              <a:stCxn id="38" idx="1"/>
              <a:endCxn id="54" idx="2"/>
            </p:cNvCxnSpPr>
            <p:nvPr/>
          </p:nvCxnSpPr>
          <p:spPr>
            <a:xfrm rot="10800000">
              <a:off x="7146840" y="4263110"/>
              <a:ext cx="1100600" cy="407475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160064F-93DD-0190-EBD2-293189B3BAAB}"/>
                </a:ext>
              </a:extLst>
            </p:cNvPr>
            <p:cNvCxnSpPr>
              <a:cxnSpLocks/>
              <a:stCxn id="20" idx="2"/>
              <a:endCxn id="38" idx="0"/>
            </p:cNvCxnSpPr>
            <p:nvPr/>
          </p:nvCxnSpPr>
          <p:spPr>
            <a:xfrm>
              <a:off x="9072426" y="3624171"/>
              <a:ext cx="0" cy="817813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456870-D895-88C2-56C2-423AFD736F73}"/>
                </a:ext>
              </a:extLst>
            </p:cNvPr>
            <p:cNvSpPr/>
            <p:nvPr/>
          </p:nvSpPr>
          <p:spPr>
            <a:xfrm>
              <a:off x="6386008" y="3535321"/>
              <a:ext cx="1521663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KAM Team revises changes and allowances to suit plan 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0FCD304-9BC7-5C47-9D74-B33709989B05}"/>
                </a:ext>
              </a:extLst>
            </p:cNvPr>
            <p:cNvCxnSpPr>
              <a:cxnSpLocks/>
            </p:cNvCxnSpPr>
            <p:nvPr/>
          </p:nvCxnSpPr>
          <p:spPr>
            <a:xfrm>
              <a:off x="7131698" y="3038824"/>
              <a:ext cx="14622" cy="52702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E74BF809-4FB4-5CD5-392A-8B93AE837735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rot="10800000">
              <a:off x="4943932" y="3100737"/>
              <a:ext cx="1442077" cy="798478"/>
            </a:xfrm>
            <a:prstGeom prst="bentConnector3">
              <a:avLst>
                <a:gd name="adj1" fmla="val 100468"/>
              </a:avLst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B397BB09-047B-45C8-1B0B-4BC47479E2C9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V="1">
              <a:off x="7907671" y="3600280"/>
              <a:ext cx="1097903" cy="298935"/>
            </a:xfrm>
            <a:prstGeom prst="bentConnector3">
              <a:avLst>
                <a:gd name="adj1" fmla="val 100991"/>
              </a:avLst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637AE19-0435-467D-26CA-5CEA958E55E5}"/>
                </a:ext>
              </a:extLst>
            </p:cNvPr>
            <p:cNvSpPr/>
            <p:nvPr/>
          </p:nvSpPr>
          <p:spPr>
            <a:xfrm>
              <a:off x="617232" y="1953214"/>
              <a:ext cx="1413734" cy="137647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C1B70DB-0D14-3069-AF90-4DD93FAAA574}"/>
                </a:ext>
              </a:extLst>
            </p:cNvPr>
            <p:cNvSpPr/>
            <p:nvPr/>
          </p:nvSpPr>
          <p:spPr>
            <a:xfrm>
              <a:off x="614818" y="3349348"/>
              <a:ext cx="1413734" cy="137647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D44E40B-1E78-E668-6B57-CF856577326F}"/>
                </a:ext>
              </a:extLst>
            </p:cNvPr>
            <p:cNvSpPr/>
            <p:nvPr/>
          </p:nvSpPr>
          <p:spPr>
            <a:xfrm>
              <a:off x="620132" y="4725819"/>
              <a:ext cx="1413734" cy="137647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313B6DA-E163-4E3D-7EF5-15CC9E0A3BE3}"/>
                </a:ext>
              </a:extLst>
            </p:cNvPr>
            <p:cNvSpPr txBox="1"/>
            <p:nvPr/>
          </p:nvSpPr>
          <p:spPr>
            <a:xfrm>
              <a:off x="641938" y="2444620"/>
              <a:ext cx="13866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Draft Level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0A78357-CCE2-FF7C-1FAF-41A43129ECAE}"/>
                </a:ext>
              </a:extLst>
            </p:cNvPr>
            <p:cNvSpPr txBox="1"/>
            <p:nvPr/>
          </p:nvSpPr>
          <p:spPr>
            <a:xfrm>
              <a:off x="609297" y="3714418"/>
              <a:ext cx="1357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Engagement Level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15DA28B-2B3C-7C30-A130-A1BC4AEE1EC6}"/>
                </a:ext>
              </a:extLst>
            </p:cNvPr>
            <p:cNvSpPr txBox="1"/>
            <p:nvPr/>
          </p:nvSpPr>
          <p:spPr>
            <a:xfrm>
              <a:off x="641938" y="5054582"/>
              <a:ext cx="1357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Finalization Level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AEFEA53-196D-A379-A72E-72EB471FFF31}"/>
                </a:ext>
              </a:extLst>
            </p:cNvPr>
            <p:cNvSpPr/>
            <p:nvPr/>
          </p:nvSpPr>
          <p:spPr>
            <a:xfrm>
              <a:off x="4343456" y="4968241"/>
              <a:ext cx="1360698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Annual Marketing Plan Finalized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37F4BCE-65A4-6929-AE86-D11FA6F7989D}"/>
                </a:ext>
              </a:extLst>
            </p:cNvPr>
            <p:cNvSpPr/>
            <p:nvPr/>
          </p:nvSpPr>
          <p:spPr>
            <a:xfrm>
              <a:off x="6384503" y="4971908"/>
              <a:ext cx="1360698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Annual A/C Marketing Plan finalized by KAM team  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FB299F5-1EE9-9A0A-1ADE-C7897B24B9F6}"/>
                </a:ext>
              </a:extLst>
            </p:cNvPr>
            <p:cNvSpPr/>
            <p:nvPr/>
          </p:nvSpPr>
          <p:spPr>
            <a:xfrm>
              <a:off x="8328358" y="4954003"/>
              <a:ext cx="1360698" cy="727788"/>
            </a:xfrm>
            <a:prstGeom prst="rect">
              <a:avLst/>
            </a:prstGeom>
            <a:solidFill>
              <a:srgbClr val="39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Annual KAM Plan Presented and finalized with customer 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530F4167-4BB5-7FB0-0AC0-5D1603CD5A4D}"/>
                </a:ext>
              </a:extLst>
            </p:cNvPr>
            <p:cNvCxnSpPr>
              <a:cxnSpLocks/>
              <a:endCxn id="98" idx="0"/>
            </p:cNvCxnSpPr>
            <p:nvPr/>
          </p:nvCxnSpPr>
          <p:spPr>
            <a:xfrm>
              <a:off x="5023805" y="3100737"/>
              <a:ext cx="0" cy="186750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CB14563-5645-BC9A-B150-DD0D29EDF460}"/>
                </a:ext>
              </a:extLst>
            </p:cNvPr>
            <p:cNvCxnSpPr>
              <a:cxnSpLocks/>
              <a:stCxn id="98" idx="3"/>
              <a:endCxn id="99" idx="1"/>
            </p:cNvCxnSpPr>
            <p:nvPr/>
          </p:nvCxnSpPr>
          <p:spPr>
            <a:xfrm>
              <a:off x="5704154" y="5332135"/>
              <a:ext cx="680349" cy="366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72607AE9-C70A-0534-93A4-99EAD1EAD171}"/>
                </a:ext>
              </a:extLst>
            </p:cNvPr>
            <p:cNvCxnSpPr>
              <a:cxnSpLocks/>
              <a:stCxn id="99" idx="3"/>
              <a:endCxn id="100" idx="1"/>
            </p:cNvCxnSpPr>
            <p:nvPr/>
          </p:nvCxnSpPr>
          <p:spPr>
            <a:xfrm flipV="1">
              <a:off x="7745201" y="5317897"/>
              <a:ext cx="583157" cy="1790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4C8FEE08-E373-1DA1-797A-0648D1F08A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8576" y="2780281"/>
              <a:ext cx="723346" cy="1071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726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D836A9-7D60-FA38-D073-45A9550DB889}"/>
              </a:ext>
            </a:extLst>
          </p:cNvPr>
          <p:cNvSpPr txBox="1"/>
          <p:nvPr/>
        </p:nvSpPr>
        <p:spPr>
          <a:xfrm>
            <a:off x="108597" y="0"/>
            <a:ext cx="6413314" cy="807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GB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Deploying KAM Processes</a:t>
            </a:r>
            <a:r>
              <a:rPr lang="en-GB" sz="1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Audit / Scoring Matrix for evaluating supplier process </a:t>
            </a:r>
            <a:endParaRPr lang="en-GB" sz="1400" dirty="0">
              <a:effectLst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9B54671-3F90-0B39-419B-F659C2521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74031"/>
              </p:ext>
            </p:extLst>
          </p:nvPr>
        </p:nvGraphicFramePr>
        <p:xfrm>
          <a:off x="685280" y="1615987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80">
                  <a:extLst>
                    <a:ext uri="{9D8B030D-6E8A-4147-A177-3AD203B41FA5}">
                      <a16:colId xmlns:a16="http://schemas.microsoft.com/office/drawing/2014/main" val="1767777834"/>
                    </a:ext>
                  </a:extLst>
                </a:gridCol>
                <a:gridCol w="983820">
                  <a:extLst>
                    <a:ext uri="{9D8B030D-6E8A-4147-A177-3AD203B41FA5}">
                      <a16:colId xmlns:a16="http://schemas.microsoft.com/office/drawing/2014/main" val="190436869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4813269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40471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189955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4600854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796475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7656493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Attributes</a:t>
                      </a:r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Process </a:t>
                      </a:r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Score</a:t>
                      </a:r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166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390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Cost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8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Information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06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Transparent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06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Integratable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7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Fast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7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Flexible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8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Robust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Average Score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4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A0621D-5111-4541-9B2B-E9CF7F392315}"/>
              </a:ext>
            </a:extLst>
          </p:cNvPr>
          <p:cNvSpPr txBox="1"/>
          <p:nvPr/>
        </p:nvSpPr>
        <p:spPr>
          <a:xfrm>
            <a:off x="8925248" y="2373271"/>
            <a:ext cx="3079102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Flexible: Responsive to the customer’s needs and open to customization.</a:t>
            </a:r>
          </a:p>
          <a:p>
            <a:r>
              <a:rPr lang="en-GB" sz="9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Fast: Performance to agreed timing is generally what is required but, when speed is important, the process needs to be able to shift up a gear to meet that need.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Integratable’: Aligned and able to integrate with customers’ processes, based on the same or a complementary framework to ensure a smooth ‘handshake’.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Robust: Reliable delivery to expectation every time, not fragile or likely to collapse under pressure or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Transparent: Able to answer questions like ‘What is happening now? What progress has been made?’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informative: To yield accurate, accessible, manageable performance measurement.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Costed: Suppliers (possibly customers too) should have an understanding of where the costs are so the cost/saving impact of changes can be discussed.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/>
              <a:t>Flexible : the process must be adaptable to suit customer requirements as having a great process that only works for the supplier doesn’t augur well for KAM development.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4FF07-B6B9-40E0-8E23-814C16844201}"/>
              </a:ext>
            </a:extLst>
          </p:cNvPr>
          <p:cNvSpPr txBox="1"/>
          <p:nvPr/>
        </p:nvSpPr>
        <p:spPr>
          <a:xfrm>
            <a:off x="9387113" y="1015823"/>
            <a:ext cx="1931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Delivering Customer Expectations 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D928D77B-7B0F-94BD-A7C2-B9BE829E28C7}"/>
              </a:ext>
            </a:extLst>
          </p:cNvPr>
          <p:cNvSpPr/>
          <p:nvPr/>
        </p:nvSpPr>
        <p:spPr>
          <a:xfrm rot="5400000">
            <a:off x="9998526" y="1515807"/>
            <a:ext cx="708610" cy="600164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BBA51E0-959F-3A91-DA5E-09E4EF79A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3664F32-E545-283F-9B10-53D8A024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ED9A4-B5F6-332F-7C3E-DA939FFF27CD}"/>
              </a:ext>
            </a:extLst>
          </p:cNvPr>
          <p:cNvSpPr txBox="1"/>
          <p:nvPr/>
        </p:nvSpPr>
        <p:spPr>
          <a:xfrm>
            <a:off x="685281" y="5383763"/>
            <a:ext cx="812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As you start engaging key customers who are larger , you will experience changes required , and customers expect those changes with minor disruption to their processes and engagement .This is when the more multi-level contacts you have developed will help deliver those changes with great value and minimal disruption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6FB9E-9F9F-5D9B-5D96-D80DF1EE75CB}"/>
              </a:ext>
            </a:extLst>
          </p:cNvPr>
          <p:cNvSpPr/>
          <p:nvPr/>
        </p:nvSpPr>
        <p:spPr>
          <a:xfrm>
            <a:off x="7797174" y="1333312"/>
            <a:ext cx="1013497" cy="247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11002</a:t>
            </a:r>
          </a:p>
        </p:txBody>
      </p:sp>
    </p:spTree>
    <p:extLst>
      <p:ext uri="{BB962C8B-B14F-4D97-AF65-F5344CB8AC3E}">
        <p14:creationId xmlns:p14="http://schemas.microsoft.com/office/powerpoint/2010/main" val="17940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5147</TotalTime>
  <Words>2543</Words>
  <Application>Microsoft Office PowerPoint</Application>
  <PresentationFormat>Widescreen</PresentationFormat>
  <Paragraphs>422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Inter</vt:lpstr>
      <vt:lpstr>Lato light</vt:lpstr>
      <vt:lpstr>Lato light</vt:lpstr>
      <vt:lpstr>Plato</vt:lpstr>
      <vt:lpstr>Poppins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Raman</cp:lastModifiedBy>
  <cp:revision>9</cp:revision>
  <dcterms:created xsi:type="dcterms:W3CDTF">2021-09-04T14:08:43Z</dcterms:created>
  <dcterms:modified xsi:type="dcterms:W3CDTF">2023-07-06T11:56:06Z</dcterms:modified>
</cp:coreProperties>
</file>