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40"/>
  </p:notesMasterIdLst>
  <p:sldIdLst>
    <p:sldId id="4213" r:id="rId5"/>
    <p:sldId id="4415" r:id="rId6"/>
    <p:sldId id="4412" r:id="rId7"/>
    <p:sldId id="3965" r:id="rId8"/>
    <p:sldId id="3968" r:id="rId9"/>
    <p:sldId id="4256" r:id="rId10"/>
    <p:sldId id="4339" r:id="rId11"/>
    <p:sldId id="4343" r:id="rId12"/>
    <p:sldId id="4342" r:id="rId13"/>
    <p:sldId id="4341" r:id="rId14"/>
    <p:sldId id="4338" r:id="rId15"/>
    <p:sldId id="4340" r:id="rId16"/>
    <p:sldId id="4344" r:id="rId17"/>
    <p:sldId id="4345" r:id="rId18"/>
    <p:sldId id="4360" r:id="rId19"/>
    <p:sldId id="4356" r:id="rId20"/>
    <p:sldId id="4358" r:id="rId21"/>
    <p:sldId id="4355" r:id="rId22"/>
    <p:sldId id="4354" r:id="rId23"/>
    <p:sldId id="4347" r:id="rId24"/>
    <p:sldId id="4348" r:id="rId25"/>
    <p:sldId id="4364" r:id="rId26"/>
    <p:sldId id="4349" r:id="rId27"/>
    <p:sldId id="4350" r:id="rId28"/>
    <p:sldId id="4351" r:id="rId29"/>
    <p:sldId id="3889" r:id="rId30"/>
    <p:sldId id="4353" r:id="rId31"/>
    <p:sldId id="4363" r:id="rId32"/>
    <p:sldId id="4368" r:id="rId33"/>
    <p:sldId id="4369" r:id="rId34"/>
    <p:sldId id="4365" r:id="rId35"/>
    <p:sldId id="4366" r:id="rId36"/>
    <p:sldId id="4413" r:id="rId37"/>
    <p:sldId id="4414" r:id="rId38"/>
    <p:sldId id="43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DB5000"/>
    <a:srgbClr val="99C8DB"/>
    <a:srgbClr val="F8D90F"/>
    <a:srgbClr val="2A4A8B"/>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4601" autoAdjust="0"/>
  </p:normalViewPr>
  <p:slideViewPr>
    <p:cSldViewPr snapToGrid="0">
      <p:cViewPr varScale="1">
        <p:scale>
          <a:sx n="149" d="100"/>
          <a:sy n="149" d="100"/>
        </p:scale>
        <p:origin x="1168" y="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70EBC9DE-2FE7-45C8-BAC3-542882EC3DDF}"/>
    <pc:docChg chg="modSld">
      <pc:chgData name="Sudarshan Chakravarthi" userId="9632d19e-631d-46a5-9e9a-d9cc496f17d0" providerId="ADAL" clId="{70EBC9DE-2FE7-45C8-BAC3-542882EC3DDF}" dt="2023-11-09T13:58:05.772" v="0" actId="255"/>
      <pc:docMkLst>
        <pc:docMk/>
      </pc:docMkLst>
      <pc:sldChg chg="modSp mod">
        <pc:chgData name="Sudarshan Chakravarthi" userId="9632d19e-631d-46a5-9e9a-d9cc496f17d0" providerId="ADAL" clId="{70EBC9DE-2FE7-45C8-BAC3-542882EC3DDF}" dt="2023-11-09T13:58:05.772" v="0" actId="255"/>
        <pc:sldMkLst>
          <pc:docMk/>
          <pc:sldMk cId="1636152477" sldId="4366"/>
        </pc:sldMkLst>
        <pc:spChg chg="mod">
          <ac:chgData name="Sudarshan Chakravarthi" userId="9632d19e-631d-46a5-9e9a-d9cc496f17d0" providerId="ADAL" clId="{70EBC9DE-2FE7-45C8-BAC3-542882EC3DDF}" dt="2023-11-09T13:58:05.772" v="0" actId="255"/>
          <ac:spMkLst>
            <pc:docMk/>
            <pc:sldMk cId="1636152477" sldId="4366"/>
            <ac:spMk id="6" creationId="{3108C90A-33FC-D16F-DB9B-315ADD27457E}"/>
          </ac:spMkLst>
        </pc:spChg>
        <pc:spChg chg="mod">
          <ac:chgData name="Sudarshan Chakravarthi" userId="9632d19e-631d-46a5-9e9a-d9cc496f17d0" providerId="ADAL" clId="{70EBC9DE-2FE7-45C8-BAC3-542882EC3DDF}" dt="2023-11-09T13:58:05.772" v="0" actId="255"/>
          <ac:spMkLst>
            <pc:docMk/>
            <pc:sldMk cId="1636152477" sldId="4366"/>
            <ac:spMk id="7" creationId="{9B71E9D2-0A5C-2D1C-448C-532532DE107C}"/>
          </ac:spMkLst>
        </pc:spChg>
        <pc:spChg chg="mod">
          <ac:chgData name="Sudarshan Chakravarthi" userId="9632d19e-631d-46a5-9e9a-d9cc496f17d0" providerId="ADAL" clId="{70EBC9DE-2FE7-45C8-BAC3-542882EC3DDF}" dt="2023-11-09T13:58:05.772" v="0" actId="255"/>
          <ac:spMkLst>
            <pc:docMk/>
            <pc:sldMk cId="1636152477" sldId="4366"/>
            <ac:spMk id="8" creationId="{A0439C42-BBEB-6F6E-A957-18FF6BE200BC}"/>
          </ac:spMkLst>
        </pc:spChg>
        <pc:spChg chg="mod">
          <ac:chgData name="Sudarshan Chakravarthi" userId="9632d19e-631d-46a5-9e9a-d9cc496f17d0" providerId="ADAL" clId="{70EBC9DE-2FE7-45C8-BAC3-542882EC3DDF}" dt="2023-11-09T13:58:05.772" v="0" actId="255"/>
          <ac:spMkLst>
            <pc:docMk/>
            <pc:sldMk cId="1636152477" sldId="4366"/>
            <ac:spMk id="9" creationId="{FB2B2468-C8E1-ACEF-85B8-B4B5D969FDAD}"/>
          </ac:spMkLst>
        </pc:spChg>
        <pc:spChg chg="mod">
          <ac:chgData name="Sudarshan Chakravarthi" userId="9632d19e-631d-46a5-9e9a-d9cc496f17d0" providerId="ADAL" clId="{70EBC9DE-2FE7-45C8-BAC3-542882EC3DDF}" dt="2023-11-09T13:58:05.772" v="0" actId="255"/>
          <ac:spMkLst>
            <pc:docMk/>
            <pc:sldMk cId="1636152477" sldId="4366"/>
            <ac:spMk id="10" creationId="{35591BC8-BFF2-946A-7CCC-C3D50BF5182F}"/>
          </ac:spMkLst>
        </pc:spChg>
        <pc:spChg chg="mod">
          <ac:chgData name="Sudarshan Chakravarthi" userId="9632d19e-631d-46a5-9e9a-d9cc496f17d0" providerId="ADAL" clId="{70EBC9DE-2FE7-45C8-BAC3-542882EC3DDF}" dt="2023-11-09T13:58:05.772" v="0" actId="255"/>
          <ac:spMkLst>
            <pc:docMk/>
            <pc:sldMk cId="1636152477" sldId="4366"/>
            <ac:spMk id="11" creationId="{AD27F096-8BC6-94D9-2791-50E65BB19295}"/>
          </ac:spMkLst>
        </pc:spChg>
        <pc:spChg chg="mod">
          <ac:chgData name="Sudarshan Chakravarthi" userId="9632d19e-631d-46a5-9e9a-d9cc496f17d0" providerId="ADAL" clId="{70EBC9DE-2FE7-45C8-BAC3-542882EC3DDF}" dt="2023-11-09T13:58:05.772" v="0" actId="255"/>
          <ac:spMkLst>
            <pc:docMk/>
            <pc:sldMk cId="1636152477" sldId="4366"/>
            <ac:spMk id="12" creationId="{6C34265D-F42C-1B06-FAE8-D254BBC5F24B}"/>
          </ac:spMkLst>
        </pc:spChg>
        <pc:spChg chg="mod">
          <ac:chgData name="Sudarshan Chakravarthi" userId="9632d19e-631d-46a5-9e9a-d9cc496f17d0" providerId="ADAL" clId="{70EBC9DE-2FE7-45C8-BAC3-542882EC3DDF}" dt="2023-11-09T13:58:05.772" v="0" actId="255"/>
          <ac:spMkLst>
            <pc:docMk/>
            <pc:sldMk cId="1636152477" sldId="4366"/>
            <ac:spMk id="13" creationId="{650ACCBE-2B4E-502E-5088-15502CD1FF4F}"/>
          </ac:spMkLst>
        </pc:spChg>
        <pc:spChg chg="mod">
          <ac:chgData name="Sudarshan Chakravarthi" userId="9632d19e-631d-46a5-9e9a-d9cc496f17d0" providerId="ADAL" clId="{70EBC9DE-2FE7-45C8-BAC3-542882EC3DDF}" dt="2023-11-09T13:58:05.772" v="0" actId="255"/>
          <ac:spMkLst>
            <pc:docMk/>
            <pc:sldMk cId="1636152477" sldId="4366"/>
            <ac:spMk id="14" creationId="{37FC90F8-60A6-9EB0-3357-C2F87F8019ED}"/>
          </ac:spMkLst>
        </pc:spChg>
        <pc:spChg chg="mod">
          <ac:chgData name="Sudarshan Chakravarthi" userId="9632d19e-631d-46a5-9e9a-d9cc496f17d0" providerId="ADAL" clId="{70EBC9DE-2FE7-45C8-BAC3-542882EC3DDF}" dt="2023-11-09T13:58:05.772" v="0" actId="255"/>
          <ac:spMkLst>
            <pc:docMk/>
            <pc:sldMk cId="1636152477" sldId="4366"/>
            <ac:spMk id="15" creationId="{974F8EAA-5765-6D57-4E2A-A9F0920A97E7}"/>
          </ac:spMkLst>
        </pc:spChg>
        <pc:spChg chg="mod">
          <ac:chgData name="Sudarshan Chakravarthi" userId="9632d19e-631d-46a5-9e9a-d9cc496f17d0" providerId="ADAL" clId="{70EBC9DE-2FE7-45C8-BAC3-542882EC3DDF}" dt="2023-11-09T13:58:05.772" v="0" actId="255"/>
          <ac:spMkLst>
            <pc:docMk/>
            <pc:sldMk cId="1636152477" sldId="4366"/>
            <ac:spMk id="16" creationId="{182219E2-09B0-9A34-0E93-23AD62173C01}"/>
          </ac:spMkLst>
        </pc:spChg>
        <pc:spChg chg="mod">
          <ac:chgData name="Sudarshan Chakravarthi" userId="9632d19e-631d-46a5-9e9a-d9cc496f17d0" providerId="ADAL" clId="{70EBC9DE-2FE7-45C8-BAC3-542882EC3DDF}" dt="2023-11-09T13:58:05.772" v="0" actId="255"/>
          <ac:spMkLst>
            <pc:docMk/>
            <pc:sldMk cId="1636152477" sldId="4366"/>
            <ac:spMk id="17" creationId="{2DEE2322-40B9-82C5-4848-DDCD26DDF374}"/>
          </ac:spMkLst>
        </pc:spChg>
        <pc:spChg chg="mod">
          <ac:chgData name="Sudarshan Chakravarthi" userId="9632d19e-631d-46a5-9e9a-d9cc496f17d0" providerId="ADAL" clId="{70EBC9DE-2FE7-45C8-BAC3-542882EC3DDF}" dt="2023-11-09T13:58:05.772" v="0" actId="255"/>
          <ac:spMkLst>
            <pc:docMk/>
            <pc:sldMk cId="1636152477" sldId="4366"/>
            <ac:spMk id="18" creationId="{C732C22C-EEDA-1A59-E73B-3F375DBABD04}"/>
          </ac:spMkLst>
        </pc:spChg>
        <pc:spChg chg="mod">
          <ac:chgData name="Sudarshan Chakravarthi" userId="9632d19e-631d-46a5-9e9a-d9cc496f17d0" providerId="ADAL" clId="{70EBC9DE-2FE7-45C8-BAC3-542882EC3DDF}" dt="2023-11-09T13:58:05.772" v="0" actId="255"/>
          <ac:spMkLst>
            <pc:docMk/>
            <pc:sldMk cId="1636152477" sldId="4366"/>
            <ac:spMk id="19" creationId="{C7432A7F-6AB7-F112-3B14-09EA53A28E48}"/>
          </ac:spMkLst>
        </pc:spChg>
        <pc:spChg chg="mod">
          <ac:chgData name="Sudarshan Chakravarthi" userId="9632d19e-631d-46a5-9e9a-d9cc496f17d0" providerId="ADAL" clId="{70EBC9DE-2FE7-45C8-BAC3-542882EC3DDF}" dt="2023-11-09T13:58:05.772" v="0" actId="255"/>
          <ac:spMkLst>
            <pc:docMk/>
            <pc:sldMk cId="1636152477" sldId="4366"/>
            <ac:spMk id="20" creationId="{98464149-4663-8956-37B2-4A01330E14F1}"/>
          </ac:spMkLst>
        </pc:spChg>
        <pc:spChg chg="mod">
          <ac:chgData name="Sudarshan Chakravarthi" userId="9632d19e-631d-46a5-9e9a-d9cc496f17d0" providerId="ADAL" clId="{70EBC9DE-2FE7-45C8-BAC3-542882EC3DDF}" dt="2023-11-09T13:58:05.772" v="0" actId="255"/>
          <ac:spMkLst>
            <pc:docMk/>
            <pc:sldMk cId="1636152477" sldId="4366"/>
            <ac:spMk id="21" creationId="{E4A6475B-6214-7F68-ABFE-64FEC72F9900}"/>
          </ac:spMkLst>
        </pc:spChg>
      </pc:sldChg>
    </pc:docChg>
  </pc:docChgLst>
  <pc:docChgLst>
    <pc:chgData name="Sudarshan Chakravarthi" userId="9632d19e-631d-46a5-9e9a-d9cc496f17d0" providerId="ADAL" clId="{7670AF1C-CCBC-4C77-8B3F-3729641C9EF5}"/>
    <pc:docChg chg="undo custSel addSld delSld modSld sldOrd">
      <pc:chgData name="Sudarshan Chakravarthi" userId="9632d19e-631d-46a5-9e9a-d9cc496f17d0" providerId="ADAL" clId="{7670AF1C-CCBC-4C77-8B3F-3729641C9EF5}" dt="2023-02-20T12:28:08.956" v="20774"/>
      <pc:docMkLst>
        <pc:docMk/>
      </pc:docMkLst>
      <pc:sldChg chg="addSp delSp modSp add del mod">
        <pc:chgData name="Sudarshan Chakravarthi" userId="9632d19e-631d-46a5-9e9a-d9cc496f17d0" providerId="ADAL" clId="{7670AF1C-CCBC-4C77-8B3F-3729641C9EF5}" dt="2022-08-23T10:33:36.614" v="14432" actId="47"/>
        <pc:sldMkLst>
          <pc:docMk/>
          <pc:sldMk cId="1303455736" sldId="3396"/>
        </pc:sldMkLst>
        <pc:spChg chg="del">
          <ac:chgData name="Sudarshan Chakravarthi" userId="9632d19e-631d-46a5-9e9a-d9cc496f17d0" providerId="ADAL" clId="{7670AF1C-CCBC-4C77-8B3F-3729641C9EF5}" dt="2022-08-23T10:15:20.119" v="13946" actId="478"/>
          <ac:spMkLst>
            <pc:docMk/>
            <pc:sldMk cId="1303455736" sldId="3396"/>
            <ac:spMk id="4" creationId="{00000000-0000-0000-0000-000000000000}"/>
          </ac:spMkLst>
        </pc:spChg>
        <pc:spChg chg="mod">
          <ac:chgData name="Sudarshan Chakravarthi" userId="9632d19e-631d-46a5-9e9a-d9cc496f17d0" providerId="ADAL" clId="{7670AF1C-CCBC-4C77-8B3F-3729641C9EF5}" dt="2022-08-23T10:15:59.729" v="13956" actId="478"/>
          <ac:spMkLst>
            <pc:docMk/>
            <pc:sldMk cId="1303455736" sldId="3396"/>
            <ac:spMk id="50" creationId="{00000000-0000-0000-0000-000000000000}"/>
          </ac:spMkLst>
        </pc:spChg>
        <pc:spChg chg="del">
          <ac:chgData name="Sudarshan Chakravarthi" userId="9632d19e-631d-46a5-9e9a-d9cc496f17d0" providerId="ADAL" clId="{7670AF1C-CCBC-4C77-8B3F-3729641C9EF5}" dt="2022-08-23T10:15:37.593" v="13950" actId="478"/>
          <ac:spMkLst>
            <pc:docMk/>
            <pc:sldMk cId="1303455736" sldId="3396"/>
            <ac:spMk id="55" creationId="{00000000-0000-0000-0000-000000000000}"/>
          </ac:spMkLst>
        </pc:spChg>
        <pc:grpChg chg="add del">
          <ac:chgData name="Sudarshan Chakravarthi" userId="9632d19e-631d-46a5-9e9a-d9cc496f17d0" providerId="ADAL" clId="{7670AF1C-CCBC-4C77-8B3F-3729641C9EF5}" dt="2022-08-23T10:15:59.729" v="13956" actId="478"/>
          <ac:grpSpMkLst>
            <pc:docMk/>
            <pc:sldMk cId="1303455736" sldId="3396"/>
            <ac:grpSpMk id="48" creationId="{00000000-0000-0000-0000-000000000000}"/>
          </ac:grpSpMkLst>
        </pc:grpChg>
        <pc:grpChg chg="del">
          <ac:chgData name="Sudarshan Chakravarthi" userId="9632d19e-631d-46a5-9e9a-d9cc496f17d0" providerId="ADAL" clId="{7670AF1C-CCBC-4C77-8B3F-3729641C9EF5}" dt="2022-08-23T10:15:43.305" v="13951" actId="478"/>
          <ac:grpSpMkLst>
            <pc:docMk/>
            <pc:sldMk cId="1303455736" sldId="3396"/>
            <ac:grpSpMk id="68" creationId="{00000000-0000-0000-0000-000000000000}"/>
          </ac:grpSpMkLst>
        </pc:grpChg>
        <pc:graphicFrameChg chg="mod">
          <ac:chgData name="Sudarshan Chakravarthi" userId="9632d19e-631d-46a5-9e9a-d9cc496f17d0" providerId="ADAL" clId="{7670AF1C-CCBC-4C77-8B3F-3729641C9EF5}" dt="2022-08-23T10:16:10.120" v="13957" actId="207"/>
          <ac:graphicFrameMkLst>
            <pc:docMk/>
            <pc:sldMk cId="1303455736" sldId="3396"/>
            <ac:graphicFrameMk id="37" creationId="{00000000-0000-0000-0000-000000000000}"/>
          </ac:graphicFrameMkLst>
        </pc:graphicFrameChg>
        <pc:graphicFrameChg chg="mod">
          <ac:chgData name="Sudarshan Chakravarthi" userId="9632d19e-631d-46a5-9e9a-d9cc496f17d0" providerId="ADAL" clId="{7670AF1C-CCBC-4C77-8B3F-3729641C9EF5}" dt="2022-08-23T10:15:33.414" v="13949" actId="207"/>
          <ac:graphicFrameMkLst>
            <pc:docMk/>
            <pc:sldMk cId="1303455736" sldId="3396"/>
            <ac:graphicFrameMk id="46" creationId="{00000000-0000-0000-0000-000000000000}"/>
          </ac:graphicFrameMkLst>
        </pc:graphicFrameChg>
        <pc:graphicFrameChg chg="add del mod">
          <ac:chgData name="Sudarshan Chakravarthi" userId="9632d19e-631d-46a5-9e9a-d9cc496f17d0" providerId="ADAL" clId="{7670AF1C-CCBC-4C77-8B3F-3729641C9EF5}" dt="2022-08-23T10:15:59.729" v="13956" actId="478"/>
          <ac:graphicFrameMkLst>
            <pc:docMk/>
            <pc:sldMk cId="1303455736" sldId="3396"/>
            <ac:graphicFrameMk id="49" creationId="{00000000-0000-0000-0000-000000000000}"/>
          </ac:graphicFrameMkLst>
        </pc:graphicFrameChg>
        <pc:picChg chg="del">
          <ac:chgData name="Sudarshan Chakravarthi" userId="9632d19e-631d-46a5-9e9a-d9cc496f17d0" providerId="ADAL" clId="{7670AF1C-CCBC-4C77-8B3F-3729641C9EF5}" dt="2022-08-23T10:15:47.961" v="13954" actId="478"/>
          <ac:picMkLst>
            <pc:docMk/>
            <pc:sldMk cId="1303455736" sldId="3396"/>
            <ac:picMk id="99" creationId="{B276F709-E460-44AD-AE42-01E1AFA201E1}"/>
          </ac:picMkLst>
        </pc:picChg>
        <pc:cxnChg chg="del">
          <ac:chgData name="Sudarshan Chakravarthi" userId="9632d19e-631d-46a5-9e9a-d9cc496f17d0" providerId="ADAL" clId="{7670AF1C-CCBC-4C77-8B3F-3729641C9EF5}" dt="2022-08-23T10:15:44.313" v="13952" actId="478"/>
          <ac:cxnSpMkLst>
            <pc:docMk/>
            <pc:sldMk cId="1303455736" sldId="3396"/>
            <ac:cxnSpMk id="60" creationId="{00000000-0000-0000-0000-000000000000}"/>
          </ac:cxnSpMkLst>
        </pc:cxnChg>
        <pc:cxnChg chg="mod">
          <ac:chgData name="Sudarshan Chakravarthi" userId="9632d19e-631d-46a5-9e9a-d9cc496f17d0" providerId="ADAL" clId="{7670AF1C-CCBC-4C77-8B3F-3729641C9EF5}" dt="2022-08-23T10:15:43.305" v="13951" actId="478"/>
          <ac:cxnSpMkLst>
            <pc:docMk/>
            <pc:sldMk cId="1303455736" sldId="3396"/>
            <ac:cxnSpMk id="65" creationId="{00000000-0000-0000-0000-000000000000}"/>
          </ac:cxnSpMkLst>
        </pc:cxnChg>
        <pc:cxnChg chg="del">
          <ac:chgData name="Sudarshan Chakravarthi" userId="9632d19e-631d-46a5-9e9a-d9cc496f17d0" providerId="ADAL" clId="{7670AF1C-CCBC-4C77-8B3F-3729641C9EF5}" dt="2022-08-23T10:15:45.425" v="13953" actId="478"/>
          <ac:cxnSpMkLst>
            <pc:docMk/>
            <pc:sldMk cId="1303455736" sldId="3396"/>
            <ac:cxnSpMk id="71" creationId="{00000000-0000-0000-0000-000000000000}"/>
          </ac:cxnSpMkLst>
        </pc:cxnChg>
      </pc:sldChg>
      <pc:sldChg chg="addSp delSp modSp add mod ord">
        <pc:chgData name="Sudarshan Chakravarthi" userId="9632d19e-631d-46a5-9e9a-d9cc496f17d0" providerId="ADAL" clId="{7670AF1C-CCBC-4C77-8B3F-3729641C9EF5}" dt="2022-08-25T16:37:04.655" v="20694"/>
        <pc:sldMkLst>
          <pc:docMk/>
          <pc:sldMk cId="221500975" sldId="3889"/>
        </pc:sldMkLst>
        <pc:spChg chg="add del mod">
          <ac:chgData name="Sudarshan Chakravarthi" userId="9632d19e-631d-46a5-9e9a-d9cc496f17d0" providerId="ADAL" clId="{7670AF1C-CCBC-4C77-8B3F-3729641C9EF5}" dt="2022-08-25T13:14:32.207" v="17652"/>
          <ac:spMkLst>
            <pc:docMk/>
            <pc:sldMk cId="221500975" sldId="3889"/>
            <ac:spMk id="6" creationId="{7FD073C2-B75F-C7FF-A216-196F7396407D}"/>
          </ac:spMkLst>
        </pc:spChg>
        <pc:spChg chg="add del mod">
          <ac:chgData name="Sudarshan Chakravarthi" userId="9632d19e-631d-46a5-9e9a-d9cc496f17d0" providerId="ADAL" clId="{7670AF1C-CCBC-4C77-8B3F-3729641C9EF5}" dt="2022-08-25T13:14:32.207" v="17652"/>
          <ac:spMkLst>
            <pc:docMk/>
            <pc:sldMk cId="221500975" sldId="3889"/>
            <ac:spMk id="7" creationId="{EB3065F7-3DEE-8545-2570-0D543E8D124D}"/>
          </ac:spMkLst>
        </pc:spChg>
        <pc:spChg chg="add del mod">
          <ac:chgData name="Sudarshan Chakravarthi" userId="9632d19e-631d-46a5-9e9a-d9cc496f17d0" providerId="ADAL" clId="{7670AF1C-CCBC-4C77-8B3F-3729641C9EF5}" dt="2022-08-25T13:14:32.207" v="17652"/>
          <ac:spMkLst>
            <pc:docMk/>
            <pc:sldMk cId="221500975" sldId="3889"/>
            <ac:spMk id="12" creationId="{218772AD-AE6B-FE97-9037-EB1B64B76061}"/>
          </ac:spMkLst>
        </pc:spChg>
        <pc:spChg chg="add del mod">
          <ac:chgData name="Sudarshan Chakravarthi" userId="9632d19e-631d-46a5-9e9a-d9cc496f17d0" providerId="ADAL" clId="{7670AF1C-CCBC-4C77-8B3F-3729641C9EF5}" dt="2022-08-25T13:14:32.207" v="17652"/>
          <ac:spMkLst>
            <pc:docMk/>
            <pc:sldMk cId="221500975" sldId="3889"/>
            <ac:spMk id="16" creationId="{1FF75E98-8753-2038-7F0F-1D0DF2EC8D40}"/>
          </ac:spMkLst>
        </pc:spChg>
        <pc:spChg chg="add mod">
          <ac:chgData name="Sudarshan Chakravarthi" userId="9632d19e-631d-46a5-9e9a-d9cc496f17d0" providerId="ADAL" clId="{7670AF1C-CCBC-4C77-8B3F-3729641C9EF5}" dt="2022-08-25T13:15:34.548" v="17690"/>
          <ac:spMkLst>
            <pc:docMk/>
            <pc:sldMk cId="221500975" sldId="3889"/>
            <ac:spMk id="17" creationId="{0B4FC4FD-30E2-AE2E-97B4-3A1404E652C5}"/>
          </ac:spMkLst>
        </pc:spChg>
        <pc:spChg chg="add mod">
          <ac:chgData name="Sudarshan Chakravarthi" userId="9632d19e-631d-46a5-9e9a-d9cc496f17d0" providerId="ADAL" clId="{7670AF1C-CCBC-4C77-8B3F-3729641C9EF5}" dt="2022-08-25T13:18:55.365" v="17822" actId="122"/>
          <ac:spMkLst>
            <pc:docMk/>
            <pc:sldMk cId="221500975" sldId="3889"/>
            <ac:spMk id="18" creationId="{634489B4-0250-8397-091C-94525A75C076}"/>
          </ac:spMkLst>
        </pc:spChg>
        <pc:picChg chg="add del">
          <ac:chgData name="Sudarshan Chakravarthi" userId="9632d19e-631d-46a5-9e9a-d9cc496f17d0" providerId="ADAL" clId="{7670AF1C-CCBC-4C77-8B3F-3729641C9EF5}" dt="2022-08-25T13:14:25.834" v="17648"/>
          <ac:picMkLst>
            <pc:docMk/>
            <pc:sldMk cId="221500975" sldId="3889"/>
            <ac:picMk id="3" creationId="{CFF0DBAA-A87B-A396-EC5B-0069FC4C7EE3}"/>
          </ac:picMkLst>
        </pc:picChg>
      </pc:sldChg>
      <pc:sldChg chg="del">
        <pc:chgData name="Sudarshan Chakravarthi" userId="9632d19e-631d-46a5-9e9a-d9cc496f17d0" providerId="ADAL" clId="{7670AF1C-CCBC-4C77-8B3F-3729641C9EF5}" dt="2022-08-25T13:50:26.308" v="18451" actId="47"/>
        <pc:sldMkLst>
          <pc:docMk/>
          <pc:sldMk cId="4112886449" sldId="3941"/>
        </pc:sldMkLst>
      </pc:sldChg>
      <pc:sldChg chg="add del">
        <pc:chgData name="Sudarshan Chakravarthi" userId="9632d19e-631d-46a5-9e9a-d9cc496f17d0" providerId="ADAL" clId="{7670AF1C-CCBC-4C77-8B3F-3729641C9EF5}" dt="2023-01-20T09:10:29.546" v="20766"/>
        <pc:sldMkLst>
          <pc:docMk/>
          <pc:sldMk cId="3097043110" sldId="3965"/>
        </pc:sldMkLst>
      </pc:sldChg>
      <pc:sldChg chg="add del ord">
        <pc:chgData name="Sudarshan Chakravarthi" userId="9632d19e-631d-46a5-9e9a-d9cc496f17d0" providerId="ADAL" clId="{7670AF1C-CCBC-4C77-8B3F-3729641C9EF5}" dt="2023-01-20T09:05:13.174" v="20759"/>
        <pc:sldMkLst>
          <pc:docMk/>
          <pc:sldMk cId="4149201057" sldId="3968"/>
        </pc:sldMkLst>
      </pc:sldChg>
      <pc:sldChg chg="addSp delSp modSp mod">
        <pc:chgData name="Sudarshan Chakravarthi" userId="9632d19e-631d-46a5-9e9a-d9cc496f17d0" providerId="ADAL" clId="{7670AF1C-CCBC-4C77-8B3F-3729641C9EF5}" dt="2023-02-20T12:27:56.041" v="20772" actId="1076"/>
        <pc:sldMkLst>
          <pc:docMk/>
          <pc:sldMk cId="1805402828" sldId="4213"/>
        </pc:sldMkLst>
        <pc:spChg chg="add del mod">
          <ac:chgData name="Sudarshan Chakravarthi" userId="9632d19e-631d-46a5-9e9a-d9cc496f17d0" providerId="ADAL" clId="{7670AF1C-CCBC-4C77-8B3F-3729641C9EF5}" dt="2022-08-25T14:31:37.360" v="19808" actId="478"/>
          <ac:spMkLst>
            <pc:docMk/>
            <pc:sldMk cId="1805402828" sldId="4213"/>
            <ac:spMk id="2" creationId="{BD5F1364-0C9F-2915-77D9-ED5ECBEC39F3}"/>
          </ac:spMkLst>
        </pc:spChg>
        <pc:spChg chg="add del mod">
          <ac:chgData name="Sudarshan Chakravarthi" userId="9632d19e-631d-46a5-9e9a-d9cc496f17d0" providerId="ADAL" clId="{7670AF1C-CCBC-4C77-8B3F-3729641C9EF5}" dt="2022-08-25T14:31:01.327" v="19794" actId="478"/>
          <ac:spMkLst>
            <pc:docMk/>
            <pc:sldMk cId="1805402828" sldId="4213"/>
            <ac:spMk id="3" creationId="{5C9B3C18-F483-7234-AE57-BF77D4DAECAC}"/>
          </ac:spMkLst>
        </pc:spChg>
        <pc:spChg chg="mod">
          <ac:chgData name="Sudarshan Chakravarthi" userId="9632d19e-631d-46a5-9e9a-d9cc496f17d0" providerId="ADAL" clId="{7670AF1C-CCBC-4C77-8B3F-3729641C9EF5}" dt="2023-02-20T12:27:52.196" v="20771"/>
          <ac:spMkLst>
            <pc:docMk/>
            <pc:sldMk cId="1805402828" sldId="4213"/>
            <ac:spMk id="3" creationId="{B13CF234-3E26-BC0F-BA5E-5C9B9D6BA978}"/>
          </ac:spMkLst>
        </pc:spChg>
        <pc:spChg chg="add del mod">
          <ac:chgData name="Sudarshan Chakravarthi" userId="9632d19e-631d-46a5-9e9a-d9cc496f17d0" providerId="ADAL" clId="{7670AF1C-CCBC-4C77-8B3F-3729641C9EF5}" dt="2022-08-25T14:31:00.153" v="19793" actId="478"/>
          <ac:spMkLst>
            <pc:docMk/>
            <pc:sldMk cId="1805402828" sldId="4213"/>
            <ac:spMk id="5" creationId="{99E739C8-0167-7D9D-AFA5-300164E687B6}"/>
          </ac:spMkLst>
        </pc:spChg>
        <pc:spChg chg="mod">
          <ac:chgData name="Sudarshan Chakravarthi" userId="9632d19e-631d-46a5-9e9a-d9cc496f17d0" providerId="ADAL" clId="{7670AF1C-CCBC-4C77-8B3F-3729641C9EF5}" dt="2023-02-20T12:27:52.196" v="20771"/>
          <ac:spMkLst>
            <pc:docMk/>
            <pc:sldMk cId="1805402828" sldId="4213"/>
            <ac:spMk id="5" creationId="{FA2B2BC9-5BBF-801E-39A4-2BDB472C35DB}"/>
          </ac:spMkLst>
        </pc:spChg>
        <pc:spChg chg="add del mod">
          <ac:chgData name="Sudarshan Chakravarthi" userId="9632d19e-631d-46a5-9e9a-d9cc496f17d0" providerId="ADAL" clId="{7670AF1C-CCBC-4C77-8B3F-3729641C9EF5}" dt="2022-08-25T14:30:58.288" v="19791" actId="478"/>
          <ac:spMkLst>
            <pc:docMk/>
            <pc:sldMk cId="1805402828" sldId="4213"/>
            <ac:spMk id="6" creationId="{6E5F53D4-C63E-52F5-92C9-C75EE7043C53}"/>
          </ac:spMkLst>
        </pc:spChg>
        <pc:spChg chg="add del mod">
          <ac:chgData name="Sudarshan Chakravarthi" userId="9632d19e-631d-46a5-9e9a-d9cc496f17d0" providerId="ADAL" clId="{7670AF1C-CCBC-4C77-8B3F-3729641C9EF5}" dt="2022-08-25T14:31:34.347" v="19806" actId="478"/>
          <ac:spMkLst>
            <pc:docMk/>
            <pc:sldMk cId="1805402828" sldId="4213"/>
            <ac:spMk id="7" creationId="{5F159E74-4B0F-DB56-7922-0AD126D11C7E}"/>
          </ac:spMkLst>
        </pc:spChg>
        <pc:spChg chg="mod">
          <ac:chgData name="Sudarshan Chakravarthi" userId="9632d19e-631d-46a5-9e9a-d9cc496f17d0" providerId="ADAL" clId="{7670AF1C-CCBC-4C77-8B3F-3729641C9EF5}" dt="2022-06-01T13:20:00.124" v="74" actId="20577"/>
          <ac:spMkLst>
            <pc:docMk/>
            <pc:sldMk cId="1805402828" sldId="4213"/>
            <ac:spMk id="19" creationId="{19C1CEDE-1FDC-88D1-65D7-DFF91C6681A9}"/>
          </ac:spMkLst>
        </pc:spChg>
        <pc:grpChg chg="add mod">
          <ac:chgData name="Sudarshan Chakravarthi" userId="9632d19e-631d-46a5-9e9a-d9cc496f17d0" providerId="ADAL" clId="{7670AF1C-CCBC-4C77-8B3F-3729641C9EF5}" dt="2023-02-20T12:27:56.041" v="20772" actId="1076"/>
          <ac:grpSpMkLst>
            <pc:docMk/>
            <pc:sldMk cId="1805402828" sldId="4213"/>
            <ac:grpSpMk id="2" creationId="{565B190F-2259-40D0-F0A3-463AF60102AE}"/>
          </ac:grpSpMkLst>
        </pc:grpChg>
        <pc:picChg chg="add mod">
          <ac:chgData name="Sudarshan Chakravarthi" userId="9632d19e-631d-46a5-9e9a-d9cc496f17d0" providerId="ADAL" clId="{7670AF1C-CCBC-4C77-8B3F-3729641C9EF5}" dt="2022-08-25T14:31:42.395" v="19809" actId="1076"/>
          <ac:picMkLst>
            <pc:docMk/>
            <pc:sldMk cId="1805402828" sldId="4213"/>
            <ac:picMk id="8" creationId="{F9D82CE9-F93B-3196-EA9F-725DAAE988AB}"/>
          </ac:picMkLst>
        </pc:picChg>
        <pc:picChg chg="del">
          <ac:chgData name="Sudarshan Chakravarthi" userId="9632d19e-631d-46a5-9e9a-d9cc496f17d0" providerId="ADAL" clId="{7670AF1C-CCBC-4C77-8B3F-3729641C9EF5}" dt="2022-08-22T14:53:07.572" v="11394" actId="478"/>
          <ac:picMkLst>
            <pc:docMk/>
            <pc:sldMk cId="1805402828" sldId="4213"/>
            <ac:picMk id="12" creationId="{AACF4856-4B4F-7DF4-F480-456C999341C4}"/>
          </ac:picMkLst>
        </pc:picChg>
        <pc:picChg chg="add del mod">
          <ac:chgData name="Sudarshan Chakravarthi" userId="9632d19e-631d-46a5-9e9a-d9cc496f17d0" providerId="ADAL" clId="{7670AF1C-CCBC-4C77-8B3F-3729641C9EF5}" dt="2022-08-25T14:31:35.068" v="19807" actId="478"/>
          <ac:picMkLst>
            <pc:docMk/>
            <pc:sldMk cId="1805402828" sldId="4213"/>
            <ac:picMk id="4098" creationId="{C08E62E0-ABD8-B4BF-5D45-3DD0793C783E}"/>
          </ac:picMkLst>
        </pc:picChg>
      </pc:sldChg>
      <pc:sldChg chg="del">
        <pc:chgData name="Sudarshan Chakravarthi" userId="9632d19e-631d-46a5-9e9a-d9cc496f17d0" providerId="ADAL" clId="{7670AF1C-CCBC-4C77-8B3F-3729641C9EF5}" dt="2023-01-19T11:14:09.990" v="20732" actId="47"/>
        <pc:sldMkLst>
          <pc:docMk/>
          <pc:sldMk cId="2970925400" sldId="4214"/>
        </pc:sldMkLst>
      </pc:sldChg>
      <pc:sldChg chg="addSp delSp modSp mod">
        <pc:chgData name="Sudarshan Chakravarthi" userId="9632d19e-631d-46a5-9e9a-d9cc496f17d0" providerId="ADAL" clId="{7670AF1C-CCBC-4C77-8B3F-3729641C9EF5}" dt="2023-01-19T11:13:32.585" v="20728" actId="1076"/>
        <pc:sldMkLst>
          <pc:docMk/>
          <pc:sldMk cId="3803699210" sldId="4256"/>
        </pc:sldMkLst>
        <pc:spChg chg="add mod">
          <ac:chgData name="Sudarshan Chakravarthi" userId="9632d19e-631d-46a5-9e9a-d9cc496f17d0" providerId="ADAL" clId="{7670AF1C-CCBC-4C77-8B3F-3729641C9EF5}" dt="2022-08-22T14:59:47.489" v="11451" actId="2085"/>
          <ac:spMkLst>
            <pc:docMk/>
            <pc:sldMk cId="3803699210" sldId="4256"/>
            <ac:spMk id="2" creationId="{2BFB18C1-3BB9-FEF9-1469-B77296BECE5D}"/>
          </ac:spMkLst>
        </pc:spChg>
        <pc:spChg chg="del mod">
          <ac:chgData name="Sudarshan Chakravarthi" userId="9632d19e-631d-46a5-9e9a-d9cc496f17d0" providerId="ADAL" clId="{7670AF1C-CCBC-4C77-8B3F-3729641C9EF5}" dt="2022-06-01T14:34:57.855" v="559" actId="478"/>
          <ac:spMkLst>
            <pc:docMk/>
            <pc:sldMk cId="3803699210" sldId="4256"/>
            <ac:spMk id="7" creationId="{655CDBAC-4728-D4A8-FF61-7B0EC007F795}"/>
          </ac:spMkLst>
        </pc:spChg>
        <pc:spChg chg="add mod">
          <ac:chgData name="Sudarshan Chakravarthi" userId="9632d19e-631d-46a5-9e9a-d9cc496f17d0" providerId="ADAL" clId="{7670AF1C-CCBC-4C77-8B3F-3729641C9EF5}" dt="2023-01-19T11:13:32.585" v="20728" actId="1076"/>
          <ac:spMkLst>
            <pc:docMk/>
            <pc:sldMk cId="3803699210" sldId="4256"/>
            <ac:spMk id="8" creationId="{1DF92EE4-D980-C071-05F3-C8033AEBB183}"/>
          </ac:spMkLst>
        </pc:spChg>
        <pc:spChg chg="mod">
          <ac:chgData name="Sudarshan Chakravarthi" userId="9632d19e-631d-46a5-9e9a-d9cc496f17d0" providerId="ADAL" clId="{7670AF1C-CCBC-4C77-8B3F-3729641C9EF5}" dt="2022-08-22T14:59:23.413" v="11443" actId="6549"/>
          <ac:spMkLst>
            <pc:docMk/>
            <pc:sldMk cId="3803699210" sldId="4256"/>
            <ac:spMk id="24" creationId="{F3CD965C-7947-FBBB-C5F0-7806EE3D0488}"/>
          </ac:spMkLst>
        </pc:spChg>
        <pc:picChg chg="del mod">
          <ac:chgData name="Sudarshan Chakravarthi" userId="9632d19e-631d-46a5-9e9a-d9cc496f17d0" providerId="ADAL" clId="{7670AF1C-CCBC-4C77-8B3F-3729641C9EF5}" dt="2022-08-22T14:59:33.893" v="11448" actId="478"/>
          <ac:picMkLst>
            <pc:docMk/>
            <pc:sldMk cId="3803699210" sldId="4256"/>
            <ac:picMk id="6" creationId="{212A0104-9A72-FDE0-4A87-5FBDCC065B92}"/>
          </ac:picMkLst>
        </pc:picChg>
      </pc:sldChg>
      <pc:sldChg chg="del">
        <pc:chgData name="Sudarshan Chakravarthi" userId="9632d19e-631d-46a5-9e9a-d9cc496f17d0" providerId="ADAL" clId="{7670AF1C-CCBC-4C77-8B3F-3729641C9EF5}" dt="2023-01-19T11:14:25.722" v="20735" actId="47"/>
        <pc:sldMkLst>
          <pc:docMk/>
          <pc:sldMk cId="2344690218" sldId="4283"/>
        </pc:sldMkLst>
      </pc:sldChg>
      <pc:sldChg chg="del">
        <pc:chgData name="Sudarshan Chakravarthi" userId="9632d19e-631d-46a5-9e9a-d9cc496f17d0" providerId="ADAL" clId="{7670AF1C-CCBC-4C77-8B3F-3729641C9EF5}" dt="2022-08-25T13:50:26.308" v="18451" actId="47"/>
        <pc:sldMkLst>
          <pc:docMk/>
          <pc:sldMk cId="2379246532" sldId="4306"/>
        </pc:sldMkLst>
      </pc:sldChg>
      <pc:sldChg chg="del">
        <pc:chgData name="Sudarshan Chakravarthi" userId="9632d19e-631d-46a5-9e9a-d9cc496f17d0" providerId="ADAL" clId="{7670AF1C-CCBC-4C77-8B3F-3729641C9EF5}" dt="2022-08-25T13:50:26.308" v="18451" actId="47"/>
        <pc:sldMkLst>
          <pc:docMk/>
          <pc:sldMk cId="2407755372" sldId="4307"/>
        </pc:sldMkLst>
      </pc:sldChg>
      <pc:sldChg chg="del">
        <pc:chgData name="Sudarshan Chakravarthi" userId="9632d19e-631d-46a5-9e9a-d9cc496f17d0" providerId="ADAL" clId="{7670AF1C-CCBC-4C77-8B3F-3729641C9EF5}" dt="2022-08-25T13:50:26.308" v="18451" actId="47"/>
        <pc:sldMkLst>
          <pc:docMk/>
          <pc:sldMk cId="1941840799" sldId="4308"/>
        </pc:sldMkLst>
      </pc:sldChg>
      <pc:sldChg chg="del">
        <pc:chgData name="Sudarshan Chakravarthi" userId="9632d19e-631d-46a5-9e9a-d9cc496f17d0" providerId="ADAL" clId="{7670AF1C-CCBC-4C77-8B3F-3729641C9EF5}" dt="2022-08-25T13:50:26.308" v="18451" actId="47"/>
        <pc:sldMkLst>
          <pc:docMk/>
          <pc:sldMk cId="4152686176" sldId="4309"/>
        </pc:sldMkLst>
      </pc:sldChg>
      <pc:sldChg chg="del">
        <pc:chgData name="Sudarshan Chakravarthi" userId="9632d19e-631d-46a5-9e9a-d9cc496f17d0" providerId="ADAL" clId="{7670AF1C-CCBC-4C77-8B3F-3729641C9EF5}" dt="2022-08-25T13:50:26.308" v="18451" actId="47"/>
        <pc:sldMkLst>
          <pc:docMk/>
          <pc:sldMk cId="1891146764" sldId="4311"/>
        </pc:sldMkLst>
      </pc:sldChg>
      <pc:sldChg chg="del">
        <pc:chgData name="Sudarshan Chakravarthi" userId="9632d19e-631d-46a5-9e9a-d9cc496f17d0" providerId="ADAL" clId="{7670AF1C-CCBC-4C77-8B3F-3729641C9EF5}" dt="2022-08-25T13:50:26.308" v="18451" actId="47"/>
        <pc:sldMkLst>
          <pc:docMk/>
          <pc:sldMk cId="3825103696" sldId="4312"/>
        </pc:sldMkLst>
      </pc:sldChg>
      <pc:sldChg chg="del">
        <pc:chgData name="Sudarshan Chakravarthi" userId="9632d19e-631d-46a5-9e9a-d9cc496f17d0" providerId="ADAL" clId="{7670AF1C-CCBC-4C77-8B3F-3729641C9EF5}" dt="2022-08-25T13:50:26.308" v="18451" actId="47"/>
        <pc:sldMkLst>
          <pc:docMk/>
          <pc:sldMk cId="1117826775" sldId="4314"/>
        </pc:sldMkLst>
      </pc:sldChg>
      <pc:sldChg chg="del">
        <pc:chgData name="Sudarshan Chakravarthi" userId="9632d19e-631d-46a5-9e9a-d9cc496f17d0" providerId="ADAL" clId="{7670AF1C-CCBC-4C77-8B3F-3729641C9EF5}" dt="2022-08-25T13:50:26.308" v="18451" actId="47"/>
        <pc:sldMkLst>
          <pc:docMk/>
          <pc:sldMk cId="2682947838" sldId="4315"/>
        </pc:sldMkLst>
      </pc:sldChg>
      <pc:sldChg chg="del">
        <pc:chgData name="Sudarshan Chakravarthi" userId="9632d19e-631d-46a5-9e9a-d9cc496f17d0" providerId="ADAL" clId="{7670AF1C-CCBC-4C77-8B3F-3729641C9EF5}" dt="2022-08-25T13:50:26.308" v="18451" actId="47"/>
        <pc:sldMkLst>
          <pc:docMk/>
          <pc:sldMk cId="160319359" sldId="4316"/>
        </pc:sldMkLst>
      </pc:sldChg>
      <pc:sldChg chg="del">
        <pc:chgData name="Sudarshan Chakravarthi" userId="9632d19e-631d-46a5-9e9a-d9cc496f17d0" providerId="ADAL" clId="{7670AF1C-CCBC-4C77-8B3F-3729641C9EF5}" dt="2022-08-25T13:50:26.308" v="18451" actId="47"/>
        <pc:sldMkLst>
          <pc:docMk/>
          <pc:sldMk cId="179871534" sldId="4318"/>
        </pc:sldMkLst>
      </pc:sldChg>
      <pc:sldChg chg="del">
        <pc:chgData name="Sudarshan Chakravarthi" userId="9632d19e-631d-46a5-9e9a-d9cc496f17d0" providerId="ADAL" clId="{7670AF1C-CCBC-4C77-8B3F-3729641C9EF5}" dt="2022-08-25T13:50:26.308" v="18451" actId="47"/>
        <pc:sldMkLst>
          <pc:docMk/>
          <pc:sldMk cId="1772744571" sldId="4319"/>
        </pc:sldMkLst>
      </pc:sldChg>
      <pc:sldChg chg="del">
        <pc:chgData name="Sudarshan Chakravarthi" userId="9632d19e-631d-46a5-9e9a-d9cc496f17d0" providerId="ADAL" clId="{7670AF1C-CCBC-4C77-8B3F-3729641C9EF5}" dt="2022-08-25T13:50:26.308" v="18451" actId="47"/>
        <pc:sldMkLst>
          <pc:docMk/>
          <pc:sldMk cId="2232091346" sldId="4320"/>
        </pc:sldMkLst>
      </pc:sldChg>
      <pc:sldChg chg="del">
        <pc:chgData name="Sudarshan Chakravarthi" userId="9632d19e-631d-46a5-9e9a-d9cc496f17d0" providerId="ADAL" clId="{7670AF1C-CCBC-4C77-8B3F-3729641C9EF5}" dt="2022-08-25T13:50:26.308" v="18451" actId="47"/>
        <pc:sldMkLst>
          <pc:docMk/>
          <pc:sldMk cId="380287972" sldId="4321"/>
        </pc:sldMkLst>
      </pc:sldChg>
      <pc:sldChg chg="del">
        <pc:chgData name="Sudarshan Chakravarthi" userId="9632d19e-631d-46a5-9e9a-d9cc496f17d0" providerId="ADAL" clId="{7670AF1C-CCBC-4C77-8B3F-3729641C9EF5}" dt="2022-08-25T13:50:26.308" v="18451" actId="47"/>
        <pc:sldMkLst>
          <pc:docMk/>
          <pc:sldMk cId="1675522389" sldId="4322"/>
        </pc:sldMkLst>
      </pc:sldChg>
      <pc:sldChg chg="del">
        <pc:chgData name="Sudarshan Chakravarthi" userId="9632d19e-631d-46a5-9e9a-d9cc496f17d0" providerId="ADAL" clId="{7670AF1C-CCBC-4C77-8B3F-3729641C9EF5}" dt="2022-08-25T13:50:26.308" v="18451" actId="47"/>
        <pc:sldMkLst>
          <pc:docMk/>
          <pc:sldMk cId="2960439515" sldId="4325"/>
        </pc:sldMkLst>
      </pc:sldChg>
      <pc:sldChg chg="del">
        <pc:chgData name="Sudarshan Chakravarthi" userId="9632d19e-631d-46a5-9e9a-d9cc496f17d0" providerId="ADAL" clId="{7670AF1C-CCBC-4C77-8B3F-3729641C9EF5}" dt="2022-08-25T13:50:26.308" v="18451" actId="47"/>
        <pc:sldMkLst>
          <pc:docMk/>
          <pc:sldMk cId="2613331837" sldId="4328"/>
        </pc:sldMkLst>
      </pc:sldChg>
      <pc:sldChg chg="del">
        <pc:chgData name="Sudarshan Chakravarthi" userId="9632d19e-631d-46a5-9e9a-d9cc496f17d0" providerId="ADAL" clId="{7670AF1C-CCBC-4C77-8B3F-3729641C9EF5}" dt="2022-08-25T13:50:26.308" v="18451" actId="47"/>
        <pc:sldMkLst>
          <pc:docMk/>
          <pc:sldMk cId="569665790" sldId="4329"/>
        </pc:sldMkLst>
      </pc:sldChg>
      <pc:sldChg chg="del">
        <pc:chgData name="Sudarshan Chakravarthi" userId="9632d19e-631d-46a5-9e9a-d9cc496f17d0" providerId="ADAL" clId="{7670AF1C-CCBC-4C77-8B3F-3729641C9EF5}" dt="2022-08-25T13:50:26.308" v="18451" actId="47"/>
        <pc:sldMkLst>
          <pc:docMk/>
          <pc:sldMk cId="2808061439" sldId="4330"/>
        </pc:sldMkLst>
      </pc:sldChg>
      <pc:sldChg chg="del">
        <pc:chgData name="Sudarshan Chakravarthi" userId="9632d19e-631d-46a5-9e9a-d9cc496f17d0" providerId="ADAL" clId="{7670AF1C-CCBC-4C77-8B3F-3729641C9EF5}" dt="2022-08-25T13:50:26.308" v="18451" actId="47"/>
        <pc:sldMkLst>
          <pc:docMk/>
          <pc:sldMk cId="2797648301" sldId="4332"/>
        </pc:sldMkLst>
      </pc:sldChg>
      <pc:sldChg chg="del">
        <pc:chgData name="Sudarshan Chakravarthi" userId="9632d19e-631d-46a5-9e9a-d9cc496f17d0" providerId="ADAL" clId="{7670AF1C-CCBC-4C77-8B3F-3729641C9EF5}" dt="2022-08-25T13:50:26.308" v="18451" actId="47"/>
        <pc:sldMkLst>
          <pc:docMk/>
          <pc:sldMk cId="2743426320" sldId="4333"/>
        </pc:sldMkLst>
      </pc:sldChg>
      <pc:sldChg chg="del">
        <pc:chgData name="Sudarshan Chakravarthi" userId="9632d19e-631d-46a5-9e9a-d9cc496f17d0" providerId="ADAL" clId="{7670AF1C-CCBC-4C77-8B3F-3729641C9EF5}" dt="2022-08-25T13:50:26.308" v="18451" actId="47"/>
        <pc:sldMkLst>
          <pc:docMk/>
          <pc:sldMk cId="1863355461" sldId="4334"/>
        </pc:sldMkLst>
      </pc:sldChg>
      <pc:sldChg chg="del">
        <pc:chgData name="Sudarshan Chakravarthi" userId="9632d19e-631d-46a5-9e9a-d9cc496f17d0" providerId="ADAL" clId="{7670AF1C-CCBC-4C77-8B3F-3729641C9EF5}" dt="2022-08-25T13:50:26.308" v="18451" actId="47"/>
        <pc:sldMkLst>
          <pc:docMk/>
          <pc:sldMk cId="324571822" sldId="4335"/>
        </pc:sldMkLst>
      </pc:sldChg>
      <pc:sldChg chg="del">
        <pc:chgData name="Sudarshan Chakravarthi" userId="9632d19e-631d-46a5-9e9a-d9cc496f17d0" providerId="ADAL" clId="{7670AF1C-CCBC-4C77-8B3F-3729641C9EF5}" dt="2022-08-25T13:50:26.308" v="18451" actId="47"/>
        <pc:sldMkLst>
          <pc:docMk/>
          <pc:sldMk cId="954003925" sldId="4336"/>
        </pc:sldMkLst>
      </pc:sldChg>
      <pc:sldChg chg="del">
        <pc:chgData name="Sudarshan Chakravarthi" userId="9632d19e-631d-46a5-9e9a-d9cc496f17d0" providerId="ADAL" clId="{7670AF1C-CCBC-4C77-8B3F-3729641C9EF5}" dt="2022-08-25T14:31:53.744" v="19811" actId="47"/>
        <pc:sldMkLst>
          <pc:docMk/>
          <pc:sldMk cId="1267176361" sldId="4337"/>
        </pc:sldMkLst>
      </pc:sldChg>
      <pc:sldChg chg="addSp delSp modSp add mod">
        <pc:chgData name="Sudarshan Chakravarthi" userId="9632d19e-631d-46a5-9e9a-d9cc496f17d0" providerId="ADAL" clId="{7670AF1C-CCBC-4C77-8B3F-3729641C9EF5}" dt="2022-08-25T16:18:50.505" v="20177" actId="1076"/>
        <pc:sldMkLst>
          <pc:docMk/>
          <pc:sldMk cId="2829422952" sldId="4338"/>
        </pc:sldMkLst>
        <pc:spChg chg="add mod">
          <ac:chgData name="Sudarshan Chakravarthi" userId="9632d19e-631d-46a5-9e9a-d9cc496f17d0" providerId="ADAL" clId="{7670AF1C-CCBC-4C77-8B3F-3729641C9EF5}" dt="2022-08-22T16:35:09.761" v="11512" actId="1038"/>
          <ac:spMkLst>
            <pc:docMk/>
            <pc:sldMk cId="2829422952" sldId="4338"/>
            <ac:spMk id="2" creationId="{30077F63-2272-96A7-C76D-A84D55CA5999}"/>
          </ac:spMkLst>
        </pc:spChg>
        <pc:spChg chg="add mod">
          <ac:chgData name="Sudarshan Chakravarthi" userId="9632d19e-631d-46a5-9e9a-d9cc496f17d0" providerId="ADAL" clId="{7670AF1C-CCBC-4C77-8B3F-3729641C9EF5}" dt="2022-08-22T16:35:08.483" v="11511" actId="1038"/>
          <ac:spMkLst>
            <pc:docMk/>
            <pc:sldMk cId="2829422952" sldId="4338"/>
            <ac:spMk id="3" creationId="{64DA6B52-8EC3-DC77-6C14-A8172D1CE67E}"/>
          </ac:spMkLst>
        </pc:spChg>
        <pc:spChg chg="add mod">
          <ac:chgData name="Sudarshan Chakravarthi" userId="9632d19e-631d-46a5-9e9a-d9cc496f17d0" providerId="ADAL" clId="{7670AF1C-CCBC-4C77-8B3F-3729641C9EF5}" dt="2022-08-22T16:35:15.832" v="11514" actId="1038"/>
          <ac:spMkLst>
            <pc:docMk/>
            <pc:sldMk cId="2829422952" sldId="4338"/>
            <ac:spMk id="4" creationId="{72CE4C6E-EE67-BCA0-4ED5-B545A09ADE9E}"/>
          </ac:spMkLst>
        </pc:spChg>
        <pc:spChg chg="add mod">
          <ac:chgData name="Sudarshan Chakravarthi" userId="9632d19e-631d-46a5-9e9a-d9cc496f17d0" providerId="ADAL" clId="{7670AF1C-CCBC-4C77-8B3F-3729641C9EF5}" dt="2022-08-22T16:34:19.962" v="11488" actId="1037"/>
          <ac:spMkLst>
            <pc:docMk/>
            <pc:sldMk cId="2829422952" sldId="4338"/>
            <ac:spMk id="5" creationId="{B1268AC0-A73D-B66D-5D27-2821D3ABB52C}"/>
          </ac:spMkLst>
        </pc:spChg>
        <pc:spChg chg="add mod">
          <ac:chgData name="Sudarshan Chakravarthi" userId="9632d19e-631d-46a5-9e9a-d9cc496f17d0" providerId="ADAL" clId="{7670AF1C-CCBC-4C77-8B3F-3729641C9EF5}" dt="2022-08-22T16:35:05.475" v="11506" actId="1038"/>
          <ac:spMkLst>
            <pc:docMk/>
            <pc:sldMk cId="2829422952" sldId="4338"/>
            <ac:spMk id="7" creationId="{0515E18A-3285-97D2-3571-8A2937789268}"/>
          </ac:spMkLst>
        </pc:spChg>
        <pc:spChg chg="add del mod">
          <ac:chgData name="Sudarshan Chakravarthi" userId="9632d19e-631d-46a5-9e9a-d9cc496f17d0" providerId="ADAL" clId="{7670AF1C-CCBC-4C77-8B3F-3729641C9EF5}" dt="2022-06-01T14:39:54.881" v="732" actId="478"/>
          <ac:spMkLst>
            <pc:docMk/>
            <pc:sldMk cId="2829422952" sldId="4338"/>
            <ac:spMk id="7" creationId="{15753972-E699-0E15-3981-FA13DBC337AB}"/>
          </ac:spMkLst>
        </pc:spChg>
        <pc:spChg chg="del">
          <ac:chgData name="Sudarshan Chakravarthi" userId="9632d19e-631d-46a5-9e9a-d9cc496f17d0" providerId="ADAL" clId="{7670AF1C-CCBC-4C77-8B3F-3729641C9EF5}" dt="2022-06-01T14:35:28.421" v="570" actId="478"/>
          <ac:spMkLst>
            <pc:docMk/>
            <pc:sldMk cId="2829422952" sldId="4338"/>
            <ac:spMk id="8" creationId="{1DF92EE4-D980-C071-05F3-C8033AEBB183}"/>
          </ac:spMkLst>
        </pc:spChg>
        <pc:spChg chg="add del mod">
          <ac:chgData name="Sudarshan Chakravarthi" userId="9632d19e-631d-46a5-9e9a-d9cc496f17d0" providerId="ADAL" clId="{7670AF1C-CCBC-4C77-8B3F-3729641C9EF5}" dt="2022-06-01T14:37:04.265" v="673" actId="478"/>
          <ac:spMkLst>
            <pc:docMk/>
            <pc:sldMk cId="2829422952" sldId="4338"/>
            <ac:spMk id="9" creationId="{EB103222-29DE-17EE-48B2-DE1F81DDD081}"/>
          </ac:spMkLst>
        </pc:spChg>
        <pc:spChg chg="add mod">
          <ac:chgData name="Sudarshan Chakravarthi" userId="9632d19e-631d-46a5-9e9a-d9cc496f17d0" providerId="ADAL" clId="{7670AF1C-CCBC-4C77-8B3F-3729641C9EF5}" dt="2022-08-22T16:34:19.962" v="11488" actId="1037"/>
          <ac:spMkLst>
            <pc:docMk/>
            <pc:sldMk cId="2829422952" sldId="4338"/>
            <ac:spMk id="12" creationId="{BDA91E06-D4FF-F27A-141D-EB38F0756923}"/>
          </ac:spMkLst>
        </pc:spChg>
        <pc:spChg chg="add mod">
          <ac:chgData name="Sudarshan Chakravarthi" userId="9632d19e-631d-46a5-9e9a-d9cc496f17d0" providerId="ADAL" clId="{7670AF1C-CCBC-4C77-8B3F-3729641C9EF5}" dt="2022-08-22T16:34:19.962" v="11488" actId="1037"/>
          <ac:spMkLst>
            <pc:docMk/>
            <pc:sldMk cId="2829422952" sldId="4338"/>
            <ac:spMk id="13" creationId="{FC3AD9A1-9B90-B8FD-C28F-457718AD7AC1}"/>
          </ac:spMkLst>
        </pc:spChg>
        <pc:spChg chg="add del mod">
          <ac:chgData name="Sudarshan Chakravarthi" userId="9632d19e-631d-46a5-9e9a-d9cc496f17d0" providerId="ADAL" clId="{7670AF1C-CCBC-4C77-8B3F-3729641C9EF5}" dt="2022-06-01T14:48:02.295" v="961" actId="478"/>
          <ac:spMkLst>
            <pc:docMk/>
            <pc:sldMk cId="2829422952" sldId="4338"/>
            <ac:spMk id="14" creationId="{434BDFF2-3DB5-6225-20FB-B107175230B2}"/>
          </ac:spMkLst>
        </pc:spChg>
        <pc:spChg chg="add mod">
          <ac:chgData name="Sudarshan Chakravarthi" userId="9632d19e-631d-46a5-9e9a-d9cc496f17d0" providerId="ADAL" clId="{7670AF1C-CCBC-4C77-8B3F-3729641C9EF5}" dt="2022-08-22T16:34:19.962" v="11488" actId="1037"/>
          <ac:spMkLst>
            <pc:docMk/>
            <pc:sldMk cId="2829422952" sldId="4338"/>
            <ac:spMk id="15" creationId="{F97B7702-2092-7C32-AF33-4B6C6EA7D66C}"/>
          </ac:spMkLst>
        </pc:spChg>
        <pc:spChg chg="add del mod">
          <ac:chgData name="Sudarshan Chakravarthi" userId="9632d19e-631d-46a5-9e9a-d9cc496f17d0" providerId="ADAL" clId="{7670AF1C-CCBC-4C77-8B3F-3729641C9EF5}" dt="2022-06-01T14:46:30.758" v="915" actId="478"/>
          <ac:spMkLst>
            <pc:docMk/>
            <pc:sldMk cId="2829422952" sldId="4338"/>
            <ac:spMk id="16" creationId="{FCAC737E-B06F-BE2A-BEA8-718DBF315C26}"/>
          </ac:spMkLst>
        </pc:spChg>
        <pc:spChg chg="add del mod">
          <ac:chgData name="Sudarshan Chakravarthi" userId="9632d19e-631d-46a5-9e9a-d9cc496f17d0" providerId="ADAL" clId="{7670AF1C-CCBC-4C77-8B3F-3729641C9EF5}" dt="2022-06-01T14:39:55.638" v="733" actId="478"/>
          <ac:spMkLst>
            <pc:docMk/>
            <pc:sldMk cId="2829422952" sldId="4338"/>
            <ac:spMk id="17" creationId="{AEA3854B-D29A-FA49-B9B9-8B72468BCA26}"/>
          </ac:spMkLst>
        </pc:spChg>
        <pc:spChg chg="add mod">
          <ac:chgData name="Sudarshan Chakravarthi" userId="9632d19e-631d-46a5-9e9a-d9cc496f17d0" providerId="ADAL" clId="{7670AF1C-CCBC-4C77-8B3F-3729641C9EF5}" dt="2022-08-22T16:35:10.843" v="11513" actId="1038"/>
          <ac:spMkLst>
            <pc:docMk/>
            <pc:sldMk cId="2829422952" sldId="4338"/>
            <ac:spMk id="20" creationId="{7ACC4A1A-DEFA-F3A1-9296-F5FE3A8046C6}"/>
          </ac:spMkLst>
        </pc:spChg>
        <pc:spChg chg="add del mod">
          <ac:chgData name="Sudarshan Chakravarthi" userId="9632d19e-631d-46a5-9e9a-d9cc496f17d0" providerId="ADAL" clId="{7670AF1C-CCBC-4C77-8B3F-3729641C9EF5}" dt="2022-06-01T14:38:57.910" v="716" actId="478"/>
          <ac:spMkLst>
            <pc:docMk/>
            <pc:sldMk cId="2829422952" sldId="4338"/>
            <ac:spMk id="21" creationId="{FFB79745-0A32-2521-75D6-C6D8BC264B5B}"/>
          </ac:spMkLst>
        </pc:spChg>
        <pc:spChg chg="add del mod">
          <ac:chgData name="Sudarshan Chakravarthi" userId="9632d19e-631d-46a5-9e9a-d9cc496f17d0" providerId="ADAL" clId="{7670AF1C-CCBC-4C77-8B3F-3729641C9EF5}" dt="2022-06-01T14:38:57.910" v="716" actId="478"/>
          <ac:spMkLst>
            <pc:docMk/>
            <pc:sldMk cId="2829422952" sldId="4338"/>
            <ac:spMk id="22" creationId="{CB38DCC1-03F8-5AF9-7D28-97B0689109A1}"/>
          </ac:spMkLst>
        </pc:spChg>
        <pc:spChg chg="add del mod">
          <ac:chgData name="Sudarshan Chakravarthi" userId="9632d19e-631d-46a5-9e9a-d9cc496f17d0" providerId="ADAL" clId="{7670AF1C-CCBC-4C77-8B3F-3729641C9EF5}" dt="2022-06-01T14:38:57.910" v="716" actId="478"/>
          <ac:spMkLst>
            <pc:docMk/>
            <pc:sldMk cId="2829422952" sldId="4338"/>
            <ac:spMk id="23" creationId="{48B07DF6-0751-294E-8457-2103248D8501}"/>
          </ac:spMkLst>
        </pc:spChg>
        <pc:spChg chg="mod">
          <ac:chgData name="Sudarshan Chakravarthi" userId="9632d19e-631d-46a5-9e9a-d9cc496f17d0" providerId="ADAL" clId="{7670AF1C-CCBC-4C77-8B3F-3729641C9EF5}" dt="2022-08-22T14:58:07.508" v="11422" actId="14100"/>
          <ac:spMkLst>
            <pc:docMk/>
            <pc:sldMk cId="2829422952" sldId="4338"/>
            <ac:spMk id="24" creationId="{F3CD965C-7947-FBBB-C5F0-7806EE3D0488}"/>
          </ac:spMkLst>
        </pc:spChg>
        <pc:spChg chg="add del mod">
          <ac:chgData name="Sudarshan Chakravarthi" userId="9632d19e-631d-46a5-9e9a-d9cc496f17d0" providerId="ADAL" clId="{7670AF1C-CCBC-4C77-8B3F-3729641C9EF5}" dt="2022-06-01T14:38:57.910" v="716" actId="478"/>
          <ac:spMkLst>
            <pc:docMk/>
            <pc:sldMk cId="2829422952" sldId="4338"/>
            <ac:spMk id="27" creationId="{6660B86C-6134-25AC-7E21-CDBB1506DFF2}"/>
          </ac:spMkLst>
        </pc:spChg>
        <pc:spChg chg="add mod">
          <ac:chgData name="Sudarshan Chakravarthi" userId="9632d19e-631d-46a5-9e9a-d9cc496f17d0" providerId="ADAL" clId="{7670AF1C-CCBC-4C77-8B3F-3729641C9EF5}" dt="2022-08-22T16:34:19.962" v="11488" actId="1037"/>
          <ac:spMkLst>
            <pc:docMk/>
            <pc:sldMk cId="2829422952" sldId="4338"/>
            <ac:spMk id="28" creationId="{9DC64E27-3EC5-E1FB-D5AC-4B081C7F456B}"/>
          </ac:spMkLst>
        </pc:spChg>
        <pc:spChg chg="add mod">
          <ac:chgData name="Sudarshan Chakravarthi" userId="9632d19e-631d-46a5-9e9a-d9cc496f17d0" providerId="ADAL" clId="{7670AF1C-CCBC-4C77-8B3F-3729641C9EF5}" dt="2022-08-22T16:34:19.962" v="11488" actId="1037"/>
          <ac:spMkLst>
            <pc:docMk/>
            <pc:sldMk cId="2829422952" sldId="4338"/>
            <ac:spMk id="29" creationId="{491788A8-4BC9-AE3E-3C7D-FC708DF66C86}"/>
          </ac:spMkLst>
        </pc:spChg>
        <pc:spChg chg="add mod">
          <ac:chgData name="Sudarshan Chakravarthi" userId="9632d19e-631d-46a5-9e9a-d9cc496f17d0" providerId="ADAL" clId="{7670AF1C-CCBC-4C77-8B3F-3729641C9EF5}" dt="2022-08-22T16:34:19.962" v="11488" actId="1037"/>
          <ac:spMkLst>
            <pc:docMk/>
            <pc:sldMk cId="2829422952" sldId="4338"/>
            <ac:spMk id="30" creationId="{A9439F54-5548-7B6D-4CC5-290DF3BC6070}"/>
          </ac:spMkLst>
        </pc:spChg>
        <pc:spChg chg="add mod">
          <ac:chgData name="Sudarshan Chakravarthi" userId="9632d19e-631d-46a5-9e9a-d9cc496f17d0" providerId="ADAL" clId="{7670AF1C-CCBC-4C77-8B3F-3729641C9EF5}" dt="2022-08-22T16:34:19.962" v="11488" actId="1037"/>
          <ac:spMkLst>
            <pc:docMk/>
            <pc:sldMk cId="2829422952" sldId="4338"/>
            <ac:spMk id="31" creationId="{FDA60C2C-9C03-CB0E-E082-98A857D6651E}"/>
          </ac:spMkLst>
        </pc:spChg>
        <pc:spChg chg="add mod">
          <ac:chgData name="Sudarshan Chakravarthi" userId="9632d19e-631d-46a5-9e9a-d9cc496f17d0" providerId="ADAL" clId="{7670AF1C-CCBC-4C77-8B3F-3729641C9EF5}" dt="2022-08-22T16:34:19.962" v="11488" actId="1037"/>
          <ac:spMkLst>
            <pc:docMk/>
            <pc:sldMk cId="2829422952" sldId="4338"/>
            <ac:spMk id="32" creationId="{085C1F43-7A00-267A-0A26-966033AF5381}"/>
          </ac:spMkLst>
        </pc:spChg>
        <pc:spChg chg="add mod">
          <ac:chgData name="Sudarshan Chakravarthi" userId="9632d19e-631d-46a5-9e9a-d9cc496f17d0" providerId="ADAL" clId="{7670AF1C-CCBC-4C77-8B3F-3729641C9EF5}" dt="2022-08-22T16:34:19.962" v="11488" actId="1037"/>
          <ac:spMkLst>
            <pc:docMk/>
            <pc:sldMk cId="2829422952" sldId="4338"/>
            <ac:spMk id="33" creationId="{9C8FD5D1-327D-AA88-5731-E7A57A17CDDE}"/>
          </ac:spMkLst>
        </pc:spChg>
        <pc:spChg chg="add mod">
          <ac:chgData name="Sudarshan Chakravarthi" userId="9632d19e-631d-46a5-9e9a-d9cc496f17d0" providerId="ADAL" clId="{7670AF1C-CCBC-4C77-8B3F-3729641C9EF5}" dt="2022-08-22T16:34:19.962" v="11488" actId="1037"/>
          <ac:spMkLst>
            <pc:docMk/>
            <pc:sldMk cId="2829422952" sldId="4338"/>
            <ac:spMk id="34" creationId="{64C482BC-8854-A1D3-ABB7-6E0018A4EBB0}"/>
          </ac:spMkLst>
        </pc:spChg>
        <pc:spChg chg="add mod">
          <ac:chgData name="Sudarshan Chakravarthi" userId="9632d19e-631d-46a5-9e9a-d9cc496f17d0" providerId="ADAL" clId="{7670AF1C-CCBC-4C77-8B3F-3729641C9EF5}" dt="2022-08-22T16:34:19.962" v="11488" actId="1037"/>
          <ac:spMkLst>
            <pc:docMk/>
            <pc:sldMk cId="2829422952" sldId="4338"/>
            <ac:spMk id="35" creationId="{8D0EEFE3-5F35-F17C-39C8-9E93318B3C93}"/>
          </ac:spMkLst>
        </pc:spChg>
        <pc:spChg chg="add mod">
          <ac:chgData name="Sudarshan Chakravarthi" userId="9632d19e-631d-46a5-9e9a-d9cc496f17d0" providerId="ADAL" clId="{7670AF1C-CCBC-4C77-8B3F-3729641C9EF5}" dt="2022-08-22T16:34:19.962" v="11488" actId="1037"/>
          <ac:spMkLst>
            <pc:docMk/>
            <pc:sldMk cId="2829422952" sldId="4338"/>
            <ac:spMk id="36" creationId="{A722C3E5-ADB3-A051-7D66-7F6AE28DB680}"/>
          </ac:spMkLst>
        </pc:spChg>
        <pc:spChg chg="add del mod">
          <ac:chgData name="Sudarshan Chakravarthi" userId="9632d19e-631d-46a5-9e9a-d9cc496f17d0" providerId="ADAL" clId="{7670AF1C-CCBC-4C77-8B3F-3729641C9EF5}" dt="2022-06-01T14:42:24.338" v="769" actId="478"/>
          <ac:spMkLst>
            <pc:docMk/>
            <pc:sldMk cId="2829422952" sldId="4338"/>
            <ac:spMk id="39" creationId="{2431F33A-06B5-69A7-E5E8-9FDA93E85F6C}"/>
          </ac:spMkLst>
        </pc:spChg>
        <pc:spChg chg="add mod ord">
          <ac:chgData name="Sudarshan Chakravarthi" userId="9632d19e-631d-46a5-9e9a-d9cc496f17d0" providerId="ADAL" clId="{7670AF1C-CCBC-4C77-8B3F-3729641C9EF5}" dt="2022-08-22T16:34:19.962" v="11488" actId="1037"/>
          <ac:spMkLst>
            <pc:docMk/>
            <pc:sldMk cId="2829422952" sldId="4338"/>
            <ac:spMk id="40" creationId="{72B4157A-4454-4AFD-2B25-7AAE9E01704F}"/>
          </ac:spMkLst>
        </pc:spChg>
        <pc:spChg chg="add del mod">
          <ac:chgData name="Sudarshan Chakravarthi" userId="9632d19e-631d-46a5-9e9a-d9cc496f17d0" providerId="ADAL" clId="{7670AF1C-CCBC-4C77-8B3F-3729641C9EF5}" dt="2022-06-01T14:43:12.456" v="799" actId="478"/>
          <ac:spMkLst>
            <pc:docMk/>
            <pc:sldMk cId="2829422952" sldId="4338"/>
            <ac:spMk id="41" creationId="{D5767D45-354D-D02C-01A6-0ACC49090211}"/>
          </ac:spMkLst>
        </pc:spChg>
        <pc:spChg chg="add del mod">
          <ac:chgData name="Sudarshan Chakravarthi" userId="9632d19e-631d-46a5-9e9a-d9cc496f17d0" providerId="ADAL" clId="{7670AF1C-CCBC-4C77-8B3F-3729641C9EF5}" dt="2022-06-01T14:43:11.247" v="798" actId="478"/>
          <ac:spMkLst>
            <pc:docMk/>
            <pc:sldMk cId="2829422952" sldId="4338"/>
            <ac:spMk id="42" creationId="{DD16EBC5-7485-D907-1D75-6926E7F9F03D}"/>
          </ac:spMkLst>
        </pc:spChg>
        <pc:spChg chg="add del mod">
          <ac:chgData name="Sudarshan Chakravarthi" userId="9632d19e-631d-46a5-9e9a-d9cc496f17d0" providerId="ADAL" clId="{7670AF1C-CCBC-4C77-8B3F-3729641C9EF5}" dt="2022-06-01T14:44:30.922" v="869" actId="478"/>
          <ac:spMkLst>
            <pc:docMk/>
            <pc:sldMk cId="2829422952" sldId="4338"/>
            <ac:spMk id="43" creationId="{4724859A-7FEA-128B-3D13-B7B16DFBC495}"/>
          </ac:spMkLst>
        </pc:spChg>
        <pc:spChg chg="add mod ord">
          <ac:chgData name="Sudarshan Chakravarthi" userId="9632d19e-631d-46a5-9e9a-d9cc496f17d0" providerId="ADAL" clId="{7670AF1C-CCBC-4C77-8B3F-3729641C9EF5}" dt="2022-08-22T16:34:19.962" v="11488" actId="1037"/>
          <ac:spMkLst>
            <pc:docMk/>
            <pc:sldMk cId="2829422952" sldId="4338"/>
            <ac:spMk id="44" creationId="{0C248869-BEE2-03D8-9735-0FC446E3551C}"/>
          </ac:spMkLst>
        </pc:spChg>
        <pc:spChg chg="add del mod">
          <ac:chgData name="Sudarshan Chakravarthi" userId="9632d19e-631d-46a5-9e9a-d9cc496f17d0" providerId="ADAL" clId="{7670AF1C-CCBC-4C77-8B3F-3729641C9EF5}" dt="2022-06-01T14:45:25.972" v="895" actId="478"/>
          <ac:spMkLst>
            <pc:docMk/>
            <pc:sldMk cId="2829422952" sldId="4338"/>
            <ac:spMk id="45" creationId="{C6A90508-884F-8861-641D-70731346690C}"/>
          </ac:spMkLst>
        </pc:spChg>
        <pc:spChg chg="add mod">
          <ac:chgData name="Sudarshan Chakravarthi" userId="9632d19e-631d-46a5-9e9a-d9cc496f17d0" providerId="ADAL" clId="{7670AF1C-CCBC-4C77-8B3F-3729641C9EF5}" dt="2022-08-22T16:34:19.962" v="11488" actId="1037"/>
          <ac:spMkLst>
            <pc:docMk/>
            <pc:sldMk cId="2829422952" sldId="4338"/>
            <ac:spMk id="46" creationId="{EA3DAE5E-B3A3-3041-949D-165656777EA7}"/>
          </ac:spMkLst>
        </pc:spChg>
        <pc:spChg chg="add mod">
          <ac:chgData name="Sudarshan Chakravarthi" userId="9632d19e-631d-46a5-9e9a-d9cc496f17d0" providerId="ADAL" clId="{7670AF1C-CCBC-4C77-8B3F-3729641C9EF5}" dt="2022-08-22T16:34:19.962" v="11488" actId="1037"/>
          <ac:spMkLst>
            <pc:docMk/>
            <pc:sldMk cId="2829422952" sldId="4338"/>
            <ac:spMk id="47" creationId="{EFD25F2C-D39C-BADD-2E80-8E4E8AC9B368}"/>
          </ac:spMkLst>
        </pc:spChg>
        <pc:spChg chg="add mod">
          <ac:chgData name="Sudarshan Chakravarthi" userId="9632d19e-631d-46a5-9e9a-d9cc496f17d0" providerId="ADAL" clId="{7670AF1C-CCBC-4C77-8B3F-3729641C9EF5}" dt="2022-08-22T16:34:19.962" v="11488" actId="1037"/>
          <ac:spMkLst>
            <pc:docMk/>
            <pc:sldMk cId="2829422952" sldId="4338"/>
            <ac:spMk id="48" creationId="{FC85D880-130C-DCDE-AD50-065542B0A4C0}"/>
          </ac:spMkLst>
        </pc:spChg>
        <pc:spChg chg="add mod">
          <ac:chgData name="Sudarshan Chakravarthi" userId="9632d19e-631d-46a5-9e9a-d9cc496f17d0" providerId="ADAL" clId="{7670AF1C-CCBC-4C77-8B3F-3729641C9EF5}" dt="2022-08-22T16:34:19.962" v="11488" actId="1037"/>
          <ac:spMkLst>
            <pc:docMk/>
            <pc:sldMk cId="2829422952" sldId="4338"/>
            <ac:spMk id="49" creationId="{FF31A079-A998-7B01-A2D8-4ECFCC14F615}"/>
          </ac:spMkLst>
        </pc:spChg>
        <pc:spChg chg="add mod ord">
          <ac:chgData name="Sudarshan Chakravarthi" userId="9632d19e-631d-46a5-9e9a-d9cc496f17d0" providerId="ADAL" clId="{7670AF1C-CCBC-4C77-8B3F-3729641C9EF5}" dt="2022-08-22T16:34:19.962" v="11488" actId="1037"/>
          <ac:spMkLst>
            <pc:docMk/>
            <pc:sldMk cId="2829422952" sldId="4338"/>
            <ac:spMk id="50" creationId="{E9B34E19-D684-A5E9-405D-44F6DB3D986F}"/>
          </ac:spMkLst>
        </pc:spChg>
        <pc:spChg chg="add mod">
          <ac:chgData name="Sudarshan Chakravarthi" userId="9632d19e-631d-46a5-9e9a-d9cc496f17d0" providerId="ADAL" clId="{7670AF1C-CCBC-4C77-8B3F-3729641C9EF5}" dt="2022-08-22T16:34:19.962" v="11488" actId="1037"/>
          <ac:spMkLst>
            <pc:docMk/>
            <pc:sldMk cId="2829422952" sldId="4338"/>
            <ac:spMk id="51" creationId="{82AC99BC-4D28-948F-9FB1-9B3AB4FA7739}"/>
          </ac:spMkLst>
        </pc:spChg>
        <pc:spChg chg="add mod">
          <ac:chgData name="Sudarshan Chakravarthi" userId="9632d19e-631d-46a5-9e9a-d9cc496f17d0" providerId="ADAL" clId="{7670AF1C-CCBC-4C77-8B3F-3729641C9EF5}" dt="2022-08-22T16:34:19.962" v="11488" actId="1037"/>
          <ac:spMkLst>
            <pc:docMk/>
            <pc:sldMk cId="2829422952" sldId="4338"/>
            <ac:spMk id="52" creationId="{0FDC2BAC-07BB-1A38-901C-BFF9B76389E8}"/>
          </ac:spMkLst>
        </pc:spChg>
        <pc:spChg chg="add mod">
          <ac:chgData name="Sudarshan Chakravarthi" userId="9632d19e-631d-46a5-9e9a-d9cc496f17d0" providerId="ADAL" clId="{7670AF1C-CCBC-4C77-8B3F-3729641C9EF5}" dt="2022-08-22T16:34:19.962" v="11488" actId="1037"/>
          <ac:spMkLst>
            <pc:docMk/>
            <pc:sldMk cId="2829422952" sldId="4338"/>
            <ac:spMk id="58" creationId="{25BCDB61-CD61-F2FC-BFB8-56754C7E768D}"/>
          </ac:spMkLst>
        </pc:spChg>
        <pc:picChg chg="mod">
          <ac:chgData name="Sudarshan Chakravarthi" userId="9632d19e-631d-46a5-9e9a-d9cc496f17d0" providerId="ADAL" clId="{7670AF1C-CCBC-4C77-8B3F-3729641C9EF5}" dt="2022-08-25T16:18:50.505" v="20177" actId="1076"/>
          <ac:picMkLst>
            <pc:docMk/>
            <pc:sldMk cId="2829422952" sldId="4338"/>
            <ac:picMk id="6" creationId="{212A0104-9A72-FDE0-4A87-5FBDCC065B92}"/>
          </ac:picMkLst>
        </pc:picChg>
        <pc:cxnChg chg="add mod ord">
          <ac:chgData name="Sudarshan Chakravarthi" userId="9632d19e-631d-46a5-9e9a-d9cc496f17d0" providerId="ADAL" clId="{7670AF1C-CCBC-4C77-8B3F-3729641C9EF5}" dt="2022-08-22T16:34:19.962" v="11488" actId="1037"/>
          <ac:cxnSpMkLst>
            <pc:docMk/>
            <pc:sldMk cId="2829422952" sldId="4338"/>
            <ac:cxnSpMk id="10" creationId="{CCE7D9B9-90EF-2A27-7A99-D36DBC4A9D7C}"/>
          </ac:cxnSpMkLst>
        </pc:cxnChg>
        <pc:cxnChg chg="add mod ord">
          <ac:chgData name="Sudarshan Chakravarthi" userId="9632d19e-631d-46a5-9e9a-d9cc496f17d0" providerId="ADAL" clId="{7670AF1C-CCBC-4C77-8B3F-3729641C9EF5}" dt="2022-08-22T16:34:19.962" v="11488" actId="1037"/>
          <ac:cxnSpMkLst>
            <pc:docMk/>
            <pc:sldMk cId="2829422952" sldId="4338"/>
            <ac:cxnSpMk id="11" creationId="{13EF0409-1AA3-F010-B535-1BAC617161B9}"/>
          </ac:cxnSpMkLst>
        </pc:cxnChg>
        <pc:cxnChg chg="add mod">
          <ac:chgData name="Sudarshan Chakravarthi" userId="9632d19e-631d-46a5-9e9a-d9cc496f17d0" providerId="ADAL" clId="{7670AF1C-CCBC-4C77-8B3F-3729641C9EF5}" dt="2022-08-22T16:34:19.962" v="11488" actId="1037"/>
          <ac:cxnSpMkLst>
            <pc:docMk/>
            <pc:sldMk cId="2829422952" sldId="4338"/>
            <ac:cxnSpMk id="37" creationId="{B113443F-4F07-9ACF-F6BB-BB8BC9C89B2C}"/>
          </ac:cxnSpMkLst>
        </pc:cxnChg>
        <pc:cxnChg chg="add mod">
          <ac:chgData name="Sudarshan Chakravarthi" userId="9632d19e-631d-46a5-9e9a-d9cc496f17d0" providerId="ADAL" clId="{7670AF1C-CCBC-4C77-8B3F-3729641C9EF5}" dt="2022-08-22T16:34:19.962" v="11488" actId="1037"/>
          <ac:cxnSpMkLst>
            <pc:docMk/>
            <pc:sldMk cId="2829422952" sldId="4338"/>
            <ac:cxnSpMk id="38" creationId="{4C017BE7-E254-2433-A4C2-15FE77028DE5}"/>
          </ac:cxnSpMkLst>
        </pc:cxnChg>
        <pc:cxnChg chg="add mod">
          <ac:chgData name="Sudarshan Chakravarthi" userId="9632d19e-631d-46a5-9e9a-d9cc496f17d0" providerId="ADAL" clId="{7670AF1C-CCBC-4C77-8B3F-3729641C9EF5}" dt="2022-08-22T16:34:19.962" v="11488" actId="1037"/>
          <ac:cxnSpMkLst>
            <pc:docMk/>
            <pc:sldMk cId="2829422952" sldId="4338"/>
            <ac:cxnSpMk id="54" creationId="{5AB3EB60-32E3-C314-BB48-5A07784E5DBD}"/>
          </ac:cxnSpMkLst>
        </pc:cxnChg>
      </pc:sldChg>
      <pc:sldChg chg="addSp delSp modSp mod ord">
        <pc:chgData name="Sudarshan Chakravarthi" userId="9632d19e-631d-46a5-9e9a-d9cc496f17d0" providerId="ADAL" clId="{7670AF1C-CCBC-4C77-8B3F-3729641C9EF5}" dt="2022-08-25T16:19:20.069" v="20179"/>
        <pc:sldMkLst>
          <pc:docMk/>
          <pc:sldMk cId="350258268" sldId="4339"/>
        </pc:sldMkLst>
        <pc:spChg chg="mod">
          <ac:chgData name="Sudarshan Chakravarthi" userId="9632d19e-631d-46a5-9e9a-d9cc496f17d0" providerId="ADAL" clId="{7670AF1C-CCBC-4C77-8B3F-3729641C9EF5}" dt="2022-06-02T12:19:02.127" v="1588" actId="404"/>
          <ac:spMkLst>
            <pc:docMk/>
            <pc:sldMk cId="350258268" sldId="4339"/>
            <ac:spMk id="4" creationId="{AEC04CF6-FC16-DAC2-99C3-905D6812D15A}"/>
          </ac:spMkLst>
        </pc:spChg>
        <pc:spChg chg="mod">
          <ac:chgData name="Sudarshan Chakravarthi" userId="9632d19e-631d-46a5-9e9a-d9cc496f17d0" providerId="ADAL" clId="{7670AF1C-CCBC-4C77-8B3F-3729641C9EF5}" dt="2022-06-02T12:19:02.127" v="1588" actId="404"/>
          <ac:spMkLst>
            <pc:docMk/>
            <pc:sldMk cId="350258268" sldId="4339"/>
            <ac:spMk id="5" creationId="{438C5166-DEA7-DC3F-1DD2-0686151363BD}"/>
          </ac:spMkLst>
        </pc:spChg>
        <pc:spChg chg="mod">
          <ac:chgData name="Sudarshan Chakravarthi" userId="9632d19e-631d-46a5-9e9a-d9cc496f17d0" providerId="ADAL" clId="{7670AF1C-CCBC-4C77-8B3F-3729641C9EF5}" dt="2022-06-02T12:19:02.127" v="1588" actId="404"/>
          <ac:spMkLst>
            <pc:docMk/>
            <pc:sldMk cId="350258268" sldId="4339"/>
            <ac:spMk id="6" creationId="{3BEF5F5C-8291-2182-5D87-EDA0D921401F}"/>
          </ac:spMkLst>
        </pc:spChg>
        <pc:spChg chg="mod">
          <ac:chgData name="Sudarshan Chakravarthi" userId="9632d19e-631d-46a5-9e9a-d9cc496f17d0" providerId="ADAL" clId="{7670AF1C-CCBC-4C77-8B3F-3729641C9EF5}" dt="2022-06-02T12:19:02.127" v="1588" actId="404"/>
          <ac:spMkLst>
            <pc:docMk/>
            <pc:sldMk cId="350258268" sldId="4339"/>
            <ac:spMk id="7" creationId="{51883160-B6E7-EC37-4371-7A02F1DF225C}"/>
          </ac:spMkLst>
        </pc:spChg>
        <pc:spChg chg="mod">
          <ac:chgData name="Sudarshan Chakravarthi" userId="9632d19e-631d-46a5-9e9a-d9cc496f17d0" providerId="ADAL" clId="{7670AF1C-CCBC-4C77-8B3F-3729641C9EF5}" dt="2022-06-02T12:19:02.127" v="1588" actId="404"/>
          <ac:spMkLst>
            <pc:docMk/>
            <pc:sldMk cId="350258268" sldId="4339"/>
            <ac:spMk id="8" creationId="{9A830ECE-ACCD-BA7F-C127-0A99CEC9FFD3}"/>
          </ac:spMkLst>
        </pc:spChg>
        <pc:spChg chg="mod">
          <ac:chgData name="Sudarshan Chakravarthi" userId="9632d19e-631d-46a5-9e9a-d9cc496f17d0" providerId="ADAL" clId="{7670AF1C-CCBC-4C77-8B3F-3729641C9EF5}" dt="2022-06-02T12:19:02.127" v="1588" actId="404"/>
          <ac:spMkLst>
            <pc:docMk/>
            <pc:sldMk cId="350258268" sldId="4339"/>
            <ac:spMk id="9" creationId="{2D664CB6-A22B-5C94-BE91-F6304070CA21}"/>
          </ac:spMkLst>
        </pc:spChg>
        <pc:spChg chg="mod">
          <ac:chgData name="Sudarshan Chakravarthi" userId="9632d19e-631d-46a5-9e9a-d9cc496f17d0" providerId="ADAL" clId="{7670AF1C-CCBC-4C77-8B3F-3729641C9EF5}" dt="2022-06-02T12:19:02.127" v="1588" actId="404"/>
          <ac:spMkLst>
            <pc:docMk/>
            <pc:sldMk cId="350258268" sldId="4339"/>
            <ac:spMk id="10" creationId="{3A2437C6-08A8-99D5-9741-FF6500ECCDFF}"/>
          </ac:spMkLst>
        </pc:spChg>
        <pc:spChg chg="mod">
          <ac:chgData name="Sudarshan Chakravarthi" userId="9632d19e-631d-46a5-9e9a-d9cc496f17d0" providerId="ADAL" clId="{7670AF1C-CCBC-4C77-8B3F-3729641C9EF5}" dt="2022-06-02T12:19:02.127" v="1588" actId="404"/>
          <ac:spMkLst>
            <pc:docMk/>
            <pc:sldMk cId="350258268" sldId="4339"/>
            <ac:spMk id="11" creationId="{5FD810D1-16CC-7C7C-63BF-AEC3F798C39E}"/>
          </ac:spMkLst>
        </pc:spChg>
        <pc:spChg chg="mod">
          <ac:chgData name="Sudarshan Chakravarthi" userId="9632d19e-631d-46a5-9e9a-d9cc496f17d0" providerId="ADAL" clId="{7670AF1C-CCBC-4C77-8B3F-3729641C9EF5}" dt="2022-06-02T12:18:22.837" v="1585" actId="1037"/>
          <ac:spMkLst>
            <pc:docMk/>
            <pc:sldMk cId="350258268" sldId="4339"/>
            <ac:spMk id="12" creationId="{B0187F5E-A359-07CB-2064-6B3DF7CD0E98}"/>
          </ac:spMkLst>
        </pc:spChg>
        <pc:spChg chg="mod">
          <ac:chgData name="Sudarshan Chakravarthi" userId="9632d19e-631d-46a5-9e9a-d9cc496f17d0" providerId="ADAL" clId="{7670AF1C-CCBC-4C77-8B3F-3729641C9EF5}" dt="2022-06-02T12:19:02.127" v="1588" actId="404"/>
          <ac:spMkLst>
            <pc:docMk/>
            <pc:sldMk cId="350258268" sldId="4339"/>
            <ac:spMk id="13" creationId="{3DD3E7B9-80CC-C2ED-4344-EBD5EAE12893}"/>
          </ac:spMkLst>
        </pc:spChg>
        <pc:spChg chg="mod">
          <ac:chgData name="Sudarshan Chakravarthi" userId="9632d19e-631d-46a5-9e9a-d9cc496f17d0" providerId="ADAL" clId="{7670AF1C-CCBC-4C77-8B3F-3729641C9EF5}" dt="2022-08-22T17:18:41.234" v="12176" actId="20577"/>
          <ac:spMkLst>
            <pc:docMk/>
            <pc:sldMk cId="350258268" sldId="4339"/>
            <ac:spMk id="14" creationId="{00501896-4602-466D-6287-994A75446CF9}"/>
          </ac:spMkLst>
        </pc:spChg>
        <pc:spChg chg="mod">
          <ac:chgData name="Sudarshan Chakravarthi" userId="9632d19e-631d-46a5-9e9a-d9cc496f17d0" providerId="ADAL" clId="{7670AF1C-CCBC-4C77-8B3F-3729641C9EF5}" dt="2022-06-02T12:18:22.837" v="1585" actId="1037"/>
          <ac:spMkLst>
            <pc:docMk/>
            <pc:sldMk cId="350258268" sldId="4339"/>
            <ac:spMk id="17" creationId="{23E523EA-B15C-95BB-DB42-DF26F0518A8F}"/>
          </ac:spMkLst>
        </pc:spChg>
        <pc:spChg chg="mod">
          <ac:chgData name="Sudarshan Chakravarthi" userId="9632d19e-631d-46a5-9e9a-d9cc496f17d0" providerId="ADAL" clId="{7670AF1C-CCBC-4C77-8B3F-3729641C9EF5}" dt="2022-06-02T12:18:22.837" v="1585" actId="1037"/>
          <ac:spMkLst>
            <pc:docMk/>
            <pc:sldMk cId="350258268" sldId="4339"/>
            <ac:spMk id="18" creationId="{647C4BD4-DFD1-35E7-8AA1-503B0B9BBC65}"/>
          </ac:spMkLst>
        </pc:spChg>
        <pc:spChg chg="mod">
          <ac:chgData name="Sudarshan Chakravarthi" userId="9632d19e-631d-46a5-9e9a-d9cc496f17d0" providerId="ADAL" clId="{7670AF1C-CCBC-4C77-8B3F-3729641C9EF5}" dt="2022-06-02T12:18:22.837" v="1585" actId="1037"/>
          <ac:spMkLst>
            <pc:docMk/>
            <pc:sldMk cId="350258268" sldId="4339"/>
            <ac:spMk id="19" creationId="{1DD503DC-A4EC-DD2B-8C19-12477AE33CC9}"/>
          </ac:spMkLst>
        </pc:spChg>
        <pc:spChg chg="mod">
          <ac:chgData name="Sudarshan Chakravarthi" userId="9632d19e-631d-46a5-9e9a-d9cc496f17d0" providerId="ADAL" clId="{7670AF1C-CCBC-4C77-8B3F-3729641C9EF5}" dt="2022-06-02T12:18:22.837" v="1585" actId="1037"/>
          <ac:spMkLst>
            <pc:docMk/>
            <pc:sldMk cId="350258268" sldId="4339"/>
            <ac:spMk id="20" creationId="{8884CB40-D6EE-5A7C-4FD2-CBE3AA1281E7}"/>
          </ac:spMkLst>
        </pc:spChg>
        <pc:spChg chg="mod">
          <ac:chgData name="Sudarshan Chakravarthi" userId="9632d19e-631d-46a5-9e9a-d9cc496f17d0" providerId="ADAL" clId="{7670AF1C-CCBC-4C77-8B3F-3729641C9EF5}" dt="2022-06-02T12:18:22.837" v="1585" actId="1037"/>
          <ac:spMkLst>
            <pc:docMk/>
            <pc:sldMk cId="350258268" sldId="4339"/>
            <ac:spMk id="28" creationId="{1D7D2E5B-6BC9-1080-CB5A-F9B2A765CC05}"/>
          </ac:spMkLst>
        </pc:spChg>
        <pc:spChg chg="mod">
          <ac:chgData name="Sudarshan Chakravarthi" userId="9632d19e-631d-46a5-9e9a-d9cc496f17d0" providerId="ADAL" clId="{7670AF1C-CCBC-4C77-8B3F-3729641C9EF5}" dt="2022-06-02T12:18:22.837" v="1585" actId="1037"/>
          <ac:spMkLst>
            <pc:docMk/>
            <pc:sldMk cId="350258268" sldId="4339"/>
            <ac:spMk id="29" creationId="{7E008096-A7BA-6EF2-A7D5-58998A51A0EC}"/>
          </ac:spMkLst>
        </pc:spChg>
        <pc:spChg chg="mod">
          <ac:chgData name="Sudarshan Chakravarthi" userId="9632d19e-631d-46a5-9e9a-d9cc496f17d0" providerId="ADAL" clId="{7670AF1C-CCBC-4C77-8B3F-3729641C9EF5}" dt="2022-06-02T12:18:22.837" v="1585" actId="1037"/>
          <ac:spMkLst>
            <pc:docMk/>
            <pc:sldMk cId="350258268" sldId="4339"/>
            <ac:spMk id="30" creationId="{D2C18129-FED1-ABF1-7E63-8D8C1852BB93}"/>
          </ac:spMkLst>
        </pc:spChg>
        <pc:spChg chg="mod">
          <ac:chgData name="Sudarshan Chakravarthi" userId="9632d19e-631d-46a5-9e9a-d9cc496f17d0" providerId="ADAL" clId="{7670AF1C-CCBC-4C77-8B3F-3729641C9EF5}" dt="2022-06-02T12:18:22.837" v="1585" actId="1037"/>
          <ac:spMkLst>
            <pc:docMk/>
            <pc:sldMk cId="350258268" sldId="4339"/>
            <ac:spMk id="31" creationId="{877F4B6B-C1E2-A133-0442-0CB80EF0FAEF}"/>
          </ac:spMkLst>
        </pc:spChg>
        <pc:spChg chg="mod ord">
          <ac:chgData name="Sudarshan Chakravarthi" userId="9632d19e-631d-46a5-9e9a-d9cc496f17d0" providerId="ADAL" clId="{7670AF1C-CCBC-4C77-8B3F-3729641C9EF5}" dt="2022-06-02T12:18:22.837" v="1585" actId="1037"/>
          <ac:spMkLst>
            <pc:docMk/>
            <pc:sldMk cId="350258268" sldId="4339"/>
            <ac:spMk id="32" creationId="{99EA58CD-ABA1-3F2F-6367-F47D6B2FD95D}"/>
          </ac:spMkLst>
        </pc:spChg>
        <pc:spChg chg="add del mod">
          <ac:chgData name="Sudarshan Chakravarthi" userId="9632d19e-631d-46a5-9e9a-d9cc496f17d0" providerId="ADAL" clId="{7670AF1C-CCBC-4C77-8B3F-3729641C9EF5}" dt="2022-06-02T12:19:05.040" v="1589" actId="478"/>
          <ac:spMkLst>
            <pc:docMk/>
            <pc:sldMk cId="350258268" sldId="4339"/>
            <ac:spMk id="33" creationId="{ECBBE29D-850B-0A0C-A923-5AC4417F6192}"/>
          </ac:spMkLst>
        </pc:spChg>
        <pc:grpChg chg="add mod">
          <ac:chgData name="Sudarshan Chakravarthi" userId="9632d19e-631d-46a5-9e9a-d9cc496f17d0" providerId="ADAL" clId="{7670AF1C-CCBC-4C77-8B3F-3729641C9EF5}" dt="2022-06-02T12:18:56.224" v="1586" actId="164"/>
          <ac:grpSpMkLst>
            <pc:docMk/>
            <pc:sldMk cId="350258268" sldId="4339"/>
            <ac:grpSpMk id="54" creationId="{8CED48DB-8B79-713D-94DB-1350C950C10B}"/>
          </ac:grpSpMkLst>
        </pc:grpChg>
        <pc:picChg chg="del mod ord">
          <ac:chgData name="Sudarshan Chakravarthi" userId="9632d19e-631d-46a5-9e9a-d9cc496f17d0" providerId="ADAL" clId="{7670AF1C-CCBC-4C77-8B3F-3729641C9EF5}" dt="2022-08-22T16:35:42.704" v="11515" actId="478"/>
          <ac:picMkLst>
            <pc:docMk/>
            <pc:sldMk cId="350258268" sldId="4339"/>
            <ac:picMk id="3" creationId="{B5744041-D18C-001A-A46C-1CF804E6E669}"/>
          </ac:picMkLst>
        </pc:picChg>
        <pc:cxnChg chg="mod">
          <ac:chgData name="Sudarshan Chakravarthi" userId="9632d19e-631d-46a5-9e9a-d9cc496f17d0" providerId="ADAL" clId="{7670AF1C-CCBC-4C77-8B3F-3729641C9EF5}" dt="2022-06-02T12:18:22.837" v="1585" actId="1037"/>
          <ac:cxnSpMkLst>
            <pc:docMk/>
            <pc:sldMk cId="350258268" sldId="4339"/>
            <ac:cxnSpMk id="22" creationId="{15DEAFCC-4774-3042-32C1-E3DB0D2BF6C2}"/>
          </ac:cxnSpMkLst>
        </pc:cxnChg>
        <pc:cxnChg chg="mod">
          <ac:chgData name="Sudarshan Chakravarthi" userId="9632d19e-631d-46a5-9e9a-d9cc496f17d0" providerId="ADAL" clId="{7670AF1C-CCBC-4C77-8B3F-3729641C9EF5}" dt="2022-06-02T12:18:22.837" v="1585" actId="1037"/>
          <ac:cxnSpMkLst>
            <pc:docMk/>
            <pc:sldMk cId="350258268" sldId="4339"/>
            <ac:cxnSpMk id="23" creationId="{62B57795-56CB-2430-CDE5-EFE587674F79}"/>
          </ac:cxnSpMkLst>
        </pc:cxnChg>
        <pc:cxnChg chg="mod">
          <ac:chgData name="Sudarshan Chakravarthi" userId="9632d19e-631d-46a5-9e9a-d9cc496f17d0" providerId="ADAL" clId="{7670AF1C-CCBC-4C77-8B3F-3729641C9EF5}" dt="2022-06-02T12:18:22.837" v="1585" actId="1037"/>
          <ac:cxnSpMkLst>
            <pc:docMk/>
            <pc:sldMk cId="350258268" sldId="4339"/>
            <ac:cxnSpMk id="24" creationId="{E61580D2-266F-A93F-35BB-B0783AA54917}"/>
          </ac:cxnSpMkLst>
        </pc:cxnChg>
        <pc:cxnChg chg="add mod ord">
          <ac:chgData name="Sudarshan Chakravarthi" userId="9632d19e-631d-46a5-9e9a-d9cc496f17d0" providerId="ADAL" clId="{7670AF1C-CCBC-4C77-8B3F-3729641C9EF5}" dt="2022-06-02T12:18:22.837" v="1585" actId="1037"/>
          <ac:cxnSpMkLst>
            <pc:docMk/>
            <pc:sldMk cId="350258268" sldId="4339"/>
            <ac:cxnSpMk id="25" creationId="{04FC76A0-6050-1C0B-6763-850E54C4DE40}"/>
          </ac:cxnSpMkLst>
        </pc:cxnChg>
        <pc:cxnChg chg="add del mod">
          <ac:chgData name="Sudarshan Chakravarthi" userId="9632d19e-631d-46a5-9e9a-d9cc496f17d0" providerId="ADAL" clId="{7670AF1C-CCBC-4C77-8B3F-3729641C9EF5}" dt="2022-06-02T12:18:01.850" v="1548" actId="478"/>
          <ac:cxnSpMkLst>
            <pc:docMk/>
            <pc:sldMk cId="350258268" sldId="4339"/>
            <ac:cxnSpMk id="27" creationId="{1C7DB45B-1B17-28D7-FD09-D33BA321FBE0}"/>
          </ac:cxnSpMkLst>
        </pc:cxnChg>
        <pc:cxnChg chg="add del mod">
          <ac:chgData name="Sudarshan Chakravarthi" userId="9632d19e-631d-46a5-9e9a-d9cc496f17d0" providerId="ADAL" clId="{7670AF1C-CCBC-4C77-8B3F-3729641C9EF5}" dt="2022-06-02T12:18:02.855" v="1549" actId="478"/>
          <ac:cxnSpMkLst>
            <pc:docMk/>
            <pc:sldMk cId="350258268" sldId="4339"/>
            <ac:cxnSpMk id="34" creationId="{C92C6B38-3FA6-D732-4192-06E1F2DEBB67}"/>
          </ac:cxnSpMkLst>
        </pc:cxnChg>
        <pc:cxnChg chg="add mod">
          <ac:chgData name="Sudarshan Chakravarthi" userId="9632d19e-631d-46a5-9e9a-d9cc496f17d0" providerId="ADAL" clId="{7670AF1C-CCBC-4C77-8B3F-3729641C9EF5}" dt="2022-06-02T12:18:22.837" v="1585" actId="1037"/>
          <ac:cxnSpMkLst>
            <pc:docMk/>
            <pc:sldMk cId="350258268" sldId="4339"/>
            <ac:cxnSpMk id="36" creationId="{1586792C-8BD0-42E1-5440-A19975952502}"/>
          </ac:cxnSpMkLst>
        </pc:cxnChg>
        <pc:cxnChg chg="add mod">
          <ac:chgData name="Sudarshan Chakravarthi" userId="9632d19e-631d-46a5-9e9a-d9cc496f17d0" providerId="ADAL" clId="{7670AF1C-CCBC-4C77-8B3F-3729641C9EF5}" dt="2022-06-02T12:18:22.837" v="1585" actId="1037"/>
          <ac:cxnSpMkLst>
            <pc:docMk/>
            <pc:sldMk cId="350258268" sldId="4339"/>
            <ac:cxnSpMk id="39" creationId="{4710B243-E224-9E44-7127-DFAC492E5644}"/>
          </ac:cxnSpMkLst>
        </pc:cxnChg>
        <pc:cxnChg chg="add mod">
          <ac:chgData name="Sudarshan Chakravarthi" userId="9632d19e-631d-46a5-9e9a-d9cc496f17d0" providerId="ADAL" clId="{7670AF1C-CCBC-4C77-8B3F-3729641C9EF5}" dt="2022-06-02T12:18:22.837" v="1585" actId="1037"/>
          <ac:cxnSpMkLst>
            <pc:docMk/>
            <pc:sldMk cId="350258268" sldId="4339"/>
            <ac:cxnSpMk id="43" creationId="{197F5C71-3490-AF3F-537B-61BD34C17A28}"/>
          </ac:cxnSpMkLst>
        </pc:cxnChg>
        <pc:cxnChg chg="add mod">
          <ac:chgData name="Sudarshan Chakravarthi" userId="9632d19e-631d-46a5-9e9a-d9cc496f17d0" providerId="ADAL" clId="{7670AF1C-CCBC-4C77-8B3F-3729641C9EF5}" dt="2022-06-02T12:18:22.837" v="1585" actId="1037"/>
          <ac:cxnSpMkLst>
            <pc:docMk/>
            <pc:sldMk cId="350258268" sldId="4339"/>
            <ac:cxnSpMk id="46" creationId="{8CE9FC6E-C088-019C-AAE1-3D63C176A04B}"/>
          </ac:cxnSpMkLst>
        </pc:cxnChg>
        <pc:cxnChg chg="add mod ord">
          <ac:chgData name="Sudarshan Chakravarthi" userId="9632d19e-631d-46a5-9e9a-d9cc496f17d0" providerId="ADAL" clId="{7670AF1C-CCBC-4C77-8B3F-3729641C9EF5}" dt="2022-06-02T12:18:22.837" v="1585" actId="1037"/>
          <ac:cxnSpMkLst>
            <pc:docMk/>
            <pc:sldMk cId="350258268" sldId="4339"/>
            <ac:cxnSpMk id="50" creationId="{CDAEEBCE-3DD7-26CC-D6D4-D502A3D58BE8}"/>
          </ac:cxnSpMkLst>
        </pc:cxnChg>
      </pc:sldChg>
      <pc:sldChg chg="addSp delSp modSp new mod">
        <pc:chgData name="Sudarshan Chakravarthi" userId="9632d19e-631d-46a5-9e9a-d9cc496f17d0" providerId="ADAL" clId="{7670AF1C-CCBC-4C77-8B3F-3729641C9EF5}" dt="2022-08-25T16:20:22.677" v="20190" actId="255"/>
        <pc:sldMkLst>
          <pc:docMk/>
          <pc:sldMk cId="607621305" sldId="4340"/>
        </pc:sldMkLst>
        <pc:spChg chg="del mod topLvl">
          <ac:chgData name="Sudarshan Chakravarthi" userId="9632d19e-631d-46a5-9e9a-d9cc496f17d0" providerId="ADAL" clId="{7670AF1C-CCBC-4C77-8B3F-3729641C9EF5}" dt="2022-06-02T12:24:41.486" v="2028" actId="478"/>
          <ac:spMkLst>
            <pc:docMk/>
            <pc:sldMk cId="607621305" sldId="4340"/>
            <ac:spMk id="3" creationId="{862F4C5D-19F9-BC70-AFC4-7BB7A2912FB1}"/>
          </ac:spMkLst>
        </pc:spChg>
        <pc:spChg chg="del mod topLvl">
          <ac:chgData name="Sudarshan Chakravarthi" userId="9632d19e-631d-46a5-9e9a-d9cc496f17d0" providerId="ADAL" clId="{7670AF1C-CCBC-4C77-8B3F-3729641C9EF5}" dt="2022-06-02T12:24:41.486" v="2028" actId="478"/>
          <ac:spMkLst>
            <pc:docMk/>
            <pc:sldMk cId="607621305" sldId="4340"/>
            <ac:spMk id="4" creationId="{AF41C586-8BAA-29A1-25AC-365ABC2AF1A4}"/>
          </ac:spMkLst>
        </pc:spChg>
        <pc:spChg chg="del mod topLvl">
          <ac:chgData name="Sudarshan Chakravarthi" userId="9632d19e-631d-46a5-9e9a-d9cc496f17d0" providerId="ADAL" clId="{7670AF1C-CCBC-4C77-8B3F-3729641C9EF5}" dt="2022-06-02T12:24:41.486" v="2028" actId="478"/>
          <ac:spMkLst>
            <pc:docMk/>
            <pc:sldMk cId="607621305" sldId="4340"/>
            <ac:spMk id="5" creationId="{D878E808-937B-982F-7446-73BACE27B117}"/>
          </ac:spMkLst>
        </pc:spChg>
        <pc:spChg chg="del mod topLvl">
          <ac:chgData name="Sudarshan Chakravarthi" userId="9632d19e-631d-46a5-9e9a-d9cc496f17d0" providerId="ADAL" clId="{7670AF1C-CCBC-4C77-8B3F-3729641C9EF5}" dt="2022-06-02T12:24:41.486" v="2028" actId="478"/>
          <ac:spMkLst>
            <pc:docMk/>
            <pc:sldMk cId="607621305" sldId="4340"/>
            <ac:spMk id="6" creationId="{0191CC10-8876-9341-A149-3369C4D56580}"/>
          </ac:spMkLst>
        </pc:spChg>
        <pc:spChg chg="del mod topLvl">
          <ac:chgData name="Sudarshan Chakravarthi" userId="9632d19e-631d-46a5-9e9a-d9cc496f17d0" providerId="ADAL" clId="{7670AF1C-CCBC-4C77-8B3F-3729641C9EF5}" dt="2022-06-02T12:24:41.486" v="2028" actId="478"/>
          <ac:spMkLst>
            <pc:docMk/>
            <pc:sldMk cId="607621305" sldId="4340"/>
            <ac:spMk id="7" creationId="{2C6CF9A4-7164-FADC-E041-14A295971A64}"/>
          </ac:spMkLst>
        </pc:spChg>
        <pc:spChg chg="del mod topLvl">
          <ac:chgData name="Sudarshan Chakravarthi" userId="9632d19e-631d-46a5-9e9a-d9cc496f17d0" providerId="ADAL" clId="{7670AF1C-CCBC-4C77-8B3F-3729641C9EF5}" dt="2022-06-02T12:21:12.232" v="1627" actId="478"/>
          <ac:spMkLst>
            <pc:docMk/>
            <pc:sldMk cId="607621305" sldId="4340"/>
            <ac:spMk id="8" creationId="{4084A36F-1ED4-E579-3052-7860E48F4938}"/>
          </ac:spMkLst>
        </pc:spChg>
        <pc:spChg chg="mod topLvl">
          <ac:chgData name="Sudarshan Chakravarthi" userId="9632d19e-631d-46a5-9e9a-d9cc496f17d0" providerId="ADAL" clId="{7670AF1C-CCBC-4C77-8B3F-3729641C9EF5}" dt="2022-06-02T12:29:34.797" v="2171" actId="404"/>
          <ac:spMkLst>
            <pc:docMk/>
            <pc:sldMk cId="607621305" sldId="4340"/>
            <ac:spMk id="9" creationId="{77E01976-B510-98EA-F6B6-2E0853D80341}"/>
          </ac:spMkLst>
        </pc:spChg>
        <pc:spChg chg="mod topLvl">
          <ac:chgData name="Sudarshan Chakravarthi" userId="9632d19e-631d-46a5-9e9a-d9cc496f17d0" providerId="ADAL" clId="{7670AF1C-CCBC-4C77-8B3F-3729641C9EF5}" dt="2022-06-02T12:29:34.797" v="2171" actId="404"/>
          <ac:spMkLst>
            <pc:docMk/>
            <pc:sldMk cId="607621305" sldId="4340"/>
            <ac:spMk id="10" creationId="{CB02DBF7-1DA6-A27D-47C7-DB58E0FD0BE3}"/>
          </ac:spMkLst>
        </pc:spChg>
        <pc:spChg chg="del mod topLvl">
          <ac:chgData name="Sudarshan Chakravarthi" userId="9632d19e-631d-46a5-9e9a-d9cc496f17d0" providerId="ADAL" clId="{7670AF1C-CCBC-4C77-8B3F-3729641C9EF5}" dt="2022-06-02T12:24:41.486" v="2028" actId="478"/>
          <ac:spMkLst>
            <pc:docMk/>
            <pc:sldMk cId="607621305" sldId="4340"/>
            <ac:spMk id="11" creationId="{6650FF9B-51B9-2E4B-47FB-A8B96E6AC84B}"/>
          </ac:spMkLst>
        </pc:spChg>
        <pc:spChg chg="add mod">
          <ac:chgData name="Sudarshan Chakravarthi" userId="9632d19e-631d-46a5-9e9a-d9cc496f17d0" providerId="ADAL" clId="{7670AF1C-CCBC-4C77-8B3F-3729641C9EF5}" dt="2022-08-22T14:56:42.489" v="11407" actId="14100"/>
          <ac:spMkLst>
            <pc:docMk/>
            <pc:sldMk cId="607621305" sldId="4340"/>
            <ac:spMk id="12" creationId="{B05DDFBF-03AF-A056-8B65-E334CF1FACAB}"/>
          </ac:spMkLst>
        </pc:spChg>
        <pc:spChg chg="add mod">
          <ac:chgData name="Sudarshan Chakravarthi" userId="9632d19e-631d-46a5-9e9a-d9cc496f17d0" providerId="ADAL" clId="{7670AF1C-CCBC-4C77-8B3F-3729641C9EF5}" dt="2022-06-02T12:20:23.682" v="1593"/>
          <ac:spMkLst>
            <pc:docMk/>
            <pc:sldMk cId="607621305" sldId="4340"/>
            <ac:spMk id="14" creationId="{9BBFB1FB-CCF0-FD2C-8955-CCBA04C8D1CC}"/>
          </ac:spMkLst>
        </pc:spChg>
        <pc:spChg chg="add mod">
          <ac:chgData name="Sudarshan Chakravarthi" userId="9632d19e-631d-46a5-9e9a-d9cc496f17d0" providerId="ADAL" clId="{7670AF1C-CCBC-4C77-8B3F-3729641C9EF5}" dt="2022-06-02T12:29:34.797" v="2171" actId="404"/>
          <ac:spMkLst>
            <pc:docMk/>
            <pc:sldMk cId="607621305" sldId="4340"/>
            <ac:spMk id="15" creationId="{1E85F324-6FB7-34AB-3158-D5134E9E89D3}"/>
          </ac:spMkLst>
        </pc:spChg>
        <pc:spChg chg="add mod">
          <ac:chgData name="Sudarshan Chakravarthi" userId="9632d19e-631d-46a5-9e9a-d9cc496f17d0" providerId="ADAL" clId="{7670AF1C-CCBC-4C77-8B3F-3729641C9EF5}" dt="2022-06-02T12:29:34.797" v="2171" actId="404"/>
          <ac:spMkLst>
            <pc:docMk/>
            <pc:sldMk cId="607621305" sldId="4340"/>
            <ac:spMk id="16" creationId="{926EDF2A-00C7-861D-D332-00D7B3FA9D2D}"/>
          </ac:spMkLst>
        </pc:spChg>
        <pc:spChg chg="add mod">
          <ac:chgData name="Sudarshan Chakravarthi" userId="9632d19e-631d-46a5-9e9a-d9cc496f17d0" providerId="ADAL" clId="{7670AF1C-CCBC-4C77-8B3F-3729641C9EF5}" dt="2022-06-02T12:29:34.797" v="2171" actId="404"/>
          <ac:spMkLst>
            <pc:docMk/>
            <pc:sldMk cId="607621305" sldId="4340"/>
            <ac:spMk id="17" creationId="{5BECC9A1-90FE-2090-B0AF-781E3FE291D2}"/>
          </ac:spMkLst>
        </pc:spChg>
        <pc:spChg chg="add mod">
          <ac:chgData name="Sudarshan Chakravarthi" userId="9632d19e-631d-46a5-9e9a-d9cc496f17d0" providerId="ADAL" clId="{7670AF1C-CCBC-4C77-8B3F-3729641C9EF5}" dt="2022-06-02T12:29:34.797" v="2171" actId="404"/>
          <ac:spMkLst>
            <pc:docMk/>
            <pc:sldMk cId="607621305" sldId="4340"/>
            <ac:spMk id="18" creationId="{A2917F05-416B-44A0-6B2B-74F4E486625C}"/>
          </ac:spMkLst>
        </pc:spChg>
        <pc:spChg chg="add mod">
          <ac:chgData name="Sudarshan Chakravarthi" userId="9632d19e-631d-46a5-9e9a-d9cc496f17d0" providerId="ADAL" clId="{7670AF1C-CCBC-4C77-8B3F-3729641C9EF5}" dt="2022-06-02T12:29:34.797" v="2171" actId="404"/>
          <ac:spMkLst>
            <pc:docMk/>
            <pc:sldMk cId="607621305" sldId="4340"/>
            <ac:spMk id="19" creationId="{5F76C8D7-609A-A645-3ABD-0A6EA4F5565A}"/>
          </ac:spMkLst>
        </pc:spChg>
        <pc:spChg chg="add mod">
          <ac:chgData name="Sudarshan Chakravarthi" userId="9632d19e-631d-46a5-9e9a-d9cc496f17d0" providerId="ADAL" clId="{7670AF1C-CCBC-4C77-8B3F-3729641C9EF5}" dt="2022-06-02T12:29:34.797" v="2171" actId="404"/>
          <ac:spMkLst>
            <pc:docMk/>
            <pc:sldMk cId="607621305" sldId="4340"/>
            <ac:spMk id="20" creationId="{7D92A3DB-ED03-1229-DA5A-E716D7C716F8}"/>
          </ac:spMkLst>
        </pc:spChg>
        <pc:spChg chg="add del mod">
          <ac:chgData name="Sudarshan Chakravarthi" userId="9632d19e-631d-46a5-9e9a-d9cc496f17d0" providerId="ADAL" clId="{7670AF1C-CCBC-4C77-8B3F-3729641C9EF5}" dt="2022-06-02T12:24:29.893" v="2025" actId="478"/>
          <ac:spMkLst>
            <pc:docMk/>
            <pc:sldMk cId="607621305" sldId="4340"/>
            <ac:spMk id="21" creationId="{D92B5C5F-6761-F0F9-C29B-F5438D4783AC}"/>
          </ac:spMkLst>
        </pc:spChg>
        <pc:spChg chg="add del mod">
          <ac:chgData name="Sudarshan Chakravarthi" userId="9632d19e-631d-46a5-9e9a-d9cc496f17d0" providerId="ADAL" clId="{7670AF1C-CCBC-4C77-8B3F-3729641C9EF5}" dt="2022-06-02T12:24:29.893" v="2025" actId="478"/>
          <ac:spMkLst>
            <pc:docMk/>
            <pc:sldMk cId="607621305" sldId="4340"/>
            <ac:spMk id="22" creationId="{4268B34F-6A83-1825-3895-9691C903A17B}"/>
          </ac:spMkLst>
        </pc:spChg>
        <pc:spChg chg="add del mod">
          <ac:chgData name="Sudarshan Chakravarthi" userId="9632d19e-631d-46a5-9e9a-d9cc496f17d0" providerId="ADAL" clId="{7670AF1C-CCBC-4C77-8B3F-3729641C9EF5}" dt="2022-06-02T12:24:30.931" v="2026" actId="478"/>
          <ac:spMkLst>
            <pc:docMk/>
            <pc:sldMk cId="607621305" sldId="4340"/>
            <ac:spMk id="23" creationId="{2BAC4A22-2998-E3E3-C747-ECD7BE106F40}"/>
          </ac:spMkLst>
        </pc:spChg>
        <pc:spChg chg="add del mod">
          <ac:chgData name="Sudarshan Chakravarthi" userId="9632d19e-631d-46a5-9e9a-d9cc496f17d0" providerId="ADAL" clId="{7670AF1C-CCBC-4C77-8B3F-3729641C9EF5}" dt="2022-06-02T12:24:29.893" v="2025" actId="478"/>
          <ac:spMkLst>
            <pc:docMk/>
            <pc:sldMk cId="607621305" sldId="4340"/>
            <ac:spMk id="24" creationId="{24347C31-42BE-87D1-2ECD-B9A6EA5A333F}"/>
          </ac:spMkLst>
        </pc:spChg>
        <pc:spChg chg="add mod">
          <ac:chgData name="Sudarshan Chakravarthi" userId="9632d19e-631d-46a5-9e9a-d9cc496f17d0" providerId="ADAL" clId="{7670AF1C-CCBC-4C77-8B3F-3729641C9EF5}" dt="2022-06-02T12:29:34.797" v="2171" actId="404"/>
          <ac:spMkLst>
            <pc:docMk/>
            <pc:sldMk cId="607621305" sldId="4340"/>
            <ac:spMk id="25" creationId="{8EBA7F02-4628-25B4-BD72-285B16E77C2A}"/>
          </ac:spMkLst>
        </pc:spChg>
        <pc:spChg chg="add mod">
          <ac:chgData name="Sudarshan Chakravarthi" userId="9632d19e-631d-46a5-9e9a-d9cc496f17d0" providerId="ADAL" clId="{7670AF1C-CCBC-4C77-8B3F-3729641C9EF5}" dt="2022-06-02T12:29:34.797" v="2171" actId="404"/>
          <ac:spMkLst>
            <pc:docMk/>
            <pc:sldMk cId="607621305" sldId="4340"/>
            <ac:spMk id="26" creationId="{9FDEBA98-86B3-0D8A-A21C-AB6CD1F387D4}"/>
          </ac:spMkLst>
        </pc:spChg>
        <pc:spChg chg="add mod">
          <ac:chgData name="Sudarshan Chakravarthi" userId="9632d19e-631d-46a5-9e9a-d9cc496f17d0" providerId="ADAL" clId="{7670AF1C-CCBC-4C77-8B3F-3729641C9EF5}" dt="2022-06-02T12:29:34.797" v="2171" actId="404"/>
          <ac:spMkLst>
            <pc:docMk/>
            <pc:sldMk cId="607621305" sldId="4340"/>
            <ac:spMk id="27" creationId="{7DBF07C2-058D-6F54-C72B-A5AD2FC02018}"/>
          </ac:spMkLst>
        </pc:spChg>
        <pc:spChg chg="add mod">
          <ac:chgData name="Sudarshan Chakravarthi" userId="9632d19e-631d-46a5-9e9a-d9cc496f17d0" providerId="ADAL" clId="{7670AF1C-CCBC-4C77-8B3F-3729641C9EF5}" dt="2022-06-02T12:29:34.797" v="2171" actId="404"/>
          <ac:spMkLst>
            <pc:docMk/>
            <pc:sldMk cId="607621305" sldId="4340"/>
            <ac:spMk id="28" creationId="{F5F31792-2CE1-9CDC-6854-E59CA62216C5}"/>
          </ac:spMkLst>
        </pc:spChg>
        <pc:spChg chg="add mod">
          <ac:chgData name="Sudarshan Chakravarthi" userId="9632d19e-631d-46a5-9e9a-d9cc496f17d0" providerId="ADAL" clId="{7670AF1C-CCBC-4C77-8B3F-3729641C9EF5}" dt="2022-06-02T12:30:14.971" v="2178" actId="108"/>
          <ac:spMkLst>
            <pc:docMk/>
            <pc:sldMk cId="607621305" sldId="4340"/>
            <ac:spMk id="35" creationId="{64C28974-F716-B829-CCD1-3BCE2410431E}"/>
          </ac:spMkLst>
        </pc:spChg>
        <pc:spChg chg="add mod">
          <ac:chgData name="Sudarshan Chakravarthi" userId="9632d19e-631d-46a5-9e9a-d9cc496f17d0" providerId="ADAL" clId="{7670AF1C-CCBC-4C77-8B3F-3729641C9EF5}" dt="2022-08-25T16:20:22.677" v="20190" actId="255"/>
          <ac:spMkLst>
            <pc:docMk/>
            <pc:sldMk cId="607621305" sldId="4340"/>
            <ac:spMk id="36" creationId="{FF2C7FCE-FB5A-9575-EDAD-40297BE2311E}"/>
          </ac:spMkLst>
        </pc:spChg>
        <pc:spChg chg="add mod">
          <ac:chgData name="Sudarshan Chakravarthi" userId="9632d19e-631d-46a5-9e9a-d9cc496f17d0" providerId="ADAL" clId="{7670AF1C-CCBC-4C77-8B3F-3729641C9EF5}" dt="2022-08-25T16:20:22.677" v="20190" actId="255"/>
          <ac:spMkLst>
            <pc:docMk/>
            <pc:sldMk cId="607621305" sldId="4340"/>
            <ac:spMk id="37" creationId="{0F057AAB-5D90-F66E-A87A-CD58F350EAB0}"/>
          </ac:spMkLst>
        </pc:spChg>
        <pc:spChg chg="add mod">
          <ac:chgData name="Sudarshan Chakravarthi" userId="9632d19e-631d-46a5-9e9a-d9cc496f17d0" providerId="ADAL" clId="{7670AF1C-CCBC-4C77-8B3F-3729641C9EF5}" dt="2022-08-25T16:20:22.677" v="20190" actId="255"/>
          <ac:spMkLst>
            <pc:docMk/>
            <pc:sldMk cId="607621305" sldId="4340"/>
            <ac:spMk id="38" creationId="{34B6F11D-4618-CAA2-0FA3-FCD38792BFB5}"/>
          </ac:spMkLst>
        </pc:spChg>
        <pc:spChg chg="add mod">
          <ac:chgData name="Sudarshan Chakravarthi" userId="9632d19e-631d-46a5-9e9a-d9cc496f17d0" providerId="ADAL" clId="{7670AF1C-CCBC-4C77-8B3F-3729641C9EF5}" dt="2022-08-25T16:20:22.677" v="20190" actId="255"/>
          <ac:spMkLst>
            <pc:docMk/>
            <pc:sldMk cId="607621305" sldId="4340"/>
            <ac:spMk id="39" creationId="{238A8767-C599-8A6B-2E41-D78776FB1852}"/>
          </ac:spMkLst>
        </pc:spChg>
        <pc:spChg chg="add mod">
          <ac:chgData name="Sudarshan Chakravarthi" userId="9632d19e-631d-46a5-9e9a-d9cc496f17d0" providerId="ADAL" clId="{7670AF1C-CCBC-4C77-8B3F-3729641C9EF5}" dt="2022-08-25T16:20:22.677" v="20190" actId="255"/>
          <ac:spMkLst>
            <pc:docMk/>
            <pc:sldMk cId="607621305" sldId="4340"/>
            <ac:spMk id="40" creationId="{8949547B-A5D7-D311-7C9D-928911ED04EC}"/>
          </ac:spMkLst>
        </pc:spChg>
        <pc:grpChg chg="add del mod">
          <ac:chgData name="Sudarshan Chakravarthi" userId="9632d19e-631d-46a5-9e9a-d9cc496f17d0" providerId="ADAL" clId="{7670AF1C-CCBC-4C77-8B3F-3729641C9EF5}" dt="2022-06-02T12:20:32.001" v="1594" actId="165"/>
          <ac:grpSpMkLst>
            <pc:docMk/>
            <pc:sldMk cId="607621305" sldId="4340"/>
            <ac:grpSpMk id="2" creationId="{CAEDECB8-0D6A-AEBA-7255-BD45F80248DA}"/>
          </ac:grpSpMkLst>
        </pc:grpChg>
        <pc:picChg chg="add mod">
          <ac:chgData name="Sudarshan Chakravarthi" userId="9632d19e-631d-46a5-9e9a-d9cc496f17d0" providerId="ADAL" clId="{7670AF1C-CCBC-4C77-8B3F-3729641C9EF5}" dt="2022-06-02T12:20:23.682" v="1593"/>
          <ac:picMkLst>
            <pc:docMk/>
            <pc:sldMk cId="607621305" sldId="4340"/>
            <ac:picMk id="13" creationId="{EA71D01F-AB6A-65D6-2216-EC8EC55E8242}"/>
          </ac:picMkLst>
        </pc:picChg>
        <pc:cxnChg chg="add mod">
          <ac:chgData name="Sudarshan Chakravarthi" userId="9632d19e-631d-46a5-9e9a-d9cc496f17d0" providerId="ADAL" clId="{7670AF1C-CCBC-4C77-8B3F-3729641C9EF5}" dt="2022-06-02T12:25:42.063" v="2038" actId="1076"/>
          <ac:cxnSpMkLst>
            <pc:docMk/>
            <pc:sldMk cId="607621305" sldId="4340"/>
            <ac:cxnSpMk id="29" creationId="{18232A7F-321B-99A1-8401-6D62BBA89DF3}"/>
          </ac:cxnSpMkLst>
        </pc:cxnChg>
        <pc:cxnChg chg="add mod ord">
          <ac:chgData name="Sudarshan Chakravarthi" userId="9632d19e-631d-46a5-9e9a-d9cc496f17d0" providerId="ADAL" clId="{7670AF1C-CCBC-4C77-8B3F-3729641C9EF5}" dt="2022-06-02T12:30:51.458" v="2185" actId="166"/>
          <ac:cxnSpMkLst>
            <pc:docMk/>
            <pc:sldMk cId="607621305" sldId="4340"/>
            <ac:cxnSpMk id="30" creationId="{E91BC747-37CF-52D0-D8DC-661A20335D11}"/>
          </ac:cxnSpMkLst>
        </pc:cxnChg>
      </pc:sldChg>
      <pc:sldChg chg="addSp delSp modSp new mod ord">
        <pc:chgData name="Sudarshan Chakravarthi" userId="9632d19e-631d-46a5-9e9a-d9cc496f17d0" providerId="ADAL" clId="{7670AF1C-CCBC-4C77-8B3F-3729641C9EF5}" dt="2022-08-25T16:21:01.301" v="20194"/>
        <pc:sldMkLst>
          <pc:docMk/>
          <pc:sldMk cId="3204668635" sldId="4341"/>
        </pc:sldMkLst>
        <pc:spChg chg="add mod">
          <ac:chgData name="Sudarshan Chakravarthi" userId="9632d19e-631d-46a5-9e9a-d9cc496f17d0" providerId="ADAL" clId="{7670AF1C-CCBC-4C77-8B3F-3729641C9EF5}" dt="2022-08-22T16:45:42.062" v="11956" actId="404"/>
          <ac:spMkLst>
            <pc:docMk/>
            <pc:sldMk cId="3204668635" sldId="4341"/>
            <ac:spMk id="2" creationId="{5F76C503-BBE3-0569-36D7-27E2976A0B0D}"/>
          </ac:spMkLst>
        </pc:spChg>
        <pc:spChg chg="add mod">
          <ac:chgData name="Sudarshan Chakravarthi" userId="9632d19e-631d-46a5-9e9a-d9cc496f17d0" providerId="ADAL" clId="{7670AF1C-CCBC-4C77-8B3F-3729641C9EF5}" dt="2022-08-22T14:57:39.628" v="11419" actId="14100"/>
          <ac:spMkLst>
            <pc:docMk/>
            <pc:sldMk cId="3204668635" sldId="4341"/>
            <ac:spMk id="4" creationId="{F7217115-093A-6637-AF89-644D158A355C}"/>
          </ac:spMkLst>
        </pc:spChg>
        <pc:spChg chg="add mod">
          <ac:chgData name="Sudarshan Chakravarthi" userId="9632d19e-631d-46a5-9e9a-d9cc496f17d0" providerId="ADAL" clId="{7670AF1C-CCBC-4C77-8B3F-3729641C9EF5}" dt="2022-06-02T12:32:05.483" v="2229"/>
          <ac:spMkLst>
            <pc:docMk/>
            <pc:sldMk cId="3204668635" sldId="4341"/>
            <ac:spMk id="6" creationId="{2ACBBBC6-5C74-EE51-0BD2-0CEC45C634C2}"/>
          </ac:spMkLst>
        </pc:spChg>
        <pc:spChg chg="add mod">
          <ac:chgData name="Sudarshan Chakravarthi" userId="9632d19e-631d-46a5-9e9a-d9cc496f17d0" providerId="ADAL" clId="{7670AF1C-CCBC-4C77-8B3F-3729641C9EF5}" dt="2022-08-22T16:52:39.078" v="11957" actId="164"/>
          <ac:spMkLst>
            <pc:docMk/>
            <pc:sldMk cId="3204668635" sldId="4341"/>
            <ac:spMk id="7" creationId="{5B639F74-098E-D870-7198-9259ACC448A8}"/>
          </ac:spMkLst>
        </pc:spChg>
        <pc:spChg chg="add del">
          <ac:chgData name="Sudarshan Chakravarthi" userId="9632d19e-631d-46a5-9e9a-d9cc496f17d0" providerId="ADAL" clId="{7670AF1C-CCBC-4C77-8B3F-3729641C9EF5}" dt="2022-06-02T12:32:47.771" v="2288" actId="478"/>
          <ac:spMkLst>
            <pc:docMk/>
            <pc:sldMk cId="3204668635" sldId="4341"/>
            <ac:spMk id="7" creationId="{B2FF65A5-51A8-BD57-AF4D-6251F3F79DE6}"/>
          </ac:spMkLst>
        </pc:spChg>
        <pc:spChg chg="add mod">
          <ac:chgData name="Sudarshan Chakravarthi" userId="9632d19e-631d-46a5-9e9a-d9cc496f17d0" providerId="ADAL" clId="{7670AF1C-CCBC-4C77-8B3F-3729641C9EF5}" dt="2022-08-22T16:44:34.915" v="11928" actId="1076"/>
          <ac:spMkLst>
            <pc:docMk/>
            <pc:sldMk cId="3204668635" sldId="4341"/>
            <ac:spMk id="8" creationId="{F8C2E2E7-890B-B656-E44D-BEB1908B1BDC}"/>
          </ac:spMkLst>
        </pc:spChg>
        <pc:grpChg chg="add mod">
          <ac:chgData name="Sudarshan Chakravarthi" userId="9632d19e-631d-46a5-9e9a-d9cc496f17d0" providerId="ADAL" clId="{7670AF1C-CCBC-4C77-8B3F-3729641C9EF5}" dt="2022-08-22T16:52:39.078" v="11957" actId="164"/>
          <ac:grpSpMkLst>
            <pc:docMk/>
            <pc:sldMk cId="3204668635" sldId="4341"/>
            <ac:grpSpMk id="9" creationId="{400D8878-0EDF-1474-04F4-2D4608401553}"/>
          </ac:grpSpMkLst>
        </pc:grpChg>
        <pc:picChg chg="add del mod modCrop">
          <ac:chgData name="Sudarshan Chakravarthi" userId="9632d19e-631d-46a5-9e9a-d9cc496f17d0" providerId="ADAL" clId="{7670AF1C-CCBC-4C77-8B3F-3729641C9EF5}" dt="2022-08-22T16:42:21.303" v="11910" actId="478"/>
          <ac:picMkLst>
            <pc:docMk/>
            <pc:sldMk cId="3204668635" sldId="4341"/>
            <ac:picMk id="3" creationId="{69A3E7B0-14D5-6390-839A-68A676D98DB9}"/>
          </ac:picMkLst>
        </pc:picChg>
        <pc:picChg chg="add mod">
          <ac:chgData name="Sudarshan Chakravarthi" userId="9632d19e-631d-46a5-9e9a-d9cc496f17d0" providerId="ADAL" clId="{7670AF1C-CCBC-4C77-8B3F-3729641C9EF5}" dt="2022-06-02T12:32:05.483" v="2229"/>
          <ac:picMkLst>
            <pc:docMk/>
            <pc:sldMk cId="3204668635" sldId="4341"/>
            <ac:picMk id="5" creationId="{7ADFB70A-DD36-21D2-9E95-F6958455E4E8}"/>
          </ac:picMkLst>
        </pc:picChg>
        <pc:picChg chg="add del mod">
          <ac:chgData name="Sudarshan Chakravarthi" userId="9632d19e-631d-46a5-9e9a-d9cc496f17d0" providerId="ADAL" clId="{7670AF1C-CCBC-4C77-8B3F-3729641C9EF5}" dt="2022-08-22T16:44:13.957" v="11921" actId="478"/>
          <ac:picMkLst>
            <pc:docMk/>
            <pc:sldMk cId="3204668635" sldId="4341"/>
            <ac:picMk id="1026" creationId="{3E97BA68-959F-BC76-A044-D1AC28CE9A08}"/>
          </ac:picMkLst>
        </pc:picChg>
        <pc:picChg chg="add mod">
          <ac:chgData name="Sudarshan Chakravarthi" userId="9632d19e-631d-46a5-9e9a-d9cc496f17d0" providerId="ADAL" clId="{7670AF1C-CCBC-4C77-8B3F-3729641C9EF5}" dt="2022-08-22T16:52:39.078" v="11957" actId="164"/>
          <ac:picMkLst>
            <pc:docMk/>
            <pc:sldMk cId="3204668635" sldId="4341"/>
            <ac:picMk id="1028" creationId="{F7112E3D-7CBA-EE0C-15FC-60CB5D8D5649}"/>
          </ac:picMkLst>
        </pc:picChg>
      </pc:sldChg>
      <pc:sldChg chg="addSp delSp modSp new mod ord">
        <pc:chgData name="Sudarshan Chakravarthi" userId="9632d19e-631d-46a5-9e9a-d9cc496f17d0" providerId="ADAL" clId="{7670AF1C-CCBC-4C77-8B3F-3729641C9EF5}" dt="2022-08-25T16:20:59.468" v="20192"/>
        <pc:sldMkLst>
          <pc:docMk/>
          <pc:sldMk cId="2932507841" sldId="4342"/>
        </pc:sldMkLst>
        <pc:spChg chg="add del mod">
          <ac:chgData name="Sudarshan Chakravarthi" userId="9632d19e-631d-46a5-9e9a-d9cc496f17d0" providerId="ADAL" clId="{7670AF1C-CCBC-4C77-8B3F-3729641C9EF5}" dt="2022-06-02T12:45:22.706" v="3019" actId="478"/>
          <ac:spMkLst>
            <pc:docMk/>
            <pc:sldMk cId="2932507841" sldId="4342"/>
            <ac:spMk id="4" creationId="{261CDA46-024E-F9B5-F7CE-F6762821CCF3}"/>
          </ac:spMkLst>
        </pc:spChg>
        <pc:spChg chg="add del mod">
          <ac:chgData name="Sudarshan Chakravarthi" userId="9632d19e-631d-46a5-9e9a-d9cc496f17d0" providerId="ADAL" clId="{7670AF1C-CCBC-4C77-8B3F-3729641C9EF5}" dt="2022-06-02T12:45:22.706" v="3019" actId="478"/>
          <ac:spMkLst>
            <pc:docMk/>
            <pc:sldMk cId="2932507841" sldId="4342"/>
            <ac:spMk id="5" creationId="{89B918E5-41B7-287E-91A7-855E50289A81}"/>
          </ac:spMkLst>
        </pc:spChg>
        <pc:spChg chg="add del mod">
          <ac:chgData name="Sudarshan Chakravarthi" userId="9632d19e-631d-46a5-9e9a-d9cc496f17d0" providerId="ADAL" clId="{7670AF1C-CCBC-4C77-8B3F-3729641C9EF5}" dt="2022-06-02T12:45:22.706" v="3019" actId="478"/>
          <ac:spMkLst>
            <pc:docMk/>
            <pc:sldMk cId="2932507841" sldId="4342"/>
            <ac:spMk id="6" creationId="{F7D99255-40FA-1609-1437-6A3314A03347}"/>
          </ac:spMkLst>
        </pc:spChg>
        <pc:spChg chg="add del mod">
          <ac:chgData name="Sudarshan Chakravarthi" userId="9632d19e-631d-46a5-9e9a-d9cc496f17d0" providerId="ADAL" clId="{7670AF1C-CCBC-4C77-8B3F-3729641C9EF5}" dt="2022-06-02T12:45:22.706" v="3019" actId="478"/>
          <ac:spMkLst>
            <pc:docMk/>
            <pc:sldMk cId="2932507841" sldId="4342"/>
            <ac:spMk id="7" creationId="{5F34EBA8-774B-B837-8ACF-13211D6B2F65}"/>
          </ac:spMkLst>
        </pc:spChg>
        <pc:spChg chg="add del mod">
          <ac:chgData name="Sudarshan Chakravarthi" userId="9632d19e-631d-46a5-9e9a-d9cc496f17d0" providerId="ADAL" clId="{7670AF1C-CCBC-4C77-8B3F-3729641C9EF5}" dt="2022-06-02T12:45:22.706" v="3019" actId="478"/>
          <ac:spMkLst>
            <pc:docMk/>
            <pc:sldMk cId="2932507841" sldId="4342"/>
            <ac:spMk id="8" creationId="{55BEA1F0-8D45-AA89-E642-EC6036F508E5}"/>
          </ac:spMkLst>
        </pc:spChg>
        <pc:spChg chg="add del mod">
          <ac:chgData name="Sudarshan Chakravarthi" userId="9632d19e-631d-46a5-9e9a-d9cc496f17d0" providerId="ADAL" clId="{7670AF1C-CCBC-4C77-8B3F-3729641C9EF5}" dt="2022-06-02T12:45:22.706" v="3019" actId="478"/>
          <ac:spMkLst>
            <pc:docMk/>
            <pc:sldMk cId="2932507841" sldId="4342"/>
            <ac:spMk id="9" creationId="{EB4A22A3-BE5B-F310-560F-E6F1181EF143}"/>
          </ac:spMkLst>
        </pc:spChg>
        <pc:spChg chg="add del mod">
          <ac:chgData name="Sudarshan Chakravarthi" userId="9632d19e-631d-46a5-9e9a-d9cc496f17d0" providerId="ADAL" clId="{7670AF1C-CCBC-4C77-8B3F-3729641C9EF5}" dt="2022-06-02T12:45:22.706" v="3019" actId="478"/>
          <ac:spMkLst>
            <pc:docMk/>
            <pc:sldMk cId="2932507841" sldId="4342"/>
            <ac:spMk id="10" creationId="{00DF0D9A-FF96-A0F5-1DCF-A4BD6D597070}"/>
          </ac:spMkLst>
        </pc:spChg>
        <pc:spChg chg="add del mod">
          <ac:chgData name="Sudarshan Chakravarthi" userId="9632d19e-631d-46a5-9e9a-d9cc496f17d0" providerId="ADAL" clId="{7670AF1C-CCBC-4C77-8B3F-3729641C9EF5}" dt="2022-06-02T12:45:22.706" v="3019" actId="478"/>
          <ac:spMkLst>
            <pc:docMk/>
            <pc:sldMk cId="2932507841" sldId="4342"/>
            <ac:spMk id="11" creationId="{8664BC35-39C5-859E-1A0B-491E7AB39855}"/>
          </ac:spMkLst>
        </pc:spChg>
        <pc:spChg chg="add del mod">
          <ac:chgData name="Sudarshan Chakravarthi" userId="9632d19e-631d-46a5-9e9a-d9cc496f17d0" providerId="ADAL" clId="{7670AF1C-CCBC-4C77-8B3F-3729641C9EF5}" dt="2022-06-02T12:45:22.706" v="3019" actId="478"/>
          <ac:spMkLst>
            <pc:docMk/>
            <pc:sldMk cId="2932507841" sldId="4342"/>
            <ac:spMk id="12" creationId="{4BD217F2-FB77-8C44-C4B5-777CD8E00FD2}"/>
          </ac:spMkLst>
        </pc:spChg>
        <pc:spChg chg="add del mod">
          <ac:chgData name="Sudarshan Chakravarthi" userId="9632d19e-631d-46a5-9e9a-d9cc496f17d0" providerId="ADAL" clId="{7670AF1C-CCBC-4C77-8B3F-3729641C9EF5}" dt="2022-06-02T12:45:22.706" v="3019" actId="478"/>
          <ac:spMkLst>
            <pc:docMk/>
            <pc:sldMk cId="2932507841" sldId="4342"/>
            <ac:spMk id="14" creationId="{275A6CE7-7017-6D92-C167-47520B9904AC}"/>
          </ac:spMkLst>
        </pc:spChg>
        <pc:spChg chg="add del mod">
          <ac:chgData name="Sudarshan Chakravarthi" userId="9632d19e-631d-46a5-9e9a-d9cc496f17d0" providerId="ADAL" clId="{7670AF1C-CCBC-4C77-8B3F-3729641C9EF5}" dt="2022-06-02T12:45:22.706" v="3019" actId="478"/>
          <ac:spMkLst>
            <pc:docMk/>
            <pc:sldMk cId="2932507841" sldId="4342"/>
            <ac:spMk id="15" creationId="{B9BE9213-DC3E-39D5-6E7A-881948330F3E}"/>
          </ac:spMkLst>
        </pc:spChg>
        <pc:spChg chg="add del mod">
          <ac:chgData name="Sudarshan Chakravarthi" userId="9632d19e-631d-46a5-9e9a-d9cc496f17d0" providerId="ADAL" clId="{7670AF1C-CCBC-4C77-8B3F-3729641C9EF5}" dt="2022-06-02T12:45:22.706" v="3019" actId="478"/>
          <ac:spMkLst>
            <pc:docMk/>
            <pc:sldMk cId="2932507841" sldId="4342"/>
            <ac:spMk id="16" creationId="{842DE1BB-29D3-054B-429F-C78EE1A4A0D1}"/>
          </ac:spMkLst>
        </pc:spChg>
        <pc:spChg chg="add del mod">
          <ac:chgData name="Sudarshan Chakravarthi" userId="9632d19e-631d-46a5-9e9a-d9cc496f17d0" providerId="ADAL" clId="{7670AF1C-CCBC-4C77-8B3F-3729641C9EF5}" dt="2022-06-02T12:45:22.706" v="3019" actId="478"/>
          <ac:spMkLst>
            <pc:docMk/>
            <pc:sldMk cId="2932507841" sldId="4342"/>
            <ac:spMk id="17" creationId="{E57B01EA-0DB6-B98A-8D75-7EAD59171D2C}"/>
          </ac:spMkLst>
        </pc:spChg>
        <pc:spChg chg="add del mod">
          <ac:chgData name="Sudarshan Chakravarthi" userId="9632d19e-631d-46a5-9e9a-d9cc496f17d0" providerId="ADAL" clId="{7670AF1C-CCBC-4C77-8B3F-3729641C9EF5}" dt="2022-06-02T12:45:22.706" v="3019" actId="478"/>
          <ac:spMkLst>
            <pc:docMk/>
            <pc:sldMk cId="2932507841" sldId="4342"/>
            <ac:spMk id="18" creationId="{9BE52300-8C7F-FA6A-06D5-1206F51DDDC1}"/>
          </ac:spMkLst>
        </pc:spChg>
        <pc:spChg chg="mod topLvl">
          <ac:chgData name="Sudarshan Chakravarthi" userId="9632d19e-631d-46a5-9e9a-d9cc496f17d0" providerId="ADAL" clId="{7670AF1C-CCBC-4C77-8B3F-3729641C9EF5}" dt="2022-06-02T12:55:28.604" v="3635" actId="1076"/>
          <ac:spMkLst>
            <pc:docMk/>
            <pc:sldMk cId="2932507841" sldId="4342"/>
            <ac:spMk id="20" creationId="{FE53C34A-7F99-CAA5-3582-34D643BE52A0}"/>
          </ac:spMkLst>
        </pc:spChg>
        <pc:spChg chg="del mod topLvl">
          <ac:chgData name="Sudarshan Chakravarthi" userId="9632d19e-631d-46a5-9e9a-d9cc496f17d0" providerId="ADAL" clId="{7670AF1C-CCBC-4C77-8B3F-3729641C9EF5}" dt="2022-06-02T14:38:58.055" v="4296" actId="478"/>
          <ac:spMkLst>
            <pc:docMk/>
            <pc:sldMk cId="2932507841" sldId="4342"/>
            <ac:spMk id="22" creationId="{BDA95944-AB75-D251-F75A-12739A80C999}"/>
          </ac:spMkLst>
        </pc:spChg>
        <pc:spChg chg="mod">
          <ac:chgData name="Sudarshan Chakravarthi" userId="9632d19e-631d-46a5-9e9a-d9cc496f17d0" providerId="ADAL" clId="{7670AF1C-CCBC-4C77-8B3F-3729641C9EF5}" dt="2022-06-02T12:52:50.050" v="3559" actId="165"/>
          <ac:spMkLst>
            <pc:docMk/>
            <pc:sldMk cId="2932507841" sldId="4342"/>
            <ac:spMk id="23" creationId="{5E56E934-7206-9BE5-33C0-CDAC0C3D8516}"/>
          </ac:spMkLst>
        </pc:spChg>
        <pc:spChg chg="mod">
          <ac:chgData name="Sudarshan Chakravarthi" userId="9632d19e-631d-46a5-9e9a-d9cc496f17d0" providerId="ADAL" clId="{7670AF1C-CCBC-4C77-8B3F-3729641C9EF5}" dt="2022-06-02T12:52:50.050" v="3559" actId="165"/>
          <ac:spMkLst>
            <pc:docMk/>
            <pc:sldMk cId="2932507841" sldId="4342"/>
            <ac:spMk id="24" creationId="{18FCE4D0-BD2E-3AAD-C318-EE780589ED0F}"/>
          </ac:spMkLst>
        </pc:spChg>
        <pc:spChg chg="mod">
          <ac:chgData name="Sudarshan Chakravarthi" userId="9632d19e-631d-46a5-9e9a-d9cc496f17d0" providerId="ADAL" clId="{7670AF1C-CCBC-4C77-8B3F-3729641C9EF5}" dt="2022-06-02T12:52:50.050" v="3559" actId="165"/>
          <ac:spMkLst>
            <pc:docMk/>
            <pc:sldMk cId="2932507841" sldId="4342"/>
            <ac:spMk id="25" creationId="{7F760A4D-D184-9780-C8B1-B4FBFC2D32B9}"/>
          </ac:spMkLst>
        </pc:spChg>
        <pc:spChg chg="mod">
          <ac:chgData name="Sudarshan Chakravarthi" userId="9632d19e-631d-46a5-9e9a-d9cc496f17d0" providerId="ADAL" clId="{7670AF1C-CCBC-4C77-8B3F-3729641C9EF5}" dt="2022-06-02T12:52:50.050" v="3559" actId="165"/>
          <ac:spMkLst>
            <pc:docMk/>
            <pc:sldMk cId="2932507841" sldId="4342"/>
            <ac:spMk id="26" creationId="{76E5DFD9-14CE-4EDA-363E-13F1C0D3F132}"/>
          </ac:spMkLst>
        </pc:spChg>
        <pc:spChg chg="mod">
          <ac:chgData name="Sudarshan Chakravarthi" userId="9632d19e-631d-46a5-9e9a-d9cc496f17d0" providerId="ADAL" clId="{7670AF1C-CCBC-4C77-8B3F-3729641C9EF5}" dt="2022-06-02T12:52:50.050" v="3559" actId="165"/>
          <ac:spMkLst>
            <pc:docMk/>
            <pc:sldMk cId="2932507841" sldId="4342"/>
            <ac:spMk id="27" creationId="{3131F4C3-2A2F-CCA1-3AE1-7E06ABD8FF18}"/>
          </ac:spMkLst>
        </pc:spChg>
        <pc:spChg chg="mod">
          <ac:chgData name="Sudarshan Chakravarthi" userId="9632d19e-631d-46a5-9e9a-d9cc496f17d0" providerId="ADAL" clId="{7670AF1C-CCBC-4C77-8B3F-3729641C9EF5}" dt="2022-06-02T12:52:50.050" v="3559" actId="165"/>
          <ac:spMkLst>
            <pc:docMk/>
            <pc:sldMk cId="2932507841" sldId="4342"/>
            <ac:spMk id="28" creationId="{64201C67-4ABF-261B-FB76-E19E3BF7D5B8}"/>
          </ac:spMkLst>
        </pc:spChg>
        <pc:spChg chg="mod">
          <ac:chgData name="Sudarshan Chakravarthi" userId="9632d19e-631d-46a5-9e9a-d9cc496f17d0" providerId="ADAL" clId="{7670AF1C-CCBC-4C77-8B3F-3729641C9EF5}" dt="2022-06-02T12:52:50.050" v="3559" actId="165"/>
          <ac:spMkLst>
            <pc:docMk/>
            <pc:sldMk cId="2932507841" sldId="4342"/>
            <ac:spMk id="29" creationId="{6AF8F27A-64C1-5F45-D6B6-9818FD50D457}"/>
          </ac:spMkLst>
        </pc:spChg>
        <pc:spChg chg="mod">
          <ac:chgData name="Sudarshan Chakravarthi" userId="9632d19e-631d-46a5-9e9a-d9cc496f17d0" providerId="ADAL" clId="{7670AF1C-CCBC-4C77-8B3F-3729641C9EF5}" dt="2022-06-02T12:52:50.050" v="3559" actId="165"/>
          <ac:spMkLst>
            <pc:docMk/>
            <pc:sldMk cId="2932507841" sldId="4342"/>
            <ac:spMk id="30" creationId="{9898E96E-45F2-F34C-57EF-8389D38BB15E}"/>
          </ac:spMkLst>
        </pc:spChg>
        <pc:spChg chg="add del mod">
          <ac:chgData name="Sudarshan Chakravarthi" userId="9632d19e-631d-46a5-9e9a-d9cc496f17d0" providerId="ADAL" clId="{7670AF1C-CCBC-4C77-8B3F-3729641C9EF5}" dt="2022-06-02T12:49:04.153" v="3353" actId="478"/>
          <ac:spMkLst>
            <pc:docMk/>
            <pc:sldMk cId="2932507841" sldId="4342"/>
            <ac:spMk id="33" creationId="{4A5AA950-EF9D-B8D9-E02A-6290BE4AC51E}"/>
          </ac:spMkLst>
        </pc:spChg>
        <pc:spChg chg="add del mod">
          <ac:chgData name="Sudarshan Chakravarthi" userId="9632d19e-631d-46a5-9e9a-d9cc496f17d0" providerId="ADAL" clId="{7670AF1C-CCBC-4C77-8B3F-3729641C9EF5}" dt="2022-06-02T12:48:19.906" v="3248" actId="478"/>
          <ac:spMkLst>
            <pc:docMk/>
            <pc:sldMk cId="2932507841" sldId="4342"/>
            <ac:spMk id="34" creationId="{520842FE-544B-0791-AAB0-D7340B128195}"/>
          </ac:spMkLst>
        </pc:spChg>
        <pc:spChg chg="add del mod">
          <ac:chgData name="Sudarshan Chakravarthi" userId="9632d19e-631d-46a5-9e9a-d9cc496f17d0" providerId="ADAL" clId="{7670AF1C-CCBC-4C77-8B3F-3729641C9EF5}" dt="2022-06-02T12:46:55.063" v="3111" actId="478"/>
          <ac:spMkLst>
            <pc:docMk/>
            <pc:sldMk cId="2932507841" sldId="4342"/>
            <ac:spMk id="35" creationId="{CFD08495-3F8D-8564-48BD-138B0A2DD638}"/>
          </ac:spMkLst>
        </pc:spChg>
        <pc:spChg chg="add del mod">
          <ac:chgData name="Sudarshan Chakravarthi" userId="9632d19e-631d-46a5-9e9a-d9cc496f17d0" providerId="ADAL" clId="{7670AF1C-CCBC-4C77-8B3F-3729641C9EF5}" dt="2022-06-02T12:49:09.591" v="3355" actId="478"/>
          <ac:spMkLst>
            <pc:docMk/>
            <pc:sldMk cId="2932507841" sldId="4342"/>
            <ac:spMk id="36" creationId="{04513A7B-0245-0186-B8A7-7D7F3C1905F8}"/>
          </ac:spMkLst>
        </pc:spChg>
        <pc:spChg chg="add del mod">
          <ac:chgData name="Sudarshan Chakravarthi" userId="9632d19e-631d-46a5-9e9a-d9cc496f17d0" providerId="ADAL" clId="{7670AF1C-CCBC-4C77-8B3F-3729641C9EF5}" dt="2022-06-02T12:47:00.126" v="3116" actId="478"/>
          <ac:spMkLst>
            <pc:docMk/>
            <pc:sldMk cId="2932507841" sldId="4342"/>
            <ac:spMk id="37" creationId="{49601F97-AB00-6848-6094-4CB2B1E57EAA}"/>
          </ac:spMkLst>
        </pc:spChg>
        <pc:spChg chg="add mod">
          <ac:chgData name="Sudarshan Chakravarthi" userId="9632d19e-631d-46a5-9e9a-d9cc496f17d0" providerId="ADAL" clId="{7670AF1C-CCBC-4C77-8B3F-3729641C9EF5}" dt="2022-06-02T12:55:28.604" v="3635" actId="1076"/>
          <ac:spMkLst>
            <pc:docMk/>
            <pc:sldMk cId="2932507841" sldId="4342"/>
            <ac:spMk id="38" creationId="{BF159240-6E14-35BE-B148-E3AE776DC17E}"/>
          </ac:spMkLst>
        </pc:spChg>
        <pc:spChg chg="add mod">
          <ac:chgData name="Sudarshan Chakravarthi" userId="9632d19e-631d-46a5-9e9a-d9cc496f17d0" providerId="ADAL" clId="{7670AF1C-CCBC-4C77-8B3F-3729641C9EF5}" dt="2022-06-02T14:39:51.205" v="4311" actId="1076"/>
          <ac:spMkLst>
            <pc:docMk/>
            <pc:sldMk cId="2932507841" sldId="4342"/>
            <ac:spMk id="39" creationId="{A6209EB3-7CC3-88BA-B677-C52235D1D191}"/>
          </ac:spMkLst>
        </pc:spChg>
        <pc:spChg chg="add mod">
          <ac:chgData name="Sudarshan Chakravarthi" userId="9632d19e-631d-46a5-9e9a-d9cc496f17d0" providerId="ADAL" clId="{7670AF1C-CCBC-4C77-8B3F-3729641C9EF5}" dt="2022-06-02T12:55:28.604" v="3635" actId="1076"/>
          <ac:spMkLst>
            <pc:docMk/>
            <pc:sldMk cId="2932507841" sldId="4342"/>
            <ac:spMk id="40" creationId="{B90320B5-34AD-AEC3-769F-9024C4F9EBA8}"/>
          </ac:spMkLst>
        </pc:spChg>
        <pc:spChg chg="add mod">
          <ac:chgData name="Sudarshan Chakravarthi" userId="9632d19e-631d-46a5-9e9a-d9cc496f17d0" providerId="ADAL" clId="{7670AF1C-CCBC-4C77-8B3F-3729641C9EF5}" dt="2022-06-02T12:55:28.604" v="3635" actId="1076"/>
          <ac:spMkLst>
            <pc:docMk/>
            <pc:sldMk cId="2932507841" sldId="4342"/>
            <ac:spMk id="41" creationId="{B399EE53-E37F-2290-17B7-3E04EF16DCEB}"/>
          </ac:spMkLst>
        </pc:spChg>
        <pc:spChg chg="add mod">
          <ac:chgData name="Sudarshan Chakravarthi" userId="9632d19e-631d-46a5-9e9a-d9cc496f17d0" providerId="ADAL" clId="{7670AF1C-CCBC-4C77-8B3F-3729641C9EF5}" dt="2022-06-02T12:55:28.604" v="3635" actId="1076"/>
          <ac:spMkLst>
            <pc:docMk/>
            <pc:sldMk cId="2932507841" sldId="4342"/>
            <ac:spMk id="43" creationId="{69E81171-5B14-243F-6A10-A10C6BF99974}"/>
          </ac:spMkLst>
        </pc:spChg>
        <pc:spChg chg="add del mod">
          <ac:chgData name="Sudarshan Chakravarthi" userId="9632d19e-631d-46a5-9e9a-d9cc496f17d0" providerId="ADAL" clId="{7670AF1C-CCBC-4C77-8B3F-3729641C9EF5}" dt="2022-06-02T12:46:56.782" v="3113" actId="478"/>
          <ac:spMkLst>
            <pc:docMk/>
            <pc:sldMk cId="2932507841" sldId="4342"/>
            <ac:spMk id="44" creationId="{983F3440-AD7C-E646-A4B6-F2B8583C01AF}"/>
          </ac:spMkLst>
        </pc:spChg>
        <pc:spChg chg="add del mod">
          <ac:chgData name="Sudarshan Chakravarthi" userId="9632d19e-631d-46a5-9e9a-d9cc496f17d0" providerId="ADAL" clId="{7670AF1C-CCBC-4C77-8B3F-3729641C9EF5}" dt="2022-06-02T12:46:55.926" v="3112" actId="478"/>
          <ac:spMkLst>
            <pc:docMk/>
            <pc:sldMk cId="2932507841" sldId="4342"/>
            <ac:spMk id="45" creationId="{B6969229-A062-D82B-2389-986A4F3E63B7}"/>
          </ac:spMkLst>
        </pc:spChg>
        <pc:spChg chg="add del mod">
          <ac:chgData name="Sudarshan Chakravarthi" userId="9632d19e-631d-46a5-9e9a-d9cc496f17d0" providerId="ADAL" clId="{7670AF1C-CCBC-4C77-8B3F-3729641C9EF5}" dt="2022-06-02T12:46:58.039" v="3114" actId="478"/>
          <ac:spMkLst>
            <pc:docMk/>
            <pc:sldMk cId="2932507841" sldId="4342"/>
            <ac:spMk id="46" creationId="{6D1E8B79-6787-679F-520B-EED54DE60353}"/>
          </ac:spMkLst>
        </pc:spChg>
        <pc:spChg chg="add del mod">
          <ac:chgData name="Sudarshan Chakravarthi" userId="9632d19e-631d-46a5-9e9a-d9cc496f17d0" providerId="ADAL" clId="{7670AF1C-CCBC-4C77-8B3F-3729641C9EF5}" dt="2022-06-02T12:46:58.822" v="3115" actId="478"/>
          <ac:spMkLst>
            <pc:docMk/>
            <pc:sldMk cId="2932507841" sldId="4342"/>
            <ac:spMk id="47" creationId="{7AA929CF-7E40-B3F7-5D09-8BB81D0A3DDD}"/>
          </ac:spMkLst>
        </pc:spChg>
        <pc:spChg chg="add del mod">
          <ac:chgData name="Sudarshan Chakravarthi" userId="9632d19e-631d-46a5-9e9a-d9cc496f17d0" providerId="ADAL" clId="{7670AF1C-CCBC-4C77-8B3F-3729641C9EF5}" dt="2022-06-02T13:00:18.247" v="3823" actId="478"/>
          <ac:spMkLst>
            <pc:docMk/>
            <pc:sldMk cId="2932507841" sldId="4342"/>
            <ac:spMk id="50" creationId="{A5A17912-3014-F69E-C4A2-CFAD07E9DD4F}"/>
          </ac:spMkLst>
        </pc:spChg>
        <pc:spChg chg="add del mod">
          <ac:chgData name="Sudarshan Chakravarthi" userId="9632d19e-631d-46a5-9e9a-d9cc496f17d0" providerId="ADAL" clId="{7670AF1C-CCBC-4C77-8B3F-3729641C9EF5}" dt="2022-06-02T13:21:21.614" v="3974" actId="478"/>
          <ac:spMkLst>
            <pc:docMk/>
            <pc:sldMk cId="2932507841" sldId="4342"/>
            <ac:spMk id="51" creationId="{74A39CF3-7AF1-BF80-CE07-91D8B68738E7}"/>
          </ac:spMkLst>
        </pc:spChg>
        <pc:spChg chg="add del mod">
          <ac:chgData name="Sudarshan Chakravarthi" userId="9632d19e-631d-46a5-9e9a-d9cc496f17d0" providerId="ADAL" clId="{7670AF1C-CCBC-4C77-8B3F-3729641C9EF5}" dt="2022-06-02T13:01:13.023" v="3849" actId="478"/>
          <ac:spMkLst>
            <pc:docMk/>
            <pc:sldMk cId="2932507841" sldId="4342"/>
            <ac:spMk id="52" creationId="{B5E6B1F2-B8D8-5A1F-22AD-C0512CFA3597}"/>
          </ac:spMkLst>
        </pc:spChg>
        <pc:spChg chg="add del mod">
          <ac:chgData name="Sudarshan Chakravarthi" userId="9632d19e-631d-46a5-9e9a-d9cc496f17d0" providerId="ADAL" clId="{7670AF1C-CCBC-4C77-8B3F-3729641C9EF5}" dt="2022-06-02T13:09:04.386" v="3950" actId="478"/>
          <ac:spMkLst>
            <pc:docMk/>
            <pc:sldMk cId="2932507841" sldId="4342"/>
            <ac:spMk id="53" creationId="{D5A09230-810A-B0A7-BF50-EBCD801F9216}"/>
          </ac:spMkLst>
        </pc:spChg>
        <pc:spChg chg="add del mod">
          <ac:chgData name="Sudarshan Chakravarthi" userId="9632d19e-631d-46a5-9e9a-d9cc496f17d0" providerId="ADAL" clId="{7670AF1C-CCBC-4C77-8B3F-3729641C9EF5}" dt="2022-06-02T13:04:41.460" v="3927" actId="478"/>
          <ac:spMkLst>
            <pc:docMk/>
            <pc:sldMk cId="2932507841" sldId="4342"/>
            <ac:spMk id="54" creationId="{5147DD00-1981-AD7F-F49E-A91F3FCCE248}"/>
          </ac:spMkLst>
        </pc:spChg>
        <pc:spChg chg="add del mod">
          <ac:chgData name="Sudarshan Chakravarthi" userId="9632d19e-631d-46a5-9e9a-d9cc496f17d0" providerId="ADAL" clId="{7670AF1C-CCBC-4C77-8B3F-3729641C9EF5}" dt="2022-06-02T13:05:26.631" v="3948" actId="478"/>
          <ac:spMkLst>
            <pc:docMk/>
            <pc:sldMk cId="2932507841" sldId="4342"/>
            <ac:spMk id="55" creationId="{9611703F-4F1B-BB4B-3076-5C04C5AB7327}"/>
          </ac:spMkLst>
        </pc:spChg>
        <pc:spChg chg="add del mod">
          <ac:chgData name="Sudarshan Chakravarthi" userId="9632d19e-631d-46a5-9e9a-d9cc496f17d0" providerId="ADAL" clId="{7670AF1C-CCBC-4C77-8B3F-3729641C9EF5}" dt="2022-06-02T13:05:25.409" v="3947" actId="478"/>
          <ac:spMkLst>
            <pc:docMk/>
            <pc:sldMk cId="2932507841" sldId="4342"/>
            <ac:spMk id="56" creationId="{6EE475DB-3F8E-E66F-BCC0-666FB1D4BCAF}"/>
          </ac:spMkLst>
        </pc:spChg>
        <pc:spChg chg="add del">
          <ac:chgData name="Sudarshan Chakravarthi" userId="9632d19e-631d-46a5-9e9a-d9cc496f17d0" providerId="ADAL" clId="{7670AF1C-CCBC-4C77-8B3F-3729641C9EF5}" dt="2022-06-02T13:09:55.783" v="3959" actId="478"/>
          <ac:spMkLst>
            <pc:docMk/>
            <pc:sldMk cId="2932507841" sldId="4342"/>
            <ac:spMk id="57" creationId="{E3F855F6-C33E-3DA7-453B-7DBCA405B3F8}"/>
          </ac:spMkLst>
        </pc:spChg>
        <pc:spChg chg="add del mod">
          <ac:chgData name="Sudarshan Chakravarthi" userId="9632d19e-631d-46a5-9e9a-d9cc496f17d0" providerId="ADAL" clId="{7670AF1C-CCBC-4C77-8B3F-3729641C9EF5}" dt="2022-06-02T13:09:54.434" v="3958" actId="478"/>
          <ac:spMkLst>
            <pc:docMk/>
            <pc:sldMk cId="2932507841" sldId="4342"/>
            <ac:spMk id="58" creationId="{2E5BB540-1A84-E2AF-F048-EEB2E89640F6}"/>
          </ac:spMkLst>
        </pc:spChg>
        <pc:spChg chg="add del mod">
          <ac:chgData name="Sudarshan Chakravarthi" userId="9632d19e-631d-46a5-9e9a-d9cc496f17d0" providerId="ADAL" clId="{7670AF1C-CCBC-4C77-8B3F-3729641C9EF5}" dt="2022-06-02T13:24:05.684" v="4173" actId="478"/>
          <ac:spMkLst>
            <pc:docMk/>
            <pc:sldMk cId="2932507841" sldId="4342"/>
            <ac:spMk id="59" creationId="{AB7F191C-4E69-B32A-896C-90D6A4A945CD}"/>
          </ac:spMkLst>
        </pc:spChg>
        <pc:spChg chg="add del mod">
          <ac:chgData name="Sudarshan Chakravarthi" userId="9632d19e-631d-46a5-9e9a-d9cc496f17d0" providerId="ADAL" clId="{7670AF1C-CCBC-4C77-8B3F-3729641C9EF5}" dt="2022-06-02T13:24:06.979" v="4174" actId="478"/>
          <ac:spMkLst>
            <pc:docMk/>
            <pc:sldMk cId="2932507841" sldId="4342"/>
            <ac:spMk id="60" creationId="{B5242FC7-9E12-F2E7-3E36-CBD0CC40465A}"/>
          </ac:spMkLst>
        </pc:spChg>
        <pc:spChg chg="add del mod">
          <ac:chgData name="Sudarshan Chakravarthi" userId="9632d19e-631d-46a5-9e9a-d9cc496f17d0" providerId="ADAL" clId="{7670AF1C-CCBC-4C77-8B3F-3729641C9EF5}" dt="2022-06-02T13:24:04.705" v="4172" actId="478"/>
          <ac:spMkLst>
            <pc:docMk/>
            <pc:sldMk cId="2932507841" sldId="4342"/>
            <ac:spMk id="61" creationId="{72A8F955-C235-4778-75B7-83CDE0F7EEB6}"/>
          </ac:spMkLst>
        </pc:spChg>
        <pc:spChg chg="add del mod">
          <ac:chgData name="Sudarshan Chakravarthi" userId="9632d19e-631d-46a5-9e9a-d9cc496f17d0" providerId="ADAL" clId="{7670AF1C-CCBC-4C77-8B3F-3729641C9EF5}" dt="2022-06-02T13:24:03.964" v="4171" actId="478"/>
          <ac:spMkLst>
            <pc:docMk/>
            <pc:sldMk cId="2932507841" sldId="4342"/>
            <ac:spMk id="62" creationId="{040C2782-35B5-8F03-4A6D-D17F494BF2C9}"/>
          </ac:spMkLst>
        </pc:spChg>
        <pc:spChg chg="add mod">
          <ac:chgData name="Sudarshan Chakravarthi" userId="9632d19e-631d-46a5-9e9a-d9cc496f17d0" providerId="ADAL" clId="{7670AF1C-CCBC-4C77-8B3F-3729641C9EF5}" dt="2022-06-02T14:37:40.445" v="4280" actId="688"/>
          <ac:spMkLst>
            <pc:docMk/>
            <pc:sldMk cId="2932507841" sldId="4342"/>
            <ac:spMk id="73" creationId="{A745AFAF-7D44-AF33-76BE-4AB12309A4DA}"/>
          </ac:spMkLst>
        </pc:spChg>
        <pc:spChg chg="add mod">
          <ac:chgData name="Sudarshan Chakravarthi" userId="9632d19e-631d-46a5-9e9a-d9cc496f17d0" providerId="ADAL" clId="{7670AF1C-CCBC-4C77-8B3F-3729641C9EF5}" dt="2022-06-02T14:37:00.597" v="4276" actId="1076"/>
          <ac:spMkLst>
            <pc:docMk/>
            <pc:sldMk cId="2932507841" sldId="4342"/>
            <ac:spMk id="74" creationId="{82EE5A3E-A035-3C8F-7AAC-221599167094}"/>
          </ac:spMkLst>
        </pc:spChg>
        <pc:spChg chg="add mod">
          <ac:chgData name="Sudarshan Chakravarthi" userId="9632d19e-631d-46a5-9e9a-d9cc496f17d0" providerId="ADAL" clId="{7670AF1C-CCBC-4C77-8B3F-3729641C9EF5}" dt="2022-06-02T14:37:07.875" v="4277" actId="1076"/>
          <ac:spMkLst>
            <pc:docMk/>
            <pc:sldMk cId="2932507841" sldId="4342"/>
            <ac:spMk id="78" creationId="{DAA9F1B2-76AF-204D-470D-927A691B7C62}"/>
          </ac:spMkLst>
        </pc:spChg>
        <pc:spChg chg="add mod">
          <ac:chgData name="Sudarshan Chakravarthi" userId="9632d19e-631d-46a5-9e9a-d9cc496f17d0" providerId="ADAL" clId="{7670AF1C-CCBC-4C77-8B3F-3729641C9EF5}" dt="2022-06-02T14:38:27.437" v="4291" actId="1076"/>
          <ac:spMkLst>
            <pc:docMk/>
            <pc:sldMk cId="2932507841" sldId="4342"/>
            <ac:spMk id="79" creationId="{58F66E9B-E1E8-5061-4A59-7B021D57B354}"/>
          </ac:spMkLst>
        </pc:spChg>
        <pc:spChg chg="add mod">
          <ac:chgData name="Sudarshan Chakravarthi" userId="9632d19e-631d-46a5-9e9a-d9cc496f17d0" providerId="ADAL" clId="{7670AF1C-CCBC-4C77-8B3F-3729641C9EF5}" dt="2022-06-02T14:38:23.488" v="4290" actId="688"/>
          <ac:spMkLst>
            <pc:docMk/>
            <pc:sldMk cId="2932507841" sldId="4342"/>
            <ac:spMk id="95" creationId="{38F39C29-A246-0A70-9705-E00E80A1F6F6}"/>
          </ac:spMkLst>
        </pc:spChg>
        <pc:spChg chg="add mod">
          <ac:chgData name="Sudarshan Chakravarthi" userId="9632d19e-631d-46a5-9e9a-d9cc496f17d0" providerId="ADAL" clId="{7670AF1C-CCBC-4C77-8B3F-3729641C9EF5}" dt="2022-06-02T14:38:47.271" v="4295" actId="1076"/>
          <ac:spMkLst>
            <pc:docMk/>
            <pc:sldMk cId="2932507841" sldId="4342"/>
            <ac:spMk id="96" creationId="{9C91F850-457E-F9FB-C6AB-4F41FC8E1BD4}"/>
          </ac:spMkLst>
        </pc:spChg>
        <pc:spChg chg="add mod">
          <ac:chgData name="Sudarshan Chakravarthi" userId="9632d19e-631d-46a5-9e9a-d9cc496f17d0" providerId="ADAL" clId="{7670AF1C-CCBC-4C77-8B3F-3729641C9EF5}" dt="2022-08-22T14:57:32.452" v="11418" actId="404"/>
          <ac:spMkLst>
            <pc:docMk/>
            <pc:sldMk cId="2932507841" sldId="4342"/>
            <ac:spMk id="97" creationId="{B7B0D293-E601-F5B2-3081-532A386B71A0}"/>
          </ac:spMkLst>
        </pc:spChg>
        <pc:spChg chg="add mod">
          <ac:chgData name="Sudarshan Chakravarthi" userId="9632d19e-631d-46a5-9e9a-d9cc496f17d0" providerId="ADAL" clId="{7670AF1C-CCBC-4C77-8B3F-3729641C9EF5}" dt="2022-06-02T14:39:15.264" v="4297"/>
          <ac:spMkLst>
            <pc:docMk/>
            <pc:sldMk cId="2932507841" sldId="4342"/>
            <ac:spMk id="99" creationId="{01F871D9-A668-7921-5502-3997B7AE2EC1}"/>
          </ac:spMkLst>
        </pc:spChg>
        <pc:grpChg chg="add del mod">
          <ac:chgData name="Sudarshan Chakravarthi" userId="9632d19e-631d-46a5-9e9a-d9cc496f17d0" providerId="ADAL" clId="{7670AF1C-CCBC-4C77-8B3F-3729641C9EF5}" dt="2022-06-02T12:52:50.050" v="3559" actId="165"/>
          <ac:grpSpMkLst>
            <pc:docMk/>
            <pc:sldMk cId="2932507841" sldId="4342"/>
            <ac:grpSpMk id="19" creationId="{63AA3D85-0077-A5FC-1BB8-075263B70A8A}"/>
          </ac:grpSpMkLst>
        </pc:grpChg>
        <pc:grpChg chg="mod topLvl">
          <ac:chgData name="Sudarshan Chakravarthi" userId="9632d19e-631d-46a5-9e9a-d9cc496f17d0" providerId="ADAL" clId="{7670AF1C-CCBC-4C77-8B3F-3729641C9EF5}" dt="2022-06-02T12:55:28.604" v="3635" actId="1076"/>
          <ac:grpSpMkLst>
            <pc:docMk/>
            <pc:sldMk cId="2932507841" sldId="4342"/>
            <ac:grpSpMk id="21" creationId="{99885043-B4E1-F37F-A57E-3D4327282516}"/>
          </ac:grpSpMkLst>
        </pc:grpChg>
        <pc:graphicFrameChg chg="add mod modGraphic">
          <ac:chgData name="Sudarshan Chakravarthi" userId="9632d19e-631d-46a5-9e9a-d9cc496f17d0" providerId="ADAL" clId="{7670AF1C-CCBC-4C77-8B3F-3729641C9EF5}" dt="2022-06-03T10:41:55.736" v="4413" actId="20577"/>
          <ac:graphicFrameMkLst>
            <pc:docMk/>
            <pc:sldMk cId="2932507841" sldId="4342"/>
            <ac:graphicFrameMk id="48" creationId="{79D8CAFC-4AB1-806C-E76F-2DEA0C26E6A5}"/>
          </ac:graphicFrameMkLst>
        </pc:graphicFrameChg>
        <pc:graphicFrameChg chg="add mod modGraphic">
          <ac:chgData name="Sudarshan Chakravarthi" userId="9632d19e-631d-46a5-9e9a-d9cc496f17d0" providerId="ADAL" clId="{7670AF1C-CCBC-4C77-8B3F-3729641C9EF5}" dt="2022-06-03T10:42:03.318" v="4418" actId="20577"/>
          <ac:graphicFrameMkLst>
            <pc:docMk/>
            <pc:sldMk cId="2932507841" sldId="4342"/>
            <ac:graphicFrameMk id="49" creationId="{F477D634-7E7D-3EEF-18AA-F3DD8C798164}"/>
          </ac:graphicFrameMkLst>
        </pc:graphicFrameChg>
        <pc:picChg chg="add del mod">
          <ac:chgData name="Sudarshan Chakravarthi" userId="9632d19e-631d-46a5-9e9a-d9cc496f17d0" providerId="ADAL" clId="{7670AF1C-CCBC-4C77-8B3F-3729641C9EF5}" dt="2022-06-02T12:45:22.706" v="3019" actId="478"/>
          <ac:picMkLst>
            <pc:docMk/>
            <pc:sldMk cId="2932507841" sldId="4342"/>
            <ac:picMk id="13" creationId="{554C1024-F09B-5123-F74D-B3BF753B8BE6}"/>
          </ac:picMkLst>
        </pc:picChg>
        <pc:picChg chg="add del mod">
          <ac:chgData name="Sudarshan Chakravarthi" userId="9632d19e-631d-46a5-9e9a-d9cc496f17d0" providerId="ADAL" clId="{7670AF1C-CCBC-4C77-8B3F-3729641C9EF5}" dt="2022-06-02T12:47:01.288" v="3117" actId="478"/>
          <ac:picMkLst>
            <pc:docMk/>
            <pc:sldMk cId="2932507841" sldId="4342"/>
            <ac:picMk id="42" creationId="{ECD9F747-EE45-F1A6-B7A0-3C5F4BFFB4CC}"/>
          </ac:picMkLst>
        </pc:picChg>
        <pc:picChg chg="add mod">
          <ac:chgData name="Sudarshan Chakravarthi" userId="9632d19e-631d-46a5-9e9a-d9cc496f17d0" providerId="ADAL" clId="{7670AF1C-CCBC-4C77-8B3F-3729641C9EF5}" dt="2022-06-02T14:39:15.264" v="4297"/>
          <ac:picMkLst>
            <pc:docMk/>
            <pc:sldMk cId="2932507841" sldId="4342"/>
            <ac:picMk id="98" creationId="{78E9C379-16F8-871F-4C61-37A003A37186}"/>
          </ac:picMkLst>
        </pc:picChg>
        <pc:cxnChg chg="add del mod">
          <ac:chgData name="Sudarshan Chakravarthi" userId="9632d19e-631d-46a5-9e9a-d9cc496f17d0" providerId="ADAL" clId="{7670AF1C-CCBC-4C77-8B3F-3729641C9EF5}" dt="2022-06-02T12:45:22.706" v="3019" actId="478"/>
          <ac:cxnSpMkLst>
            <pc:docMk/>
            <pc:sldMk cId="2932507841" sldId="4342"/>
            <ac:cxnSpMk id="2" creationId="{53AE2D14-840E-4569-61E5-C32F41B3BF76}"/>
          </ac:cxnSpMkLst>
        </pc:cxnChg>
        <pc:cxnChg chg="add del mod">
          <ac:chgData name="Sudarshan Chakravarthi" userId="9632d19e-631d-46a5-9e9a-d9cc496f17d0" providerId="ADAL" clId="{7670AF1C-CCBC-4C77-8B3F-3729641C9EF5}" dt="2022-06-02T12:45:22.706" v="3019" actId="478"/>
          <ac:cxnSpMkLst>
            <pc:docMk/>
            <pc:sldMk cId="2932507841" sldId="4342"/>
            <ac:cxnSpMk id="3" creationId="{7C81F8BF-C66B-93B0-273D-9933EBEBDC9A}"/>
          </ac:cxnSpMkLst>
        </pc:cxnChg>
        <pc:cxnChg chg="add mod">
          <ac:chgData name="Sudarshan Chakravarthi" userId="9632d19e-631d-46a5-9e9a-d9cc496f17d0" providerId="ADAL" clId="{7670AF1C-CCBC-4C77-8B3F-3729641C9EF5}" dt="2022-06-02T12:55:28.604" v="3635" actId="1076"/>
          <ac:cxnSpMkLst>
            <pc:docMk/>
            <pc:sldMk cId="2932507841" sldId="4342"/>
            <ac:cxnSpMk id="31" creationId="{03E59078-0E8A-949C-19E5-8ED3BCD9A6A7}"/>
          </ac:cxnSpMkLst>
        </pc:cxnChg>
        <pc:cxnChg chg="add mod">
          <ac:chgData name="Sudarshan Chakravarthi" userId="9632d19e-631d-46a5-9e9a-d9cc496f17d0" providerId="ADAL" clId="{7670AF1C-CCBC-4C77-8B3F-3729641C9EF5}" dt="2022-06-02T12:55:28.604" v="3635" actId="1076"/>
          <ac:cxnSpMkLst>
            <pc:docMk/>
            <pc:sldMk cId="2932507841" sldId="4342"/>
            <ac:cxnSpMk id="32" creationId="{8F4E65B9-DB48-2E25-3D05-25FC341FF282}"/>
          </ac:cxnSpMkLst>
        </pc:cxnChg>
        <pc:cxnChg chg="add del mod">
          <ac:chgData name="Sudarshan Chakravarthi" userId="9632d19e-631d-46a5-9e9a-d9cc496f17d0" providerId="ADAL" clId="{7670AF1C-CCBC-4C77-8B3F-3729641C9EF5}" dt="2022-06-02T13:25:00.810" v="4184" actId="478"/>
          <ac:cxnSpMkLst>
            <pc:docMk/>
            <pc:sldMk cId="2932507841" sldId="4342"/>
            <ac:cxnSpMk id="64" creationId="{7ADDC865-FD6B-CB52-782C-E9DCECC16788}"/>
          </ac:cxnSpMkLst>
        </pc:cxnChg>
        <pc:cxnChg chg="add mod">
          <ac:chgData name="Sudarshan Chakravarthi" userId="9632d19e-631d-46a5-9e9a-d9cc496f17d0" providerId="ADAL" clId="{7670AF1C-CCBC-4C77-8B3F-3729641C9EF5}" dt="2022-06-02T14:37:00.597" v="4276" actId="1076"/>
          <ac:cxnSpMkLst>
            <pc:docMk/>
            <pc:sldMk cId="2932507841" sldId="4342"/>
            <ac:cxnSpMk id="68" creationId="{87669CDC-1C5C-139C-4629-DBB69DC88592}"/>
          </ac:cxnSpMkLst>
        </pc:cxnChg>
        <pc:cxnChg chg="add mod">
          <ac:chgData name="Sudarshan Chakravarthi" userId="9632d19e-631d-46a5-9e9a-d9cc496f17d0" providerId="ADAL" clId="{7670AF1C-CCBC-4C77-8B3F-3729641C9EF5}" dt="2022-06-02T14:37:00.597" v="4276" actId="1076"/>
          <ac:cxnSpMkLst>
            <pc:docMk/>
            <pc:sldMk cId="2932507841" sldId="4342"/>
            <ac:cxnSpMk id="69" creationId="{0AE8A8B0-DFED-D107-9B9F-87DB1CD121B4}"/>
          </ac:cxnSpMkLst>
        </pc:cxnChg>
        <pc:cxnChg chg="add mod">
          <ac:chgData name="Sudarshan Chakravarthi" userId="9632d19e-631d-46a5-9e9a-d9cc496f17d0" providerId="ADAL" clId="{7670AF1C-CCBC-4C77-8B3F-3729641C9EF5}" dt="2022-06-02T14:37:00.597" v="4276" actId="1076"/>
          <ac:cxnSpMkLst>
            <pc:docMk/>
            <pc:sldMk cId="2932507841" sldId="4342"/>
            <ac:cxnSpMk id="70" creationId="{7F52DBCE-1A86-723C-6806-C156421B5293}"/>
          </ac:cxnSpMkLst>
        </pc:cxnChg>
        <pc:cxnChg chg="add mod">
          <ac:chgData name="Sudarshan Chakravarthi" userId="9632d19e-631d-46a5-9e9a-d9cc496f17d0" providerId="ADAL" clId="{7670AF1C-CCBC-4C77-8B3F-3729641C9EF5}" dt="2022-06-02T14:37:00.597" v="4276" actId="1076"/>
          <ac:cxnSpMkLst>
            <pc:docMk/>
            <pc:sldMk cId="2932507841" sldId="4342"/>
            <ac:cxnSpMk id="71" creationId="{9699DD8F-1EE3-4DCB-5E5E-52F466CFCC54}"/>
          </ac:cxnSpMkLst>
        </pc:cxnChg>
        <pc:cxnChg chg="add mod">
          <ac:chgData name="Sudarshan Chakravarthi" userId="9632d19e-631d-46a5-9e9a-d9cc496f17d0" providerId="ADAL" clId="{7670AF1C-CCBC-4C77-8B3F-3729641C9EF5}" dt="2022-06-02T14:37:11.755" v="4278" actId="14100"/>
          <ac:cxnSpMkLst>
            <pc:docMk/>
            <pc:sldMk cId="2932507841" sldId="4342"/>
            <ac:cxnSpMk id="75" creationId="{9D31B3A4-4E82-D4C8-FF64-AD69A99DEDDE}"/>
          </ac:cxnSpMkLst>
        </pc:cxnChg>
        <pc:cxnChg chg="add mod">
          <ac:chgData name="Sudarshan Chakravarthi" userId="9632d19e-631d-46a5-9e9a-d9cc496f17d0" providerId="ADAL" clId="{7670AF1C-CCBC-4C77-8B3F-3729641C9EF5}" dt="2022-06-02T14:37:19.187" v="4279" actId="14100"/>
          <ac:cxnSpMkLst>
            <pc:docMk/>
            <pc:sldMk cId="2932507841" sldId="4342"/>
            <ac:cxnSpMk id="76" creationId="{4F66E4B3-BBAC-9A61-26FE-ADA0E966D3DA}"/>
          </ac:cxnSpMkLst>
        </pc:cxnChg>
        <pc:cxnChg chg="add mod">
          <ac:chgData name="Sudarshan Chakravarthi" userId="9632d19e-631d-46a5-9e9a-d9cc496f17d0" providerId="ADAL" clId="{7670AF1C-CCBC-4C77-8B3F-3729641C9EF5}" dt="2022-06-02T14:37:07.875" v="4277" actId="1076"/>
          <ac:cxnSpMkLst>
            <pc:docMk/>
            <pc:sldMk cId="2932507841" sldId="4342"/>
            <ac:cxnSpMk id="77" creationId="{CD80F301-ADD0-91AB-417F-762468F95153}"/>
          </ac:cxnSpMkLst>
        </pc:cxnChg>
        <pc:cxnChg chg="add mod">
          <ac:chgData name="Sudarshan Chakravarthi" userId="9632d19e-631d-46a5-9e9a-d9cc496f17d0" providerId="ADAL" clId="{7670AF1C-CCBC-4C77-8B3F-3729641C9EF5}" dt="2022-06-02T14:37:07.875" v="4277" actId="1076"/>
          <ac:cxnSpMkLst>
            <pc:docMk/>
            <pc:sldMk cId="2932507841" sldId="4342"/>
            <ac:cxnSpMk id="86" creationId="{356DF3DC-60B0-57CF-DC9C-B61A8EDF4DDB}"/>
          </ac:cxnSpMkLst>
        </pc:cxnChg>
      </pc:sldChg>
      <pc:sldChg chg="addSp delSp modSp new mod ord">
        <pc:chgData name="Sudarshan Chakravarthi" userId="9632d19e-631d-46a5-9e9a-d9cc496f17d0" providerId="ADAL" clId="{7670AF1C-CCBC-4C77-8B3F-3729641C9EF5}" dt="2022-08-25T16:21:52.175" v="20196"/>
        <pc:sldMkLst>
          <pc:docMk/>
          <pc:sldMk cId="702324048" sldId="4343"/>
        </pc:sldMkLst>
        <pc:spChg chg="add mod">
          <ac:chgData name="Sudarshan Chakravarthi" userId="9632d19e-631d-46a5-9e9a-d9cc496f17d0" providerId="ADAL" clId="{7670AF1C-CCBC-4C77-8B3F-3729641C9EF5}" dt="2022-06-03T12:54:24.317" v="7812" actId="164"/>
          <ac:spMkLst>
            <pc:docMk/>
            <pc:sldMk cId="702324048" sldId="4343"/>
            <ac:spMk id="2" creationId="{3E587E20-EE70-A921-0F32-D40FB7F69C60}"/>
          </ac:spMkLst>
        </pc:spChg>
        <pc:spChg chg="add mod">
          <ac:chgData name="Sudarshan Chakravarthi" userId="9632d19e-631d-46a5-9e9a-d9cc496f17d0" providerId="ADAL" clId="{7670AF1C-CCBC-4C77-8B3F-3729641C9EF5}" dt="2022-06-03T12:54:24.317" v="7812" actId="164"/>
          <ac:spMkLst>
            <pc:docMk/>
            <pc:sldMk cId="702324048" sldId="4343"/>
            <ac:spMk id="3" creationId="{06A1FE78-EA04-7EFC-3C0A-08CE39D8838F}"/>
          </ac:spMkLst>
        </pc:spChg>
        <pc:spChg chg="add mod">
          <ac:chgData name="Sudarshan Chakravarthi" userId="9632d19e-631d-46a5-9e9a-d9cc496f17d0" providerId="ADAL" clId="{7670AF1C-CCBC-4C77-8B3F-3729641C9EF5}" dt="2022-06-03T12:54:24.317" v="7812" actId="164"/>
          <ac:spMkLst>
            <pc:docMk/>
            <pc:sldMk cId="702324048" sldId="4343"/>
            <ac:spMk id="4" creationId="{381685AB-EA08-BCCD-4A0D-2E41E66CB287}"/>
          </ac:spMkLst>
        </pc:spChg>
        <pc:spChg chg="add mod">
          <ac:chgData name="Sudarshan Chakravarthi" userId="9632d19e-631d-46a5-9e9a-d9cc496f17d0" providerId="ADAL" clId="{7670AF1C-CCBC-4C77-8B3F-3729641C9EF5}" dt="2022-06-03T12:54:24.317" v="7812" actId="164"/>
          <ac:spMkLst>
            <pc:docMk/>
            <pc:sldMk cId="702324048" sldId="4343"/>
            <ac:spMk id="5" creationId="{F271765C-EF48-3C0D-4E94-7B8E1776F251}"/>
          </ac:spMkLst>
        </pc:spChg>
        <pc:spChg chg="add mod">
          <ac:chgData name="Sudarshan Chakravarthi" userId="9632d19e-631d-46a5-9e9a-d9cc496f17d0" providerId="ADAL" clId="{7670AF1C-CCBC-4C77-8B3F-3729641C9EF5}" dt="2022-06-03T12:54:24.317" v="7812" actId="164"/>
          <ac:spMkLst>
            <pc:docMk/>
            <pc:sldMk cId="702324048" sldId="4343"/>
            <ac:spMk id="6" creationId="{A86E41E1-FB06-A59F-B27D-439436930108}"/>
          </ac:spMkLst>
        </pc:spChg>
        <pc:spChg chg="add mod">
          <ac:chgData name="Sudarshan Chakravarthi" userId="9632d19e-631d-46a5-9e9a-d9cc496f17d0" providerId="ADAL" clId="{7670AF1C-CCBC-4C77-8B3F-3729641C9EF5}" dt="2022-06-03T12:54:24.317" v="7812" actId="164"/>
          <ac:spMkLst>
            <pc:docMk/>
            <pc:sldMk cId="702324048" sldId="4343"/>
            <ac:spMk id="7" creationId="{B761A8CA-2530-CB8F-D75C-E0AE4BED6786}"/>
          </ac:spMkLst>
        </pc:spChg>
        <pc:spChg chg="add mod">
          <ac:chgData name="Sudarshan Chakravarthi" userId="9632d19e-631d-46a5-9e9a-d9cc496f17d0" providerId="ADAL" clId="{7670AF1C-CCBC-4C77-8B3F-3729641C9EF5}" dt="2022-06-03T12:54:24.317" v="7812" actId="164"/>
          <ac:spMkLst>
            <pc:docMk/>
            <pc:sldMk cId="702324048" sldId="4343"/>
            <ac:spMk id="8" creationId="{BDC8414C-5BCF-8960-95F5-7CA6D45B12EE}"/>
          </ac:spMkLst>
        </pc:spChg>
        <pc:spChg chg="add mod">
          <ac:chgData name="Sudarshan Chakravarthi" userId="9632d19e-631d-46a5-9e9a-d9cc496f17d0" providerId="ADAL" clId="{7670AF1C-CCBC-4C77-8B3F-3729641C9EF5}" dt="2022-06-03T12:54:24.317" v="7812" actId="164"/>
          <ac:spMkLst>
            <pc:docMk/>
            <pc:sldMk cId="702324048" sldId="4343"/>
            <ac:spMk id="9" creationId="{077C6EBA-56DE-032F-CEC4-E1DFB09886ED}"/>
          </ac:spMkLst>
        </pc:spChg>
        <pc:spChg chg="add mod">
          <ac:chgData name="Sudarshan Chakravarthi" userId="9632d19e-631d-46a5-9e9a-d9cc496f17d0" providerId="ADAL" clId="{7670AF1C-CCBC-4C77-8B3F-3729641C9EF5}" dt="2022-06-03T12:54:24.317" v="7812" actId="164"/>
          <ac:spMkLst>
            <pc:docMk/>
            <pc:sldMk cId="702324048" sldId="4343"/>
            <ac:spMk id="10" creationId="{2DFBB34A-7FC6-9232-8663-AA46D84FCE97}"/>
          </ac:spMkLst>
        </pc:spChg>
        <pc:spChg chg="add mod">
          <ac:chgData name="Sudarshan Chakravarthi" userId="9632d19e-631d-46a5-9e9a-d9cc496f17d0" providerId="ADAL" clId="{7670AF1C-CCBC-4C77-8B3F-3729641C9EF5}" dt="2022-06-03T12:54:24.317" v="7812" actId="164"/>
          <ac:spMkLst>
            <pc:docMk/>
            <pc:sldMk cId="702324048" sldId="4343"/>
            <ac:spMk id="11" creationId="{DB520C2A-8D5F-CAED-390B-3988FC656553}"/>
          </ac:spMkLst>
        </pc:spChg>
        <pc:spChg chg="add mod">
          <ac:chgData name="Sudarshan Chakravarthi" userId="9632d19e-631d-46a5-9e9a-d9cc496f17d0" providerId="ADAL" clId="{7670AF1C-CCBC-4C77-8B3F-3729641C9EF5}" dt="2022-06-03T12:54:24.317" v="7812" actId="164"/>
          <ac:spMkLst>
            <pc:docMk/>
            <pc:sldMk cId="702324048" sldId="4343"/>
            <ac:spMk id="12" creationId="{37A271ED-8D89-1BBE-6282-50BA057764B0}"/>
          </ac:spMkLst>
        </pc:spChg>
        <pc:spChg chg="add mod">
          <ac:chgData name="Sudarshan Chakravarthi" userId="9632d19e-631d-46a5-9e9a-d9cc496f17d0" providerId="ADAL" clId="{7670AF1C-CCBC-4C77-8B3F-3729641C9EF5}" dt="2022-06-03T12:54:12.404" v="7810" actId="164"/>
          <ac:spMkLst>
            <pc:docMk/>
            <pc:sldMk cId="702324048" sldId="4343"/>
            <ac:spMk id="13" creationId="{D562725C-0732-1B00-A96C-10F015BE20D8}"/>
          </ac:spMkLst>
        </pc:spChg>
        <pc:spChg chg="add mod">
          <ac:chgData name="Sudarshan Chakravarthi" userId="9632d19e-631d-46a5-9e9a-d9cc496f17d0" providerId="ADAL" clId="{7670AF1C-CCBC-4C77-8B3F-3729641C9EF5}" dt="2022-06-03T12:54:12.404" v="7810" actId="164"/>
          <ac:spMkLst>
            <pc:docMk/>
            <pc:sldMk cId="702324048" sldId="4343"/>
            <ac:spMk id="14" creationId="{5DC8B523-45E9-EB83-3C76-554508498233}"/>
          </ac:spMkLst>
        </pc:spChg>
        <pc:spChg chg="add mod">
          <ac:chgData name="Sudarshan Chakravarthi" userId="9632d19e-631d-46a5-9e9a-d9cc496f17d0" providerId="ADAL" clId="{7670AF1C-CCBC-4C77-8B3F-3729641C9EF5}" dt="2022-06-03T12:54:12.404" v="7810" actId="164"/>
          <ac:spMkLst>
            <pc:docMk/>
            <pc:sldMk cId="702324048" sldId="4343"/>
            <ac:spMk id="15" creationId="{79247297-4243-608A-23AC-4D5F6B4598CA}"/>
          </ac:spMkLst>
        </pc:spChg>
        <pc:spChg chg="add mod">
          <ac:chgData name="Sudarshan Chakravarthi" userId="9632d19e-631d-46a5-9e9a-d9cc496f17d0" providerId="ADAL" clId="{7670AF1C-CCBC-4C77-8B3F-3729641C9EF5}" dt="2022-06-03T12:54:12.404" v="7810" actId="164"/>
          <ac:spMkLst>
            <pc:docMk/>
            <pc:sldMk cId="702324048" sldId="4343"/>
            <ac:spMk id="16" creationId="{D7EADE64-6AC8-D488-9027-7D54C45C6F56}"/>
          </ac:spMkLst>
        </pc:spChg>
        <pc:spChg chg="add mod">
          <ac:chgData name="Sudarshan Chakravarthi" userId="9632d19e-631d-46a5-9e9a-d9cc496f17d0" providerId="ADAL" clId="{7670AF1C-CCBC-4C77-8B3F-3729641C9EF5}" dt="2022-06-03T12:54:12.404" v="7810" actId="164"/>
          <ac:spMkLst>
            <pc:docMk/>
            <pc:sldMk cId="702324048" sldId="4343"/>
            <ac:spMk id="17" creationId="{CF9B952A-516C-DDCE-C71E-DC45B62C9292}"/>
          </ac:spMkLst>
        </pc:spChg>
        <pc:spChg chg="add del mod">
          <ac:chgData name="Sudarshan Chakravarthi" userId="9632d19e-631d-46a5-9e9a-d9cc496f17d0" providerId="ADAL" clId="{7670AF1C-CCBC-4C77-8B3F-3729641C9EF5}" dt="2022-06-03T12:54:12.404" v="7810" actId="164"/>
          <ac:spMkLst>
            <pc:docMk/>
            <pc:sldMk cId="702324048" sldId="4343"/>
            <ac:spMk id="18" creationId="{712CF672-296A-C851-71FA-138D266C13D4}"/>
          </ac:spMkLst>
        </pc:spChg>
        <pc:spChg chg="add del mod">
          <ac:chgData name="Sudarshan Chakravarthi" userId="9632d19e-631d-46a5-9e9a-d9cc496f17d0" providerId="ADAL" clId="{7670AF1C-CCBC-4C77-8B3F-3729641C9EF5}" dt="2022-06-03T12:54:12.404" v="7810" actId="164"/>
          <ac:spMkLst>
            <pc:docMk/>
            <pc:sldMk cId="702324048" sldId="4343"/>
            <ac:spMk id="19" creationId="{7FA48B68-6948-AD0A-59D2-22C4E58B9A65}"/>
          </ac:spMkLst>
        </pc:spChg>
        <pc:spChg chg="add del mod">
          <ac:chgData name="Sudarshan Chakravarthi" userId="9632d19e-631d-46a5-9e9a-d9cc496f17d0" providerId="ADAL" clId="{7670AF1C-CCBC-4C77-8B3F-3729641C9EF5}" dt="2022-06-03T12:54:12.404" v="7810" actId="164"/>
          <ac:spMkLst>
            <pc:docMk/>
            <pc:sldMk cId="702324048" sldId="4343"/>
            <ac:spMk id="20" creationId="{53829C46-7A63-4D7E-2128-58B553BFD669}"/>
          </ac:spMkLst>
        </pc:spChg>
        <pc:spChg chg="add del mod">
          <ac:chgData name="Sudarshan Chakravarthi" userId="9632d19e-631d-46a5-9e9a-d9cc496f17d0" providerId="ADAL" clId="{7670AF1C-CCBC-4C77-8B3F-3729641C9EF5}" dt="2022-06-03T12:54:12.404" v="7810" actId="164"/>
          <ac:spMkLst>
            <pc:docMk/>
            <pc:sldMk cId="702324048" sldId="4343"/>
            <ac:spMk id="21" creationId="{D1C05029-9A55-F265-38B9-1B1C69CD9BE3}"/>
          </ac:spMkLst>
        </pc:spChg>
        <pc:spChg chg="add del mod">
          <ac:chgData name="Sudarshan Chakravarthi" userId="9632d19e-631d-46a5-9e9a-d9cc496f17d0" providerId="ADAL" clId="{7670AF1C-CCBC-4C77-8B3F-3729641C9EF5}" dt="2022-06-03T12:54:12.404" v="7810" actId="164"/>
          <ac:spMkLst>
            <pc:docMk/>
            <pc:sldMk cId="702324048" sldId="4343"/>
            <ac:spMk id="22" creationId="{7A17E9F6-EEC2-C443-23CB-B4546D8C8262}"/>
          </ac:spMkLst>
        </pc:spChg>
        <pc:spChg chg="add del mod">
          <ac:chgData name="Sudarshan Chakravarthi" userId="9632d19e-631d-46a5-9e9a-d9cc496f17d0" providerId="ADAL" clId="{7670AF1C-CCBC-4C77-8B3F-3729641C9EF5}" dt="2022-06-03T12:54:12.404" v="7810" actId="164"/>
          <ac:spMkLst>
            <pc:docMk/>
            <pc:sldMk cId="702324048" sldId="4343"/>
            <ac:spMk id="23" creationId="{33034B6F-7675-4CC5-E252-9F62BF7FB7FB}"/>
          </ac:spMkLst>
        </pc:spChg>
        <pc:spChg chg="add del mod">
          <ac:chgData name="Sudarshan Chakravarthi" userId="9632d19e-631d-46a5-9e9a-d9cc496f17d0" providerId="ADAL" clId="{7670AF1C-CCBC-4C77-8B3F-3729641C9EF5}" dt="2022-06-03T12:06:08.446" v="5847" actId="478"/>
          <ac:spMkLst>
            <pc:docMk/>
            <pc:sldMk cId="702324048" sldId="4343"/>
            <ac:spMk id="25" creationId="{630FDC73-D344-44BA-B6F8-7458E1B608CF}"/>
          </ac:spMkLst>
        </pc:spChg>
        <pc:spChg chg="add mod">
          <ac:chgData name="Sudarshan Chakravarthi" userId="9632d19e-631d-46a5-9e9a-d9cc496f17d0" providerId="ADAL" clId="{7670AF1C-CCBC-4C77-8B3F-3729641C9EF5}" dt="2022-06-03T12:54:32.408" v="7814" actId="1076"/>
          <ac:spMkLst>
            <pc:docMk/>
            <pc:sldMk cId="702324048" sldId="4343"/>
            <ac:spMk id="26" creationId="{B4D92A76-C80B-83C1-6EDE-BC4F2A5F099E}"/>
          </ac:spMkLst>
        </pc:spChg>
        <pc:spChg chg="add mod">
          <ac:chgData name="Sudarshan Chakravarthi" userId="9632d19e-631d-46a5-9e9a-d9cc496f17d0" providerId="ADAL" clId="{7670AF1C-CCBC-4C77-8B3F-3729641C9EF5}" dt="2022-06-03T12:54:12.404" v="7810" actId="164"/>
          <ac:spMkLst>
            <pc:docMk/>
            <pc:sldMk cId="702324048" sldId="4343"/>
            <ac:spMk id="27" creationId="{9D85E718-A427-6106-EC2E-8F1F63EC334C}"/>
          </ac:spMkLst>
        </pc:spChg>
        <pc:spChg chg="add mod">
          <ac:chgData name="Sudarshan Chakravarthi" userId="9632d19e-631d-46a5-9e9a-d9cc496f17d0" providerId="ADAL" clId="{7670AF1C-CCBC-4C77-8B3F-3729641C9EF5}" dt="2022-06-03T12:54:12.404" v="7810" actId="164"/>
          <ac:spMkLst>
            <pc:docMk/>
            <pc:sldMk cId="702324048" sldId="4343"/>
            <ac:spMk id="32" creationId="{133854CA-28E8-DEAD-B4AA-5E8F8956913A}"/>
          </ac:spMkLst>
        </pc:spChg>
        <pc:spChg chg="add mod">
          <ac:chgData name="Sudarshan Chakravarthi" userId="9632d19e-631d-46a5-9e9a-d9cc496f17d0" providerId="ADAL" clId="{7670AF1C-CCBC-4C77-8B3F-3729641C9EF5}" dt="2022-06-03T12:54:12.404" v="7810" actId="164"/>
          <ac:spMkLst>
            <pc:docMk/>
            <pc:sldMk cId="702324048" sldId="4343"/>
            <ac:spMk id="33" creationId="{C033E9CF-41A6-879F-EAEF-7CCD9CEF9AE7}"/>
          </ac:spMkLst>
        </pc:spChg>
        <pc:spChg chg="add mod">
          <ac:chgData name="Sudarshan Chakravarthi" userId="9632d19e-631d-46a5-9e9a-d9cc496f17d0" providerId="ADAL" clId="{7670AF1C-CCBC-4C77-8B3F-3729641C9EF5}" dt="2022-06-03T12:54:12.404" v="7810" actId="164"/>
          <ac:spMkLst>
            <pc:docMk/>
            <pc:sldMk cId="702324048" sldId="4343"/>
            <ac:spMk id="34" creationId="{4459E4E6-C74F-2E13-25BF-12D617A6896B}"/>
          </ac:spMkLst>
        </pc:spChg>
        <pc:spChg chg="add mod">
          <ac:chgData name="Sudarshan Chakravarthi" userId="9632d19e-631d-46a5-9e9a-d9cc496f17d0" providerId="ADAL" clId="{7670AF1C-CCBC-4C77-8B3F-3729641C9EF5}" dt="2022-06-03T12:54:12.404" v="7810" actId="164"/>
          <ac:spMkLst>
            <pc:docMk/>
            <pc:sldMk cId="702324048" sldId="4343"/>
            <ac:spMk id="35" creationId="{576BEFEC-ACCB-40F2-B904-3F305C481FFB}"/>
          </ac:spMkLst>
        </pc:spChg>
        <pc:spChg chg="add mod">
          <ac:chgData name="Sudarshan Chakravarthi" userId="9632d19e-631d-46a5-9e9a-d9cc496f17d0" providerId="ADAL" clId="{7670AF1C-CCBC-4C77-8B3F-3729641C9EF5}" dt="2022-06-03T12:54:12.404" v="7810" actId="164"/>
          <ac:spMkLst>
            <pc:docMk/>
            <pc:sldMk cId="702324048" sldId="4343"/>
            <ac:spMk id="36" creationId="{3235358D-2E6F-2405-FB74-965595C5C543}"/>
          </ac:spMkLst>
        </pc:spChg>
        <pc:spChg chg="add mod">
          <ac:chgData name="Sudarshan Chakravarthi" userId="9632d19e-631d-46a5-9e9a-d9cc496f17d0" providerId="ADAL" clId="{7670AF1C-CCBC-4C77-8B3F-3729641C9EF5}" dt="2022-06-03T12:54:12.404" v="7810" actId="164"/>
          <ac:spMkLst>
            <pc:docMk/>
            <pc:sldMk cId="702324048" sldId="4343"/>
            <ac:spMk id="37" creationId="{BB433D5E-3A6C-2A35-C2FB-F899DD620BA3}"/>
          </ac:spMkLst>
        </pc:spChg>
        <pc:spChg chg="add mod">
          <ac:chgData name="Sudarshan Chakravarthi" userId="9632d19e-631d-46a5-9e9a-d9cc496f17d0" providerId="ADAL" clId="{7670AF1C-CCBC-4C77-8B3F-3729641C9EF5}" dt="2022-08-22T14:57:12.361" v="11414" actId="14100"/>
          <ac:spMkLst>
            <pc:docMk/>
            <pc:sldMk cId="702324048" sldId="4343"/>
            <ac:spMk id="38" creationId="{3B15CDE7-8B35-BDDA-42F5-46FE970F465C}"/>
          </ac:spMkLst>
        </pc:spChg>
        <pc:spChg chg="add mod">
          <ac:chgData name="Sudarshan Chakravarthi" userId="9632d19e-631d-46a5-9e9a-d9cc496f17d0" providerId="ADAL" clId="{7670AF1C-CCBC-4C77-8B3F-3729641C9EF5}" dt="2022-06-03T12:50:49.160" v="7721"/>
          <ac:spMkLst>
            <pc:docMk/>
            <pc:sldMk cId="702324048" sldId="4343"/>
            <ac:spMk id="40" creationId="{8C8D5ACF-1C6A-4FA3-1321-1EF9AD3C2303}"/>
          </ac:spMkLst>
        </pc:spChg>
        <pc:grpChg chg="add mod">
          <ac:chgData name="Sudarshan Chakravarthi" userId="9632d19e-631d-46a5-9e9a-d9cc496f17d0" providerId="ADAL" clId="{7670AF1C-CCBC-4C77-8B3F-3729641C9EF5}" dt="2022-06-03T12:54:39.362" v="7816" actId="1076"/>
          <ac:grpSpMkLst>
            <pc:docMk/>
            <pc:sldMk cId="702324048" sldId="4343"/>
            <ac:grpSpMk id="41" creationId="{5D13B018-F307-FBC6-C254-A87C91D74344}"/>
          </ac:grpSpMkLst>
        </pc:grpChg>
        <pc:grpChg chg="add mod">
          <ac:chgData name="Sudarshan Chakravarthi" userId="9632d19e-631d-46a5-9e9a-d9cc496f17d0" providerId="ADAL" clId="{7670AF1C-CCBC-4C77-8B3F-3729641C9EF5}" dt="2022-06-03T12:54:36.505" v="7815" actId="1076"/>
          <ac:grpSpMkLst>
            <pc:docMk/>
            <pc:sldMk cId="702324048" sldId="4343"/>
            <ac:grpSpMk id="42" creationId="{DFACABB8-3486-3825-8368-6EDB496EAE0C}"/>
          </ac:grpSpMkLst>
        </pc:grpChg>
        <pc:picChg chg="add mod">
          <ac:chgData name="Sudarshan Chakravarthi" userId="9632d19e-631d-46a5-9e9a-d9cc496f17d0" providerId="ADAL" clId="{7670AF1C-CCBC-4C77-8B3F-3729641C9EF5}" dt="2022-06-03T12:54:12.404" v="7810" actId="164"/>
          <ac:picMkLst>
            <pc:docMk/>
            <pc:sldMk cId="702324048" sldId="4343"/>
            <ac:picMk id="29" creationId="{0266FEAC-E2DC-0D55-AD9F-FCAE6A9FEB0F}"/>
          </ac:picMkLst>
        </pc:picChg>
        <pc:picChg chg="add mod">
          <ac:chgData name="Sudarshan Chakravarthi" userId="9632d19e-631d-46a5-9e9a-d9cc496f17d0" providerId="ADAL" clId="{7670AF1C-CCBC-4C77-8B3F-3729641C9EF5}" dt="2022-06-03T12:54:12.404" v="7810" actId="164"/>
          <ac:picMkLst>
            <pc:docMk/>
            <pc:sldMk cId="702324048" sldId="4343"/>
            <ac:picMk id="31" creationId="{076A5B06-3018-CF07-866A-1B9659D94030}"/>
          </ac:picMkLst>
        </pc:picChg>
        <pc:picChg chg="add mod">
          <ac:chgData name="Sudarshan Chakravarthi" userId="9632d19e-631d-46a5-9e9a-d9cc496f17d0" providerId="ADAL" clId="{7670AF1C-CCBC-4C77-8B3F-3729641C9EF5}" dt="2022-06-03T12:50:49.160" v="7721"/>
          <ac:picMkLst>
            <pc:docMk/>
            <pc:sldMk cId="702324048" sldId="4343"/>
            <ac:picMk id="39" creationId="{4D7E96B0-35AF-92C9-7F1B-4B9ED37C8428}"/>
          </ac:picMkLst>
        </pc:picChg>
      </pc:sldChg>
      <pc:sldChg chg="addSp delSp modSp new mod setBg">
        <pc:chgData name="Sudarshan Chakravarthi" userId="9632d19e-631d-46a5-9e9a-d9cc496f17d0" providerId="ADAL" clId="{7670AF1C-CCBC-4C77-8B3F-3729641C9EF5}" dt="2022-08-22T16:56:46.946" v="12108" actId="20577"/>
        <pc:sldMkLst>
          <pc:docMk/>
          <pc:sldMk cId="1342949760" sldId="4344"/>
        </pc:sldMkLst>
        <pc:spChg chg="add mod">
          <ac:chgData name="Sudarshan Chakravarthi" userId="9632d19e-631d-46a5-9e9a-d9cc496f17d0" providerId="ADAL" clId="{7670AF1C-CCBC-4C77-8B3F-3729641C9EF5}" dt="2022-08-22T16:56:46.946" v="12108" actId="20577"/>
          <ac:spMkLst>
            <pc:docMk/>
            <pc:sldMk cId="1342949760" sldId="4344"/>
            <ac:spMk id="3" creationId="{0C682FE5-FB84-482A-E1E9-CEF16F532472}"/>
          </ac:spMkLst>
        </pc:spChg>
        <pc:spChg chg="add mod">
          <ac:chgData name="Sudarshan Chakravarthi" userId="9632d19e-631d-46a5-9e9a-d9cc496f17d0" providerId="ADAL" clId="{7670AF1C-CCBC-4C77-8B3F-3729641C9EF5}" dt="2022-08-22T14:57:21.201" v="11416" actId="14100"/>
          <ac:spMkLst>
            <pc:docMk/>
            <pc:sldMk cId="1342949760" sldId="4344"/>
            <ac:spMk id="4" creationId="{6477E822-F260-DCC8-D3D9-A68F6D3B2681}"/>
          </ac:spMkLst>
        </pc:spChg>
        <pc:spChg chg="add mod ord">
          <ac:chgData name="Sudarshan Chakravarthi" userId="9632d19e-631d-46a5-9e9a-d9cc496f17d0" providerId="ADAL" clId="{7670AF1C-CCBC-4C77-8B3F-3729641C9EF5}" dt="2022-06-03T10:49:31.757" v="4869" actId="26606"/>
          <ac:spMkLst>
            <pc:docMk/>
            <pc:sldMk cId="1342949760" sldId="4344"/>
            <ac:spMk id="6" creationId="{22A12B54-FA66-943D-B1C9-3B9CAC554256}"/>
          </ac:spMkLst>
        </pc:spChg>
        <pc:spChg chg="add mod">
          <ac:chgData name="Sudarshan Chakravarthi" userId="9632d19e-631d-46a5-9e9a-d9cc496f17d0" providerId="ADAL" clId="{7670AF1C-CCBC-4C77-8B3F-3729641C9EF5}" dt="2022-06-03T12:01:19.055" v="5332" actId="207"/>
          <ac:spMkLst>
            <pc:docMk/>
            <pc:sldMk cId="1342949760" sldId="4344"/>
            <ac:spMk id="7" creationId="{60B8A3A0-7918-EE6C-9ADF-C004E4A2560F}"/>
          </ac:spMkLst>
        </pc:spChg>
        <pc:spChg chg="add mod ord">
          <ac:chgData name="Sudarshan Chakravarthi" userId="9632d19e-631d-46a5-9e9a-d9cc496f17d0" providerId="ADAL" clId="{7670AF1C-CCBC-4C77-8B3F-3729641C9EF5}" dt="2022-06-03T12:00:52.681" v="5259" actId="207"/>
          <ac:spMkLst>
            <pc:docMk/>
            <pc:sldMk cId="1342949760" sldId="4344"/>
            <ac:spMk id="10" creationId="{78A95D2A-3FF7-E7FA-2D3F-991B1C8486C5}"/>
          </ac:spMkLst>
        </pc:spChg>
        <pc:spChg chg="add del">
          <ac:chgData name="Sudarshan Chakravarthi" userId="9632d19e-631d-46a5-9e9a-d9cc496f17d0" providerId="ADAL" clId="{7670AF1C-CCBC-4C77-8B3F-3729641C9EF5}" dt="2022-06-03T10:49:31.757" v="4869" actId="26606"/>
          <ac:spMkLst>
            <pc:docMk/>
            <pc:sldMk cId="1342949760" sldId="4344"/>
            <ac:spMk id="13" creationId="{5E39A796-BE83-48B1-B33F-35C4A32AAB57}"/>
          </ac:spMkLst>
        </pc:spChg>
        <pc:spChg chg="add del">
          <ac:chgData name="Sudarshan Chakravarthi" userId="9632d19e-631d-46a5-9e9a-d9cc496f17d0" providerId="ADAL" clId="{7670AF1C-CCBC-4C77-8B3F-3729641C9EF5}" dt="2022-06-03T10:49:31.757" v="4869" actId="26606"/>
          <ac:spMkLst>
            <pc:docMk/>
            <pc:sldMk cId="1342949760" sldId="4344"/>
            <ac:spMk id="15" creationId="{72F84B47-E267-4194-8194-831DB7B5547F}"/>
          </ac:spMkLst>
        </pc:spChg>
        <pc:graphicFrameChg chg="add del mod modGraphic">
          <ac:chgData name="Sudarshan Chakravarthi" userId="9632d19e-631d-46a5-9e9a-d9cc496f17d0" providerId="ADAL" clId="{7670AF1C-CCBC-4C77-8B3F-3729641C9EF5}" dt="2022-06-02T15:09:25.020" v="4361" actId="478"/>
          <ac:graphicFrameMkLst>
            <pc:docMk/>
            <pc:sldMk cId="1342949760" sldId="4344"/>
            <ac:graphicFrameMk id="2" creationId="{B6267D64-9721-FF68-6635-044E7312E0A9}"/>
          </ac:graphicFrameMkLst>
        </pc:graphicFrameChg>
        <pc:picChg chg="add mod">
          <ac:chgData name="Sudarshan Chakravarthi" userId="9632d19e-631d-46a5-9e9a-d9cc496f17d0" providerId="ADAL" clId="{7670AF1C-CCBC-4C77-8B3F-3729641C9EF5}" dt="2022-08-22T16:54:11.496" v="11961" actId="1076"/>
          <ac:picMkLst>
            <pc:docMk/>
            <pc:sldMk cId="1342949760" sldId="4344"/>
            <ac:picMk id="2" creationId="{336CE166-6CC4-6677-69ED-481228338234}"/>
          </ac:picMkLst>
        </pc:picChg>
        <pc:picChg chg="add del mod">
          <ac:chgData name="Sudarshan Chakravarthi" userId="9632d19e-631d-46a5-9e9a-d9cc496f17d0" providerId="ADAL" clId="{7670AF1C-CCBC-4C77-8B3F-3729641C9EF5}" dt="2022-06-03T10:49:05.887" v="4866" actId="478"/>
          <ac:picMkLst>
            <pc:docMk/>
            <pc:sldMk cId="1342949760" sldId="4344"/>
            <ac:picMk id="2" creationId="{BC08412C-6EFC-7B41-D59D-B7BF65953FF6}"/>
          </ac:picMkLst>
        </pc:picChg>
        <pc:picChg chg="add del mod">
          <ac:chgData name="Sudarshan Chakravarthi" userId="9632d19e-631d-46a5-9e9a-d9cc496f17d0" providerId="ADAL" clId="{7670AF1C-CCBC-4C77-8B3F-3729641C9EF5}" dt="2022-06-03T10:37:41.995" v="4367" actId="478"/>
          <ac:picMkLst>
            <pc:docMk/>
            <pc:sldMk cId="1342949760" sldId="4344"/>
            <ac:picMk id="3" creationId="{4847BC3A-9A67-B274-E15B-58D179C531F3}"/>
          </ac:picMkLst>
        </pc:picChg>
        <pc:picChg chg="add mod ord">
          <ac:chgData name="Sudarshan Chakravarthi" userId="9632d19e-631d-46a5-9e9a-d9cc496f17d0" providerId="ADAL" clId="{7670AF1C-CCBC-4C77-8B3F-3729641C9EF5}" dt="2022-06-03T10:49:31.757" v="4869" actId="26606"/>
          <ac:picMkLst>
            <pc:docMk/>
            <pc:sldMk cId="1342949760" sldId="4344"/>
            <ac:picMk id="5" creationId="{956212B2-B47E-48DB-F454-64DBAC20D091}"/>
          </ac:picMkLst>
        </pc:picChg>
        <pc:picChg chg="add del mod">
          <ac:chgData name="Sudarshan Chakravarthi" userId="9632d19e-631d-46a5-9e9a-d9cc496f17d0" providerId="ADAL" clId="{7670AF1C-CCBC-4C77-8B3F-3729641C9EF5}" dt="2022-06-03T11:02:32.719" v="5246" actId="478"/>
          <ac:picMkLst>
            <pc:docMk/>
            <pc:sldMk cId="1342949760" sldId="4344"/>
            <ac:picMk id="8" creationId="{43181829-2DD2-010C-D1A4-724B658A7751}"/>
          </ac:picMkLst>
        </pc:picChg>
        <pc:picChg chg="add del mod">
          <ac:chgData name="Sudarshan Chakravarthi" userId="9632d19e-631d-46a5-9e9a-d9cc496f17d0" providerId="ADAL" clId="{7670AF1C-CCBC-4C77-8B3F-3729641C9EF5}" dt="2022-08-22T16:53:59.241" v="11958" actId="478"/>
          <ac:picMkLst>
            <pc:docMk/>
            <pc:sldMk cId="1342949760" sldId="4344"/>
            <ac:picMk id="9" creationId="{5AFF6DA8-5367-9B45-E60F-FD58B5A4568A}"/>
          </ac:picMkLst>
        </pc:picChg>
      </pc:sldChg>
      <pc:sldChg chg="addSp delSp modSp new mod">
        <pc:chgData name="Sudarshan Chakravarthi" userId="9632d19e-631d-46a5-9e9a-d9cc496f17d0" providerId="ADAL" clId="{7670AF1C-CCBC-4C77-8B3F-3729641C9EF5}" dt="2022-08-25T16:23:31.457" v="20245" actId="6549"/>
        <pc:sldMkLst>
          <pc:docMk/>
          <pc:sldMk cId="1538289200" sldId="4345"/>
        </pc:sldMkLst>
        <pc:spChg chg="add del mod">
          <ac:chgData name="Sudarshan Chakravarthi" userId="9632d19e-631d-46a5-9e9a-d9cc496f17d0" providerId="ADAL" clId="{7670AF1C-CCBC-4C77-8B3F-3729641C9EF5}" dt="2022-08-22T16:58:51.712" v="12123"/>
          <ac:spMkLst>
            <pc:docMk/>
            <pc:sldMk cId="1538289200" sldId="4345"/>
            <ac:spMk id="4" creationId="{E0D03425-F81F-4AC5-937F-3A2D68CF3146}"/>
          </ac:spMkLst>
        </pc:spChg>
        <pc:spChg chg="add del mod">
          <ac:chgData name="Sudarshan Chakravarthi" userId="9632d19e-631d-46a5-9e9a-d9cc496f17d0" providerId="ADAL" clId="{7670AF1C-CCBC-4C77-8B3F-3729641C9EF5}" dt="2022-06-03T12:39:17.084" v="6783" actId="478"/>
          <ac:spMkLst>
            <pc:docMk/>
            <pc:sldMk cId="1538289200" sldId="4345"/>
            <ac:spMk id="4" creationId="{ECB4FDF5-20D7-AFE8-8CEA-42D947F17069}"/>
          </ac:spMkLst>
        </pc:spChg>
        <pc:spChg chg="add del mod">
          <ac:chgData name="Sudarshan Chakravarthi" userId="9632d19e-631d-46a5-9e9a-d9cc496f17d0" providerId="ADAL" clId="{7670AF1C-CCBC-4C77-8B3F-3729641C9EF5}" dt="2022-06-03T12:28:16.567" v="6531" actId="478"/>
          <ac:spMkLst>
            <pc:docMk/>
            <pc:sldMk cId="1538289200" sldId="4345"/>
            <ac:spMk id="5" creationId="{7EABAC39-2F9D-C2D8-EB65-88F056AC97FB}"/>
          </ac:spMkLst>
        </pc:spChg>
        <pc:spChg chg="add del mod">
          <ac:chgData name="Sudarshan Chakravarthi" userId="9632d19e-631d-46a5-9e9a-d9cc496f17d0" providerId="ADAL" clId="{7670AF1C-CCBC-4C77-8B3F-3729641C9EF5}" dt="2022-08-22T16:58:51.712" v="12123"/>
          <ac:spMkLst>
            <pc:docMk/>
            <pc:sldMk cId="1538289200" sldId="4345"/>
            <ac:spMk id="5" creationId="{94F6846F-5757-4C4D-B2F5-22CD28F7768E}"/>
          </ac:spMkLst>
        </pc:spChg>
        <pc:spChg chg="add mod">
          <ac:chgData name="Sudarshan Chakravarthi" userId="9632d19e-631d-46a5-9e9a-d9cc496f17d0" providerId="ADAL" clId="{7670AF1C-CCBC-4C77-8B3F-3729641C9EF5}" dt="2022-06-03T12:38:47.750" v="6761" actId="6549"/>
          <ac:spMkLst>
            <pc:docMk/>
            <pc:sldMk cId="1538289200" sldId="4345"/>
            <ac:spMk id="6" creationId="{D1E368A2-F691-A772-8A8C-9EECDF69A3CA}"/>
          </ac:spMkLst>
        </pc:spChg>
        <pc:spChg chg="add mod">
          <ac:chgData name="Sudarshan Chakravarthi" userId="9632d19e-631d-46a5-9e9a-d9cc496f17d0" providerId="ADAL" clId="{7670AF1C-CCBC-4C77-8B3F-3729641C9EF5}" dt="2022-08-22T16:59:23.512" v="12129" actId="164"/>
          <ac:spMkLst>
            <pc:docMk/>
            <pc:sldMk cId="1538289200" sldId="4345"/>
            <ac:spMk id="7" creationId="{38F62BDB-B80C-3013-5678-2897A4660A7E}"/>
          </ac:spMkLst>
        </pc:spChg>
        <pc:spChg chg="add del mod">
          <ac:chgData name="Sudarshan Chakravarthi" userId="9632d19e-631d-46a5-9e9a-d9cc496f17d0" providerId="ADAL" clId="{7670AF1C-CCBC-4C77-8B3F-3729641C9EF5}" dt="2022-06-03T12:52:43.179" v="7756" actId="478"/>
          <ac:spMkLst>
            <pc:docMk/>
            <pc:sldMk cId="1538289200" sldId="4345"/>
            <ac:spMk id="7" creationId="{B882BFCB-4382-C551-E969-D4AE79AD3BBD}"/>
          </ac:spMkLst>
        </pc:spChg>
        <pc:spChg chg="add mod">
          <ac:chgData name="Sudarshan Chakravarthi" userId="9632d19e-631d-46a5-9e9a-d9cc496f17d0" providerId="ADAL" clId="{7670AF1C-CCBC-4C77-8B3F-3729641C9EF5}" dt="2022-06-03T12:29:50.297" v="6558" actId="6549"/>
          <ac:spMkLst>
            <pc:docMk/>
            <pc:sldMk cId="1538289200" sldId="4345"/>
            <ac:spMk id="9" creationId="{D125FB56-C468-31A1-40D9-5B34526AD4F0}"/>
          </ac:spMkLst>
        </pc:spChg>
        <pc:spChg chg="add mod">
          <ac:chgData name="Sudarshan Chakravarthi" userId="9632d19e-631d-46a5-9e9a-d9cc496f17d0" providerId="ADAL" clId="{7670AF1C-CCBC-4C77-8B3F-3729641C9EF5}" dt="2022-08-25T16:23:14.572" v="20237" actId="1076"/>
          <ac:spMkLst>
            <pc:docMk/>
            <pc:sldMk cId="1538289200" sldId="4345"/>
            <ac:spMk id="26" creationId="{D3DC6D3A-689C-1D3B-E7AA-92D83C74A8AA}"/>
          </ac:spMkLst>
        </pc:spChg>
        <pc:spChg chg="add mod ord">
          <ac:chgData name="Sudarshan Chakravarthi" userId="9632d19e-631d-46a5-9e9a-d9cc496f17d0" providerId="ADAL" clId="{7670AF1C-CCBC-4C77-8B3F-3729641C9EF5}" dt="2022-06-03T12:28:39.736" v="6533" actId="164"/>
          <ac:spMkLst>
            <pc:docMk/>
            <pc:sldMk cId="1538289200" sldId="4345"/>
            <ac:spMk id="27" creationId="{81AD6FD6-C4FA-4B24-20F8-51B8D69AE13A}"/>
          </ac:spMkLst>
        </pc:spChg>
        <pc:spChg chg="add mod">
          <ac:chgData name="Sudarshan Chakravarthi" userId="9632d19e-631d-46a5-9e9a-d9cc496f17d0" providerId="ADAL" clId="{7670AF1C-CCBC-4C77-8B3F-3729641C9EF5}" dt="2022-06-03T12:28:39.736" v="6533" actId="164"/>
          <ac:spMkLst>
            <pc:docMk/>
            <pc:sldMk cId="1538289200" sldId="4345"/>
            <ac:spMk id="28" creationId="{1373EE72-505B-91FE-CE96-DE539CD29B56}"/>
          </ac:spMkLst>
        </pc:spChg>
        <pc:spChg chg="add mod">
          <ac:chgData name="Sudarshan Chakravarthi" userId="9632d19e-631d-46a5-9e9a-d9cc496f17d0" providerId="ADAL" clId="{7670AF1C-CCBC-4C77-8B3F-3729641C9EF5}" dt="2022-06-03T12:28:39.736" v="6533" actId="164"/>
          <ac:spMkLst>
            <pc:docMk/>
            <pc:sldMk cId="1538289200" sldId="4345"/>
            <ac:spMk id="29" creationId="{A0D7C0F5-715B-8AE5-740F-5F53E49D03E1}"/>
          </ac:spMkLst>
        </pc:spChg>
        <pc:spChg chg="add mod">
          <ac:chgData name="Sudarshan Chakravarthi" userId="9632d19e-631d-46a5-9e9a-d9cc496f17d0" providerId="ADAL" clId="{7670AF1C-CCBC-4C77-8B3F-3729641C9EF5}" dt="2022-06-03T12:28:39.736" v="6533" actId="164"/>
          <ac:spMkLst>
            <pc:docMk/>
            <pc:sldMk cId="1538289200" sldId="4345"/>
            <ac:spMk id="30" creationId="{83F1CCBC-80B8-C5AE-90D2-184C2C40E524}"/>
          </ac:spMkLst>
        </pc:spChg>
        <pc:spChg chg="add mod">
          <ac:chgData name="Sudarshan Chakravarthi" userId="9632d19e-631d-46a5-9e9a-d9cc496f17d0" providerId="ADAL" clId="{7670AF1C-CCBC-4C77-8B3F-3729641C9EF5}" dt="2022-06-03T12:37:00.131" v="6726" actId="1076"/>
          <ac:spMkLst>
            <pc:docMk/>
            <pc:sldMk cId="1538289200" sldId="4345"/>
            <ac:spMk id="35" creationId="{E89AA3D9-97DE-494C-C6F6-B6E58DC87CF7}"/>
          </ac:spMkLst>
        </pc:spChg>
        <pc:spChg chg="add mod">
          <ac:chgData name="Sudarshan Chakravarthi" userId="9632d19e-631d-46a5-9e9a-d9cc496f17d0" providerId="ADAL" clId="{7670AF1C-CCBC-4C77-8B3F-3729641C9EF5}" dt="2022-06-03T12:46:45.571" v="7307" actId="20577"/>
          <ac:spMkLst>
            <pc:docMk/>
            <pc:sldMk cId="1538289200" sldId="4345"/>
            <ac:spMk id="36" creationId="{19FC4E5E-DF8C-34FA-6945-BEF4171EA6D0}"/>
          </ac:spMkLst>
        </pc:spChg>
        <pc:spChg chg="add mod">
          <ac:chgData name="Sudarshan Chakravarthi" userId="9632d19e-631d-46a5-9e9a-d9cc496f17d0" providerId="ADAL" clId="{7670AF1C-CCBC-4C77-8B3F-3729641C9EF5}" dt="2022-06-03T12:28:39.736" v="6533" actId="164"/>
          <ac:spMkLst>
            <pc:docMk/>
            <pc:sldMk cId="1538289200" sldId="4345"/>
            <ac:spMk id="39" creationId="{AF92D86D-F943-9491-3938-B2B5607E47B0}"/>
          </ac:spMkLst>
        </pc:spChg>
        <pc:spChg chg="add del mod">
          <ac:chgData name="Sudarshan Chakravarthi" userId="9632d19e-631d-46a5-9e9a-d9cc496f17d0" providerId="ADAL" clId="{7670AF1C-CCBC-4C77-8B3F-3729641C9EF5}" dt="2022-06-03T12:28:57.378" v="6539" actId="478"/>
          <ac:spMkLst>
            <pc:docMk/>
            <pc:sldMk cId="1538289200" sldId="4345"/>
            <ac:spMk id="41" creationId="{B0028E69-BD74-E2EA-1F1F-E883EEBDAD90}"/>
          </ac:spMkLst>
        </pc:spChg>
        <pc:spChg chg="del mod topLvl">
          <ac:chgData name="Sudarshan Chakravarthi" userId="9632d19e-631d-46a5-9e9a-d9cc496f17d0" providerId="ADAL" clId="{7670AF1C-CCBC-4C77-8B3F-3729641C9EF5}" dt="2022-06-03T12:39:14.064" v="6782" actId="478"/>
          <ac:spMkLst>
            <pc:docMk/>
            <pc:sldMk cId="1538289200" sldId="4345"/>
            <ac:spMk id="44" creationId="{86FFB00D-A57C-71E6-5985-362A525671BB}"/>
          </ac:spMkLst>
        </pc:spChg>
        <pc:spChg chg="mod topLvl">
          <ac:chgData name="Sudarshan Chakravarthi" userId="9632d19e-631d-46a5-9e9a-d9cc496f17d0" providerId="ADAL" clId="{7670AF1C-CCBC-4C77-8B3F-3729641C9EF5}" dt="2022-06-03T12:39:33.302" v="6785" actId="164"/>
          <ac:spMkLst>
            <pc:docMk/>
            <pc:sldMk cId="1538289200" sldId="4345"/>
            <ac:spMk id="45" creationId="{747868E9-D6ED-3C4E-8601-97CAA2C18E34}"/>
          </ac:spMkLst>
        </pc:spChg>
        <pc:spChg chg="mod topLvl">
          <ac:chgData name="Sudarshan Chakravarthi" userId="9632d19e-631d-46a5-9e9a-d9cc496f17d0" providerId="ADAL" clId="{7670AF1C-CCBC-4C77-8B3F-3729641C9EF5}" dt="2022-06-03T12:50:20.038" v="7718" actId="1076"/>
          <ac:spMkLst>
            <pc:docMk/>
            <pc:sldMk cId="1538289200" sldId="4345"/>
            <ac:spMk id="46" creationId="{A50D9409-D9F3-F94C-F6DF-9A82BDC09807}"/>
          </ac:spMkLst>
        </pc:spChg>
        <pc:spChg chg="del mod topLvl">
          <ac:chgData name="Sudarshan Chakravarthi" userId="9632d19e-631d-46a5-9e9a-d9cc496f17d0" providerId="ADAL" clId="{7670AF1C-CCBC-4C77-8B3F-3729641C9EF5}" dt="2022-06-03T12:38:28.239" v="6743" actId="478"/>
          <ac:spMkLst>
            <pc:docMk/>
            <pc:sldMk cId="1538289200" sldId="4345"/>
            <ac:spMk id="52" creationId="{F9CB7845-DBE1-0EDA-DAD1-20D06E30E415}"/>
          </ac:spMkLst>
        </pc:spChg>
        <pc:spChg chg="del mod topLvl">
          <ac:chgData name="Sudarshan Chakravarthi" userId="9632d19e-631d-46a5-9e9a-d9cc496f17d0" providerId="ADAL" clId="{7670AF1C-CCBC-4C77-8B3F-3729641C9EF5}" dt="2022-06-03T12:30:58.112" v="6563" actId="478"/>
          <ac:spMkLst>
            <pc:docMk/>
            <pc:sldMk cId="1538289200" sldId="4345"/>
            <ac:spMk id="53" creationId="{1895E667-AD4F-4632-31C4-6EBD73AEB452}"/>
          </ac:spMkLst>
        </pc:spChg>
        <pc:spChg chg="mod topLvl">
          <ac:chgData name="Sudarshan Chakravarthi" userId="9632d19e-631d-46a5-9e9a-d9cc496f17d0" providerId="ADAL" clId="{7670AF1C-CCBC-4C77-8B3F-3729641C9EF5}" dt="2022-06-03T12:39:33.302" v="6785" actId="164"/>
          <ac:spMkLst>
            <pc:docMk/>
            <pc:sldMk cId="1538289200" sldId="4345"/>
            <ac:spMk id="54" creationId="{14BBE128-6FB4-005A-5BF7-5D11F5A2F996}"/>
          </ac:spMkLst>
        </pc:spChg>
        <pc:spChg chg="mod topLvl">
          <ac:chgData name="Sudarshan Chakravarthi" userId="9632d19e-631d-46a5-9e9a-d9cc496f17d0" providerId="ADAL" clId="{7670AF1C-CCBC-4C77-8B3F-3729641C9EF5}" dt="2022-06-03T12:39:33.302" v="6785" actId="164"/>
          <ac:spMkLst>
            <pc:docMk/>
            <pc:sldMk cId="1538289200" sldId="4345"/>
            <ac:spMk id="55" creationId="{0D37D894-059D-B60C-3606-A7DEB1F4A7CF}"/>
          </ac:spMkLst>
        </pc:spChg>
        <pc:spChg chg="mod topLvl">
          <ac:chgData name="Sudarshan Chakravarthi" userId="9632d19e-631d-46a5-9e9a-d9cc496f17d0" providerId="ADAL" clId="{7670AF1C-CCBC-4C77-8B3F-3729641C9EF5}" dt="2022-08-25T16:23:31.457" v="20245" actId="6549"/>
          <ac:spMkLst>
            <pc:docMk/>
            <pc:sldMk cId="1538289200" sldId="4345"/>
            <ac:spMk id="57" creationId="{B0120B76-2B18-FC88-0C42-0D34BA6EBCBD}"/>
          </ac:spMkLst>
        </pc:spChg>
        <pc:spChg chg="del mod topLvl">
          <ac:chgData name="Sudarshan Chakravarthi" userId="9632d19e-631d-46a5-9e9a-d9cc496f17d0" providerId="ADAL" clId="{7670AF1C-CCBC-4C77-8B3F-3729641C9EF5}" dt="2022-06-03T12:32:58.321" v="6606" actId="478"/>
          <ac:spMkLst>
            <pc:docMk/>
            <pc:sldMk cId="1538289200" sldId="4345"/>
            <ac:spMk id="58" creationId="{7081B3E8-A7BD-55C9-CB87-79A50DA56162}"/>
          </ac:spMkLst>
        </pc:spChg>
        <pc:spChg chg="del mod topLvl">
          <ac:chgData name="Sudarshan Chakravarthi" userId="9632d19e-631d-46a5-9e9a-d9cc496f17d0" providerId="ADAL" clId="{7670AF1C-CCBC-4C77-8B3F-3729641C9EF5}" dt="2022-06-03T12:32:06.632" v="6586" actId="478"/>
          <ac:spMkLst>
            <pc:docMk/>
            <pc:sldMk cId="1538289200" sldId="4345"/>
            <ac:spMk id="60" creationId="{BCF3BC7B-9287-8906-286D-4BB854937A22}"/>
          </ac:spMkLst>
        </pc:spChg>
        <pc:spChg chg="mod topLvl">
          <ac:chgData name="Sudarshan Chakravarthi" userId="9632d19e-631d-46a5-9e9a-d9cc496f17d0" providerId="ADAL" clId="{7670AF1C-CCBC-4C77-8B3F-3729641C9EF5}" dt="2022-06-03T12:39:33.302" v="6785" actId="164"/>
          <ac:spMkLst>
            <pc:docMk/>
            <pc:sldMk cId="1538289200" sldId="4345"/>
            <ac:spMk id="61" creationId="{320F8AC8-B41A-FA54-1802-BFAB6DAB2186}"/>
          </ac:spMkLst>
        </pc:spChg>
        <pc:spChg chg="add mod">
          <ac:chgData name="Sudarshan Chakravarthi" userId="9632d19e-631d-46a5-9e9a-d9cc496f17d0" providerId="ADAL" clId="{7670AF1C-CCBC-4C77-8B3F-3729641C9EF5}" dt="2022-06-03T12:47:03.860" v="7326" actId="1076"/>
          <ac:spMkLst>
            <pc:docMk/>
            <pc:sldMk cId="1538289200" sldId="4345"/>
            <ac:spMk id="66" creationId="{0AC403FA-7545-8DC7-7A75-9896954E67A7}"/>
          </ac:spMkLst>
        </pc:spChg>
        <pc:spChg chg="add mod">
          <ac:chgData name="Sudarshan Chakravarthi" userId="9632d19e-631d-46a5-9e9a-d9cc496f17d0" providerId="ADAL" clId="{7670AF1C-CCBC-4C77-8B3F-3729641C9EF5}" dt="2022-06-03T12:39:33.302" v="6785" actId="164"/>
          <ac:spMkLst>
            <pc:docMk/>
            <pc:sldMk cId="1538289200" sldId="4345"/>
            <ac:spMk id="67" creationId="{8B99BF5D-1EDD-0449-810F-12CA476AEEAF}"/>
          </ac:spMkLst>
        </pc:spChg>
        <pc:spChg chg="add mod">
          <ac:chgData name="Sudarshan Chakravarthi" userId="9632d19e-631d-46a5-9e9a-d9cc496f17d0" providerId="ADAL" clId="{7670AF1C-CCBC-4C77-8B3F-3729641C9EF5}" dt="2022-06-03T12:39:33.302" v="6785" actId="164"/>
          <ac:spMkLst>
            <pc:docMk/>
            <pc:sldMk cId="1538289200" sldId="4345"/>
            <ac:spMk id="68" creationId="{DC542D5F-D9FA-D9E4-73E8-C5673E06B2CE}"/>
          </ac:spMkLst>
        </pc:spChg>
        <pc:spChg chg="add mod">
          <ac:chgData name="Sudarshan Chakravarthi" userId="9632d19e-631d-46a5-9e9a-d9cc496f17d0" providerId="ADAL" clId="{7670AF1C-CCBC-4C77-8B3F-3729641C9EF5}" dt="2022-06-03T12:39:33.302" v="6785" actId="164"/>
          <ac:spMkLst>
            <pc:docMk/>
            <pc:sldMk cId="1538289200" sldId="4345"/>
            <ac:spMk id="69" creationId="{15E56D28-ADB0-B8DE-515A-90BF807894D8}"/>
          </ac:spMkLst>
        </pc:spChg>
        <pc:spChg chg="add mod">
          <ac:chgData name="Sudarshan Chakravarthi" userId="9632d19e-631d-46a5-9e9a-d9cc496f17d0" providerId="ADAL" clId="{7670AF1C-CCBC-4C77-8B3F-3729641C9EF5}" dt="2022-06-03T12:39:33.302" v="6785" actId="164"/>
          <ac:spMkLst>
            <pc:docMk/>
            <pc:sldMk cId="1538289200" sldId="4345"/>
            <ac:spMk id="70" creationId="{1DFA148E-F96F-CB6B-38E7-4B43E1E5FEC8}"/>
          </ac:spMkLst>
        </pc:spChg>
        <pc:spChg chg="add mod ord">
          <ac:chgData name="Sudarshan Chakravarthi" userId="9632d19e-631d-46a5-9e9a-d9cc496f17d0" providerId="ADAL" clId="{7670AF1C-CCBC-4C77-8B3F-3729641C9EF5}" dt="2022-06-03T12:39:26.069" v="6784" actId="164"/>
          <ac:spMkLst>
            <pc:docMk/>
            <pc:sldMk cId="1538289200" sldId="4345"/>
            <ac:spMk id="72" creationId="{2D048B57-4F20-0559-D6EB-7952398A6C60}"/>
          </ac:spMkLst>
        </pc:spChg>
        <pc:spChg chg="add mod">
          <ac:chgData name="Sudarshan Chakravarthi" userId="9632d19e-631d-46a5-9e9a-d9cc496f17d0" providerId="ADAL" clId="{7670AF1C-CCBC-4C77-8B3F-3729641C9EF5}" dt="2022-06-03T12:39:26.069" v="6784" actId="164"/>
          <ac:spMkLst>
            <pc:docMk/>
            <pc:sldMk cId="1538289200" sldId="4345"/>
            <ac:spMk id="73" creationId="{00F1E7F3-0F38-93F1-E676-04BC57C7C9A7}"/>
          </ac:spMkLst>
        </pc:spChg>
        <pc:spChg chg="add mod">
          <ac:chgData name="Sudarshan Chakravarthi" userId="9632d19e-631d-46a5-9e9a-d9cc496f17d0" providerId="ADAL" clId="{7670AF1C-CCBC-4C77-8B3F-3729641C9EF5}" dt="2022-06-03T12:39:26.069" v="6784" actId="164"/>
          <ac:spMkLst>
            <pc:docMk/>
            <pc:sldMk cId="1538289200" sldId="4345"/>
            <ac:spMk id="74" creationId="{056A8CF6-5A1C-B12A-F538-A9B8821C7D2F}"/>
          </ac:spMkLst>
        </pc:spChg>
        <pc:spChg chg="add mod">
          <ac:chgData name="Sudarshan Chakravarthi" userId="9632d19e-631d-46a5-9e9a-d9cc496f17d0" providerId="ADAL" clId="{7670AF1C-CCBC-4C77-8B3F-3729641C9EF5}" dt="2022-08-25T16:23:00.109" v="20236" actId="6549"/>
          <ac:spMkLst>
            <pc:docMk/>
            <pc:sldMk cId="1538289200" sldId="4345"/>
            <ac:spMk id="77" creationId="{6B422015-163E-BD02-98DD-5AF9FEAFB368}"/>
          </ac:spMkLst>
        </pc:spChg>
        <pc:spChg chg="add del mod ord">
          <ac:chgData name="Sudarshan Chakravarthi" userId="9632d19e-631d-46a5-9e9a-d9cc496f17d0" providerId="ADAL" clId="{7670AF1C-CCBC-4C77-8B3F-3729641C9EF5}" dt="2022-06-03T12:46:28.535" v="7292" actId="478"/>
          <ac:spMkLst>
            <pc:docMk/>
            <pc:sldMk cId="1538289200" sldId="4345"/>
            <ac:spMk id="79" creationId="{B9A621C4-E2E7-1E68-C9A2-1EB6ADEAD5B2}"/>
          </ac:spMkLst>
        </pc:spChg>
        <pc:spChg chg="add mod ord">
          <ac:chgData name="Sudarshan Chakravarthi" userId="9632d19e-631d-46a5-9e9a-d9cc496f17d0" providerId="ADAL" clId="{7670AF1C-CCBC-4C77-8B3F-3729641C9EF5}" dt="2022-08-22T14:57:02.088" v="11412" actId="1035"/>
          <ac:spMkLst>
            <pc:docMk/>
            <pc:sldMk cId="1538289200" sldId="4345"/>
            <ac:spMk id="82" creationId="{AC710F14-40F9-B4F1-F6DE-1AFA9FC80E56}"/>
          </ac:spMkLst>
        </pc:spChg>
        <pc:spChg chg="add mod">
          <ac:chgData name="Sudarshan Chakravarthi" userId="9632d19e-631d-46a5-9e9a-d9cc496f17d0" providerId="ADAL" clId="{7670AF1C-CCBC-4C77-8B3F-3729641C9EF5}" dt="2022-06-03T12:50:54.278" v="7722"/>
          <ac:spMkLst>
            <pc:docMk/>
            <pc:sldMk cId="1538289200" sldId="4345"/>
            <ac:spMk id="84" creationId="{7F221431-DB51-69CA-E34B-FB39AEBE8F62}"/>
          </ac:spMkLst>
        </pc:spChg>
        <pc:spChg chg="add mod">
          <ac:chgData name="Sudarshan Chakravarthi" userId="9632d19e-631d-46a5-9e9a-d9cc496f17d0" providerId="ADAL" clId="{7670AF1C-CCBC-4C77-8B3F-3729641C9EF5}" dt="2022-08-22T16:58:32.351" v="12121" actId="164"/>
          <ac:spMkLst>
            <pc:docMk/>
            <pc:sldMk cId="1538289200" sldId="4345"/>
            <ac:spMk id="88" creationId="{7A3E691B-C4BF-2115-BB9E-7B0486A9E182}"/>
          </ac:spMkLst>
        </pc:spChg>
        <pc:grpChg chg="add mod">
          <ac:chgData name="Sudarshan Chakravarthi" userId="9632d19e-631d-46a5-9e9a-d9cc496f17d0" providerId="ADAL" clId="{7670AF1C-CCBC-4C77-8B3F-3729641C9EF5}" dt="2022-08-22T16:58:32.351" v="12121" actId="164"/>
          <ac:grpSpMkLst>
            <pc:docMk/>
            <pc:sldMk cId="1538289200" sldId="4345"/>
            <ac:grpSpMk id="2" creationId="{075E8FC8-EF2D-3AE5-DEC8-3B4FB5175BD4}"/>
          </ac:grpSpMkLst>
        </pc:grpChg>
        <pc:grpChg chg="add mod">
          <ac:chgData name="Sudarshan Chakravarthi" userId="9632d19e-631d-46a5-9e9a-d9cc496f17d0" providerId="ADAL" clId="{7670AF1C-CCBC-4C77-8B3F-3729641C9EF5}" dt="2022-08-22T16:59:23.512" v="12129" actId="164"/>
          <ac:grpSpMkLst>
            <pc:docMk/>
            <pc:sldMk cId="1538289200" sldId="4345"/>
            <ac:grpSpMk id="10" creationId="{01C13DEA-92C3-BD98-5362-D9A4CC9D02D7}"/>
          </ac:grpSpMkLst>
        </pc:grpChg>
        <pc:grpChg chg="add mod">
          <ac:chgData name="Sudarshan Chakravarthi" userId="9632d19e-631d-46a5-9e9a-d9cc496f17d0" providerId="ADAL" clId="{7670AF1C-CCBC-4C77-8B3F-3729641C9EF5}" dt="2022-06-03T12:39:26.069" v="6784" actId="164"/>
          <ac:grpSpMkLst>
            <pc:docMk/>
            <pc:sldMk cId="1538289200" sldId="4345"/>
            <ac:grpSpMk id="40" creationId="{C5425D41-A311-5488-E7AF-BAE09C59B113}"/>
          </ac:grpSpMkLst>
        </pc:grpChg>
        <pc:grpChg chg="add del mod">
          <ac:chgData name="Sudarshan Chakravarthi" userId="9632d19e-631d-46a5-9e9a-d9cc496f17d0" providerId="ADAL" clId="{7670AF1C-CCBC-4C77-8B3F-3729641C9EF5}" dt="2022-06-03T12:30:41.357" v="6561" actId="165"/>
          <ac:grpSpMkLst>
            <pc:docMk/>
            <pc:sldMk cId="1538289200" sldId="4345"/>
            <ac:grpSpMk id="42" creationId="{31138B4C-E573-8B4A-E434-344FF8E23963}"/>
          </ac:grpSpMkLst>
        </pc:grpChg>
        <pc:grpChg chg="add mod">
          <ac:chgData name="Sudarshan Chakravarthi" userId="9632d19e-631d-46a5-9e9a-d9cc496f17d0" providerId="ADAL" clId="{7670AF1C-CCBC-4C77-8B3F-3729641C9EF5}" dt="2022-08-22T16:58:32.351" v="12121" actId="164"/>
          <ac:grpSpMkLst>
            <pc:docMk/>
            <pc:sldMk cId="1538289200" sldId="4345"/>
            <ac:grpSpMk id="75" creationId="{163C87A7-E3F3-B0DE-81F5-365C9CCE0897}"/>
          </ac:grpSpMkLst>
        </pc:grpChg>
        <pc:grpChg chg="add mod">
          <ac:chgData name="Sudarshan Chakravarthi" userId="9632d19e-631d-46a5-9e9a-d9cc496f17d0" providerId="ADAL" clId="{7670AF1C-CCBC-4C77-8B3F-3729641C9EF5}" dt="2022-08-22T16:59:23.512" v="12129" actId="164"/>
          <ac:grpSpMkLst>
            <pc:docMk/>
            <pc:sldMk cId="1538289200" sldId="4345"/>
            <ac:grpSpMk id="76" creationId="{239E9354-5F61-DB53-0B48-9EB50A9DDA8A}"/>
          </ac:grpSpMkLst>
        </pc:grpChg>
        <pc:graphicFrameChg chg="add del mod">
          <ac:chgData name="Sudarshan Chakravarthi" userId="9632d19e-631d-46a5-9e9a-d9cc496f17d0" providerId="ADAL" clId="{7670AF1C-CCBC-4C77-8B3F-3729641C9EF5}" dt="2022-08-22T16:58:51.712" v="12123"/>
          <ac:graphicFrameMkLst>
            <pc:docMk/>
            <pc:sldMk cId="1538289200" sldId="4345"/>
            <ac:graphicFrameMk id="3" creationId="{A7F753D6-1569-EBA5-0D18-D35EC7C0B1D9}"/>
          </ac:graphicFrameMkLst>
        </pc:graphicFrameChg>
        <pc:picChg chg="add del mod ord modCrop">
          <ac:chgData name="Sudarshan Chakravarthi" userId="9632d19e-631d-46a5-9e9a-d9cc496f17d0" providerId="ADAL" clId="{7670AF1C-CCBC-4C77-8B3F-3729641C9EF5}" dt="2022-06-03T12:52:46.122" v="7757" actId="478"/>
          <ac:picMkLst>
            <pc:docMk/>
            <pc:sldMk cId="1538289200" sldId="4345"/>
            <ac:picMk id="3" creationId="{65679F90-A1B1-48C4-8D25-B32EE0A706AF}"/>
          </ac:picMkLst>
        </pc:picChg>
        <pc:picChg chg="add mod">
          <ac:chgData name="Sudarshan Chakravarthi" userId="9632d19e-631d-46a5-9e9a-d9cc496f17d0" providerId="ADAL" clId="{7670AF1C-CCBC-4C77-8B3F-3729641C9EF5}" dt="2022-06-03T12:50:54.278" v="7722"/>
          <ac:picMkLst>
            <pc:docMk/>
            <pc:sldMk cId="1538289200" sldId="4345"/>
            <ac:picMk id="83" creationId="{DEFAB6B2-470A-AB75-52AA-477CF7EF0D62}"/>
          </ac:picMkLst>
        </pc:picChg>
        <pc:cxnChg chg="add del mod">
          <ac:chgData name="Sudarshan Chakravarthi" userId="9632d19e-631d-46a5-9e9a-d9cc496f17d0" providerId="ADAL" clId="{7670AF1C-CCBC-4C77-8B3F-3729641C9EF5}" dt="2022-06-03T12:28:15.720" v="6530" actId="478"/>
          <ac:cxnSpMkLst>
            <pc:docMk/>
            <pc:sldMk cId="1538289200" sldId="4345"/>
            <ac:cxnSpMk id="8" creationId="{156D96AD-289D-FDCB-765B-53CD31042B00}"/>
          </ac:cxnSpMkLst>
        </pc:cxnChg>
        <pc:cxnChg chg="add mod">
          <ac:chgData name="Sudarshan Chakravarthi" userId="9632d19e-631d-46a5-9e9a-d9cc496f17d0" providerId="ADAL" clId="{7670AF1C-CCBC-4C77-8B3F-3729641C9EF5}" dt="2022-08-22T16:59:23.512" v="12129" actId="164"/>
          <ac:cxnSpMkLst>
            <pc:docMk/>
            <pc:sldMk cId="1538289200" sldId="4345"/>
            <ac:cxnSpMk id="8" creationId="{9B11D8DB-AEA5-C0D3-92CB-CF4F9D53F3B8}"/>
          </ac:cxnSpMkLst>
        </pc:cxnChg>
        <pc:cxnChg chg="add mod ord">
          <ac:chgData name="Sudarshan Chakravarthi" userId="9632d19e-631d-46a5-9e9a-d9cc496f17d0" providerId="ADAL" clId="{7670AF1C-CCBC-4C77-8B3F-3729641C9EF5}" dt="2022-06-03T12:28:39.736" v="6533" actId="164"/>
          <ac:cxnSpMkLst>
            <pc:docMk/>
            <pc:sldMk cId="1538289200" sldId="4345"/>
            <ac:cxnSpMk id="11" creationId="{CBE55878-4DA5-53A0-1361-6A1114BE516B}"/>
          </ac:cxnSpMkLst>
        </pc:cxnChg>
        <pc:cxnChg chg="add mod">
          <ac:chgData name="Sudarshan Chakravarthi" userId="9632d19e-631d-46a5-9e9a-d9cc496f17d0" providerId="ADAL" clId="{7670AF1C-CCBC-4C77-8B3F-3729641C9EF5}" dt="2022-06-03T12:28:39.736" v="6533" actId="164"/>
          <ac:cxnSpMkLst>
            <pc:docMk/>
            <pc:sldMk cId="1538289200" sldId="4345"/>
            <ac:cxnSpMk id="12" creationId="{ECB23192-5EAA-ADF7-7A54-B4D76F27B338}"/>
          </ac:cxnSpMkLst>
        </pc:cxnChg>
        <pc:cxnChg chg="add mod">
          <ac:chgData name="Sudarshan Chakravarthi" userId="9632d19e-631d-46a5-9e9a-d9cc496f17d0" providerId="ADAL" clId="{7670AF1C-CCBC-4C77-8B3F-3729641C9EF5}" dt="2022-06-03T12:28:39.736" v="6533" actId="164"/>
          <ac:cxnSpMkLst>
            <pc:docMk/>
            <pc:sldMk cId="1538289200" sldId="4345"/>
            <ac:cxnSpMk id="14" creationId="{E1020EF6-3468-6F7F-699F-B0A96100E9BB}"/>
          </ac:cxnSpMkLst>
        </pc:cxnChg>
        <pc:cxnChg chg="add mod">
          <ac:chgData name="Sudarshan Chakravarthi" userId="9632d19e-631d-46a5-9e9a-d9cc496f17d0" providerId="ADAL" clId="{7670AF1C-CCBC-4C77-8B3F-3729641C9EF5}" dt="2022-06-03T12:44:35.727" v="7260" actId="14100"/>
          <ac:cxnSpMkLst>
            <pc:docMk/>
            <pc:sldMk cId="1538289200" sldId="4345"/>
            <ac:cxnSpMk id="16" creationId="{A258157C-86CE-7490-78D4-02553991C025}"/>
          </ac:cxnSpMkLst>
        </pc:cxnChg>
        <pc:cxnChg chg="add mod">
          <ac:chgData name="Sudarshan Chakravarthi" userId="9632d19e-631d-46a5-9e9a-d9cc496f17d0" providerId="ADAL" clId="{7670AF1C-CCBC-4C77-8B3F-3729641C9EF5}" dt="2022-06-03T12:28:39.736" v="6533" actId="164"/>
          <ac:cxnSpMkLst>
            <pc:docMk/>
            <pc:sldMk cId="1538289200" sldId="4345"/>
            <ac:cxnSpMk id="22" creationId="{55EA28B1-2931-8A04-0524-176B1BD39635}"/>
          </ac:cxnSpMkLst>
        </pc:cxnChg>
        <pc:cxnChg chg="add mod">
          <ac:chgData name="Sudarshan Chakravarthi" userId="9632d19e-631d-46a5-9e9a-d9cc496f17d0" providerId="ADAL" clId="{7670AF1C-CCBC-4C77-8B3F-3729641C9EF5}" dt="2022-06-03T12:28:39.736" v="6533" actId="164"/>
          <ac:cxnSpMkLst>
            <pc:docMk/>
            <pc:sldMk cId="1538289200" sldId="4345"/>
            <ac:cxnSpMk id="23" creationId="{4BC3AFEE-8C78-EEF6-2A94-2A05F8CE89FA}"/>
          </ac:cxnSpMkLst>
        </pc:cxnChg>
        <pc:cxnChg chg="add mod">
          <ac:chgData name="Sudarshan Chakravarthi" userId="9632d19e-631d-46a5-9e9a-d9cc496f17d0" providerId="ADAL" clId="{7670AF1C-CCBC-4C77-8B3F-3729641C9EF5}" dt="2022-06-03T12:28:39.736" v="6533" actId="164"/>
          <ac:cxnSpMkLst>
            <pc:docMk/>
            <pc:sldMk cId="1538289200" sldId="4345"/>
            <ac:cxnSpMk id="31" creationId="{FEE25B41-A5D0-C3A6-51F2-8E6C508798C7}"/>
          </ac:cxnSpMkLst>
        </pc:cxnChg>
        <pc:cxnChg chg="add mod">
          <ac:chgData name="Sudarshan Chakravarthi" userId="9632d19e-631d-46a5-9e9a-d9cc496f17d0" providerId="ADAL" clId="{7670AF1C-CCBC-4C77-8B3F-3729641C9EF5}" dt="2022-06-03T12:28:39.736" v="6533" actId="164"/>
          <ac:cxnSpMkLst>
            <pc:docMk/>
            <pc:sldMk cId="1538289200" sldId="4345"/>
            <ac:cxnSpMk id="37" creationId="{04123CE7-3ADD-594C-F107-B2DB18CE90FE}"/>
          </ac:cxnSpMkLst>
        </pc:cxnChg>
        <pc:cxnChg chg="mod topLvl">
          <ac:chgData name="Sudarshan Chakravarthi" userId="9632d19e-631d-46a5-9e9a-d9cc496f17d0" providerId="ADAL" clId="{7670AF1C-CCBC-4C77-8B3F-3729641C9EF5}" dt="2022-06-03T12:39:33.302" v="6785" actId="164"/>
          <ac:cxnSpMkLst>
            <pc:docMk/>
            <pc:sldMk cId="1538289200" sldId="4345"/>
            <ac:cxnSpMk id="43" creationId="{3F98EE50-ED32-E96F-D80A-3CD0DB570D5C}"/>
          </ac:cxnSpMkLst>
        </pc:cxnChg>
        <pc:cxnChg chg="mod topLvl">
          <ac:chgData name="Sudarshan Chakravarthi" userId="9632d19e-631d-46a5-9e9a-d9cc496f17d0" providerId="ADAL" clId="{7670AF1C-CCBC-4C77-8B3F-3729641C9EF5}" dt="2022-06-03T12:39:33.302" v="6785" actId="164"/>
          <ac:cxnSpMkLst>
            <pc:docMk/>
            <pc:sldMk cId="1538289200" sldId="4345"/>
            <ac:cxnSpMk id="47" creationId="{56F02108-1DD3-D2E5-3B2B-55197A2FD766}"/>
          </ac:cxnSpMkLst>
        </pc:cxnChg>
        <pc:cxnChg chg="mod topLvl">
          <ac:chgData name="Sudarshan Chakravarthi" userId="9632d19e-631d-46a5-9e9a-d9cc496f17d0" providerId="ADAL" clId="{7670AF1C-CCBC-4C77-8B3F-3729641C9EF5}" dt="2022-06-03T12:39:33.302" v="6785" actId="164"/>
          <ac:cxnSpMkLst>
            <pc:docMk/>
            <pc:sldMk cId="1538289200" sldId="4345"/>
            <ac:cxnSpMk id="48" creationId="{660391D3-2572-496B-8C4D-25E04AB7F194}"/>
          </ac:cxnSpMkLst>
        </pc:cxnChg>
        <pc:cxnChg chg="mod topLvl">
          <ac:chgData name="Sudarshan Chakravarthi" userId="9632d19e-631d-46a5-9e9a-d9cc496f17d0" providerId="ADAL" clId="{7670AF1C-CCBC-4C77-8B3F-3729641C9EF5}" dt="2022-06-03T12:39:33.302" v="6785" actId="164"/>
          <ac:cxnSpMkLst>
            <pc:docMk/>
            <pc:sldMk cId="1538289200" sldId="4345"/>
            <ac:cxnSpMk id="49" creationId="{72A7EAC0-9DC9-D257-1BBF-E95A68950E57}"/>
          </ac:cxnSpMkLst>
        </pc:cxnChg>
        <pc:cxnChg chg="mod topLvl">
          <ac:chgData name="Sudarshan Chakravarthi" userId="9632d19e-631d-46a5-9e9a-d9cc496f17d0" providerId="ADAL" clId="{7670AF1C-CCBC-4C77-8B3F-3729641C9EF5}" dt="2022-06-03T12:50:09.319" v="7714" actId="1036"/>
          <ac:cxnSpMkLst>
            <pc:docMk/>
            <pc:sldMk cId="1538289200" sldId="4345"/>
            <ac:cxnSpMk id="50" creationId="{432AD40C-9062-596C-A7AC-A608874B3314}"/>
          </ac:cxnSpMkLst>
        </pc:cxnChg>
        <pc:cxnChg chg="mod topLvl">
          <ac:chgData name="Sudarshan Chakravarthi" userId="9632d19e-631d-46a5-9e9a-d9cc496f17d0" providerId="ADAL" clId="{7670AF1C-CCBC-4C77-8B3F-3729641C9EF5}" dt="2022-06-03T12:39:33.302" v="6785" actId="164"/>
          <ac:cxnSpMkLst>
            <pc:docMk/>
            <pc:sldMk cId="1538289200" sldId="4345"/>
            <ac:cxnSpMk id="51" creationId="{F315E228-96F9-E7FB-6F61-76FA224F79EC}"/>
          </ac:cxnSpMkLst>
        </pc:cxnChg>
        <pc:cxnChg chg="mod topLvl">
          <ac:chgData name="Sudarshan Chakravarthi" userId="9632d19e-631d-46a5-9e9a-d9cc496f17d0" providerId="ADAL" clId="{7670AF1C-CCBC-4C77-8B3F-3729641C9EF5}" dt="2022-06-03T12:39:33.302" v="6785" actId="164"/>
          <ac:cxnSpMkLst>
            <pc:docMk/>
            <pc:sldMk cId="1538289200" sldId="4345"/>
            <ac:cxnSpMk id="56" creationId="{503218E9-E1BC-06B5-FBC6-83E597F31B7E}"/>
          </ac:cxnSpMkLst>
        </pc:cxnChg>
        <pc:cxnChg chg="mod topLvl">
          <ac:chgData name="Sudarshan Chakravarthi" userId="9632d19e-631d-46a5-9e9a-d9cc496f17d0" providerId="ADAL" clId="{7670AF1C-CCBC-4C77-8B3F-3729641C9EF5}" dt="2022-06-03T12:39:33.302" v="6785" actId="164"/>
          <ac:cxnSpMkLst>
            <pc:docMk/>
            <pc:sldMk cId="1538289200" sldId="4345"/>
            <ac:cxnSpMk id="59" creationId="{53F486EA-4185-6885-5A5A-71B5B25F8C9C}"/>
          </ac:cxnSpMkLst>
        </pc:cxnChg>
        <pc:cxnChg chg="add mod">
          <ac:chgData name="Sudarshan Chakravarthi" userId="9632d19e-631d-46a5-9e9a-d9cc496f17d0" providerId="ADAL" clId="{7670AF1C-CCBC-4C77-8B3F-3729641C9EF5}" dt="2022-08-22T16:58:32.351" v="12121" actId="164"/>
          <ac:cxnSpMkLst>
            <pc:docMk/>
            <pc:sldMk cId="1538289200" sldId="4345"/>
            <ac:cxnSpMk id="85" creationId="{40A98F6C-F176-8FD8-02AD-751B9B2E853E}"/>
          </ac:cxnSpMkLst>
        </pc:cxnChg>
      </pc:sldChg>
      <pc:sldChg chg="addSp delSp modSp new del mod">
        <pc:chgData name="Sudarshan Chakravarthi" userId="9632d19e-631d-46a5-9e9a-d9cc496f17d0" providerId="ADAL" clId="{7670AF1C-CCBC-4C77-8B3F-3729641C9EF5}" dt="2022-06-03T12:14:31.740" v="6104" actId="47"/>
        <pc:sldMkLst>
          <pc:docMk/>
          <pc:sldMk cId="2196154287" sldId="4345"/>
        </pc:sldMkLst>
        <pc:spChg chg="add mod">
          <ac:chgData name="Sudarshan Chakravarthi" userId="9632d19e-631d-46a5-9e9a-d9cc496f17d0" providerId="ADAL" clId="{7670AF1C-CCBC-4C77-8B3F-3729641C9EF5}" dt="2022-06-03T12:13:24.389" v="6099"/>
          <ac:spMkLst>
            <pc:docMk/>
            <pc:sldMk cId="2196154287" sldId="4345"/>
            <ac:spMk id="4" creationId="{90D84D04-30CC-78D0-6098-8FD244E987C0}"/>
          </ac:spMkLst>
        </pc:spChg>
        <pc:spChg chg="mod topLvl">
          <ac:chgData name="Sudarshan Chakravarthi" userId="9632d19e-631d-46a5-9e9a-d9cc496f17d0" providerId="ADAL" clId="{7670AF1C-CCBC-4C77-8B3F-3729641C9EF5}" dt="2022-06-03T12:14:01.753" v="6101" actId="165"/>
          <ac:spMkLst>
            <pc:docMk/>
            <pc:sldMk cId="2196154287" sldId="4345"/>
            <ac:spMk id="6" creationId="{607CE53B-511D-DB1E-E852-34E597D10ED6}"/>
          </ac:spMkLst>
        </pc:spChg>
        <pc:spChg chg="mod topLvl">
          <ac:chgData name="Sudarshan Chakravarthi" userId="9632d19e-631d-46a5-9e9a-d9cc496f17d0" providerId="ADAL" clId="{7670AF1C-CCBC-4C77-8B3F-3729641C9EF5}" dt="2022-06-03T12:14:01.753" v="6101" actId="165"/>
          <ac:spMkLst>
            <pc:docMk/>
            <pc:sldMk cId="2196154287" sldId="4345"/>
            <ac:spMk id="7" creationId="{494AAFBC-76E3-E3B2-F013-B1ABE4AEAE13}"/>
          </ac:spMkLst>
        </pc:spChg>
        <pc:spChg chg="mod topLvl">
          <ac:chgData name="Sudarshan Chakravarthi" userId="9632d19e-631d-46a5-9e9a-d9cc496f17d0" providerId="ADAL" clId="{7670AF1C-CCBC-4C77-8B3F-3729641C9EF5}" dt="2022-06-03T12:14:01.753" v="6101" actId="165"/>
          <ac:spMkLst>
            <pc:docMk/>
            <pc:sldMk cId="2196154287" sldId="4345"/>
            <ac:spMk id="8" creationId="{6F4052FB-89A3-EEB4-9A8C-BFC34E1776D3}"/>
          </ac:spMkLst>
        </pc:spChg>
        <pc:spChg chg="mod topLvl">
          <ac:chgData name="Sudarshan Chakravarthi" userId="9632d19e-631d-46a5-9e9a-d9cc496f17d0" providerId="ADAL" clId="{7670AF1C-CCBC-4C77-8B3F-3729641C9EF5}" dt="2022-06-03T12:14:01.753" v="6101" actId="165"/>
          <ac:spMkLst>
            <pc:docMk/>
            <pc:sldMk cId="2196154287" sldId="4345"/>
            <ac:spMk id="9" creationId="{B230C538-E7DB-60EB-F4D8-AF04C06843C7}"/>
          </ac:spMkLst>
        </pc:spChg>
        <pc:spChg chg="mod topLvl">
          <ac:chgData name="Sudarshan Chakravarthi" userId="9632d19e-631d-46a5-9e9a-d9cc496f17d0" providerId="ADAL" clId="{7670AF1C-CCBC-4C77-8B3F-3729641C9EF5}" dt="2022-06-03T12:14:01.753" v="6101" actId="165"/>
          <ac:spMkLst>
            <pc:docMk/>
            <pc:sldMk cId="2196154287" sldId="4345"/>
            <ac:spMk id="10" creationId="{B4F81231-9250-71C2-7EF2-3DE703D98F31}"/>
          </ac:spMkLst>
        </pc:spChg>
        <pc:spChg chg="mod topLvl">
          <ac:chgData name="Sudarshan Chakravarthi" userId="9632d19e-631d-46a5-9e9a-d9cc496f17d0" providerId="ADAL" clId="{7670AF1C-CCBC-4C77-8B3F-3729641C9EF5}" dt="2022-06-03T12:14:01.753" v="6101" actId="165"/>
          <ac:spMkLst>
            <pc:docMk/>
            <pc:sldMk cId="2196154287" sldId="4345"/>
            <ac:spMk id="11" creationId="{FE0757B7-68E9-01A6-13C5-5C9669D2584C}"/>
          </ac:spMkLst>
        </pc:spChg>
        <pc:spChg chg="mod topLvl">
          <ac:chgData name="Sudarshan Chakravarthi" userId="9632d19e-631d-46a5-9e9a-d9cc496f17d0" providerId="ADAL" clId="{7670AF1C-CCBC-4C77-8B3F-3729641C9EF5}" dt="2022-06-03T12:14:01.753" v="6101" actId="165"/>
          <ac:spMkLst>
            <pc:docMk/>
            <pc:sldMk cId="2196154287" sldId="4345"/>
            <ac:spMk id="12" creationId="{5D0438E3-1B15-232F-C402-7ACADB84FE1B}"/>
          </ac:spMkLst>
        </pc:spChg>
        <pc:spChg chg="mod topLvl">
          <ac:chgData name="Sudarshan Chakravarthi" userId="9632d19e-631d-46a5-9e9a-d9cc496f17d0" providerId="ADAL" clId="{7670AF1C-CCBC-4C77-8B3F-3729641C9EF5}" dt="2022-06-03T12:14:01.753" v="6101" actId="165"/>
          <ac:spMkLst>
            <pc:docMk/>
            <pc:sldMk cId="2196154287" sldId="4345"/>
            <ac:spMk id="13" creationId="{9EBC3C6E-E555-22A6-FED6-46355D403C0B}"/>
          </ac:spMkLst>
        </pc:spChg>
        <pc:spChg chg="mod topLvl">
          <ac:chgData name="Sudarshan Chakravarthi" userId="9632d19e-631d-46a5-9e9a-d9cc496f17d0" providerId="ADAL" clId="{7670AF1C-CCBC-4C77-8B3F-3729641C9EF5}" dt="2022-06-03T12:14:01.753" v="6101" actId="165"/>
          <ac:spMkLst>
            <pc:docMk/>
            <pc:sldMk cId="2196154287" sldId="4345"/>
            <ac:spMk id="14" creationId="{48F5B64F-7790-7952-2D19-4948D5A4E7F8}"/>
          </ac:spMkLst>
        </pc:spChg>
        <pc:spChg chg="add mod">
          <ac:chgData name="Sudarshan Chakravarthi" userId="9632d19e-631d-46a5-9e9a-d9cc496f17d0" providerId="ADAL" clId="{7670AF1C-CCBC-4C77-8B3F-3729641C9EF5}" dt="2022-06-03T12:13:24.389" v="6099"/>
          <ac:spMkLst>
            <pc:docMk/>
            <pc:sldMk cId="2196154287" sldId="4345"/>
            <ac:spMk id="15" creationId="{56CD028F-D3EC-AE7F-845F-807EA1480488}"/>
          </ac:spMkLst>
        </pc:spChg>
        <pc:spChg chg="add mod">
          <ac:chgData name="Sudarshan Chakravarthi" userId="9632d19e-631d-46a5-9e9a-d9cc496f17d0" providerId="ADAL" clId="{7670AF1C-CCBC-4C77-8B3F-3729641C9EF5}" dt="2022-06-03T12:13:24.389" v="6099"/>
          <ac:spMkLst>
            <pc:docMk/>
            <pc:sldMk cId="2196154287" sldId="4345"/>
            <ac:spMk id="17" creationId="{0A685C3E-C7C3-FC5E-11A1-136A533DA55E}"/>
          </ac:spMkLst>
        </pc:spChg>
        <pc:spChg chg="add mod">
          <ac:chgData name="Sudarshan Chakravarthi" userId="9632d19e-631d-46a5-9e9a-d9cc496f17d0" providerId="ADAL" clId="{7670AF1C-CCBC-4C77-8B3F-3729641C9EF5}" dt="2022-06-03T12:13:24.389" v="6099"/>
          <ac:spMkLst>
            <pc:docMk/>
            <pc:sldMk cId="2196154287" sldId="4345"/>
            <ac:spMk id="18" creationId="{21A386D0-4C3D-67BD-4337-0C431CDC7D93}"/>
          </ac:spMkLst>
        </pc:spChg>
        <pc:spChg chg="add mod">
          <ac:chgData name="Sudarshan Chakravarthi" userId="9632d19e-631d-46a5-9e9a-d9cc496f17d0" providerId="ADAL" clId="{7670AF1C-CCBC-4C77-8B3F-3729641C9EF5}" dt="2022-06-03T12:13:24.389" v="6099"/>
          <ac:spMkLst>
            <pc:docMk/>
            <pc:sldMk cId="2196154287" sldId="4345"/>
            <ac:spMk id="19" creationId="{40852F28-2757-A8E9-CF81-4D2630F89AB0}"/>
          </ac:spMkLst>
        </pc:spChg>
        <pc:spChg chg="add mod">
          <ac:chgData name="Sudarshan Chakravarthi" userId="9632d19e-631d-46a5-9e9a-d9cc496f17d0" providerId="ADAL" clId="{7670AF1C-CCBC-4C77-8B3F-3729641C9EF5}" dt="2022-06-03T12:13:24.389" v="6099"/>
          <ac:spMkLst>
            <pc:docMk/>
            <pc:sldMk cId="2196154287" sldId="4345"/>
            <ac:spMk id="20" creationId="{39C54965-B27E-427A-379D-01F2E40BC797}"/>
          </ac:spMkLst>
        </pc:spChg>
        <pc:spChg chg="add mod">
          <ac:chgData name="Sudarshan Chakravarthi" userId="9632d19e-631d-46a5-9e9a-d9cc496f17d0" providerId="ADAL" clId="{7670AF1C-CCBC-4C77-8B3F-3729641C9EF5}" dt="2022-06-03T12:13:24.389" v="6099"/>
          <ac:spMkLst>
            <pc:docMk/>
            <pc:sldMk cId="2196154287" sldId="4345"/>
            <ac:spMk id="21" creationId="{049BB21C-1085-A343-2285-3B7412ADE8FB}"/>
          </ac:spMkLst>
        </pc:spChg>
        <pc:spChg chg="add mod">
          <ac:chgData name="Sudarshan Chakravarthi" userId="9632d19e-631d-46a5-9e9a-d9cc496f17d0" providerId="ADAL" clId="{7670AF1C-CCBC-4C77-8B3F-3729641C9EF5}" dt="2022-06-03T12:13:24.389" v="6099"/>
          <ac:spMkLst>
            <pc:docMk/>
            <pc:sldMk cId="2196154287" sldId="4345"/>
            <ac:spMk id="25" creationId="{9EF5A280-EF03-0C85-83DB-70219D8F682A}"/>
          </ac:spMkLst>
        </pc:spChg>
        <pc:spChg chg="add mod">
          <ac:chgData name="Sudarshan Chakravarthi" userId="9632d19e-631d-46a5-9e9a-d9cc496f17d0" providerId="ADAL" clId="{7670AF1C-CCBC-4C77-8B3F-3729641C9EF5}" dt="2022-06-03T12:13:24.389" v="6099"/>
          <ac:spMkLst>
            <pc:docMk/>
            <pc:sldMk cId="2196154287" sldId="4345"/>
            <ac:spMk id="26" creationId="{BC63061F-7FEF-FC48-F54E-C07A4A2BFC07}"/>
          </ac:spMkLst>
        </pc:spChg>
        <pc:spChg chg="add mod">
          <ac:chgData name="Sudarshan Chakravarthi" userId="9632d19e-631d-46a5-9e9a-d9cc496f17d0" providerId="ADAL" clId="{7670AF1C-CCBC-4C77-8B3F-3729641C9EF5}" dt="2022-06-03T12:13:24.389" v="6099"/>
          <ac:spMkLst>
            <pc:docMk/>
            <pc:sldMk cId="2196154287" sldId="4345"/>
            <ac:spMk id="27" creationId="{7BCC4264-FB8D-13AE-7067-2D16DCECC636}"/>
          </ac:spMkLst>
        </pc:spChg>
        <pc:spChg chg="add mod">
          <ac:chgData name="Sudarshan Chakravarthi" userId="9632d19e-631d-46a5-9e9a-d9cc496f17d0" providerId="ADAL" clId="{7670AF1C-CCBC-4C77-8B3F-3729641C9EF5}" dt="2022-06-03T12:13:24.389" v="6099"/>
          <ac:spMkLst>
            <pc:docMk/>
            <pc:sldMk cId="2196154287" sldId="4345"/>
            <ac:spMk id="28" creationId="{DD35D9BC-B97D-46FA-EBAF-11D67131B505}"/>
          </ac:spMkLst>
        </pc:spChg>
        <pc:spChg chg="add mod">
          <ac:chgData name="Sudarshan Chakravarthi" userId="9632d19e-631d-46a5-9e9a-d9cc496f17d0" providerId="ADAL" clId="{7670AF1C-CCBC-4C77-8B3F-3729641C9EF5}" dt="2022-06-03T12:13:24.389" v="6099"/>
          <ac:spMkLst>
            <pc:docMk/>
            <pc:sldMk cId="2196154287" sldId="4345"/>
            <ac:spMk id="33" creationId="{6D603AB8-B37B-B885-70CB-9F98160DBFCC}"/>
          </ac:spMkLst>
        </pc:spChg>
        <pc:grpChg chg="add del mod">
          <ac:chgData name="Sudarshan Chakravarthi" userId="9632d19e-631d-46a5-9e9a-d9cc496f17d0" providerId="ADAL" clId="{7670AF1C-CCBC-4C77-8B3F-3729641C9EF5}" dt="2022-06-03T12:14:01.753" v="6101" actId="165"/>
          <ac:grpSpMkLst>
            <pc:docMk/>
            <pc:sldMk cId="2196154287" sldId="4345"/>
            <ac:grpSpMk id="5" creationId="{7DC01A17-278F-9DE6-0621-5BD931F7EFB8}"/>
          </ac:grpSpMkLst>
        </pc:grpChg>
        <pc:picChg chg="add mod">
          <ac:chgData name="Sudarshan Chakravarthi" userId="9632d19e-631d-46a5-9e9a-d9cc496f17d0" providerId="ADAL" clId="{7670AF1C-CCBC-4C77-8B3F-3729641C9EF5}" dt="2022-06-03T12:13:24.389" v="6099"/>
          <ac:picMkLst>
            <pc:docMk/>
            <pc:sldMk cId="2196154287" sldId="4345"/>
            <ac:picMk id="16" creationId="{AD629D84-33A9-1299-FE58-5919EF4397C0}"/>
          </ac:picMkLst>
        </pc:picChg>
        <pc:picChg chg="add mod">
          <ac:chgData name="Sudarshan Chakravarthi" userId="9632d19e-631d-46a5-9e9a-d9cc496f17d0" providerId="ADAL" clId="{7670AF1C-CCBC-4C77-8B3F-3729641C9EF5}" dt="2022-06-03T12:13:31.908" v="6100" actId="1076"/>
          <ac:picMkLst>
            <pc:docMk/>
            <pc:sldMk cId="2196154287" sldId="4345"/>
            <ac:picMk id="30" creationId="{B3D7BB0D-63AD-7970-0401-7FBF88849480}"/>
          </ac:picMkLst>
        </pc:picChg>
        <pc:cxnChg chg="add mod">
          <ac:chgData name="Sudarshan Chakravarthi" userId="9632d19e-631d-46a5-9e9a-d9cc496f17d0" providerId="ADAL" clId="{7670AF1C-CCBC-4C77-8B3F-3729641C9EF5}" dt="2022-06-03T12:14:11.452" v="6103" actId="1076"/>
          <ac:cxnSpMkLst>
            <pc:docMk/>
            <pc:sldMk cId="2196154287" sldId="4345"/>
            <ac:cxnSpMk id="2" creationId="{BBB4852C-25C0-1BE0-2206-05CF0234F7D4}"/>
          </ac:cxnSpMkLst>
        </pc:cxnChg>
        <pc:cxnChg chg="add mod">
          <ac:chgData name="Sudarshan Chakravarthi" userId="9632d19e-631d-46a5-9e9a-d9cc496f17d0" providerId="ADAL" clId="{7670AF1C-CCBC-4C77-8B3F-3729641C9EF5}" dt="2022-06-03T12:13:24.389" v="6099"/>
          <ac:cxnSpMkLst>
            <pc:docMk/>
            <pc:sldMk cId="2196154287" sldId="4345"/>
            <ac:cxnSpMk id="3" creationId="{2669345E-3737-7E67-3720-D42F5DE98128}"/>
          </ac:cxnSpMkLst>
        </pc:cxnChg>
        <pc:cxnChg chg="add mod">
          <ac:chgData name="Sudarshan Chakravarthi" userId="9632d19e-631d-46a5-9e9a-d9cc496f17d0" providerId="ADAL" clId="{7670AF1C-CCBC-4C77-8B3F-3729641C9EF5}" dt="2022-06-03T12:13:24.389" v="6099"/>
          <ac:cxnSpMkLst>
            <pc:docMk/>
            <pc:sldMk cId="2196154287" sldId="4345"/>
            <ac:cxnSpMk id="22" creationId="{567E74C6-F8B1-BDC3-BDE6-F2871AC11D45}"/>
          </ac:cxnSpMkLst>
        </pc:cxnChg>
        <pc:cxnChg chg="add mod">
          <ac:chgData name="Sudarshan Chakravarthi" userId="9632d19e-631d-46a5-9e9a-d9cc496f17d0" providerId="ADAL" clId="{7670AF1C-CCBC-4C77-8B3F-3729641C9EF5}" dt="2022-06-03T12:13:24.389" v="6099"/>
          <ac:cxnSpMkLst>
            <pc:docMk/>
            <pc:sldMk cId="2196154287" sldId="4345"/>
            <ac:cxnSpMk id="23" creationId="{F169189D-4A4E-B2E9-4368-42BE29176FB3}"/>
          </ac:cxnSpMkLst>
        </pc:cxnChg>
        <pc:cxnChg chg="add mod">
          <ac:chgData name="Sudarshan Chakravarthi" userId="9632d19e-631d-46a5-9e9a-d9cc496f17d0" providerId="ADAL" clId="{7670AF1C-CCBC-4C77-8B3F-3729641C9EF5}" dt="2022-06-03T12:13:24.389" v="6099"/>
          <ac:cxnSpMkLst>
            <pc:docMk/>
            <pc:sldMk cId="2196154287" sldId="4345"/>
            <ac:cxnSpMk id="24" creationId="{150167F4-0479-4469-CE54-8780A3865DEE}"/>
          </ac:cxnSpMkLst>
        </pc:cxnChg>
        <pc:cxnChg chg="add mod">
          <ac:chgData name="Sudarshan Chakravarthi" userId="9632d19e-631d-46a5-9e9a-d9cc496f17d0" providerId="ADAL" clId="{7670AF1C-CCBC-4C77-8B3F-3729641C9EF5}" dt="2022-06-03T12:13:24.389" v="6099"/>
          <ac:cxnSpMkLst>
            <pc:docMk/>
            <pc:sldMk cId="2196154287" sldId="4345"/>
            <ac:cxnSpMk id="29" creationId="{AC52A291-452F-64B9-AC5F-37F5755BAF49}"/>
          </ac:cxnSpMkLst>
        </pc:cxnChg>
        <pc:cxnChg chg="add mod">
          <ac:chgData name="Sudarshan Chakravarthi" userId="9632d19e-631d-46a5-9e9a-d9cc496f17d0" providerId="ADAL" clId="{7670AF1C-CCBC-4C77-8B3F-3729641C9EF5}" dt="2022-06-03T12:14:08.224" v="6102" actId="14100"/>
          <ac:cxnSpMkLst>
            <pc:docMk/>
            <pc:sldMk cId="2196154287" sldId="4345"/>
            <ac:cxnSpMk id="31" creationId="{8E184CB3-E8F8-ECB0-CC63-17338B6D359A}"/>
          </ac:cxnSpMkLst>
        </pc:cxnChg>
        <pc:cxnChg chg="add mod">
          <ac:chgData name="Sudarshan Chakravarthi" userId="9632d19e-631d-46a5-9e9a-d9cc496f17d0" providerId="ADAL" clId="{7670AF1C-CCBC-4C77-8B3F-3729641C9EF5}" dt="2022-06-03T12:13:24.389" v="6099"/>
          <ac:cxnSpMkLst>
            <pc:docMk/>
            <pc:sldMk cId="2196154287" sldId="4345"/>
            <ac:cxnSpMk id="32" creationId="{8BB51680-DAC7-2E35-6DAD-33AC3D6E1D4B}"/>
          </ac:cxnSpMkLst>
        </pc:cxnChg>
        <pc:cxnChg chg="add mod">
          <ac:chgData name="Sudarshan Chakravarthi" userId="9632d19e-631d-46a5-9e9a-d9cc496f17d0" providerId="ADAL" clId="{7670AF1C-CCBC-4C77-8B3F-3729641C9EF5}" dt="2022-06-03T12:13:24.389" v="6099"/>
          <ac:cxnSpMkLst>
            <pc:docMk/>
            <pc:sldMk cId="2196154287" sldId="4345"/>
            <ac:cxnSpMk id="34" creationId="{231A2EC6-42BF-19EA-D861-209D288CF7C9}"/>
          </ac:cxnSpMkLst>
        </pc:cxnChg>
      </pc:sldChg>
      <pc:sldChg chg="addSp delSp modSp add del mod">
        <pc:chgData name="Sudarshan Chakravarthi" userId="9632d19e-631d-46a5-9e9a-d9cc496f17d0" providerId="ADAL" clId="{7670AF1C-CCBC-4C77-8B3F-3729641C9EF5}" dt="2022-08-25T16:24:07.472" v="20246" actId="47"/>
        <pc:sldMkLst>
          <pc:docMk/>
          <pc:sldMk cId="1568249098" sldId="4346"/>
        </pc:sldMkLst>
        <pc:spChg chg="add mod">
          <ac:chgData name="Sudarshan Chakravarthi" userId="9632d19e-631d-46a5-9e9a-d9cc496f17d0" providerId="ADAL" clId="{7670AF1C-CCBC-4C77-8B3F-3729641C9EF5}" dt="2022-08-22T14:56:23.555" v="11402" actId="404"/>
          <ac:spMkLst>
            <pc:docMk/>
            <pc:sldMk cId="1568249098" sldId="4346"/>
            <ac:spMk id="2" creationId="{5EE9ED35-A711-BA9E-E39A-85F955CBBB5F}"/>
          </ac:spMkLst>
        </pc:spChg>
        <pc:spChg chg="add mod">
          <ac:chgData name="Sudarshan Chakravarthi" userId="9632d19e-631d-46a5-9e9a-d9cc496f17d0" providerId="ADAL" clId="{7670AF1C-CCBC-4C77-8B3F-3729641C9EF5}" dt="2022-06-03T12:55:34.325" v="7817"/>
          <ac:spMkLst>
            <pc:docMk/>
            <pc:sldMk cId="1568249098" sldId="4346"/>
            <ac:spMk id="4" creationId="{959F28D7-0474-DDC6-62BB-3F0A163E9213}"/>
          </ac:spMkLst>
        </pc:spChg>
        <pc:graphicFrameChg chg="add mod modGraphic">
          <ac:chgData name="Sudarshan Chakravarthi" userId="9632d19e-631d-46a5-9e9a-d9cc496f17d0" providerId="ADAL" clId="{7670AF1C-CCBC-4C77-8B3F-3729641C9EF5}" dt="2022-06-04T05:24:13.978" v="10415" actId="1076"/>
          <ac:graphicFrameMkLst>
            <pc:docMk/>
            <pc:sldMk cId="1568249098" sldId="4346"/>
            <ac:graphicFrameMk id="7" creationId="{82FE7202-7D78-4ED8-DA79-46ACC6C9EAB8}"/>
          </ac:graphicFrameMkLst>
        </pc:graphicFrameChg>
        <pc:picChg chg="add mod">
          <ac:chgData name="Sudarshan Chakravarthi" userId="9632d19e-631d-46a5-9e9a-d9cc496f17d0" providerId="ADAL" clId="{7670AF1C-CCBC-4C77-8B3F-3729641C9EF5}" dt="2022-06-03T12:55:34.325" v="7817"/>
          <ac:picMkLst>
            <pc:docMk/>
            <pc:sldMk cId="1568249098" sldId="4346"/>
            <ac:picMk id="3" creationId="{CB0D4F01-1329-E701-D2CA-21E2F882FE44}"/>
          </ac:picMkLst>
        </pc:picChg>
        <pc:picChg chg="add del mod modCrop">
          <ac:chgData name="Sudarshan Chakravarthi" userId="9632d19e-631d-46a5-9e9a-d9cc496f17d0" providerId="ADAL" clId="{7670AF1C-CCBC-4C77-8B3F-3729641C9EF5}" dt="2022-06-03T13:39:43.155" v="7842" actId="478"/>
          <ac:picMkLst>
            <pc:docMk/>
            <pc:sldMk cId="1568249098" sldId="4346"/>
            <ac:picMk id="6" creationId="{7CFAA646-8433-2769-F318-76683F06A7B4}"/>
          </ac:picMkLst>
        </pc:picChg>
        <pc:picChg chg="add del mod modCrop">
          <ac:chgData name="Sudarshan Chakravarthi" userId="9632d19e-631d-46a5-9e9a-d9cc496f17d0" providerId="ADAL" clId="{7670AF1C-CCBC-4C77-8B3F-3729641C9EF5}" dt="2022-08-22T17:00:12.523" v="12132" actId="478"/>
          <ac:picMkLst>
            <pc:docMk/>
            <pc:sldMk cId="1568249098" sldId="4346"/>
            <ac:picMk id="9" creationId="{5761250A-905F-C498-BD83-0210B89B8FD8}"/>
          </ac:picMkLst>
        </pc:picChg>
      </pc:sldChg>
      <pc:sldChg chg="addSp delSp modSp add mod ord">
        <pc:chgData name="Sudarshan Chakravarthi" userId="9632d19e-631d-46a5-9e9a-d9cc496f17d0" providerId="ADAL" clId="{7670AF1C-CCBC-4C77-8B3F-3729641C9EF5}" dt="2022-08-25T16:38:17.295" v="20702"/>
        <pc:sldMkLst>
          <pc:docMk/>
          <pc:sldMk cId="1888311655" sldId="4347"/>
        </pc:sldMkLst>
        <pc:spChg chg="add mod">
          <ac:chgData name="Sudarshan Chakravarthi" userId="9632d19e-631d-46a5-9e9a-d9cc496f17d0" providerId="ADAL" clId="{7670AF1C-CCBC-4C77-8B3F-3729641C9EF5}" dt="2022-08-22T17:20:44.633" v="12228" actId="20577"/>
          <ac:spMkLst>
            <pc:docMk/>
            <pc:sldMk cId="1888311655" sldId="4347"/>
            <ac:spMk id="4" creationId="{643654E2-7C45-C3BA-7FAC-DD7D43C1E6B1}"/>
          </ac:spMkLst>
        </pc:spChg>
        <pc:spChg chg="add mod">
          <ac:chgData name="Sudarshan Chakravarthi" userId="9632d19e-631d-46a5-9e9a-d9cc496f17d0" providerId="ADAL" clId="{7670AF1C-CCBC-4C77-8B3F-3729641C9EF5}" dt="2022-08-22T17:05:41.583" v="12163"/>
          <ac:spMkLst>
            <pc:docMk/>
            <pc:sldMk cId="1888311655" sldId="4347"/>
            <ac:spMk id="6" creationId="{9B39A3D8-DDA1-219A-295E-30D056AD0083}"/>
          </ac:spMkLst>
        </pc:spChg>
        <pc:spChg chg="add mod">
          <ac:chgData name="Sudarshan Chakravarthi" userId="9632d19e-631d-46a5-9e9a-d9cc496f17d0" providerId="ADAL" clId="{7670AF1C-CCBC-4C77-8B3F-3729641C9EF5}" dt="2022-08-25T13:49:05.582" v="18450" actId="207"/>
          <ac:spMkLst>
            <pc:docMk/>
            <pc:sldMk cId="1888311655" sldId="4347"/>
            <ac:spMk id="7" creationId="{97CB4FBB-CF8F-0926-1389-1807632D09E1}"/>
          </ac:spMkLst>
        </pc:spChg>
        <pc:spChg chg="add del mod ord">
          <ac:chgData name="Sudarshan Chakravarthi" userId="9632d19e-631d-46a5-9e9a-d9cc496f17d0" providerId="ADAL" clId="{7670AF1C-CCBC-4C77-8B3F-3729641C9EF5}" dt="2022-08-23T09:25:23.229" v="13178" actId="478"/>
          <ac:spMkLst>
            <pc:docMk/>
            <pc:sldMk cId="1888311655" sldId="4347"/>
            <ac:spMk id="10" creationId="{4853956F-BE39-93FC-AE46-70542D107948}"/>
          </ac:spMkLst>
        </pc:spChg>
        <pc:spChg chg="add del mod">
          <ac:chgData name="Sudarshan Chakravarthi" userId="9632d19e-631d-46a5-9e9a-d9cc496f17d0" providerId="ADAL" clId="{7670AF1C-CCBC-4C77-8B3F-3729641C9EF5}" dt="2022-08-23T09:49:08.673" v="13589" actId="21"/>
          <ac:spMkLst>
            <pc:docMk/>
            <pc:sldMk cId="1888311655" sldId="4347"/>
            <ac:spMk id="11" creationId="{A143E331-0850-EE1B-1E79-5CD8D86CE79A}"/>
          </ac:spMkLst>
        </pc:spChg>
        <pc:graphicFrameChg chg="add mod modGraphic">
          <ac:chgData name="Sudarshan Chakravarthi" userId="9632d19e-631d-46a5-9e9a-d9cc496f17d0" providerId="ADAL" clId="{7670AF1C-CCBC-4C77-8B3F-3729641C9EF5}" dt="2022-08-23T09:25:59.716" v="13187" actId="1076"/>
          <ac:graphicFrameMkLst>
            <pc:docMk/>
            <pc:sldMk cId="1888311655" sldId="4347"/>
            <ac:graphicFrameMk id="2" creationId="{1D345298-07AA-8124-F239-56E49C793214}"/>
          </ac:graphicFrameMkLst>
        </pc:graphicFrameChg>
        <pc:picChg chg="add del mod modCrop">
          <ac:chgData name="Sudarshan Chakravarthi" userId="9632d19e-631d-46a5-9e9a-d9cc496f17d0" providerId="ADAL" clId="{7670AF1C-CCBC-4C77-8B3F-3729641C9EF5}" dt="2022-08-22T17:17:20.177" v="12164" actId="478"/>
          <ac:picMkLst>
            <pc:docMk/>
            <pc:sldMk cId="1888311655" sldId="4347"/>
            <ac:picMk id="3" creationId="{AC9FE568-EF1F-CB85-54C0-A40461AE7BD2}"/>
          </ac:picMkLst>
        </pc:picChg>
        <pc:picChg chg="add mod">
          <ac:chgData name="Sudarshan Chakravarthi" userId="9632d19e-631d-46a5-9e9a-d9cc496f17d0" providerId="ADAL" clId="{7670AF1C-CCBC-4C77-8B3F-3729641C9EF5}" dt="2022-08-22T17:05:41.583" v="12163"/>
          <ac:picMkLst>
            <pc:docMk/>
            <pc:sldMk cId="1888311655" sldId="4347"/>
            <ac:picMk id="5" creationId="{4E9678D4-19A8-E852-D887-9402D501A022}"/>
          </ac:picMkLst>
        </pc:picChg>
        <pc:picChg chg="add del mod ord modCrop">
          <ac:chgData name="Sudarshan Chakravarthi" userId="9632d19e-631d-46a5-9e9a-d9cc496f17d0" providerId="ADAL" clId="{7670AF1C-CCBC-4C77-8B3F-3729641C9EF5}" dt="2022-08-25T13:48:58.799" v="18449" actId="478"/>
          <ac:picMkLst>
            <pc:docMk/>
            <pc:sldMk cId="1888311655" sldId="4347"/>
            <ac:picMk id="8" creationId="{CF366AE0-D2FD-C842-56D1-E3A6AAC54F3A}"/>
          </ac:picMkLst>
        </pc:picChg>
      </pc:sldChg>
      <pc:sldChg chg="addSp delSp modSp add mod">
        <pc:chgData name="Sudarshan Chakravarthi" userId="9632d19e-631d-46a5-9e9a-d9cc496f17d0" providerId="ADAL" clId="{7670AF1C-CCBC-4C77-8B3F-3729641C9EF5}" dt="2022-08-25T16:34:32.528" v="20671" actId="1076"/>
        <pc:sldMkLst>
          <pc:docMk/>
          <pc:sldMk cId="286550632" sldId="4348"/>
        </pc:sldMkLst>
        <pc:spChg chg="add mod">
          <ac:chgData name="Sudarshan Chakravarthi" userId="9632d19e-631d-46a5-9e9a-d9cc496f17d0" providerId="ADAL" clId="{7670AF1C-CCBC-4C77-8B3F-3729641C9EF5}" dt="2022-08-25T16:32:39.385" v="20653" actId="164"/>
          <ac:spMkLst>
            <pc:docMk/>
            <pc:sldMk cId="286550632" sldId="4348"/>
            <ac:spMk id="2" creationId="{7D6A5E28-EE9E-B06B-6233-02BAE2208128}"/>
          </ac:spMkLst>
        </pc:spChg>
        <pc:spChg chg="add mod">
          <ac:chgData name="Sudarshan Chakravarthi" userId="9632d19e-631d-46a5-9e9a-d9cc496f17d0" providerId="ADAL" clId="{7670AF1C-CCBC-4C77-8B3F-3729641C9EF5}" dt="2022-08-25T16:29:59.284" v="20497" actId="1076"/>
          <ac:spMkLst>
            <pc:docMk/>
            <pc:sldMk cId="286550632" sldId="4348"/>
            <ac:spMk id="3" creationId="{E0A292D4-9341-54F1-79AD-0CD7E1F777CC}"/>
          </ac:spMkLst>
        </pc:spChg>
        <pc:spChg chg="add mod">
          <ac:chgData name="Sudarshan Chakravarthi" userId="9632d19e-631d-46a5-9e9a-d9cc496f17d0" providerId="ADAL" clId="{7670AF1C-CCBC-4C77-8B3F-3729641C9EF5}" dt="2022-08-22T17:23:04.840" v="12250"/>
          <ac:spMkLst>
            <pc:docMk/>
            <pc:sldMk cId="286550632" sldId="4348"/>
            <ac:spMk id="4" creationId="{C31A9156-81DF-3EE6-DA2C-B2F1BD956B39}"/>
          </ac:spMkLst>
        </pc:spChg>
        <pc:spChg chg="add mod">
          <ac:chgData name="Sudarshan Chakravarthi" userId="9632d19e-631d-46a5-9e9a-d9cc496f17d0" providerId="ADAL" clId="{7670AF1C-CCBC-4C77-8B3F-3729641C9EF5}" dt="2022-08-22T17:23:04.840" v="12250"/>
          <ac:spMkLst>
            <pc:docMk/>
            <pc:sldMk cId="286550632" sldId="4348"/>
            <ac:spMk id="6" creationId="{416F91C5-8CFA-2AC0-A1C2-04B4D696C1E4}"/>
          </ac:spMkLst>
        </pc:spChg>
        <pc:spChg chg="add mod">
          <ac:chgData name="Sudarshan Chakravarthi" userId="9632d19e-631d-46a5-9e9a-d9cc496f17d0" providerId="ADAL" clId="{7670AF1C-CCBC-4C77-8B3F-3729641C9EF5}" dt="2022-08-25T16:32:39.385" v="20653" actId="164"/>
          <ac:spMkLst>
            <pc:docMk/>
            <pc:sldMk cId="286550632" sldId="4348"/>
            <ac:spMk id="7" creationId="{F651D0B0-E8D2-11CD-6AF5-FED0C73ACE94}"/>
          </ac:spMkLst>
        </pc:spChg>
        <pc:spChg chg="add mod">
          <ac:chgData name="Sudarshan Chakravarthi" userId="9632d19e-631d-46a5-9e9a-d9cc496f17d0" providerId="ADAL" clId="{7670AF1C-CCBC-4C77-8B3F-3729641C9EF5}" dt="2022-08-25T16:32:39.385" v="20653" actId="164"/>
          <ac:spMkLst>
            <pc:docMk/>
            <pc:sldMk cId="286550632" sldId="4348"/>
            <ac:spMk id="8" creationId="{51DAFAE9-DD5A-894F-D5C0-56E39D1DC6BF}"/>
          </ac:spMkLst>
        </pc:spChg>
        <pc:spChg chg="add mod">
          <ac:chgData name="Sudarshan Chakravarthi" userId="9632d19e-631d-46a5-9e9a-d9cc496f17d0" providerId="ADAL" clId="{7670AF1C-CCBC-4C77-8B3F-3729641C9EF5}" dt="2022-08-25T16:32:39.385" v="20653" actId="164"/>
          <ac:spMkLst>
            <pc:docMk/>
            <pc:sldMk cId="286550632" sldId="4348"/>
            <ac:spMk id="9" creationId="{6BC173F9-E969-D4B7-C75C-B63FBD5DC9C8}"/>
          </ac:spMkLst>
        </pc:spChg>
        <pc:spChg chg="add mod">
          <ac:chgData name="Sudarshan Chakravarthi" userId="9632d19e-631d-46a5-9e9a-d9cc496f17d0" providerId="ADAL" clId="{7670AF1C-CCBC-4C77-8B3F-3729641C9EF5}" dt="2022-08-25T16:32:39.385" v="20653" actId="164"/>
          <ac:spMkLst>
            <pc:docMk/>
            <pc:sldMk cId="286550632" sldId="4348"/>
            <ac:spMk id="10" creationId="{59158831-C62C-AC95-E656-51632ADE6451}"/>
          </ac:spMkLst>
        </pc:spChg>
        <pc:grpChg chg="add mod">
          <ac:chgData name="Sudarshan Chakravarthi" userId="9632d19e-631d-46a5-9e9a-d9cc496f17d0" providerId="ADAL" clId="{7670AF1C-CCBC-4C77-8B3F-3729641C9EF5}" dt="2022-08-25T16:32:41.645" v="20654" actId="1076"/>
          <ac:grpSpMkLst>
            <pc:docMk/>
            <pc:sldMk cId="286550632" sldId="4348"/>
            <ac:grpSpMk id="11" creationId="{09463331-2926-D8DF-2897-D1F650692FE8}"/>
          </ac:grpSpMkLst>
        </pc:grpChg>
        <pc:picChg chg="add mod">
          <ac:chgData name="Sudarshan Chakravarthi" userId="9632d19e-631d-46a5-9e9a-d9cc496f17d0" providerId="ADAL" clId="{7670AF1C-CCBC-4C77-8B3F-3729641C9EF5}" dt="2022-08-22T17:23:04.840" v="12250"/>
          <ac:picMkLst>
            <pc:docMk/>
            <pc:sldMk cId="286550632" sldId="4348"/>
            <ac:picMk id="5" creationId="{8E220D14-9605-5F93-FFA5-0CC37E50CD59}"/>
          </ac:picMkLst>
        </pc:picChg>
        <pc:picChg chg="add mod">
          <ac:chgData name="Sudarshan Chakravarthi" userId="9632d19e-631d-46a5-9e9a-d9cc496f17d0" providerId="ADAL" clId="{7670AF1C-CCBC-4C77-8B3F-3729641C9EF5}" dt="2022-08-25T16:34:29.727" v="20669" actId="1076"/>
          <ac:picMkLst>
            <pc:docMk/>
            <pc:sldMk cId="286550632" sldId="4348"/>
            <ac:picMk id="13" creationId="{71CF1FA6-3D5A-BEE6-F8A9-D76DFA6596CC}"/>
          </ac:picMkLst>
        </pc:picChg>
        <pc:picChg chg="add mod">
          <ac:chgData name="Sudarshan Chakravarthi" userId="9632d19e-631d-46a5-9e9a-d9cc496f17d0" providerId="ADAL" clId="{7670AF1C-CCBC-4C77-8B3F-3729641C9EF5}" dt="2022-08-25T16:34:05.629" v="20660" actId="1076"/>
          <ac:picMkLst>
            <pc:docMk/>
            <pc:sldMk cId="286550632" sldId="4348"/>
            <ac:picMk id="15" creationId="{394D0A61-6455-DE4E-1B0F-5081E6571E31}"/>
          </ac:picMkLst>
        </pc:picChg>
        <pc:picChg chg="add mod">
          <ac:chgData name="Sudarshan Chakravarthi" userId="9632d19e-631d-46a5-9e9a-d9cc496f17d0" providerId="ADAL" clId="{7670AF1C-CCBC-4C77-8B3F-3729641C9EF5}" dt="2022-08-25T16:34:13.572" v="20663" actId="1076"/>
          <ac:picMkLst>
            <pc:docMk/>
            <pc:sldMk cId="286550632" sldId="4348"/>
            <ac:picMk id="17" creationId="{4D6AAB7C-7DB6-45CF-EC6D-B86CD6977D1E}"/>
          </ac:picMkLst>
        </pc:picChg>
        <pc:picChg chg="add mod">
          <ac:chgData name="Sudarshan Chakravarthi" userId="9632d19e-631d-46a5-9e9a-d9cc496f17d0" providerId="ADAL" clId="{7670AF1C-CCBC-4C77-8B3F-3729641C9EF5}" dt="2022-08-25T16:34:10.263" v="20662" actId="1076"/>
          <ac:picMkLst>
            <pc:docMk/>
            <pc:sldMk cId="286550632" sldId="4348"/>
            <ac:picMk id="19" creationId="{5E02E32B-CDE8-E10D-34AA-FAAB2DEAFECF}"/>
          </ac:picMkLst>
        </pc:picChg>
        <pc:picChg chg="add mod">
          <ac:chgData name="Sudarshan Chakravarthi" userId="9632d19e-631d-46a5-9e9a-d9cc496f17d0" providerId="ADAL" clId="{7670AF1C-CCBC-4C77-8B3F-3729641C9EF5}" dt="2022-08-25T16:34:32.528" v="20671" actId="1076"/>
          <ac:picMkLst>
            <pc:docMk/>
            <pc:sldMk cId="286550632" sldId="4348"/>
            <ac:picMk id="21" creationId="{8C99FC15-499C-48FC-4569-D03B34C18853}"/>
          </ac:picMkLst>
        </pc:picChg>
        <pc:picChg chg="add mod">
          <ac:chgData name="Sudarshan Chakravarthi" userId="9632d19e-631d-46a5-9e9a-d9cc496f17d0" providerId="ADAL" clId="{7670AF1C-CCBC-4C77-8B3F-3729641C9EF5}" dt="2022-08-25T16:34:23.406" v="20667" actId="1076"/>
          <ac:picMkLst>
            <pc:docMk/>
            <pc:sldMk cId="286550632" sldId="4348"/>
            <ac:picMk id="23" creationId="{2A0D1AD8-90E2-BC96-EECA-2080B0EF28D8}"/>
          </ac:picMkLst>
        </pc:picChg>
        <pc:picChg chg="add mod">
          <ac:chgData name="Sudarshan Chakravarthi" userId="9632d19e-631d-46a5-9e9a-d9cc496f17d0" providerId="ADAL" clId="{7670AF1C-CCBC-4C77-8B3F-3729641C9EF5}" dt="2022-08-25T16:34:20.625" v="20666" actId="1076"/>
          <ac:picMkLst>
            <pc:docMk/>
            <pc:sldMk cId="286550632" sldId="4348"/>
            <ac:picMk id="25" creationId="{01E31B1F-CED7-765B-D67C-C173BBF8ED8D}"/>
          </ac:picMkLst>
        </pc:picChg>
        <pc:picChg chg="add mod">
          <ac:chgData name="Sudarshan Chakravarthi" userId="9632d19e-631d-46a5-9e9a-d9cc496f17d0" providerId="ADAL" clId="{7670AF1C-CCBC-4C77-8B3F-3729641C9EF5}" dt="2022-08-25T16:34:31.155" v="20670" actId="1076"/>
          <ac:picMkLst>
            <pc:docMk/>
            <pc:sldMk cId="286550632" sldId="4348"/>
            <ac:picMk id="27" creationId="{C9AFDEC6-E2A1-A94F-7A12-6E7D1625E79C}"/>
          </ac:picMkLst>
        </pc:picChg>
        <pc:picChg chg="add mod">
          <ac:chgData name="Sudarshan Chakravarthi" userId="9632d19e-631d-46a5-9e9a-d9cc496f17d0" providerId="ADAL" clId="{7670AF1C-CCBC-4C77-8B3F-3729641C9EF5}" dt="2022-08-25T16:34:15.439" v="20664" actId="1076"/>
          <ac:picMkLst>
            <pc:docMk/>
            <pc:sldMk cId="286550632" sldId="4348"/>
            <ac:picMk id="29" creationId="{0BB23C0E-00E3-4862-A7D8-53F8F6E232AB}"/>
          </ac:picMkLst>
        </pc:picChg>
        <pc:picChg chg="add mod">
          <ac:chgData name="Sudarshan Chakravarthi" userId="9632d19e-631d-46a5-9e9a-d9cc496f17d0" providerId="ADAL" clId="{7670AF1C-CCBC-4C77-8B3F-3729641C9EF5}" dt="2022-08-25T16:34:02.703" v="20659" actId="1076"/>
          <ac:picMkLst>
            <pc:docMk/>
            <pc:sldMk cId="286550632" sldId="4348"/>
            <ac:picMk id="31" creationId="{8B661C0E-4356-AD07-28CE-57123C5A7A55}"/>
          </ac:picMkLst>
        </pc:picChg>
        <pc:picChg chg="add del mod">
          <ac:chgData name="Sudarshan Chakravarthi" userId="9632d19e-631d-46a5-9e9a-d9cc496f17d0" providerId="ADAL" clId="{7670AF1C-CCBC-4C77-8B3F-3729641C9EF5}" dt="2022-08-25T16:32:51.465" v="20655" actId="478"/>
          <ac:picMkLst>
            <pc:docMk/>
            <pc:sldMk cId="286550632" sldId="4348"/>
            <ac:picMk id="1026" creationId="{3D5629BF-F17B-D0C2-FCAB-A2DBB381EFC3}"/>
          </ac:picMkLst>
        </pc:picChg>
      </pc:sldChg>
      <pc:sldChg chg="addSp delSp modSp add mod">
        <pc:chgData name="Sudarshan Chakravarthi" userId="9632d19e-631d-46a5-9e9a-d9cc496f17d0" providerId="ADAL" clId="{7670AF1C-CCBC-4C77-8B3F-3729641C9EF5}" dt="2022-08-25T16:40:51.776" v="20717" actId="208"/>
        <pc:sldMkLst>
          <pc:docMk/>
          <pc:sldMk cId="4263015180" sldId="4349"/>
        </pc:sldMkLst>
        <pc:spChg chg="add mod">
          <ac:chgData name="Sudarshan Chakravarthi" userId="9632d19e-631d-46a5-9e9a-d9cc496f17d0" providerId="ADAL" clId="{7670AF1C-CCBC-4C77-8B3F-3729641C9EF5}" dt="2022-08-25T16:40:51.776" v="20717" actId="208"/>
          <ac:spMkLst>
            <pc:docMk/>
            <pc:sldMk cId="4263015180" sldId="4349"/>
            <ac:spMk id="4" creationId="{8FDDCB73-8C95-9ECF-12AD-98CA598F6E56}"/>
          </ac:spMkLst>
        </pc:spChg>
        <pc:spChg chg="add del mod">
          <ac:chgData name="Sudarshan Chakravarthi" userId="9632d19e-631d-46a5-9e9a-d9cc496f17d0" providerId="ADAL" clId="{7670AF1C-CCBC-4C77-8B3F-3729641C9EF5}" dt="2022-08-23T08:04:39.240" v="12333" actId="478"/>
          <ac:spMkLst>
            <pc:docMk/>
            <pc:sldMk cId="4263015180" sldId="4349"/>
            <ac:spMk id="5" creationId="{DB7376BF-C263-68A3-10E6-AEC1A0A3D360}"/>
          </ac:spMkLst>
        </pc:spChg>
        <pc:spChg chg="add mod">
          <ac:chgData name="Sudarshan Chakravarthi" userId="9632d19e-631d-46a5-9e9a-d9cc496f17d0" providerId="ADAL" clId="{7670AF1C-CCBC-4C77-8B3F-3729641C9EF5}" dt="2022-08-25T16:40:51.776" v="20717" actId="208"/>
          <ac:spMkLst>
            <pc:docMk/>
            <pc:sldMk cId="4263015180" sldId="4349"/>
            <ac:spMk id="6" creationId="{AC63FC1F-214D-08F3-8F1E-98C60962E3F5}"/>
          </ac:spMkLst>
        </pc:spChg>
        <pc:spChg chg="add mod">
          <ac:chgData name="Sudarshan Chakravarthi" userId="9632d19e-631d-46a5-9e9a-d9cc496f17d0" providerId="ADAL" clId="{7670AF1C-CCBC-4C77-8B3F-3729641C9EF5}" dt="2022-08-25T16:40:51.776" v="20717" actId="208"/>
          <ac:spMkLst>
            <pc:docMk/>
            <pc:sldMk cId="4263015180" sldId="4349"/>
            <ac:spMk id="7" creationId="{CEEE5E99-C6C1-62A8-1122-3A8A8A1F9B49}"/>
          </ac:spMkLst>
        </pc:spChg>
        <pc:spChg chg="add mod">
          <ac:chgData name="Sudarshan Chakravarthi" userId="9632d19e-631d-46a5-9e9a-d9cc496f17d0" providerId="ADAL" clId="{7670AF1C-CCBC-4C77-8B3F-3729641C9EF5}" dt="2022-08-25T16:40:51.776" v="20717" actId="208"/>
          <ac:spMkLst>
            <pc:docMk/>
            <pc:sldMk cId="4263015180" sldId="4349"/>
            <ac:spMk id="8" creationId="{05CC1A1C-A3B5-60C3-8B41-2E43624C3B01}"/>
          </ac:spMkLst>
        </pc:spChg>
        <pc:spChg chg="add mod">
          <ac:chgData name="Sudarshan Chakravarthi" userId="9632d19e-631d-46a5-9e9a-d9cc496f17d0" providerId="ADAL" clId="{7670AF1C-CCBC-4C77-8B3F-3729641C9EF5}" dt="2022-08-25T16:40:51.776" v="20717" actId="208"/>
          <ac:spMkLst>
            <pc:docMk/>
            <pc:sldMk cId="4263015180" sldId="4349"/>
            <ac:spMk id="9" creationId="{F6E62233-33D6-F207-4631-CF6F039BF979}"/>
          </ac:spMkLst>
        </pc:spChg>
        <pc:spChg chg="add mod">
          <ac:chgData name="Sudarshan Chakravarthi" userId="9632d19e-631d-46a5-9e9a-d9cc496f17d0" providerId="ADAL" clId="{7670AF1C-CCBC-4C77-8B3F-3729641C9EF5}" dt="2022-08-25T16:40:51.776" v="20717" actId="208"/>
          <ac:spMkLst>
            <pc:docMk/>
            <pc:sldMk cId="4263015180" sldId="4349"/>
            <ac:spMk id="10" creationId="{D7F02C4E-BFC6-DE3B-5F9F-44A4684AA1AC}"/>
          </ac:spMkLst>
        </pc:spChg>
        <pc:spChg chg="add mod">
          <ac:chgData name="Sudarshan Chakravarthi" userId="9632d19e-631d-46a5-9e9a-d9cc496f17d0" providerId="ADAL" clId="{7670AF1C-CCBC-4C77-8B3F-3729641C9EF5}" dt="2022-08-25T16:40:51.776" v="20717" actId="208"/>
          <ac:spMkLst>
            <pc:docMk/>
            <pc:sldMk cId="4263015180" sldId="4349"/>
            <ac:spMk id="11" creationId="{2204F897-9742-D52A-7874-DDCB7580BBF4}"/>
          </ac:spMkLst>
        </pc:spChg>
        <pc:spChg chg="add del mod">
          <ac:chgData name="Sudarshan Chakravarthi" userId="9632d19e-631d-46a5-9e9a-d9cc496f17d0" providerId="ADAL" clId="{7670AF1C-CCBC-4C77-8B3F-3729641C9EF5}" dt="2022-08-23T08:35:53.333" v="12459" actId="478"/>
          <ac:spMkLst>
            <pc:docMk/>
            <pc:sldMk cId="4263015180" sldId="4349"/>
            <ac:spMk id="13" creationId="{3D25FDB1-EF6F-6F20-4F0A-ADE54D37FEA6}"/>
          </ac:spMkLst>
        </pc:spChg>
        <pc:spChg chg="add mod">
          <ac:chgData name="Sudarshan Chakravarthi" userId="9632d19e-631d-46a5-9e9a-d9cc496f17d0" providerId="ADAL" clId="{7670AF1C-CCBC-4C77-8B3F-3729641C9EF5}" dt="2022-08-25T16:34:54.100" v="20672" actId="6549"/>
          <ac:spMkLst>
            <pc:docMk/>
            <pc:sldMk cId="4263015180" sldId="4349"/>
            <ac:spMk id="14" creationId="{B250D7CA-2322-FFFF-A5A8-564C6FE2ECD0}"/>
          </ac:spMkLst>
        </pc:spChg>
        <pc:spChg chg="add mod">
          <ac:chgData name="Sudarshan Chakravarthi" userId="9632d19e-631d-46a5-9e9a-d9cc496f17d0" providerId="ADAL" clId="{7670AF1C-CCBC-4C77-8B3F-3729641C9EF5}" dt="2022-08-23T08:35:08.584" v="12447"/>
          <ac:spMkLst>
            <pc:docMk/>
            <pc:sldMk cId="4263015180" sldId="4349"/>
            <ac:spMk id="16" creationId="{8C19F36B-53B2-A0B5-2535-8EB62A4379FC}"/>
          </ac:spMkLst>
        </pc:spChg>
        <pc:graphicFrameChg chg="add del mod">
          <ac:chgData name="Sudarshan Chakravarthi" userId="9632d19e-631d-46a5-9e9a-d9cc496f17d0" providerId="ADAL" clId="{7670AF1C-CCBC-4C77-8B3F-3729641C9EF5}" dt="2022-08-23T08:02:46.777" v="12283" actId="478"/>
          <ac:graphicFrameMkLst>
            <pc:docMk/>
            <pc:sldMk cId="4263015180" sldId="4349"/>
            <ac:graphicFrameMk id="2" creationId="{7B8D80D0-6333-C104-2FB2-E64BC97416B3}"/>
          </ac:graphicFrameMkLst>
        </pc:graphicFrameChg>
        <pc:picChg chg="add del mod ord modCrop">
          <ac:chgData name="Sudarshan Chakravarthi" userId="9632d19e-631d-46a5-9e9a-d9cc496f17d0" providerId="ADAL" clId="{7670AF1C-CCBC-4C77-8B3F-3729641C9EF5}" dt="2022-08-25T13:41:29.235" v="18180" actId="478"/>
          <ac:picMkLst>
            <pc:docMk/>
            <pc:sldMk cId="4263015180" sldId="4349"/>
            <ac:picMk id="3" creationId="{5871FA01-2124-7FCF-B95F-D3B0894096E3}"/>
          </ac:picMkLst>
        </pc:picChg>
        <pc:picChg chg="add mod">
          <ac:chgData name="Sudarshan Chakravarthi" userId="9632d19e-631d-46a5-9e9a-d9cc496f17d0" providerId="ADAL" clId="{7670AF1C-CCBC-4C77-8B3F-3729641C9EF5}" dt="2022-08-23T08:35:08.584" v="12447"/>
          <ac:picMkLst>
            <pc:docMk/>
            <pc:sldMk cId="4263015180" sldId="4349"/>
            <ac:picMk id="15" creationId="{B6DEE322-9393-EA88-2A60-264FB5B9D36E}"/>
          </ac:picMkLst>
        </pc:picChg>
        <pc:cxnChg chg="add mod">
          <ac:chgData name="Sudarshan Chakravarthi" userId="9632d19e-631d-46a5-9e9a-d9cc496f17d0" providerId="ADAL" clId="{7670AF1C-CCBC-4C77-8B3F-3729641C9EF5}" dt="2022-08-25T13:41:08.611" v="18179" actId="1076"/>
          <ac:cxnSpMkLst>
            <pc:docMk/>
            <pc:sldMk cId="4263015180" sldId="4349"/>
            <ac:cxnSpMk id="5" creationId="{66603FED-CB89-A7CE-673A-CF1EBEF3DA19}"/>
          </ac:cxnSpMkLst>
        </pc:cxnChg>
        <pc:cxnChg chg="add mod">
          <ac:chgData name="Sudarshan Chakravarthi" userId="9632d19e-631d-46a5-9e9a-d9cc496f17d0" providerId="ADAL" clId="{7670AF1C-CCBC-4C77-8B3F-3729641C9EF5}" dt="2022-08-25T13:41:08.611" v="18179" actId="1076"/>
          <ac:cxnSpMkLst>
            <pc:docMk/>
            <pc:sldMk cId="4263015180" sldId="4349"/>
            <ac:cxnSpMk id="12" creationId="{605A5596-07E0-05C4-3D15-C8EC047F38FA}"/>
          </ac:cxnSpMkLst>
        </pc:cxnChg>
        <pc:cxnChg chg="add mod">
          <ac:chgData name="Sudarshan Chakravarthi" userId="9632d19e-631d-46a5-9e9a-d9cc496f17d0" providerId="ADAL" clId="{7670AF1C-CCBC-4C77-8B3F-3729641C9EF5}" dt="2022-08-25T13:40:53.771" v="18174" actId="14100"/>
          <ac:cxnSpMkLst>
            <pc:docMk/>
            <pc:sldMk cId="4263015180" sldId="4349"/>
            <ac:cxnSpMk id="18" creationId="{30DA2FFD-5D66-6742-1F6F-1EDE7E96BF14}"/>
          </ac:cxnSpMkLst>
        </pc:cxnChg>
        <pc:cxnChg chg="add mod">
          <ac:chgData name="Sudarshan Chakravarthi" userId="9632d19e-631d-46a5-9e9a-d9cc496f17d0" providerId="ADAL" clId="{7670AF1C-CCBC-4C77-8B3F-3729641C9EF5}" dt="2022-08-25T13:40:53.771" v="18174" actId="14100"/>
          <ac:cxnSpMkLst>
            <pc:docMk/>
            <pc:sldMk cId="4263015180" sldId="4349"/>
            <ac:cxnSpMk id="21" creationId="{D5AF20E6-31AC-FF3A-931D-B593B99BB0A8}"/>
          </ac:cxnSpMkLst>
        </pc:cxnChg>
        <pc:cxnChg chg="add mod">
          <ac:chgData name="Sudarshan Chakravarthi" userId="9632d19e-631d-46a5-9e9a-d9cc496f17d0" providerId="ADAL" clId="{7670AF1C-CCBC-4C77-8B3F-3729641C9EF5}" dt="2022-08-25T13:41:03.446" v="18177" actId="1076"/>
          <ac:cxnSpMkLst>
            <pc:docMk/>
            <pc:sldMk cId="4263015180" sldId="4349"/>
            <ac:cxnSpMk id="26" creationId="{BEC37E9E-57BC-0342-E81A-FCD314E2C0DD}"/>
          </ac:cxnSpMkLst>
        </pc:cxnChg>
        <pc:cxnChg chg="add mod">
          <ac:chgData name="Sudarshan Chakravarthi" userId="9632d19e-631d-46a5-9e9a-d9cc496f17d0" providerId="ADAL" clId="{7670AF1C-CCBC-4C77-8B3F-3729641C9EF5}" dt="2022-08-25T13:40:56.707" v="18175" actId="14100"/>
          <ac:cxnSpMkLst>
            <pc:docMk/>
            <pc:sldMk cId="4263015180" sldId="4349"/>
            <ac:cxnSpMk id="29" creationId="{AA47DDA9-E940-F168-259F-9B1EAF437EF9}"/>
          </ac:cxnSpMkLst>
        </pc:cxnChg>
        <pc:cxnChg chg="add mod">
          <ac:chgData name="Sudarshan Chakravarthi" userId="9632d19e-631d-46a5-9e9a-d9cc496f17d0" providerId="ADAL" clId="{7670AF1C-CCBC-4C77-8B3F-3729641C9EF5}" dt="2022-08-25T13:40:56.707" v="18175" actId="14100"/>
          <ac:cxnSpMkLst>
            <pc:docMk/>
            <pc:sldMk cId="4263015180" sldId="4349"/>
            <ac:cxnSpMk id="32" creationId="{494F8E0A-D3ED-0615-6EF5-1F1B71AC6193}"/>
          </ac:cxnSpMkLst>
        </pc:cxnChg>
      </pc:sldChg>
      <pc:sldChg chg="addSp modSp add mod">
        <pc:chgData name="Sudarshan Chakravarthi" userId="9632d19e-631d-46a5-9e9a-d9cc496f17d0" providerId="ADAL" clId="{7670AF1C-CCBC-4C77-8B3F-3729641C9EF5}" dt="2022-08-25T13:45:49.159" v="18406" actId="6549"/>
        <pc:sldMkLst>
          <pc:docMk/>
          <pc:sldMk cId="3567265002" sldId="4350"/>
        </pc:sldMkLst>
        <pc:spChg chg="add mod">
          <ac:chgData name="Sudarshan Chakravarthi" userId="9632d19e-631d-46a5-9e9a-d9cc496f17d0" providerId="ADAL" clId="{7670AF1C-CCBC-4C77-8B3F-3729641C9EF5}" dt="2022-08-23T09:46:49.934" v="13525" actId="1076"/>
          <ac:spMkLst>
            <pc:docMk/>
            <pc:sldMk cId="3567265002" sldId="4350"/>
            <ac:spMk id="2" creationId="{26F41E15-C501-60C0-2183-DF296F33D876}"/>
          </ac:spMkLst>
        </pc:spChg>
        <pc:spChg chg="add mod">
          <ac:chgData name="Sudarshan Chakravarthi" userId="9632d19e-631d-46a5-9e9a-d9cc496f17d0" providerId="ADAL" clId="{7670AF1C-CCBC-4C77-8B3F-3729641C9EF5}" dt="2022-08-25T13:45:49.159" v="18406" actId="6549"/>
          <ac:spMkLst>
            <pc:docMk/>
            <pc:sldMk cId="3567265002" sldId="4350"/>
            <ac:spMk id="3" creationId="{B3F54D02-D308-9B9B-06B9-78EBE2C21D7C}"/>
          </ac:spMkLst>
        </pc:spChg>
        <pc:spChg chg="add mod">
          <ac:chgData name="Sudarshan Chakravarthi" userId="9632d19e-631d-46a5-9e9a-d9cc496f17d0" providerId="ADAL" clId="{7670AF1C-CCBC-4C77-8B3F-3729641C9EF5}" dt="2022-08-23T09:43:49.603" v="13341"/>
          <ac:spMkLst>
            <pc:docMk/>
            <pc:sldMk cId="3567265002" sldId="4350"/>
            <ac:spMk id="5" creationId="{6F353BA1-A706-3834-0AD2-30BF60F1E12F}"/>
          </ac:spMkLst>
        </pc:spChg>
        <pc:picChg chg="add mod">
          <ac:chgData name="Sudarshan Chakravarthi" userId="9632d19e-631d-46a5-9e9a-d9cc496f17d0" providerId="ADAL" clId="{7670AF1C-CCBC-4C77-8B3F-3729641C9EF5}" dt="2022-08-23T09:43:49.603" v="13341"/>
          <ac:picMkLst>
            <pc:docMk/>
            <pc:sldMk cId="3567265002" sldId="4350"/>
            <ac:picMk id="4" creationId="{64DC5F04-029B-BC6A-6E75-1D9FCBF2CEF8}"/>
          </ac:picMkLst>
        </pc:picChg>
      </pc:sldChg>
      <pc:sldChg chg="addSp delSp modSp add mod">
        <pc:chgData name="Sudarshan Chakravarthi" userId="9632d19e-631d-46a5-9e9a-d9cc496f17d0" providerId="ADAL" clId="{7670AF1C-CCBC-4C77-8B3F-3729641C9EF5}" dt="2022-08-25T16:39:48.927" v="20714" actId="478"/>
        <pc:sldMkLst>
          <pc:docMk/>
          <pc:sldMk cId="179400243" sldId="4351"/>
        </pc:sldMkLst>
        <pc:spChg chg="add mod">
          <ac:chgData name="Sudarshan Chakravarthi" userId="9632d19e-631d-46a5-9e9a-d9cc496f17d0" providerId="ADAL" clId="{7670AF1C-CCBC-4C77-8B3F-3729641C9EF5}" dt="2022-08-23T09:46:30.700" v="13522" actId="20577"/>
          <ac:spMkLst>
            <pc:docMk/>
            <pc:sldMk cId="179400243" sldId="4351"/>
            <ac:spMk id="2" creationId="{405DAA2F-AF21-1026-26BE-F44B54DEAF4A}"/>
          </ac:spMkLst>
        </pc:spChg>
        <pc:spChg chg="add mod">
          <ac:chgData name="Sudarshan Chakravarthi" userId="9632d19e-631d-46a5-9e9a-d9cc496f17d0" providerId="ADAL" clId="{7670AF1C-CCBC-4C77-8B3F-3729641C9EF5}" dt="2022-08-25T13:46:02.345" v="18408" actId="1076"/>
          <ac:spMkLst>
            <pc:docMk/>
            <pc:sldMk cId="179400243" sldId="4351"/>
            <ac:spMk id="3" creationId="{4D157BB8-CD9B-8DE6-D6D1-AB3DC34E0A1C}"/>
          </ac:spMkLst>
        </pc:spChg>
        <pc:spChg chg="add mod">
          <ac:chgData name="Sudarshan Chakravarthi" userId="9632d19e-631d-46a5-9e9a-d9cc496f17d0" providerId="ADAL" clId="{7670AF1C-CCBC-4C77-8B3F-3729641C9EF5}" dt="2022-08-23T09:43:50.602" v="13342"/>
          <ac:spMkLst>
            <pc:docMk/>
            <pc:sldMk cId="179400243" sldId="4351"/>
            <ac:spMk id="5" creationId="{E2DB427B-D78E-CB9A-6862-F1D15B04347D}"/>
          </ac:spMkLst>
        </pc:spChg>
        <pc:spChg chg="add del mod">
          <ac:chgData name="Sudarshan Chakravarthi" userId="9632d19e-631d-46a5-9e9a-d9cc496f17d0" providerId="ADAL" clId="{7670AF1C-CCBC-4C77-8B3F-3729641C9EF5}" dt="2022-08-25T16:39:48.927" v="20714" actId="478"/>
          <ac:spMkLst>
            <pc:docMk/>
            <pc:sldMk cId="179400243" sldId="4351"/>
            <ac:spMk id="6" creationId="{36FE3DBD-F97F-429A-8FE5-D0CEA1A93E0A}"/>
          </ac:spMkLst>
        </pc:spChg>
        <pc:spChg chg="add del mod">
          <ac:chgData name="Sudarshan Chakravarthi" userId="9632d19e-631d-46a5-9e9a-d9cc496f17d0" providerId="ADAL" clId="{7670AF1C-CCBC-4C77-8B3F-3729641C9EF5}" dt="2022-08-25T12:24:11.614" v="16267" actId="478"/>
          <ac:spMkLst>
            <pc:docMk/>
            <pc:sldMk cId="179400243" sldId="4351"/>
            <ac:spMk id="7" creationId="{B1A4D315-C7C7-8F92-EEAC-AE7305375901}"/>
          </ac:spMkLst>
        </pc:spChg>
        <pc:spChg chg="add mod">
          <ac:chgData name="Sudarshan Chakravarthi" userId="9632d19e-631d-46a5-9e9a-d9cc496f17d0" providerId="ADAL" clId="{7670AF1C-CCBC-4C77-8B3F-3729641C9EF5}" dt="2022-08-25T12:27:54.120" v="16384" actId="164"/>
          <ac:spMkLst>
            <pc:docMk/>
            <pc:sldMk cId="179400243" sldId="4351"/>
            <ac:spMk id="8" creationId="{5F6CF72E-1C6C-409D-B851-3EBFF7BD6059}"/>
          </ac:spMkLst>
        </pc:spChg>
        <pc:spChg chg="add mod">
          <ac:chgData name="Sudarshan Chakravarthi" userId="9632d19e-631d-46a5-9e9a-d9cc496f17d0" providerId="ADAL" clId="{7670AF1C-CCBC-4C77-8B3F-3729641C9EF5}" dt="2022-08-25T12:27:54.120" v="16384" actId="164"/>
          <ac:spMkLst>
            <pc:docMk/>
            <pc:sldMk cId="179400243" sldId="4351"/>
            <ac:spMk id="9" creationId="{0C64BA2D-9233-9B2B-FD8E-86FAA533789D}"/>
          </ac:spMkLst>
        </pc:spChg>
        <pc:spChg chg="add mod">
          <ac:chgData name="Sudarshan Chakravarthi" userId="9632d19e-631d-46a5-9e9a-d9cc496f17d0" providerId="ADAL" clId="{7670AF1C-CCBC-4C77-8B3F-3729641C9EF5}" dt="2022-08-25T12:27:54.120" v="16384" actId="164"/>
          <ac:spMkLst>
            <pc:docMk/>
            <pc:sldMk cId="179400243" sldId="4351"/>
            <ac:spMk id="10" creationId="{45BA9D45-3172-780C-7208-7BDFB5D10EAC}"/>
          </ac:spMkLst>
        </pc:spChg>
        <pc:spChg chg="add mod">
          <ac:chgData name="Sudarshan Chakravarthi" userId="9632d19e-631d-46a5-9e9a-d9cc496f17d0" providerId="ADAL" clId="{7670AF1C-CCBC-4C77-8B3F-3729641C9EF5}" dt="2022-08-25T12:27:54.120" v="16384" actId="164"/>
          <ac:spMkLst>
            <pc:docMk/>
            <pc:sldMk cId="179400243" sldId="4351"/>
            <ac:spMk id="11" creationId="{5F0268C7-18E8-C2FD-371E-DD6430B75C82}"/>
          </ac:spMkLst>
        </pc:spChg>
        <pc:spChg chg="add mod">
          <ac:chgData name="Sudarshan Chakravarthi" userId="9632d19e-631d-46a5-9e9a-d9cc496f17d0" providerId="ADAL" clId="{7670AF1C-CCBC-4C77-8B3F-3729641C9EF5}" dt="2022-08-25T12:29:27.743" v="16397" actId="207"/>
          <ac:spMkLst>
            <pc:docMk/>
            <pc:sldMk cId="179400243" sldId="4351"/>
            <ac:spMk id="12" creationId="{F6271B7B-F448-B5FB-AE1F-0DAFF8DF8537}"/>
          </ac:spMkLst>
        </pc:spChg>
        <pc:spChg chg="add mod">
          <ac:chgData name="Sudarshan Chakravarthi" userId="9632d19e-631d-46a5-9e9a-d9cc496f17d0" providerId="ADAL" clId="{7670AF1C-CCBC-4C77-8B3F-3729641C9EF5}" dt="2022-08-25T12:29:25.166" v="16396" actId="207"/>
          <ac:spMkLst>
            <pc:docMk/>
            <pc:sldMk cId="179400243" sldId="4351"/>
            <ac:spMk id="13" creationId="{1A0C4178-1852-C12C-02A2-289491BFDC73}"/>
          </ac:spMkLst>
        </pc:spChg>
        <pc:spChg chg="add mod">
          <ac:chgData name="Sudarshan Chakravarthi" userId="9632d19e-631d-46a5-9e9a-d9cc496f17d0" providerId="ADAL" clId="{7670AF1C-CCBC-4C77-8B3F-3729641C9EF5}" dt="2022-08-25T12:27:54.120" v="16384" actId="164"/>
          <ac:spMkLst>
            <pc:docMk/>
            <pc:sldMk cId="179400243" sldId="4351"/>
            <ac:spMk id="14" creationId="{BB9E1E1D-EA49-99A9-9BA4-6FED85750897}"/>
          </ac:spMkLst>
        </pc:spChg>
        <pc:spChg chg="add mod">
          <ac:chgData name="Sudarshan Chakravarthi" userId="9632d19e-631d-46a5-9e9a-d9cc496f17d0" providerId="ADAL" clId="{7670AF1C-CCBC-4C77-8B3F-3729641C9EF5}" dt="2022-08-25T12:27:54.120" v="16384" actId="164"/>
          <ac:spMkLst>
            <pc:docMk/>
            <pc:sldMk cId="179400243" sldId="4351"/>
            <ac:spMk id="15" creationId="{D32299E7-5C9A-7A3E-55FD-F6E16CF5F6A6}"/>
          </ac:spMkLst>
        </pc:spChg>
        <pc:grpChg chg="add mod">
          <ac:chgData name="Sudarshan Chakravarthi" userId="9632d19e-631d-46a5-9e9a-d9cc496f17d0" providerId="ADAL" clId="{7670AF1C-CCBC-4C77-8B3F-3729641C9EF5}" dt="2022-08-25T12:27:58.695" v="16385" actId="1076"/>
          <ac:grpSpMkLst>
            <pc:docMk/>
            <pc:sldMk cId="179400243" sldId="4351"/>
            <ac:grpSpMk id="22" creationId="{9B0AC63F-2AF0-73E5-1E3A-75842CE05F5D}"/>
          </ac:grpSpMkLst>
        </pc:grpChg>
        <pc:picChg chg="add mod">
          <ac:chgData name="Sudarshan Chakravarthi" userId="9632d19e-631d-46a5-9e9a-d9cc496f17d0" providerId="ADAL" clId="{7670AF1C-CCBC-4C77-8B3F-3729641C9EF5}" dt="2022-08-23T09:43:50.602" v="13342"/>
          <ac:picMkLst>
            <pc:docMk/>
            <pc:sldMk cId="179400243" sldId="4351"/>
            <ac:picMk id="4" creationId="{2E20EAD6-FE7A-6754-F60B-121C7F5FA5FE}"/>
          </ac:picMkLst>
        </pc:picChg>
        <pc:picChg chg="add del mod">
          <ac:chgData name="Sudarshan Chakravarthi" userId="9632d19e-631d-46a5-9e9a-d9cc496f17d0" providerId="ADAL" clId="{7670AF1C-CCBC-4C77-8B3F-3729641C9EF5}" dt="2022-08-25T12:29:40.190" v="16399" actId="478"/>
          <ac:picMkLst>
            <pc:docMk/>
            <pc:sldMk cId="179400243" sldId="4351"/>
            <ac:picMk id="2050" creationId="{4EB7FF40-817D-2DD4-F3A6-F997FFA696D7}"/>
          </ac:picMkLst>
        </pc:picChg>
        <pc:cxnChg chg="add mod">
          <ac:chgData name="Sudarshan Chakravarthi" userId="9632d19e-631d-46a5-9e9a-d9cc496f17d0" providerId="ADAL" clId="{7670AF1C-CCBC-4C77-8B3F-3729641C9EF5}" dt="2022-08-25T12:27:54.120" v="16384" actId="164"/>
          <ac:cxnSpMkLst>
            <pc:docMk/>
            <pc:sldMk cId="179400243" sldId="4351"/>
            <ac:cxnSpMk id="17" creationId="{F1A38CC5-C8D5-5972-4B30-7CDDEB23A78A}"/>
          </ac:cxnSpMkLst>
        </pc:cxnChg>
        <pc:cxnChg chg="add mod">
          <ac:chgData name="Sudarshan Chakravarthi" userId="9632d19e-631d-46a5-9e9a-d9cc496f17d0" providerId="ADAL" clId="{7670AF1C-CCBC-4C77-8B3F-3729641C9EF5}" dt="2022-08-25T12:27:54.120" v="16384" actId="164"/>
          <ac:cxnSpMkLst>
            <pc:docMk/>
            <pc:sldMk cId="179400243" sldId="4351"/>
            <ac:cxnSpMk id="19" creationId="{2102FC90-B07F-1292-3488-FF25EBDC9868}"/>
          </ac:cxnSpMkLst>
        </pc:cxnChg>
      </pc:sldChg>
      <pc:sldChg chg="addSp delSp modSp add del mod">
        <pc:chgData name="Sudarshan Chakravarthi" userId="9632d19e-631d-46a5-9e9a-d9cc496f17d0" providerId="ADAL" clId="{7670AF1C-CCBC-4C77-8B3F-3729641C9EF5}" dt="2022-08-23T09:46:18.950" v="13506" actId="47"/>
        <pc:sldMkLst>
          <pc:docMk/>
          <pc:sldMk cId="1743169388" sldId="4352"/>
        </pc:sldMkLst>
        <pc:spChg chg="add del mod">
          <ac:chgData name="Sudarshan Chakravarthi" userId="9632d19e-631d-46a5-9e9a-d9cc496f17d0" providerId="ADAL" clId="{7670AF1C-CCBC-4C77-8B3F-3729641C9EF5}" dt="2022-08-23T09:46:16.114" v="13505" actId="478"/>
          <ac:spMkLst>
            <pc:docMk/>
            <pc:sldMk cId="1743169388" sldId="4352"/>
            <ac:spMk id="2" creationId="{DA6CC07F-013C-91D0-3B88-ED6C1640437E}"/>
          </ac:spMkLst>
        </pc:spChg>
        <pc:spChg chg="add mod">
          <ac:chgData name="Sudarshan Chakravarthi" userId="9632d19e-631d-46a5-9e9a-d9cc496f17d0" providerId="ADAL" clId="{7670AF1C-CCBC-4C77-8B3F-3729641C9EF5}" dt="2022-08-23T09:46:08.781" v="13501" actId="1076"/>
          <ac:spMkLst>
            <pc:docMk/>
            <pc:sldMk cId="1743169388" sldId="4352"/>
            <ac:spMk id="3" creationId="{8B5CABE3-C255-650F-7779-AC328453FD09}"/>
          </ac:spMkLst>
        </pc:spChg>
        <pc:spChg chg="add mod">
          <ac:chgData name="Sudarshan Chakravarthi" userId="9632d19e-631d-46a5-9e9a-d9cc496f17d0" providerId="ADAL" clId="{7670AF1C-CCBC-4C77-8B3F-3729641C9EF5}" dt="2022-08-23T09:43:51.625" v="13343"/>
          <ac:spMkLst>
            <pc:docMk/>
            <pc:sldMk cId="1743169388" sldId="4352"/>
            <ac:spMk id="5" creationId="{16AFE13F-5E8C-5BAD-EBB7-E12E76D0C3B0}"/>
          </ac:spMkLst>
        </pc:spChg>
        <pc:picChg chg="add mod">
          <ac:chgData name="Sudarshan Chakravarthi" userId="9632d19e-631d-46a5-9e9a-d9cc496f17d0" providerId="ADAL" clId="{7670AF1C-CCBC-4C77-8B3F-3729641C9EF5}" dt="2022-08-23T09:43:51.625" v="13343"/>
          <ac:picMkLst>
            <pc:docMk/>
            <pc:sldMk cId="1743169388" sldId="4352"/>
            <ac:picMk id="4" creationId="{7FEB068B-BF07-F20D-69A2-56B624C3945A}"/>
          </ac:picMkLst>
        </pc:picChg>
        <pc:picChg chg="add del mod">
          <ac:chgData name="Sudarshan Chakravarthi" userId="9632d19e-631d-46a5-9e9a-d9cc496f17d0" providerId="ADAL" clId="{7670AF1C-CCBC-4C77-8B3F-3729641C9EF5}" dt="2022-08-23T09:46:13.073" v="13503" actId="478"/>
          <ac:picMkLst>
            <pc:docMk/>
            <pc:sldMk cId="1743169388" sldId="4352"/>
            <ac:picMk id="5122" creationId="{68AA3342-BF6B-0696-D5B4-D4C43789C1B6}"/>
          </ac:picMkLst>
        </pc:picChg>
      </pc:sldChg>
      <pc:sldChg chg="addSp delSp modSp add mod">
        <pc:chgData name="Sudarshan Chakravarthi" userId="9632d19e-631d-46a5-9e9a-d9cc496f17d0" providerId="ADAL" clId="{7670AF1C-CCBC-4C77-8B3F-3729641C9EF5}" dt="2022-08-25T16:39:45.477" v="20713" actId="478"/>
        <pc:sldMkLst>
          <pc:docMk/>
          <pc:sldMk cId="3621246680" sldId="4353"/>
        </pc:sldMkLst>
        <pc:spChg chg="add del mod">
          <ac:chgData name="Sudarshan Chakravarthi" userId="9632d19e-631d-46a5-9e9a-d9cc496f17d0" providerId="ADAL" clId="{7670AF1C-CCBC-4C77-8B3F-3729641C9EF5}" dt="2022-08-23T09:45:56.837" v="13499" actId="478"/>
          <ac:spMkLst>
            <pc:docMk/>
            <pc:sldMk cId="3621246680" sldId="4353"/>
            <ac:spMk id="3" creationId="{DAF7610B-8B52-6DE8-C55D-FDC0D411C52F}"/>
          </ac:spMkLst>
        </pc:spChg>
        <pc:spChg chg="add mod">
          <ac:chgData name="Sudarshan Chakravarthi" userId="9632d19e-631d-46a5-9e9a-d9cc496f17d0" providerId="ADAL" clId="{7670AF1C-CCBC-4C77-8B3F-3729641C9EF5}" dt="2022-08-25T13:47:25.069" v="18419" actId="113"/>
          <ac:spMkLst>
            <pc:docMk/>
            <pc:sldMk cId="3621246680" sldId="4353"/>
            <ac:spMk id="5" creationId="{C840B23A-BE88-933C-5E44-F4B17521A3EB}"/>
          </ac:spMkLst>
        </pc:spChg>
        <pc:spChg chg="add mod">
          <ac:chgData name="Sudarshan Chakravarthi" userId="9632d19e-631d-46a5-9e9a-d9cc496f17d0" providerId="ADAL" clId="{7670AF1C-CCBC-4C77-8B3F-3729641C9EF5}" dt="2022-08-25T13:47:20.004" v="18417" actId="1076"/>
          <ac:spMkLst>
            <pc:docMk/>
            <pc:sldMk cId="3621246680" sldId="4353"/>
            <ac:spMk id="7" creationId="{15734394-F642-6AD2-BD3B-605B84933FA3}"/>
          </ac:spMkLst>
        </pc:spChg>
        <pc:spChg chg="add mod">
          <ac:chgData name="Sudarshan Chakravarthi" userId="9632d19e-631d-46a5-9e9a-d9cc496f17d0" providerId="ADAL" clId="{7670AF1C-CCBC-4C77-8B3F-3729641C9EF5}" dt="2022-08-23T09:45:59.894" v="13500" actId="1076"/>
          <ac:spMkLst>
            <pc:docMk/>
            <pc:sldMk cId="3621246680" sldId="4353"/>
            <ac:spMk id="8" creationId="{469F1A52-16AE-0F0E-4977-74F406AA133F}"/>
          </ac:spMkLst>
        </pc:spChg>
        <pc:spChg chg="add mod">
          <ac:chgData name="Sudarshan Chakravarthi" userId="9632d19e-631d-46a5-9e9a-d9cc496f17d0" providerId="ADAL" clId="{7670AF1C-CCBC-4C77-8B3F-3729641C9EF5}" dt="2022-08-23T09:43:52.765" v="13344"/>
          <ac:spMkLst>
            <pc:docMk/>
            <pc:sldMk cId="3621246680" sldId="4353"/>
            <ac:spMk id="10" creationId="{39B91D2C-E76D-3A95-7451-E30DC4D332C5}"/>
          </ac:spMkLst>
        </pc:spChg>
        <pc:spChg chg="add del mod">
          <ac:chgData name="Sudarshan Chakravarthi" userId="9632d19e-631d-46a5-9e9a-d9cc496f17d0" providerId="ADAL" clId="{7670AF1C-CCBC-4C77-8B3F-3729641C9EF5}" dt="2022-08-25T16:39:45.477" v="20713" actId="478"/>
          <ac:spMkLst>
            <pc:docMk/>
            <pc:sldMk cId="3621246680" sldId="4353"/>
            <ac:spMk id="11" creationId="{0DA33747-8E0C-A508-9586-2F96DE57014F}"/>
          </ac:spMkLst>
        </pc:spChg>
        <pc:picChg chg="add mod">
          <ac:chgData name="Sudarshan Chakravarthi" userId="9632d19e-631d-46a5-9e9a-d9cc496f17d0" providerId="ADAL" clId="{7670AF1C-CCBC-4C77-8B3F-3729641C9EF5}" dt="2022-08-23T09:43:52.765" v="13344"/>
          <ac:picMkLst>
            <pc:docMk/>
            <pc:sldMk cId="3621246680" sldId="4353"/>
            <ac:picMk id="9" creationId="{B37F4AD4-C9B2-84E3-A502-0E8E2F444BB9}"/>
          </ac:picMkLst>
        </pc:picChg>
        <pc:picChg chg="add del mod">
          <ac:chgData name="Sudarshan Chakravarthi" userId="9632d19e-631d-46a5-9e9a-d9cc496f17d0" providerId="ADAL" clId="{7670AF1C-CCBC-4C77-8B3F-3729641C9EF5}" dt="2022-08-25T12:54:25.957" v="17637" actId="478"/>
          <ac:picMkLst>
            <pc:docMk/>
            <pc:sldMk cId="3621246680" sldId="4353"/>
            <ac:picMk id="1026" creationId="{D1AB254C-E3AE-603A-48D9-D3F5C6939CCB}"/>
          </ac:picMkLst>
        </pc:picChg>
        <pc:picChg chg="add mod">
          <ac:chgData name="Sudarshan Chakravarthi" userId="9632d19e-631d-46a5-9e9a-d9cc496f17d0" providerId="ADAL" clId="{7670AF1C-CCBC-4C77-8B3F-3729641C9EF5}" dt="2022-08-25T13:47:13.277" v="18416" actId="1076"/>
          <ac:picMkLst>
            <pc:docMk/>
            <pc:sldMk cId="3621246680" sldId="4353"/>
            <ac:picMk id="1028" creationId="{04A79F7A-13F3-6868-EE8E-3506E584A8C5}"/>
          </ac:picMkLst>
        </pc:picChg>
      </pc:sldChg>
      <pc:sldChg chg="addSp delSp modSp add mod ord">
        <pc:chgData name="Sudarshan Chakravarthi" userId="9632d19e-631d-46a5-9e9a-d9cc496f17d0" providerId="ADAL" clId="{7670AF1C-CCBC-4C77-8B3F-3729641C9EF5}" dt="2022-08-25T16:38:07.221" v="20700"/>
        <pc:sldMkLst>
          <pc:docMk/>
          <pc:sldMk cId="1842291741" sldId="4354"/>
        </pc:sldMkLst>
        <pc:spChg chg="add del mod">
          <ac:chgData name="Sudarshan Chakravarthi" userId="9632d19e-631d-46a5-9e9a-d9cc496f17d0" providerId="ADAL" clId="{7670AF1C-CCBC-4C77-8B3F-3729641C9EF5}" dt="2022-08-23T09:45:41.276" v="13482" actId="478"/>
          <ac:spMkLst>
            <pc:docMk/>
            <pc:sldMk cId="1842291741" sldId="4354"/>
            <ac:spMk id="3" creationId="{75BF7679-C583-0492-D45C-734D4DC4AAF5}"/>
          </ac:spMkLst>
        </pc:spChg>
        <pc:spChg chg="add mod">
          <ac:chgData name="Sudarshan Chakravarthi" userId="9632d19e-631d-46a5-9e9a-d9cc496f17d0" providerId="ADAL" clId="{7670AF1C-CCBC-4C77-8B3F-3729641C9EF5}" dt="2022-08-25T13:30:33.310" v="17950" actId="114"/>
          <ac:spMkLst>
            <pc:docMk/>
            <pc:sldMk cId="1842291741" sldId="4354"/>
            <ac:spMk id="5" creationId="{96C486B8-B2CE-D2AA-37DD-44943C227CB9}"/>
          </ac:spMkLst>
        </pc:spChg>
        <pc:spChg chg="add mod">
          <ac:chgData name="Sudarshan Chakravarthi" userId="9632d19e-631d-46a5-9e9a-d9cc496f17d0" providerId="ADAL" clId="{7670AF1C-CCBC-4C77-8B3F-3729641C9EF5}" dt="2022-08-25T13:36:59.692" v="18123" actId="6549"/>
          <ac:spMkLst>
            <pc:docMk/>
            <pc:sldMk cId="1842291741" sldId="4354"/>
            <ac:spMk id="7" creationId="{8D473A24-9D53-69C5-594B-FFCB2675807C}"/>
          </ac:spMkLst>
        </pc:spChg>
        <pc:spChg chg="add del mod">
          <ac:chgData name="Sudarshan Chakravarthi" userId="9632d19e-631d-46a5-9e9a-d9cc496f17d0" providerId="ADAL" clId="{7670AF1C-CCBC-4C77-8B3F-3729641C9EF5}" dt="2022-08-25T13:33:09.626" v="18046" actId="478"/>
          <ac:spMkLst>
            <pc:docMk/>
            <pc:sldMk cId="1842291741" sldId="4354"/>
            <ac:spMk id="9" creationId="{D7064079-F9CE-B79E-5420-85F208662076}"/>
          </ac:spMkLst>
        </pc:spChg>
        <pc:spChg chg="add mod">
          <ac:chgData name="Sudarshan Chakravarthi" userId="9632d19e-631d-46a5-9e9a-d9cc496f17d0" providerId="ADAL" clId="{7670AF1C-CCBC-4C77-8B3F-3729641C9EF5}" dt="2022-08-23T09:45:44.717" v="13483" actId="1076"/>
          <ac:spMkLst>
            <pc:docMk/>
            <pc:sldMk cId="1842291741" sldId="4354"/>
            <ac:spMk id="10" creationId="{24171ED8-85ED-FAB6-E804-379BDC8D5724}"/>
          </ac:spMkLst>
        </pc:spChg>
        <pc:spChg chg="add mod">
          <ac:chgData name="Sudarshan Chakravarthi" userId="9632d19e-631d-46a5-9e9a-d9cc496f17d0" providerId="ADAL" clId="{7670AF1C-CCBC-4C77-8B3F-3729641C9EF5}" dt="2022-08-23T09:43:53.733" v="13345"/>
          <ac:spMkLst>
            <pc:docMk/>
            <pc:sldMk cId="1842291741" sldId="4354"/>
            <ac:spMk id="12" creationId="{32206FFF-CC99-9BD6-BC9A-4DBD9F67BEB7}"/>
          </ac:spMkLst>
        </pc:spChg>
        <pc:spChg chg="add mod">
          <ac:chgData name="Sudarshan Chakravarthi" userId="9632d19e-631d-46a5-9e9a-d9cc496f17d0" providerId="ADAL" clId="{7670AF1C-CCBC-4C77-8B3F-3729641C9EF5}" dt="2022-08-25T13:37:28.210" v="18126" actId="1076"/>
          <ac:spMkLst>
            <pc:docMk/>
            <pc:sldMk cId="1842291741" sldId="4354"/>
            <ac:spMk id="15" creationId="{87ADC6EB-3B40-053C-45A9-D9760476D82E}"/>
          </ac:spMkLst>
        </pc:spChg>
        <pc:picChg chg="add mod">
          <ac:chgData name="Sudarshan Chakravarthi" userId="9632d19e-631d-46a5-9e9a-d9cc496f17d0" providerId="ADAL" clId="{7670AF1C-CCBC-4C77-8B3F-3729641C9EF5}" dt="2022-08-25T13:37:25.972" v="18125" actId="1076"/>
          <ac:picMkLst>
            <pc:docMk/>
            <pc:sldMk cId="1842291741" sldId="4354"/>
            <ac:picMk id="3" creationId="{6D8F733E-F8ED-45A1-DA2C-326C405C5C29}"/>
          </ac:picMkLst>
        </pc:picChg>
        <pc:picChg chg="add del mod">
          <ac:chgData name="Sudarshan Chakravarthi" userId="9632d19e-631d-46a5-9e9a-d9cc496f17d0" providerId="ADAL" clId="{7670AF1C-CCBC-4C77-8B3F-3729641C9EF5}" dt="2022-08-25T13:35:58.658" v="18063" actId="478"/>
          <ac:picMkLst>
            <pc:docMk/>
            <pc:sldMk cId="1842291741" sldId="4354"/>
            <ac:picMk id="6" creationId="{CF3B36EF-216E-E342-E20F-245C65AC0F9E}"/>
          </ac:picMkLst>
        </pc:picChg>
        <pc:picChg chg="add mod">
          <ac:chgData name="Sudarshan Chakravarthi" userId="9632d19e-631d-46a5-9e9a-d9cc496f17d0" providerId="ADAL" clId="{7670AF1C-CCBC-4C77-8B3F-3729641C9EF5}" dt="2022-08-23T09:43:53.733" v="13345"/>
          <ac:picMkLst>
            <pc:docMk/>
            <pc:sldMk cId="1842291741" sldId="4354"/>
            <ac:picMk id="11" creationId="{382AE890-2BCD-4370-E2C0-958CAE0EFAC4}"/>
          </ac:picMkLst>
        </pc:picChg>
        <pc:picChg chg="add del mod">
          <ac:chgData name="Sudarshan Chakravarthi" userId="9632d19e-631d-46a5-9e9a-d9cc496f17d0" providerId="ADAL" clId="{7670AF1C-CCBC-4C77-8B3F-3729641C9EF5}" dt="2022-08-25T13:35:57.762" v="18062" actId="478"/>
          <ac:picMkLst>
            <pc:docMk/>
            <pc:sldMk cId="1842291741" sldId="4354"/>
            <ac:picMk id="13" creationId="{36033334-EFC4-396D-C43F-55B973656432}"/>
          </ac:picMkLst>
        </pc:picChg>
      </pc:sldChg>
      <pc:sldChg chg="addSp delSp modSp add mod ord">
        <pc:chgData name="Sudarshan Chakravarthi" userId="9632d19e-631d-46a5-9e9a-d9cc496f17d0" providerId="ADAL" clId="{7670AF1C-CCBC-4C77-8B3F-3729641C9EF5}" dt="2022-08-25T16:37:55.083" v="20698"/>
        <pc:sldMkLst>
          <pc:docMk/>
          <pc:sldMk cId="1919023873" sldId="4355"/>
        </pc:sldMkLst>
        <pc:spChg chg="add mod">
          <ac:chgData name="Sudarshan Chakravarthi" userId="9632d19e-631d-46a5-9e9a-d9cc496f17d0" providerId="ADAL" clId="{7670AF1C-CCBC-4C77-8B3F-3729641C9EF5}" dt="2022-08-23T10:06:49.034" v="13867" actId="1076"/>
          <ac:spMkLst>
            <pc:docMk/>
            <pc:sldMk cId="1919023873" sldId="4355"/>
            <ac:spMk id="3" creationId="{5BF0F4BD-E8CD-71F3-3380-02BBB88F0DF2}"/>
          </ac:spMkLst>
        </pc:spChg>
        <pc:spChg chg="add mod">
          <ac:chgData name="Sudarshan Chakravarthi" userId="9632d19e-631d-46a5-9e9a-d9cc496f17d0" providerId="ADAL" clId="{7670AF1C-CCBC-4C77-8B3F-3729641C9EF5}" dt="2022-08-23T10:06:52.128" v="13868" actId="1076"/>
          <ac:spMkLst>
            <pc:docMk/>
            <pc:sldMk cId="1919023873" sldId="4355"/>
            <ac:spMk id="5" creationId="{E6BD6161-7BF6-A561-6EA8-D9595D832635}"/>
          </ac:spMkLst>
        </pc:spChg>
        <pc:spChg chg="add mod">
          <ac:chgData name="Sudarshan Chakravarthi" userId="9632d19e-631d-46a5-9e9a-d9cc496f17d0" providerId="ADAL" clId="{7670AF1C-CCBC-4C77-8B3F-3729641C9EF5}" dt="2022-08-23T10:02:16.796" v="13713" actId="1076"/>
          <ac:spMkLst>
            <pc:docMk/>
            <pc:sldMk cId="1919023873" sldId="4355"/>
            <ac:spMk id="6" creationId="{86E89523-510D-A75A-B0F8-5D5CE5E354F9}"/>
          </ac:spMkLst>
        </pc:spChg>
        <pc:spChg chg="add mod">
          <ac:chgData name="Sudarshan Chakravarthi" userId="9632d19e-631d-46a5-9e9a-d9cc496f17d0" providerId="ADAL" clId="{7670AF1C-CCBC-4C77-8B3F-3729641C9EF5}" dt="2022-08-23T09:28:01.766" v="13248" actId="1076"/>
          <ac:spMkLst>
            <pc:docMk/>
            <pc:sldMk cId="1919023873" sldId="4355"/>
            <ac:spMk id="7" creationId="{C6DE4324-7CBF-A993-2ECB-8CB622909BED}"/>
          </ac:spMkLst>
        </pc:spChg>
        <pc:spChg chg="add mod">
          <ac:chgData name="Sudarshan Chakravarthi" userId="9632d19e-631d-46a5-9e9a-d9cc496f17d0" providerId="ADAL" clId="{7670AF1C-CCBC-4C77-8B3F-3729641C9EF5}" dt="2022-08-23T09:44:57.601" v="13412" actId="20577"/>
          <ac:spMkLst>
            <pc:docMk/>
            <pc:sldMk cId="1919023873" sldId="4355"/>
            <ac:spMk id="8" creationId="{D2BEED8B-A81F-5001-5FF3-FF3BAC24D8EB}"/>
          </ac:spMkLst>
        </pc:spChg>
        <pc:spChg chg="add mod">
          <ac:chgData name="Sudarshan Chakravarthi" userId="9632d19e-631d-46a5-9e9a-d9cc496f17d0" providerId="ADAL" clId="{7670AF1C-CCBC-4C77-8B3F-3729641C9EF5}" dt="2022-08-23T09:43:54.768" v="13346"/>
          <ac:spMkLst>
            <pc:docMk/>
            <pc:sldMk cId="1919023873" sldId="4355"/>
            <ac:spMk id="10" creationId="{AFD6B137-F511-713D-CC19-C944A784F425}"/>
          </ac:spMkLst>
        </pc:spChg>
        <pc:spChg chg="add del mod">
          <ac:chgData name="Sudarshan Chakravarthi" userId="9632d19e-631d-46a5-9e9a-d9cc496f17d0" providerId="ADAL" clId="{7670AF1C-CCBC-4C77-8B3F-3729641C9EF5}" dt="2022-08-23T10:02:49.697" v="13722" actId="478"/>
          <ac:spMkLst>
            <pc:docMk/>
            <pc:sldMk cId="1919023873" sldId="4355"/>
            <ac:spMk id="11" creationId="{85BC814E-B712-6D68-0282-97CCEF24E269}"/>
          </ac:spMkLst>
        </pc:spChg>
        <pc:spChg chg="add mod">
          <ac:chgData name="Sudarshan Chakravarthi" userId="9632d19e-631d-46a5-9e9a-d9cc496f17d0" providerId="ADAL" clId="{7670AF1C-CCBC-4C77-8B3F-3729641C9EF5}" dt="2022-08-23T10:06:55.257" v="13869" actId="1076"/>
          <ac:spMkLst>
            <pc:docMk/>
            <pc:sldMk cId="1919023873" sldId="4355"/>
            <ac:spMk id="12" creationId="{9B0BA05A-F3FE-69EF-4326-8EFB370849E1}"/>
          </ac:spMkLst>
        </pc:spChg>
        <pc:grpChg chg="add mod">
          <ac:chgData name="Sudarshan Chakravarthi" userId="9632d19e-631d-46a5-9e9a-d9cc496f17d0" providerId="ADAL" clId="{7670AF1C-CCBC-4C77-8B3F-3729641C9EF5}" dt="2022-08-23T10:06:55.257" v="13869" actId="1076"/>
          <ac:grpSpMkLst>
            <pc:docMk/>
            <pc:sldMk cId="1919023873" sldId="4355"/>
            <ac:grpSpMk id="13" creationId="{40CCE016-F3AA-E02F-3250-2CB7ED9C4DD2}"/>
          </ac:grpSpMkLst>
        </pc:grpChg>
        <pc:picChg chg="add mod">
          <ac:chgData name="Sudarshan Chakravarthi" userId="9632d19e-631d-46a5-9e9a-d9cc496f17d0" providerId="ADAL" clId="{7670AF1C-CCBC-4C77-8B3F-3729641C9EF5}" dt="2022-08-23T09:43:54.768" v="13346"/>
          <ac:picMkLst>
            <pc:docMk/>
            <pc:sldMk cId="1919023873" sldId="4355"/>
            <ac:picMk id="9" creationId="{775F42AF-1B08-09EA-B4DD-BB31516FBF62}"/>
          </ac:picMkLst>
        </pc:picChg>
        <pc:picChg chg="add mod">
          <ac:chgData name="Sudarshan Chakravarthi" userId="9632d19e-631d-46a5-9e9a-d9cc496f17d0" providerId="ADAL" clId="{7670AF1C-CCBC-4C77-8B3F-3729641C9EF5}" dt="2022-08-23T10:07:26.050" v="13870"/>
          <ac:picMkLst>
            <pc:docMk/>
            <pc:sldMk cId="1919023873" sldId="4355"/>
            <ac:picMk id="1026" creationId="{422D0087-F10D-FFFC-8F31-A04E9494DC98}"/>
          </ac:picMkLst>
        </pc:picChg>
      </pc:sldChg>
      <pc:sldChg chg="addSp delSp modSp add mod ord">
        <pc:chgData name="Sudarshan Chakravarthi" userId="9632d19e-631d-46a5-9e9a-d9cc496f17d0" providerId="ADAL" clId="{7670AF1C-CCBC-4C77-8B3F-3729641C9EF5}" dt="2022-08-25T16:26:54.249" v="20376" actId="404"/>
        <pc:sldMkLst>
          <pc:docMk/>
          <pc:sldMk cId="499117907" sldId="4356"/>
        </pc:sldMkLst>
        <pc:spChg chg="mod">
          <ac:chgData name="Sudarshan Chakravarthi" userId="9632d19e-631d-46a5-9e9a-d9cc496f17d0" providerId="ADAL" clId="{7670AF1C-CCBC-4C77-8B3F-3729641C9EF5}" dt="2022-06-04T05:31:15.838" v="10680" actId="1076"/>
          <ac:spMkLst>
            <pc:docMk/>
            <pc:sldMk cId="499117907" sldId="4356"/>
            <ac:spMk id="2" creationId="{5EE9ED35-A711-BA9E-E39A-85F955CBBB5F}"/>
          </ac:spMkLst>
        </pc:spChg>
        <pc:spChg chg="mod">
          <ac:chgData name="Sudarshan Chakravarthi" userId="9632d19e-631d-46a5-9e9a-d9cc496f17d0" providerId="ADAL" clId="{7670AF1C-CCBC-4C77-8B3F-3729641C9EF5}" dt="2022-08-25T16:26:54.249" v="20376" actId="404"/>
          <ac:spMkLst>
            <pc:docMk/>
            <pc:sldMk cId="499117907" sldId="4356"/>
            <ac:spMk id="4" creationId="{959F28D7-0474-DDC6-62BB-3F0A163E9213}"/>
          </ac:spMkLst>
        </pc:spChg>
        <pc:graphicFrameChg chg="add mod modGraphic">
          <ac:chgData name="Sudarshan Chakravarthi" userId="9632d19e-631d-46a5-9e9a-d9cc496f17d0" providerId="ADAL" clId="{7670AF1C-CCBC-4C77-8B3F-3729641C9EF5}" dt="2022-08-25T16:26:46.363" v="20372" actId="1076"/>
          <ac:graphicFrameMkLst>
            <pc:docMk/>
            <pc:sldMk cId="499117907" sldId="4356"/>
            <ac:graphicFrameMk id="5" creationId="{2BDDB530-BBBE-1D7C-003C-2816C8182FCE}"/>
          </ac:graphicFrameMkLst>
        </pc:graphicFrameChg>
        <pc:graphicFrameChg chg="del">
          <ac:chgData name="Sudarshan Chakravarthi" userId="9632d19e-631d-46a5-9e9a-d9cc496f17d0" providerId="ADAL" clId="{7670AF1C-CCBC-4C77-8B3F-3729641C9EF5}" dt="2022-06-04T05:24:52.179" v="10417" actId="478"/>
          <ac:graphicFrameMkLst>
            <pc:docMk/>
            <pc:sldMk cId="499117907" sldId="4356"/>
            <ac:graphicFrameMk id="7" creationId="{82FE7202-7D78-4ED8-DA79-46ACC6C9EAB8}"/>
          </ac:graphicFrameMkLst>
        </pc:graphicFrameChg>
        <pc:picChg chg="add del mod modCrop">
          <ac:chgData name="Sudarshan Chakravarthi" userId="9632d19e-631d-46a5-9e9a-d9cc496f17d0" providerId="ADAL" clId="{7670AF1C-CCBC-4C77-8B3F-3729641C9EF5}" dt="2022-08-25T16:26:41.656" v="20371" actId="478"/>
          <ac:picMkLst>
            <pc:docMk/>
            <pc:sldMk cId="499117907" sldId="4356"/>
            <ac:picMk id="7" creationId="{8778F0A0-0928-E16C-26C3-BBB75A69389E}"/>
          </ac:picMkLst>
        </pc:picChg>
        <pc:picChg chg="del mod">
          <ac:chgData name="Sudarshan Chakravarthi" userId="9632d19e-631d-46a5-9e9a-d9cc496f17d0" providerId="ADAL" clId="{7670AF1C-CCBC-4C77-8B3F-3729641C9EF5}" dt="2022-06-06T05:15:12.637" v="10689" actId="478"/>
          <ac:picMkLst>
            <pc:docMk/>
            <pc:sldMk cId="499117907" sldId="4356"/>
            <ac:picMk id="9" creationId="{5761250A-905F-C498-BD83-0210B89B8FD8}"/>
          </ac:picMkLst>
        </pc:picChg>
      </pc:sldChg>
      <pc:sldChg chg="addSp modSp new del mod">
        <pc:chgData name="Sudarshan Chakravarthi" userId="9632d19e-631d-46a5-9e9a-d9cc496f17d0" providerId="ADAL" clId="{7670AF1C-CCBC-4C77-8B3F-3729641C9EF5}" dt="2022-08-23T09:48:41.226" v="13586" actId="47"/>
        <pc:sldMkLst>
          <pc:docMk/>
          <pc:sldMk cId="1627124186" sldId="4357"/>
        </pc:sldMkLst>
        <pc:spChg chg="add mod">
          <ac:chgData name="Sudarshan Chakravarthi" userId="9632d19e-631d-46a5-9e9a-d9cc496f17d0" providerId="ADAL" clId="{7670AF1C-CCBC-4C77-8B3F-3729641C9EF5}" dt="2022-08-23T09:48:35.734" v="13585" actId="14100"/>
          <ac:spMkLst>
            <pc:docMk/>
            <pc:sldMk cId="1627124186" sldId="4357"/>
            <ac:spMk id="3" creationId="{9C258006-F250-D5F3-C9D0-8E4C20C6502D}"/>
          </ac:spMkLst>
        </pc:spChg>
        <pc:spChg chg="add mod">
          <ac:chgData name="Sudarshan Chakravarthi" userId="9632d19e-631d-46a5-9e9a-d9cc496f17d0" providerId="ADAL" clId="{7670AF1C-CCBC-4C77-8B3F-3729641C9EF5}" dt="2022-08-23T09:43:48.488" v="13340"/>
          <ac:spMkLst>
            <pc:docMk/>
            <pc:sldMk cId="1627124186" sldId="4357"/>
            <ac:spMk id="4" creationId="{BAF11D3D-B227-83B7-3748-674DF423C094}"/>
          </ac:spMkLst>
        </pc:spChg>
        <pc:spChg chg="add mod">
          <ac:chgData name="Sudarshan Chakravarthi" userId="9632d19e-631d-46a5-9e9a-d9cc496f17d0" providerId="ADAL" clId="{7670AF1C-CCBC-4C77-8B3F-3729641C9EF5}" dt="2022-08-23T09:43:48.488" v="13340"/>
          <ac:spMkLst>
            <pc:docMk/>
            <pc:sldMk cId="1627124186" sldId="4357"/>
            <ac:spMk id="6" creationId="{9AF69C9E-4F6D-6A12-8273-7CA01F51F52A}"/>
          </ac:spMkLst>
        </pc:spChg>
        <pc:picChg chg="add mod">
          <ac:chgData name="Sudarshan Chakravarthi" userId="9632d19e-631d-46a5-9e9a-d9cc496f17d0" providerId="ADAL" clId="{7670AF1C-CCBC-4C77-8B3F-3729641C9EF5}" dt="2022-08-23T09:43:48.488" v="13340"/>
          <ac:picMkLst>
            <pc:docMk/>
            <pc:sldMk cId="1627124186" sldId="4357"/>
            <ac:picMk id="5" creationId="{DD5EF32A-C7E5-BE02-54B2-DD593B3E80EF}"/>
          </ac:picMkLst>
        </pc:picChg>
      </pc:sldChg>
      <pc:sldChg chg="addSp delSp modSp new mod ord">
        <pc:chgData name="Sudarshan Chakravarthi" userId="9632d19e-631d-46a5-9e9a-d9cc496f17d0" providerId="ADAL" clId="{7670AF1C-CCBC-4C77-8B3F-3729641C9EF5}" dt="2022-08-25T16:36:19.181" v="20689"/>
        <pc:sldMkLst>
          <pc:docMk/>
          <pc:sldMk cId="1152931146" sldId="4358"/>
        </pc:sldMkLst>
        <pc:spChg chg="add mod">
          <ac:chgData name="Sudarshan Chakravarthi" userId="9632d19e-631d-46a5-9e9a-d9cc496f17d0" providerId="ADAL" clId="{7670AF1C-CCBC-4C77-8B3F-3729641C9EF5}" dt="2022-08-23T09:11:33.384" v="12530" actId="20577"/>
          <ac:spMkLst>
            <pc:docMk/>
            <pc:sldMk cId="1152931146" sldId="4358"/>
            <ac:spMk id="2" creationId="{324C8B06-D7EE-8365-D450-4568E9DE783D}"/>
          </ac:spMkLst>
        </pc:spChg>
        <pc:spChg chg="add mod">
          <ac:chgData name="Sudarshan Chakravarthi" userId="9632d19e-631d-46a5-9e9a-d9cc496f17d0" providerId="ADAL" clId="{7670AF1C-CCBC-4C77-8B3F-3729641C9EF5}" dt="2022-08-25T16:36:00.348" v="20686" actId="403"/>
          <ac:spMkLst>
            <pc:docMk/>
            <pc:sldMk cId="1152931146" sldId="4358"/>
            <ac:spMk id="3" creationId="{8B1DE42F-235C-6247-9833-609774BAE32D}"/>
          </ac:spMkLst>
        </pc:spChg>
        <pc:spChg chg="add del mod">
          <ac:chgData name="Sudarshan Chakravarthi" userId="9632d19e-631d-46a5-9e9a-d9cc496f17d0" providerId="ADAL" clId="{7670AF1C-CCBC-4C77-8B3F-3729641C9EF5}" dt="2022-08-23T09:44:41.177" v="13392" actId="478"/>
          <ac:spMkLst>
            <pc:docMk/>
            <pc:sldMk cId="1152931146" sldId="4358"/>
            <ac:spMk id="4" creationId="{17815FA7-B1F4-BF87-EB95-15FC6F4A7000}"/>
          </ac:spMkLst>
        </pc:spChg>
        <pc:spChg chg="add mod">
          <ac:chgData name="Sudarshan Chakravarthi" userId="9632d19e-631d-46a5-9e9a-d9cc496f17d0" providerId="ADAL" clId="{7670AF1C-CCBC-4C77-8B3F-3729641C9EF5}" dt="2022-08-25T16:36:07.716" v="20687" actId="1076"/>
          <ac:spMkLst>
            <pc:docMk/>
            <pc:sldMk cId="1152931146" sldId="4358"/>
            <ac:spMk id="6" creationId="{D5B63F72-B9D1-63CC-4A40-32263F862A05}"/>
          </ac:spMkLst>
        </pc:spChg>
        <pc:spChg chg="add del mod">
          <ac:chgData name="Sudarshan Chakravarthi" userId="9632d19e-631d-46a5-9e9a-d9cc496f17d0" providerId="ADAL" clId="{7670AF1C-CCBC-4C77-8B3F-3729641C9EF5}" dt="2022-08-25T16:35:40.593" v="20679" actId="478"/>
          <ac:spMkLst>
            <pc:docMk/>
            <pc:sldMk cId="1152931146" sldId="4358"/>
            <ac:spMk id="8" creationId="{2BA7F681-7DB6-0629-B5CA-DF69D7909D12}"/>
          </ac:spMkLst>
        </pc:spChg>
        <pc:spChg chg="add mod">
          <ac:chgData name="Sudarshan Chakravarthi" userId="9632d19e-631d-46a5-9e9a-d9cc496f17d0" providerId="ADAL" clId="{7670AF1C-CCBC-4C77-8B3F-3729641C9EF5}" dt="2022-08-23T10:10:53.949" v="13937" actId="20577"/>
          <ac:spMkLst>
            <pc:docMk/>
            <pc:sldMk cId="1152931146" sldId="4358"/>
            <ac:spMk id="9" creationId="{0B79DE15-B058-C1FF-2F31-51AA1A879FA0}"/>
          </ac:spMkLst>
        </pc:spChg>
        <pc:spChg chg="add mod">
          <ac:chgData name="Sudarshan Chakravarthi" userId="9632d19e-631d-46a5-9e9a-d9cc496f17d0" providerId="ADAL" clId="{7670AF1C-CCBC-4C77-8B3F-3729641C9EF5}" dt="2022-08-23T09:43:55.869" v="13347"/>
          <ac:spMkLst>
            <pc:docMk/>
            <pc:sldMk cId="1152931146" sldId="4358"/>
            <ac:spMk id="11" creationId="{BD030F87-1556-D2FB-80BC-C83920CB6ACE}"/>
          </ac:spMkLst>
        </pc:spChg>
        <pc:spChg chg="add mod">
          <ac:chgData name="Sudarshan Chakravarthi" userId="9632d19e-631d-46a5-9e9a-d9cc496f17d0" providerId="ADAL" clId="{7670AF1C-CCBC-4C77-8B3F-3729641C9EF5}" dt="2022-08-23T10:10:24.736" v="13921" actId="1076"/>
          <ac:spMkLst>
            <pc:docMk/>
            <pc:sldMk cId="1152931146" sldId="4358"/>
            <ac:spMk id="14" creationId="{0DC5A748-DD25-7590-D6C6-86AE431D4DA8}"/>
          </ac:spMkLst>
        </pc:spChg>
        <pc:spChg chg="mod">
          <ac:chgData name="Sudarshan Chakravarthi" userId="9632d19e-631d-46a5-9e9a-d9cc496f17d0" providerId="ADAL" clId="{7670AF1C-CCBC-4C77-8B3F-3729641C9EF5}" dt="2022-08-23T10:18:05.011" v="14033" actId="2711"/>
          <ac:spMkLst>
            <pc:docMk/>
            <pc:sldMk cId="1152931146" sldId="4358"/>
            <ac:spMk id="22" creationId="{17072436-A3CB-7B59-7F36-0FBA5B057D76}"/>
          </ac:spMkLst>
        </pc:spChg>
        <pc:spChg chg="mod">
          <ac:chgData name="Sudarshan Chakravarthi" userId="9632d19e-631d-46a5-9e9a-d9cc496f17d0" providerId="ADAL" clId="{7670AF1C-CCBC-4C77-8B3F-3729641C9EF5}" dt="2022-08-23T10:16:51.322" v="13966"/>
          <ac:spMkLst>
            <pc:docMk/>
            <pc:sldMk cId="1152931146" sldId="4358"/>
            <ac:spMk id="24" creationId="{F399AA52-3F66-5617-321F-01E5109DDA12}"/>
          </ac:spMkLst>
        </pc:spChg>
        <pc:spChg chg="mod">
          <ac:chgData name="Sudarshan Chakravarthi" userId="9632d19e-631d-46a5-9e9a-d9cc496f17d0" providerId="ADAL" clId="{7670AF1C-CCBC-4C77-8B3F-3729641C9EF5}" dt="2022-08-23T10:16:51.322" v="13966"/>
          <ac:spMkLst>
            <pc:docMk/>
            <pc:sldMk cId="1152931146" sldId="4358"/>
            <ac:spMk id="26" creationId="{7AEC3255-4C0B-2A84-E743-1F781BC9D7D4}"/>
          </ac:spMkLst>
        </pc:spChg>
        <pc:spChg chg="add mod">
          <ac:chgData name="Sudarshan Chakravarthi" userId="9632d19e-631d-46a5-9e9a-d9cc496f17d0" providerId="ADAL" clId="{7670AF1C-CCBC-4C77-8B3F-3729641C9EF5}" dt="2022-08-23T10:24:12.268" v="14420" actId="164"/>
          <ac:spMkLst>
            <pc:docMk/>
            <pc:sldMk cId="1152931146" sldId="4358"/>
            <ac:spMk id="27" creationId="{1F70CFF3-D06A-98C1-C17B-2B438A45D8B9}"/>
          </ac:spMkLst>
        </pc:spChg>
        <pc:spChg chg="add mod">
          <ac:chgData name="Sudarshan Chakravarthi" userId="9632d19e-631d-46a5-9e9a-d9cc496f17d0" providerId="ADAL" clId="{7670AF1C-CCBC-4C77-8B3F-3729641C9EF5}" dt="2022-08-23T10:24:12.268" v="14420" actId="164"/>
          <ac:spMkLst>
            <pc:docMk/>
            <pc:sldMk cId="1152931146" sldId="4358"/>
            <ac:spMk id="28" creationId="{07B1FAF9-F311-EA36-4B57-3EDF4A17018B}"/>
          </ac:spMkLst>
        </pc:spChg>
        <pc:spChg chg="add mod">
          <ac:chgData name="Sudarshan Chakravarthi" userId="9632d19e-631d-46a5-9e9a-d9cc496f17d0" providerId="ADAL" clId="{7670AF1C-CCBC-4C77-8B3F-3729641C9EF5}" dt="2022-08-23T10:24:12.268" v="14420" actId="164"/>
          <ac:spMkLst>
            <pc:docMk/>
            <pc:sldMk cId="1152931146" sldId="4358"/>
            <ac:spMk id="29" creationId="{4190F36E-024D-4D12-3750-1B9A1853462D}"/>
          </ac:spMkLst>
        </pc:spChg>
        <pc:spChg chg="add mod">
          <ac:chgData name="Sudarshan Chakravarthi" userId="9632d19e-631d-46a5-9e9a-d9cc496f17d0" providerId="ADAL" clId="{7670AF1C-CCBC-4C77-8B3F-3729641C9EF5}" dt="2022-08-23T10:24:12.268" v="14420" actId="164"/>
          <ac:spMkLst>
            <pc:docMk/>
            <pc:sldMk cId="1152931146" sldId="4358"/>
            <ac:spMk id="30" creationId="{C4B1C196-268C-1ACA-E2AA-E5772A3653A8}"/>
          </ac:spMkLst>
        </pc:spChg>
        <pc:spChg chg="add mod">
          <ac:chgData name="Sudarshan Chakravarthi" userId="9632d19e-631d-46a5-9e9a-d9cc496f17d0" providerId="ADAL" clId="{7670AF1C-CCBC-4C77-8B3F-3729641C9EF5}" dt="2022-08-23T10:24:26.222" v="14426" actId="1035"/>
          <ac:spMkLst>
            <pc:docMk/>
            <pc:sldMk cId="1152931146" sldId="4358"/>
            <ac:spMk id="31" creationId="{38C2EE7F-853A-8D6A-71E2-EDD9F3982E9B}"/>
          </ac:spMkLst>
        </pc:spChg>
        <pc:spChg chg="add mod">
          <ac:chgData name="Sudarshan Chakravarthi" userId="9632d19e-631d-46a5-9e9a-d9cc496f17d0" providerId="ADAL" clId="{7670AF1C-CCBC-4C77-8B3F-3729641C9EF5}" dt="2022-08-23T10:24:12.268" v="14420" actId="164"/>
          <ac:spMkLst>
            <pc:docMk/>
            <pc:sldMk cId="1152931146" sldId="4358"/>
            <ac:spMk id="32" creationId="{5720C7E8-969A-1E35-E2A0-9C6A3D030873}"/>
          </ac:spMkLst>
        </pc:spChg>
        <pc:grpChg chg="add del mod">
          <ac:chgData name="Sudarshan Chakravarthi" userId="9632d19e-631d-46a5-9e9a-d9cc496f17d0" providerId="ADAL" clId="{7670AF1C-CCBC-4C77-8B3F-3729641C9EF5}" dt="2022-08-23T10:23:22.140" v="14406" actId="478"/>
          <ac:grpSpMkLst>
            <pc:docMk/>
            <pc:sldMk cId="1152931146" sldId="4358"/>
            <ac:grpSpMk id="17" creationId="{6625529E-F2EA-05D1-4AED-CF3DA5B07355}"/>
          </ac:grpSpMkLst>
        </pc:grpChg>
        <pc:grpChg chg="mod">
          <ac:chgData name="Sudarshan Chakravarthi" userId="9632d19e-631d-46a5-9e9a-d9cc496f17d0" providerId="ADAL" clId="{7670AF1C-CCBC-4C77-8B3F-3729641C9EF5}" dt="2022-08-23T10:16:51.322" v="13966"/>
          <ac:grpSpMkLst>
            <pc:docMk/>
            <pc:sldMk cId="1152931146" sldId="4358"/>
            <ac:grpSpMk id="18" creationId="{B1207A9B-7FEE-CFDC-F604-9EB57DDCF246}"/>
          </ac:grpSpMkLst>
        </pc:grpChg>
        <pc:grpChg chg="mod">
          <ac:chgData name="Sudarshan Chakravarthi" userId="9632d19e-631d-46a5-9e9a-d9cc496f17d0" providerId="ADAL" clId="{7670AF1C-CCBC-4C77-8B3F-3729641C9EF5}" dt="2022-08-23T10:16:51.322" v="13966"/>
          <ac:grpSpMkLst>
            <pc:docMk/>
            <pc:sldMk cId="1152931146" sldId="4358"/>
            <ac:grpSpMk id="19" creationId="{1AB6DABF-9BE1-FCF7-8C81-ABA0697CDC70}"/>
          </ac:grpSpMkLst>
        </pc:grpChg>
        <pc:grpChg chg="mod">
          <ac:chgData name="Sudarshan Chakravarthi" userId="9632d19e-631d-46a5-9e9a-d9cc496f17d0" providerId="ADAL" clId="{7670AF1C-CCBC-4C77-8B3F-3729641C9EF5}" dt="2022-08-23T10:16:51.322" v="13966"/>
          <ac:grpSpMkLst>
            <pc:docMk/>
            <pc:sldMk cId="1152931146" sldId="4358"/>
            <ac:grpSpMk id="20" creationId="{7F3420DF-A984-067C-CE58-216497EF7ED3}"/>
          </ac:grpSpMkLst>
        </pc:grpChg>
        <pc:grpChg chg="add mod">
          <ac:chgData name="Sudarshan Chakravarthi" userId="9632d19e-631d-46a5-9e9a-d9cc496f17d0" providerId="ADAL" clId="{7670AF1C-CCBC-4C77-8B3F-3729641C9EF5}" dt="2022-08-23T10:24:43.621" v="14429" actId="1076"/>
          <ac:grpSpMkLst>
            <pc:docMk/>
            <pc:sldMk cId="1152931146" sldId="4358"/>
            <ac:grpSpMk id="33" creationId="{06B9234C-F297-8F44-9D3C-C13CAA7C34E5}"/>
          </ac:grpSpMkLst>
        </pc:grpChg>
        <pc:graphicFrameChg chg="mod">
          <ac:chgData name="Sudarshan Chakravarthi" userId="9632d19e-631d-46a5-9e9a-d9cc496f17d0" providerId="ADAL" clId="{7670AF1C-CCBC-4C77-8B3F-3729641C9EF5}" dt="2022-08-23T10:16:51.322" v="13966"/>
          <ac:graphicFrameMkLst>
            <pc:docMk/>
            <pc:sldMk cId="1152931146" sldId="4358"/>
            <ac:graphicFrameMk id="21" creationId="{B7B4DB2A-E2B1-7864-7423-F00F518FBB17}"/>
          </ac:graphicFrameMkLst>
        </pc:graphicFrameChg>
        <pc:graphicFrameChg chg="mod">
          <ac:chgData name="Sudarshan Chakravarthi" userId="9632d19e-631d-46a5-9e9a-d9cc496f17d0" providerId="ADAL" clId="{7670AF1C-CCBC-4C77-8B3F-3729641C9EF5}" dt="2022-08-23T10:16:51.322" v="13966"/>
          <ac:graphicFrameMkLst>
            <pc:docMk/>
            <pc:sldMk cId="1152931146" sldId="4358"/>
            <ac:graphicFrameMk id="23" creationId="{6DFA24CD-DE25-F63B-22CD-CECB69F9F098}"/>
          </ac:graphicFrameMkLst>
        </pc:graphicFrameChg>
        <pc:graphicFrameChg chg="mod">
          <ac:chgData name="Sudarshan Chakravarthi" userId="9632d19e-631d-46a5-9e9a-d9cc496f17d0" providerId="ADAL" clId="{7670AF1C-CCBC-4C77-8B3F-3729641C9EF5}" dt="2022-08-23T10:16:51.322" v="13966"/>
          <ac:graphicFrameMkLst>
            <pc:docMk/>
            <pc:sldMk cId="1152931146" sldId="4358"/>
            <ac:graphicFrameMk id="25" creationId="{F7A32477-CAFF-B0E8-45F5-98A563EE5832}"/>
          </ac:graphicFrameMkLst>
        </pc:graphicFrameChg>
        <pc:picChg chg="add mod">
          <ac:chgData name="Sudarshan Chakravarthi" userId="9632d19e-631d-46a5-9e9a-d9cc496f17d0" providerId="ADAL" clId="{7670AF1C-CCBC-4C77-8B3F-3729641C9EF5}" dt="2022-08-23T09:43:55.869" v="13347"/>
          <ac:picMkLst>
            <pc:docMk/>
            <pc:sldMk cId="1152931146" sldId="4358"/>
            <ac:picMk id="10" creationId="{47A9571C-2C60-2AA2-291A-F74F2A423F8B}"/>
          </ac:picMkLst>
        </pc:picChg>
        <pc:picChg chg="add mod modCrop">
          <ac:chgData name="Sudarshan Chakravarthi" userId="9632d19e-631d-46a5-9e9a-d9cc496f17d0" providerId="ADAL" clId="{7670AF1C-CCBC-4C77-8B3F-3729641C9EF5}" dt="2022-08-23T10:10:29.825" v="13922"/>
          <ac:picMkLst>
            <pc:docMk/>
            <pc:sldMk cId="1152931146" sldId="4358"/>
            <ac:picMk id="13" creationId="{4F16F143-7D60-ED58-47D4-66A69FD75ADD}"/>
          </ac:picMkLst>
        </pc:picChg>
        <pc:picChg chg="add del mod modCrop">
          <ac:chgData name="Sudarshan Chakravarthi" userId="9632d19e-631d-46a5-9e9a-d9cc496f17d0" providerId="ADAL" clId="{7670AF1C-CCBC-4C77-8B3F-3729641C9EF5}" dt="2022-08-25T16:35:08.132" v="20673" actId="478"/>
          <ac:picMkLst>
            <pc:docMk/>
            <pc:sldMk cId="1152931146" sldId="4358"/>
            <ac:picMk id="16" creationId="{E0892E2A-0A7C-A6A5-1E36-5685B6B3E38B}"/>
          </ac:picMkLst>
        </pc:picChg>
        <pc:picChg chg="add del mod">
          <ac:chgData name="Sudarshan Chakravarthi" userId="9632d19e-631d-46a5-9e9a-d9cc496f17d0" providerId="ADAL" clId="{7670AF1C-CCBC-4C77-8B3F-3729641C9EF5}" dt="2022-08-23T10:10:32.853" v="13923" actId="478"/>
          <ac:picMkLst>
            <pc:docMk/>
            <pc:sldMk cId="1152931146" sldId="4358"/>
            <ac:picMk id="2050" creationId="{FBE15197-7680-7270-9475-CB7F6BABB234}"/>
          </ac:picMkLst>
        </pc:picChg>
      </pc:sldChg>
      <pc:sldChg chg="addSp delSp modSp new del mod">
        <pc:chgData name="Sudarshan Chakravarthi" userId="9632d19e-631d-46a5-9e9a-d9cc496f17d0" providerId="ADAL" clId="{7670AF1C-CCBC-4C77-8B3F-3729641C9EF5}" dt="2022-08-23T10:37:46.909" v="14500" actId="47"/>
        <pc:sldMkLst>
          <pc:docMk/>
          <pc:sldMk cId="1676101044" sldId="4359"/>
        </pc:sldMkLst>
        <pc:spChg chg="add mod">
          <ac:chgData name="Sudarshan Chakravarthi" userId="9632d19e-631d-46a5-9e9a-d9cc496f17d0" providerId="ADAL" clId="{7670AF1C-CCBC-4C77-8B3F-3729641C9EF5}" dt="2022-08-23T09:14:38.118" v="12585" actId="1076"/>
          <ac:spMkLst>
            <pc:docMk/>
            <pc:sldMk cId="1676101044" sldId="4359"/>
            <ac:spMk id="3" creationId="{9F48929A-EF6B-BF1F-83F7-976A821FB0F9}"/>
          </ac:spMkLst>
        </pc:spChg>
        <pc:spChg chg="add del mod">
          <ac:chgData name="Sudarshan Chakravarthi" userId="9632d19e-631d-46a5-9e9a-d9cc496f17d0" providerId="ADAL" clId="{7670AF1C-CCBC-4C77-8B3F-3729641C9EF5}" dt="2022-08-23T10:36:09.130" v="14459" actId="478"/>
          <ac:spMkLst>
            <pc:docMk/>
            <pc:sldMk cId="1676101044" sldId="4359"/>
            <ac:spMk id="5" creationId="{660917BB-D4A4-1A18-4012-225C985CAC08}"/>
          </ac:spMkLst>
        </pc:spChg>
        <pc:spChg chg="add mod">
          <ac:chgData name="Sudarshan Chakravarthi" userId="9632d19e-631d-46a5-9e9a-d9cc496f17d0" providerId="ADAL" clId="{7670AF1C-CCBC-4C77-8B3F-3729641C9EF5}" dt="2022-08-23T09:39:58.008" v="13250" actId="20577"/>
          <ac:spMkLst>
            <pc:docMk/>
            <pc:sldMk cId="1676101044" sldId="4359"/>
            <ac:spMk id="6" creationId="{E9FFD17D-A5F0-3BB4-5F13-0CD1D584B4CC}"/>
          </ac:spMkLst>
        </pc:spChg>
        <pc:spChg chg="add mod">
          <ac:chgData name="Sudarshan Chakravarthi" userId="9632d19e-631d-46a5-9e9a-d9cc496f17d0" providerId="ADAL" clId="{7670AF1C-CCBC-4C77-8B3F-3729641C9EF5}" dt="2022-08-23T09:43:56.861" v="13348"/>
          <ac:spMkLst>
            <pc:docMk/>
            <pc:sldMk cId="1676101044" sldId="4359"/>
            <ac:spMk id="7" creationId="{851EAB63-9807-25F8-571D-4DF629F82E70}"/>
          </ac:spMkLst>
        </pc:spChg>
        <pc:spChg chg="add mod">
          <ac:chgData name="Sudarshan Chakravarthi" userId="9632d19e-631d-46a5-9e9a-d9cc496f17d0" providerId="ADAL" clId="{7670AF1C-CCBC-4C77-8B3F-3729641C9EF5}" dt="2022-08-23T09:43:56.861" v="13348"/>
          <ac:spMkLst>
            <pc:docMk/>
            <pc:sldMk cId="1676101044" sldId="4359"/>
            <ac:spMk id="9" creationId="{423D383B-32AB-995E-40FD-FE487631835E}"/>
          </ac:spMkLst>
        </pc:spChg>
        <pc:spChg chg="add mod">
          <ac:chgData name="Sudarshan Chakravarthi" userId="9632d19e-631d-46a5-9e9a-d9cc496f17d0" providerId="ADAL" clId="{7670AF1C-CCBC-4C77-8B3F-3729641C9EF5}" dt="2022-08-23T10:36:58.262" v="14496" actId="6549"/>
          <ac:spMkLst>
            <pc:docMk/>
            <pc:sldMk cId="1676101044" sldId="4359"/>
            <ac:spMk id="11" creationId="{CD6E4B2B-2166-82EE-8220-5489A7460B67}"/>
          </ac:spMkLst>
        </pc:spChg>
        <pc:picChg chg="add mod">
          <ac:chgData name="Sudarshan Chakravarthi" userId="9632d19e-631d-46a5-9e9a-d9cc496f17d0" providerId="ADAL" clId="{7670AF1C-CCBC-4C77-8B3F-3729641C9EF5}" dt="2022-08-23T09:43:56.861" v="13348"/>
          <ac:picMkLst>
            <pc:docMk/>
            <pc:sldMk cId="1676101044" sldId="4359"/>
            <ac:picMk id="8" creationId="{10C8C08F-D44F-B737-451E-F136D70D614B}"/>
          </ac:picMkLst>
        </pc:picChg>
      </pc:sldChg>
      <pc:sldChg chg="addSp modSp new mod">
        <pc:chgData name="Sudarshan Chakravarthi" userId="9632d19e-631d-46a5-9e9a-d9cc496f17d0" providerId="ADAL" clId="{7670AF1C-CCBC-4C77-8B3F-3729641C9EF5}" dt="2022-08-25T16:26:27.753" v="20368" actId="1076"/>
        <pc:sldMkLst>
          <pc:docMk/>
          <pc:sldMk cId="3334110657" sldId="4360"/>
        </pc:sldMkLst>
        <pc:spChg chg="add mod">
          <ac:chgData name="Sudarshan Chakravarthi" userId="9632d19e-631d-46a5-9e9a-d9cc496f17d0" providerId="ADAL" clId="{7670AF1C-CCBC-4C77-8B3F-3729641C9EF5}" dt="2022-08-25T16:26:27.753" v="20368" actId="1076"/>
          <ac:spMkLst>
            <pc:docMk/>
            <pc:sldMk cId="3334110657" sldId="4360"/>
            <ac:spMk id="2" creationId="{4819BB33-5BA5-A6C0-E1FF-CD75ECE1E257}"/>
          </ac:spMkLst>
        </pc:spChg>
      </pc:sldChg>
      <pc:sldChg chg="add del">
        <pc:chgData name="Sudarshan Chakravarthi" userId="9632d19e-631d-46a5-9e9a-d9cc496f17d0" providerId="ADAL" clId="{7670AF1C-CCBC-4C77-8B3F-3729641C9EF5}" dt="2022-08-25T13:50:29.731" v="18452" actId="47"/>
        <pc:sldMkLst>
          <pc:docMk/>
          <pc:sldMk cId="1435169473" sldId="4361"/>
        </pc:sldMkLst>
      </pc:sldChg>
      <pc:sldChg chg="addSp modSp new del mod ord">
        <pc:chgData name="Sudarshan Chakravarthi" userId="9632d19e-631d-46a5-9e9a-d9cc496f17d0" providerId="ADAL" clId="{7670AF1C-CCBC-4C77-8B3F-3729641C9EF5}" dt="2022-08-25T13:48:01.335" v="18423" actId="47"/>
        <pc:sldMkLst>
          <pc:docMk/>
          <pc:sldMk cId="399829901" sldId="4362"/>
        </pc:sldMkLst>
        <pc:spChg chg="add mod">
          <ac:chgData name="Sudarshan Chakravarthi" userId="9632d19e-631d-46a5-9e9a-d9cc496f17d0" providerId="ADAL" clId="{7670AF1C-CCBC-4C77-8B3F-3729641C9EF5}" dt="2022-08-25T13:47:51.256" v="18422" actId="1076"/>
          <ac:spMkLst>
            <pc:docMk/>
            <pc:sldMk cId="399829901" sldId="4362"/>
            <ac:spMk id="2" creationId="{F751E0A4-B893-7177-FA0C-5CEF1122A633}"/>
          </ac:spMkLst>
        </pc:spChg>
        <pc:spChg chg="add mod">
          <ac:chgData name="Sudarshan Chakravarthi" userId="9632d19e-631d-46a5-9e9a-d9cc496f17d0" providerId="ADAL" clId="{7670AF1C-CCBC-4C77-8B3F-3729641C9EF5}" dt="2022-08-23T09:49:17.445" v="13591"/>
          <ac:spMkLst>
            <pc:docMk/>
            <pc:sldMk cId="399829901" sldId="4362"/>
            <ac:spMk id="3" creationId="{F396A0AF-E6E2-5835-CF6E-9016335EBB7A}"/>
          </ac:spMkLst>
        </pc:spChg>
        <pc:spChg chg="add mod">
          <ac:chgData name="Sudarshan Chakravarthi" userId="9632d19e-631d-46a5-9e9a-d9cc496f17d0" providerId="ADAL" clId="{7670AF1C-CCBC-4C77-8B3F-3729641C9EF5}" dt="2022-08-23T10:37:31.308" v="14499"/>
          <ac:spMkLst>
            <pc:docMk/>
            <pc:sldMk cId="399829901" sldId="4362"/>
            <ac:spMk id="4" creationId="{EFDE154C-B930-E7A2-6B57-0545320B4A6D}"/>
          </ac:spMkLst>
        </pc:spChg>
      </pc:sldChg>
      <pc:sldChg chg="addSp delSp modSp new add del mod ord">
        <pc:chgData name="Sudarshan Chakravarthi" userId="9632d19e-631d-46a5-9e9a-d9cc496f17d0" providerId="ADAL" clId="{7670AF1C-CCBC-4C77-8B3F-3729641C9EF5}" dt="2022-08-25T16:39:41.984" v="20712" actId="478"/>
        <pc:sldMkLst>
          <pc:docMk/>
          <pc:sldMk cId="2290469715" sldId="4363"/>
        </pc:sldMkLst>
        <pc:spChg chg="add mod">
          <ac:chgData name="Sudarshan Chakravarthi" userId="9632d19e-631d-46a5-9e9a-d9cc496f17d0" providerId="ADAL" clId="{7670AF1C-CCBC-4C77-8B3F-3729641C9EF5}" dt="2022-08-23T09:50:30.913" v="13629" actId="20577"/>
          <ac:spMkLst>
            <pc:docMk/>
            <pc:sldMk cId="2290469715" sldId="4363"/>
            <ac:spMk id="2" creationId="{4A89C82F-A8C9-80C7-EE3F-2FB3BABC96D5}"/>
          </ac:spMkLst>
        </pc:spChg>
        <pc:spChg chg="add del mod">
          <ac:chgData name="Sudarshan Chakravarthi" userId="9632d19e-631d-46a5-9e9a-d9cc496f17d0" providerId="ADAL" clId="{7670AF1C-CCBC-4C77-8B3F-3729641C9EF5}" dt="2022-08-25T16:39:41.984" v="20712" actId="478"/>
          <ac:spMkLst>
            <pc:docMk/>
            <pc:sldMk cId="2290469715" sldId="4363"/>
            <ac:spMk id="3" creationId="{F51BB302-EF57-7E76-0EA4-705BF5D461AE}"/>
          </ac:spMkLst>
        </pc:spChg>
        <pc:spChg chg="add mod">
          <ac:chgData name="Sudarshan Chakravarthi" userId="9632d19e-631d-46a5-9e9a-d9cc496f17d0" providerId="ADAL" clId="{7670AF1C-CCBC-4C77-8B3F-3729641C9EF5}" dt="2022-08-25T14:04:21.603" v="18919" actId="20577"/>
          <ac:spMkLst>
            <pc:docMk/>
            <pc:sldMk cId="2290469715" sldId="4363"/>
            <ac:spMk id="5" creationId="{01733870-8806-9928-FC12-3F830C296FA1}"/>
          </ac:spMkLst>
        </pc:spChg>
        <pc:spChg chg="add mod">
          <ac:chgData name="Sudarshan Chakravarthi" userId="9632d19e-631d-46a5-9e9a-d9cc496f17d0" providerId="ADAL" clId="{7670AF1C-CCBC-4C77-8B3F-3729641C9EF5}" dt="2022-08-25T16:36:48.440" v="20692" actId="164"/>
          <ac:spMkLst>
            <pc:docMk/>
            <pc:sldMk cId="2290469715" sldId="4363"/>
            <ac:spMk id="8" creationId="{F49B5294-CD53-6C2B-9B1C-8C0E4AB2ED99}"/>
          </ac:spMkLst>
        </pc:spChg>
        <pc:grpChg chg="add mod">
          <ac:chgData name="Sudarshan Chakravarthi" userId="9632d19e-631d-46a5-9e9a-d9cc496f17d0" providerId="ADAL" clId="{7670AF1C-CCBC-4C77-8B3F-3729641C9EF5}" dt="2022-08-25T16:36:48.440" v="20692" actId="164"/>
          <ac:grpSpMkLst>
            <pc:docMk/>
            <pc:sldMk cId="2290469715" sldId="4363"/>
            <ac:grpSpMk id="4" creationId="{CA6D3E90-2EA4-2531-F0F1-C68DFAECE909}"/>
          </ac:grpSpMkLst>
        </pc:grpChg>
        <pc:picChg chg="add del mod modCrop">
          <ac:chgData name="Sudarshan Chakravarthi" userId="9632d19e-631d-46a5-9e9a-d9cc496f17d0" providerId="ADAL" clId="{7670AF1C-CCBC-4C77-8B3F-3729641C9EF5}" dt="2022-08-25T14:02:35.406" v="18899" actId="478"/>
          <ac:picMkLst>
            <pc:docMk/>
            <pc:sldMk cId="2290469715" sldId="4363"/>
            <ac:picMk id="7" creationId="{CBB06071-5457-AD6E-A7E1-5FC3A2DEA1C1}"/>
          </ac:picMkLst>
        </pc:picChg>
        <pc:picChg chg="add mod">
          <ac:chgData name="Sudarshan Chakravarthi" userId="9632d19e-631d-46a5-9e9a-d9cc496f17d0" providerId="ADAL" clId="{7670AF1C-CCBC-4C77-8B3F-3729641C9EF5}" dt="2022-08-25T16:36:48.440" v="20692" actId="164"/>
          <ac:picMkLst>
            <pc:docMk/>
            <pc:sldMk cId="2290469715" sldId="4363"/>
            <ac:picMk id="3074" creationId="{2D29E8A3-4C0F-A0DC-CEA1-0711D85EAF15}"/>
          </ac:picMkLst>
        </pc:picChg>
      </pc:sldChg>
      <pc:sldChg chg="addSp delSp modSp add mod ord">
        <pc:chgData name="Sudarshan Chakravarthi" userId="9632d19e-631d-46a5-9e9a-d9cc496f17d0" providerId="ADAL" clId="{7670AF1C-CCBC-4C77-8B3F-3729641C9EF5}" dt="2022-08-25T16:39:52.026" v="20715" actId="478"/>
        <pc:sldMkLst>
          <pc:docMk/>
          <pc:sldMk cId="2272692388" sldId="4364"/>
        </pc:sldMkLst>
        <pc:spChg chg="mod">
          <ac:chgData name="Sudarshan Chakravarthi" userId="9632d19e-631d-46a5-9e9a-d9cc496f17d0" providerId="ADAL" clId="{7670AF1C-CCBC-4C77-8B3F-3729641C9EF5}" dt="2022-08-23T10:38:33.785" v="14524" actId="6549"/>
          <ac:spMkLst>
            <pc:docMk/>
            <pc:sldMk cId="2272692388" sldId="4364"/>
            <ac:spMk id="2" creationId="{4A89C82F-A8C9-80C7-EE3F-2FB3BABC96D5}"/>
          </ac:spMkLst>
        </pc:spChg>
        <pc:spChg chg="del mod">
          <ac:chgData name="Sudarshan Chakravarthi" userId="9632d19e-631d-46a5-9e9a-d9cc496f17d0" providerId="ADAL" clId="{7670AF1C-CCBC-4C77-8B3F-3729641C9EF5}" dt="2022-08-25T16:39:52.026" v="20715" actId="478"/>
          <ac:spMkLst>
            <pc:docMk/>
            <pc:sldMk cId="2272692388" sldId="4364"/>
            <ac:spMk id="3" creationId="{F51BB302-EF57-7E76-0EA4-705BF5D461AE}"/>
          </ac:spMkLst>
        </pc:spChg>
        <pc:spChg chg="add mod">
          <ac:chgData name="Sudarshan Chakravarthi" userId="9632d19e-631d-46a5-9e9a-d9cc496f17d0" providerId="ADAL" clId="{7670AF1C-CCBC-4C77-8B3F-3729641C9EF5}" dt="2022-08-23T16:45:47.515" v="15778" actId="1076"/>
          <ac:spMkLst>
            <pc:docMk/>
            <pc:sldMk cId="2272692388" sldId="4364"/>
            <ac:spMk id="5" creationId="{035A4AF1-4528-8C96-E9C5-F130C76AA368}"/>
          </ac:spMkLst>
        </pc:spChg>
        <pc:spChg chg="add del mod">
          <ac:chgData name="Sudarshan Chakravarthi" userId="9632d19e-631d-46a5-9e9a-d9cc496f17d0" providerId="ADAL" clId="{7670AF1C-CCBC-4C77-8B3F-3729641C9EF5}" dt="2022-08-23T16:22:13.491" v="15715" actId="478"/>
          <ac:spMkLst>
            <pc:docMk/>
            <pc:sldMk cId="2272692388" sldId="4364"/>
            <ac:spMk id="9" creationId="{240319CA-B75A-44E6-DD45-8EADF4821DFE}"/>
          </ac:spMkLst>
        </pc:spChg>
        <pc:graphicFrameChg chg="add del mod modGraphic">
          <ac:chgData name="Sudarshan Chakravarthi" userId="9632d19e-631d-46a5-9e9a-d9cc496f17d0" providerId="ADAL" clId="{7670AF1C-CCBC-4C77-8B3F-3729641C9EF5}" dt="2022-08-23T16:42:51.164" v="15774" actId="1076"/>
          <ac:graphicFrameMkLst>
            <pc:docMk/>
            <pc:sldMk cId="2272692388" sldId="4364"/>
            <ac:graphicFrameMk id="12" creationId="{A0341032-60EF-9809-9CC1-F940A21F050E}"/>
          </ac:graphicFrameMkLst>
        </pc:graphicFrameChg>
        <pc:graphicFrameChg chg="add del mod">
          <ac:chgData name="Sudarshan Chakravarthi" userId="9632d19e-631d-46a5-9e9a-d9cc496f17d0" providerId="ADAL" clId="{7670AF1C-CCBC-4C77-8B3F-3729641C9EF5}" dt="2022-08-23T16:22:16.151" v="15717" actId="478"/>
          <ac:graphicFrameMkLst>
            <pc:docMk/>
            <pc:sldMk cId="2272692388" sldId="4364"/>
            <ac:graphicFrameMk id="13" creationId="{761C8901-D8FA-1757-9BF4-0525E5C588B6}"/>
          </ac:graphicFrameMkLst>
        </pc:graphicFrameChg>
        <pc:picChg chg="add del mod ord modCrop">
          <ac:chgData name="Sudarshan Chakravarthi" userId="9632d19e-631d-46a5-9e9a-d9cc496f17d0" providerId="ADAL" clId="{7670AF1C-CCBC-4C77-8B3F-3729641C9EF5}" dt="2022-08-23T16:22:14.407" v="15716" actId="478"/>
          <ac:picMkLst>
            <pc:docMk/>
            <pc:sldMk cId="2272692388" sldId="4364"/>
            <ac:picMk id="7" creationId="{A072B790-9F57-3CED-8A04-557AABCA2919}"/>
          </ac:picMkLst>
        </pc:picChg>
        <pc:picChg chg="add del mod ord modCrop">
          <ac:chgData name="Sudarshan Chakravarthi" userId="9632d19e-631d-46a5-9e9a-d9cc496f17d0" providerId="ADAL" clId="{7670AF1C-CCBC-4C77-8B3F-3729641C9EF5}" dt="2022-08-23T16:21:57.035" v="15714" actId="478"/>
          <ac:picMkLst>
            <pc:docMk/>
            <pc:sldMk cId="2272692388" sldId="4364"/>
            <ac:picMk id="11" creationId="{4EB0166D-2B15-7EBA-D478-E65304AD4390}"/>
          </ac:picMkLst>
        </pc:picChg>
        <pc:picChg chg="add del mod">
          <ac:chgData name="Sudarshan Chakravarthi" userId="9632d19e-631d-46a5-9e9a-d9cc496f17d0" providerId="ADAL" clId="{7670AF1C-CCBC-4C77-8B3F-3729641C9EF5}" dt="2022-08-23T16:33:36.617" v="15735" actId="478"/>
          <ac:picMkLst>
            <pc:docMk/>
            <pc:sldMk cId="2272692388" sldId="4364"/>
            <ac:picMk id="15" creationId="{D42F1E9C-1DF1-B0F0-49D5-C6DB1F5431C1}"/>
          </ac:picMkLst>
        </pc:picChg>
        <pc:picChg chg="add del mod">
          <ac:chgData name="Sudarshan Chakravarthi" userId="9632d19e-631d-46a5-9e9a-d9cc496f17d0" providerId="ADAL" clId="{7670AF1C-CCBC-4C77-8B3F-3729641C9EF5}" dt="2022-08-23T16:27:46.895" v="15725" actId="478"/>
          <ac:picMkLst>
            <pc:docMk/>
            <pc:sldMk cId="2272692388" sldId="4364"/>
            <ac:picMk id="3074" creationId="{96998D51-F497-2A70-69C6-B33E2A591A87}"/>
          </ac:picMkLst>
        </pc:picChg>
        <pc:picChg chg="add del mod">
          <ac:chgData name="Sudarshan Chakravarthi" userId="9632d19e-631d-46a5-9e9a-d9cc496f17d0" providerId="ADAL" clId="{7670AF1C-CCBC-4C77-8B3F-3729641C9EF5}" dt="2022-08-23T16:30:24.658" v="15728" actId="478"/>
          <ac:picMkLst>
            <pc:docMk/>
            <pc:sldMk cId="2272692388" sldId="4364"/>
            <ac:picMk id="3076" creationId="{CCD5C067-BB20-9737-F135-9CDB53E1DDAC}"/>
          </ac:picMkLst>
        </pc:picChg>
        <pc:picChg chg="add del mod">
          <ac:chgData name="Sudarshan Chakravarthi" userId="9632d19e-631d-46a5-9e9a-d9cc496f17d0" providerId="ADAL" clId="{7670AF1C-CCBC-4C77-8B3F-3729641C9EF5}" dt="2022-08-23T16:36:54.967" v="15740" actId="478"/>
          <ac:picMkLst>
            <pc:docMk/>
            <pc:sldMk cId="2272692388" sldId="4364"/>
            <ac:picMk id="3078" creationId="{3FC5D8CD-5B17-1D49-7C31-67EE553A65D0}"/>
          </ac:picMkLst>
        </pc:picChg>
        <pc:picChg chg="add mod">
          <ac:chgData name="Sudarshan Chakravarthi" userId="9632d19e-631d-46a5-9e9a-d9cc496f17d0" providerId="ADAL" clId="{7670AF1C-CCBC-4C77-8B3F-3729641C9EF5}" dt="2022-08-23T16:45:44.284" v="15777" actId="1076"/>
          <ac:picMkLst>
            <pc:docMk/>
            <pc:sldMk cId="2272692388" sldId="4364"/>
            <ac:picMk id="3080" creationId="{A5A5C465-9865-EF1A-0382-34F8943105A3}"/>
          </ac:picMkLst>
        </pc:picChg>
      </pc:sldChg>
      <pc:sldChg chg="addSp delSp modSp add mod">
        <pc:chgData name="Sudarshan Chakravarthi" userId="9632d19e-631d-46a5-9e9a-d9cc496f17d0" providerId="ADAL" clId="{7670AF1C-CCBC-4C77-8B3F-3729641C9EF5}" dt="2023-01-19T11:17:59.551" v="20754" actId="20577"/>
        <pc:sldMkLst>
          <pc:docMk/>
          <pc:sldMk cId="1555979114" sldId="4365"/>
        </pc:sldMkLst>
        <pc:spChg chg="mod">
          <ac:chgData name="Sudarshan Chakravarthi" userId="9632d19e-631d-46a5-9e9a-d9cc496f17d0" providerId="ADAL" clId="{7670AF1C-CCBC-4C77-8B3F-3729641C9EF5}" dt="2022-08-25T16:41:28.460" v="20720" actId="108"/>
          <ac:spMkLst>
            <pc:docMk/>
            <pc:sldMk cId="1555979114" sldId="4365"/>
            <ac:spMk id="2" creationId="{4A89C82F-A8C9-80C7-EE3F-2FB3BABC96D5}"/>
          </ac:spMkLst>
        </pc:spChg>
        <pc:spChg chg="del mod">
          <ac:chgData name="Sudarshan Chakravarthi" userId="9632d19e-631d-46a5-9e9a-d9cc496f17d0" providerId="ADAL" clId="{7670AF1C-CCBC-4C77-8B3F-3729641C9EF5}" dt="2022-08-25T16:39:36.949" v="20711" actId="478"/>
          <ac:spMkLst>
            <pc:docMk/>
            <pc:sldMk cId="1555979114" sldId="4365"/>
            <ac:spMk id="3" creationId="{F51BB302-EF57-7E76-0EA4-705BF5D461AE}"/>
          </ac:spMkLst>
        </pc:spChg>
        <pc:spChg chg="add mod">
          <ac:chgData name="Sudarshan Chakravarthi" userId="9632d19e-631d-46a5-9e9a-d9cc496f17d0" providerId="ADAL" clId="{7670AF1C-CCBC-4C77-8B3F-3729641C9EF5}" dt="2023-01-19T11:17:59.551" v="20754" actId="20577"/>
          <ac:spMkLst>
            <pc:docMk/>
            <pc:sldMk cId="1555979114" sldId="4365"/>
            <ac:spMk id="5" creationId="{3D38C900-24A8-6EA0-9A4B-F1DAB1DE77F1}"/>
          </ac:spMkLst>
        </pc:spChg>
        <pc:spChg chg="add mod">
          <ac:chgData name="Sudarshan Chakravarthi" userId="9632d19e-631d-46a5-9e9a-d9cc496f17d0" providerId="ADAL" clId="{7670AF1C-CCBC-4C77-8B3F-3729641C9EF5}" dt="2022-08-25T14:20:25.044" v="19696" actId="6549"/>
          <ac:spMkLst>
            <pc:docMk/>
            <pc:sldMk cId="1555979114" sldId="4365"/>
            <ac:spMk id="6" creationId="{810EE90A-28DD-288C-EB3A-E118EC0C8BB2}"/>
          </ac:spMkLst>
        </pc:spChg>
      </pc:sldChg>
      <pc:sldChg chg="addSp delSp modSp add mod ord">
        <pc:chgData name="Sudarshan Chakravarthi" userId="9632d19e-631d-46a5-9e9a-d9cc496f17d0" providerId="ADAL" clId="{7670AF1C-CCBC-4C77-8B3F-3729641C9EF5}" dt="2022-08-25T16:39:34.645" v="20710" actId="478"/>
        <pc:sldMkLst>
          <pc:docMk/>
          <pc:sldMk cId="1636152477" sldId="4366"/>
        </pc:sldMkLst>
        <pc:spChg chg="mod">
          <ac:chgData name="Sudarshan Chakravarthi" userId="9632d19e-631d-46a5-9e9a-d9cc496f17d0" providerId="ADAL" clId="{7670AF1C-CCBC-4C77-8B3F-3729641C9EF5}" dt="2022-08-23T09:57:41.625" v="13703" actId="20577"/>
          <ac:spMkLst>
            <pc:docMk/>
            <pc:sldMk cId="1636152477" sldId="4366"/>
            <ac:spMk id="2" creationId="{4A89C82F-A8C9-80C7-EE3F-2FB3BABC96D5}"/>
          </ac:spMkLst>
        </pc:spChg>
        <pc:spChg chg="del mod">
          <ac:chgData name="Sudarshan Chakravarthi" userId="9632d19e-631d-46a5-9e9a-d9cc496f17d0" providerId="ADAL" clId="{7670AF1C-CCBC-4C77-8B3F-3729641C9EF5}" dt="2022-08-25T16:39:34.645" v="20710" actId="478"/>
          <ac:spMkLst>
            <pc:docMk/>
            <pc:sldMk cId="1636152477" sldId="4366"/>
            <ac:spMk id="3" creationId="{F51BB302-EF57-7E76-0EA4-705BF5D461AE}"/>
          </ac:spMkLst>
        </pc:spChg>
        <pc:spChg chg="add mod">
          <ac:chgData name="Sudarshan Chakravarthi" userId="9632d19e-631d-46a5-9e9a-d9cc496f17d0" providerId="ADAL" clId="{7670AF1C-CCBC-4C77-8B3F-3729641C9EF5}" dt="2022-08-25T14:41:04.152" v="20164" actId="1036"/>
          <ac:spMkLst>
            <pc:docMk/>
            <pc:sldMk cId="1636152477" sldId="4366"/>
            <ac:spMk id="4" creationId="{1139F1B3-3B62-8AA0-0CBC-39FD7E70FB80}"/>
          </ac:spMkLst>
        </pc:spChg>
        <pc:spChg chg="add mod">
          <ac:chgData name="Sudarshan Chakravarthi" userId="9632d19e-631d-46a5-9e9a-d9cc496f17d0" providerId="ADAL" clId="{7670AF1C-CCBC-4C77-8B3F-3729641C9EF5}" dt="2022-08-25T16:39:22.215" v="20709" actId="20577"/>
          <ac:spMkLst>
            <pc:docMk/>
            <pc:sldMk cId="1636152477" sldId="4366"/>
            <ac:spMk id="5" creationId="{4473EA5E-9CF1-5766-C138-ADB041D58D25}"/>
          </ac:spMkLst>
        </pc:spChg>
        <pc:spChg chg="add mod">
          <ac:chgData name="Sudarshan Chakravarthi" userId="9632d19e-631d-46a5-9e9a-d9cc496f17d0" providerId="ADAL" clId="{7670AF1C-CCBC-4C77-8B3F-3729641C9EF5}" dt="2022-08-25T14:40:57.848" v="20158" actId="164"/>
          <ac:spMkLst>
            <pc:docMk/>
            <pc:sldMk cId="1636152477" sldId="4366"/>
            <ac:spMk id="6" creationId="{3108C90A-33FC-D16F-DB9B-315ADD27457E}"/>
          </ac:spMkLst>
        </pc:spChg>
        <pc:spChg chg="add mod">
          <ac:chgData name="Sudarshan Chakravarthi" userId="9632d19e-631d-46a5-9e9a-d9cc496f17d0" providerId="ADAL" clId="{7670AF1C-CCBC-4C77-8B3F-3729641C9EF5}" dt="2022-08-25T14:40:57.848" v="20158" actId="164"/>
          <ac:spMkLst>
            <pc:docMk/>
            <pc:sldMk cId="1636152477" sldId="4366"/>
            <ac:spMk id="7" creationId="{9B71E9D2-0A5C-2D1C-448C-532532DE107C}"/>
          </ac:spMkLst>
        </pc:spChg>
        <pc:spChg chg="add mod">
          <ac:chgData name="Sudarshan Chakravarthi" userId="9632d19e-631d-46a5-9e9a-d9cc496f17d0" providerId="ADAL" clId="{7670AF1C-CCBC-4C77-8B3F-3729641C9EF5}" dt="2022-08-25T14:40:57.848" v="20158" actId="164"/>
          <ac:spMkLst>
            <pc:docMk/>
            <pc:sldMk cId="1636152477" sldId="4366"/>
            <ac:spMk id="8" creationId="{A0439C42-BBEB-6F6E-A957-18FF6BE200BC}"/>
          </ac:spMkLst>
        </pc:spChg>
        <pc:spChg chg="add mod">
          <ac:chgData name="Sudarshan Chakravarthi" userId="9632d19e-631d-46a5-9e9a-d9cc496f17d0" providerId="ADAL" clId="{7670AF1C-CCBC-4C77-8B3F-3729641C9EF5}" dt="2022-08-25T14:40:57.848" v="20158" actId="164"/>
          <ac:spMkLst>
            <pc:docMk/>
            <pc:sldMk cId="1636152477" sldId="4366"/>
            <ac:spMk id="9" creationId="{FB2B2468-C8E1-ACEF-85B8-B4B5D969FDAD}"/>
          </ac:spMkLst>
        </pc:spChg>
        <pc:spChg chg="add mod">
          <ac:chgData name="Sudarshan Chakravarthi" userId="9632d19e-631d-46a5-9e9a-d9cc496f17d0" providerId="ADAL" clId="{7670AF1C-CCBC-4C77-8B3F-3729641C9EF5}" dt="2022-08-25T14:40:57.848" v="20158" actId="164"/>
          <ac:spMkLst>
            <pc:docMk/>
            <pc:sldMk cId="1636152477" sldId="4366"/>
            <ac:spMk id="10" creationId="{35591BC8-BFF2-946A-7CCC-C3D50BF5182F}"/>
          </ac:spMkLst>
        </pc:spChg>
        <pc:spChg chg="add mod">
          <ac:chgData name="Sudarshan Chakravarthi" userId="9632d19e-631d-46a5-9e9a-d9cc496f17d0" providerId="ADAL" clId="{7670AF1C-CCBC-4C77-8B3F-3729641C9EF5}" dt="2022-08-25T14:40:57.848" v="20158" actId="164"/>
          <ac:spMkLst>
            <pc:docMk/>
            <pc:sldMk cId="1636152477" sldId="4366"/>
            <ac:spMk id="11" creationId="{AD27F096-8BC6-94D9-2791-50E65BB19295}"/>
          </ac:spMkLst>
        </pc:spChg>
        <pc:spChg chg="add mod">
          <ac:chgData name="Sudarshan Chakravarthi" userId="9632d19e-631d-46a5-9e9a-d9cc496f17d0" providerId="ADAL" clId="{7670AF1C-CCBC-4C77-8B3F-3729641C9EF5}" dt="2022-08-25T14:40:57.848" v="20158" actId="164"/>
          <ac:spMkLst>
            <pc:docMk/>
            <pc:sldMk cId="1636152477" sldId="4366"/>
            <ac:spMk id="12" creationId="{6C34265D-F42C-1B06-FAE8-D254BBC5F24B}"/>
          </ac:spMkLst>
        </pc:spChg>
        <pc:spChg chg="add mod">
          <ac:chgData name="Sudarshan Chakravarthi" userId="9632d19e-631d-46a5-9e9a-d9cc496f17d0" providerId="ADAL" clId="{7670AF1C-CCBC-4C77-8B3F-3729641C9EF5}" dt="2022-08-25T14:40:57.848" v="20158" actId="164"/>
          <ac:spMkLst>
            <pc:docMk/>
            <pc:sldMk cId="1636152477" sldId="4366"/>
            <ac:spMk id="13" creationId="{650ACCBE-2B4E-502E-5088-15502CD1FF4F}"/>
          </ac:spMkLst>
        </pc:spChg>
        <pc:spChg chg="add mod">
          <ac:chgData name="Sudarshan Chakravarthi" userId="9632d19e-631d-46a5-9e9a-d9cc496f17d0" providerId="ADAL" clId="{7670AF1C-CCBC-4C77-8B3F-3729641C9EF5}" dt="2022-08-25T14:40:57.848" v="20158" actId="164"/>
          <ac:spMkLst>
            <pc:docMk/>
            <pc:sldMk cId="1636152477" sldId="4366"/>
            <ac:spMk id="14" creationId="{37FC90F8-60A6-9EB0-3357-C2F87F8019ED}"/>
          </ac:spMkLst>
        </pc:spChg>
        <pc:spChg chg="add mod">
          <ac:chgData name="Sudarshan Chakravarthi" userId="9632d19e-631d-46a5-9e9a-d9cc496f17d0" providerId="ADAL" clId="{7670AF1C-CCBC-4C77-8B3F-3729641C9EF5}" dt="2022-08-25T14:40:57.848" v="20158" actId="164"/>
          <ac:spMkLst>
            <pc:docMk/>
            <pc:sldMk cId="1636152477" sldId="4366"/>
            <ac:spMk id="15" creationId="{974F8EAA-5765-6D57-4E2A-A9F0920A97E7}"/>
          </ac:spMkLst>
        </pc:spChg>
        <pc:spChg chg="add mod">
          <ac:chgData name="Sudarshan Chakravarthi" userId="9632d19e-631d-46a5-9e9a-d9cc496f17d0" providerId="ADAL" clId="{7670AF1C-CCBC-4C77-8B3F-3729641C9EF5}" dt="2022-08-25T14:40:57.848" v="20158" actId="164"/>
          <ac:spMkLst>
            <pc:docMk/>
            <pc:sldMk cId="1636152477" sldId="4366"/>
            <ac:spMk id="16" creationId="{182219E2-09B0-9A34-0E93-23AD62173C01}"/>
          </ac:spMkLst>
        </pc:spChg>
        <pc:spChg chg="add mod">
          <ac:chgData name="Sudarshan Chakravarthi" userId="9632d19e-631d-46a5-9e9a-d9cc496f17d0" providerId="ADAL" clId="{7670AF1C-CCBC-4C77-8B3F-3729641C9EF5}" dt="2022-08-25T14:40:57.848" v="20158" actId="164"/>
          <ac:spMkLst>
            <pc:docMk/>
            <pc:sldMk cId="1636152477" sldId="4366"/>
            <ac:spMk id="17" creationId="{2DEE2322-40B9-82C5-4848-DDCD26DDF374}"/>
          </ac:spMkLst>
        </pc:spChg>
        <pc:spChg chg="add mod">
          <ac:chgData name="Sudarshan Chakravarthi" userId="9632d19e-631d-46a5-9e9a-d9cc496f17d0" providerId="ADAL" clId="{7670AF1C-CCBC-4C77-8B3F-3729641C9EF5}" dt="2022-08-25T14:40:57.848" v="20158" actId="164"/>
          <ac:spMkLst>
            <pc:docMk/>
            <pc:sldMk cId="1636152477" sldId="4366"/>
            <ac:spMk id="18" creationId="{C732C22C-EEDA-1A59-E73B-3F375DBABD04}"/>
          </ac:spMkLst>
        </pc:spChg>
        <pc:spChg chg="add mod">
          <ac:chgData name="Sudarshan Chakravarthi" userId="9632d19e-631d-46a5-9e9a-d9cc496f17d0" providerId="ADAL" clId="{7670AF1C-CCBC-4C77-8B3F-3729641C9EF5}" dt="2022-08-25T14:40:57.848" v="20158" actId="164"/>
          <ac:spMkLst>
            <pc:docMk/>
            <pc:sldMk cId="1636152477" sldId="4366"/>
            <ac:spMk id="19" creationId="{C7432A7F-6AB7-F112-3B14-09EA53A28E48}"/>
          </ac:spMkLst>
        </pc:spChg>
        <pc:spChg chg="add mod">
          <ac:chgData name="Sudarshan Chakravarthi" userId="9632d19e-631d-46a5-9e9a-d9cc496f17d0" providerId="ADAL" clId="{7670AF1C-CCBC-4C77-8B3F-3729641C9EF5}" dt="2022-08-25T14:40:57.848" v="20158" actId="164"/>
          <ac:spMkLst>
            <pc:docMk/>
            <pc:sldMk cId="1636152477" sldId="4366"/>
            <ac:spMk id="20" creationId="{98464149-4663-8956-37B2-4A01330E14F1}"/>
          </ac:spMkLst>
        </pc:spChg>
        <pc:spChg chg="add mod">
          <ac:chgData name="Sudarshan Chakravarthi" userId="9632d19e-631d-46a5-9e9a-d9cc496f17d0" providerId="ADAL" clId="{7670AF1C-CCBC-4C77-8B3F-3729641C9EF5}" dt="2022-08-25T14:40:57.848" v="20158" actId="164"/>
          <ac:spMkLst>
            <pc:docMk/>
            <pc:sldMk cId="1636152477" sldId="4366"/>
            <ac:spMk id="21" creationId="{E4A6475B-6214-7F68-ABFE-64FEC72F9900}"/>
          </ac:spMkLst>
        </pc:spChg>
        <pc:spChg chg="add del mod">
          <ac:chgData name="Sudarshan Chakravarthi" userId="9632d19e-631d-46a5-9e9a-d9cc496f17d0" providerId="ADAL" clId="{7670AF1C-CCBC-4C77-8B3F-3729641C9EF5}" dt="2022-08-25T14:40:45.160" v="20155" actId="478"/>
          <ac:spMkLst>
            <pc:docMk/>
            <pc:sldMk cId="1636152477" sldId="4366"/>
            <ac:spMk id="22" creationId="{D8906CE2-0D42-FFFD-1C47-3C477C62523C}"/>
          </ac:spMkLst>
        </pc:spChg>
        <pc:spChg chg="add del mod">
          <ac:chgData name="Sudarshan Chakravarthi" userId="9632d19e-631d-46a5-9e9a-d9cc496f17d0" providerId="ADAL" clId="{7670AF1C-CCBC-4C77-8B3F-3729641C9EF5}" dt="2022-08-25T14:40:45.848" v="20156" actId="478"/>
          <ac:spMkLst>
            <pc:docMk/>
            <pc:sldMk cId="1636152477" sldId="4366"/>
            <ac:spMk id="23" creationId="{FA28E188-7AD8-5AE4-C546-B4857869118C}"/>
          </ac:spMkLst>
        </pc:spChg>
        <pc:spChg chg="add mod">
          <ac:chgData name="Sudarshan Chakravarthi" userId="9632d19e-631d-46a5-9e9a-d9cc496f17d0" providerId="ADAL" clId="{7670AF1C-CCBC-4C77-8B3F-3729641C9EF5}" dt="2022-08-25T14:40:57.848" v="20158" actId="164"/>
          <ac:spMkLst>
            <pc:docMk/>
            <pc:sldMk cId="1636152477" sldId="4366"/>
            <ac:spMk id="24" creationId="{6D310A67-5151-5334-6F97-2DB32660EAD0}"/>
          </ac:spMkLst>
        </pc:spChg>
        <pc:grpChg chg="add mod">
          <ac:chgData name="Sudarshan Chakravarthi" userId="9632d19e-631d-46a5-9e9a-d9cc496f17d0" providerId="ADAL" clId="{7670AF1C-CCBC-4C77-8B3F-3729641C9EF5}" dt="2022-08-25T14:40:59.387" v="20159" actId="1076"/>
          <ac:grpSpMkLst>
            <pc:docMk/>
            <pc:sldMk cId="1636152477" sldId="4366"/>
            <ac:grpSpMk id="25" creationId="{31516AC2-E035-8124-6FBF-4698AE516726}"/>
          </ac:grpSpMkLst>
        </pc:grpChg>
      </pc:sldChg>
      <pc:sldChg chg="add del">
        <pc:chgData name="Sudarshan Chakravarthi" userId="9632d19e-631d-46a5-9e9a-d9cc496f17d0" providerId="ADAL" clId="{7670AF1C-CCBC-4C77-8B3F-3729641C9EF5}" dt="2022-08-25T14:05:14.087" v="18920" actId="47"/>
        <pc:sldMkLst>
          <pc:docMk/>
          <pc:sldMk cId="3370717162" sldId="4367"/>
        </pc:sldMkLst>
      </pc:sldChg>
      <pc:sldChg chg="addSp delSp modSp new mod">
        <pc:chgData name="Sudarshan Chakravarthi" userId="9632d19e-631d-46a5-9e9a-d9cc496f17d0" providerId="ADAL" clId="{7670AF1C-CCBC-4C77-8B3F-3729641C9EF5}" dt="2022-08-25T16:41:19.538" v="20718" actId="108"/>
        <pc:sldMkLst>
          <pc:docMk/>
          <pc:sldMk cId="3800541036" sldId="4368"/>
        </pc:sldMkLst>
        <pc:spChg chg="add mod">
          <ac:chgData name="Sudarshan Chakravarthi" userId="9632d19e-631d-46a5-9e9a-d9cc496f17d0" providerId="ADAL" clId="{7670AF1C-CCBC-4C77-8B3F-3729641C9EF5}" dt="2022-08-25T16:41:19.538" v="20718" actId="108"/>
          <ac:spMkLst>
            <pc:docMk/>
            <pc:sldMk cId="3800541036" sldId="4368"/>
            <ac:spMk id="4" creationId="{84EFB7A7-5E3E-736F-84A1-49A0B8F3CA12}"/>
          </ac:spMkLst>
        </pc:spChg>
        <pc:spChg chg="add mod">
          <ac:chgData name="Sudarshan Chakravarthi" userId="9632d19e-631d-46a5-9e9a-d9cc496f17d0" providerId="ADAL" clId="{7670AF1C-CCBC-4C77-8B3F-3729641C9EF5}" dt="2022-08-25T13:15:30.178" v="17689" actId="122"/>
          <ac:spMkLst>
            <pc:docMk/>
            <pc:sldMk cId="3800541036" sldId="4368"/>
            <ac:spMk id="6" creationId="{F1FF58EB-6F1F-DCAC-D1C5-74D0963E64C8}"/>
          </ac:spMkLst>
        </pc:spChg>
        <pc:spChg chg="add mod">
          <ac:chgData name="Sudarshan Chakravarthi" userId="9632d19e-631d-46a5-9e9a-d9cc496f17d0" providerId="ADAL" clId="{7670AF1C-CCBC-4C77-8B3F-3729641C9EF5}" dt="2022-08-25T13:19:05.636" v="17824" actId="1076"/>
          <ac:spMkLst>
            <pc:docMk/>
            <pc:sldMk cId="3800541036" sldId="4368"/>
            <ac:spMk id="7" creationId="{C1F1952E-F8EE-2A98-AD2F-7243A5B26230}"/>
          </ac:spMkLst>
        </pc:spChg>
        <pc:picChg chg="add mod">
          <ac:chgData name="Sudarshan Chakravarthi" userId="9632d19e-631d-46a5-9e9a-d9cc496f17d0" providerId="ADAL" clId="{7670AF1C-CCBC-4C77-8B3F-3729641C9EF5}" dt="2022-08-25T13:14:57.711" v="17656" actId="1076"/>
          <ac:picMkLst>
            <pc:docMk/>
            <pc:sldMk cId="3800541036" sldId="4368"/>
            <ac:picMk id="2" creationId="{1BD505D9-D7D1-D74D-E969-50ACDBBE508A}"/>
          </ac:picMkLst>
        </pc:picChg>
        <pc:picChg chg="add del">
          <ac:chgData name="Sudarshan Chakravarthi" userId="9632d19e-631d-46a5-9e9a-d9cc496f17d0" providerId="ADAL" clId="{7670AF1C-CCBC-4C77-8B3F-3729641C9EF5}" dt="2022-08-25T13:14:35.063" v="17654"/>
          <ac:picMkLst>
            <pc:docMk/>
            <pc:sldMk cId="3800541036" sldId="4368"/>
            <ac:picMk id="3" creationId="{06779D01-0E70-C682-8F89-2A002A1C7F85}"/>
          </ac:picMkLst>
        </pc:picChg>
        <pc:picChg chg="add mod">
          <ac:chgData name="Sudarshan Chakravarthi" userId="9632d19e-631d-46a5-9e9a-d9cc496f17d0" providerId="ADAL" clId="{7670AF1C-CCBC-4C77-8B3F-3729641C9EF5}" dt="2022-08-25T13:14:50.623" v="17655"/>
          <ac:picMkLst>
            <pc:docMk/>
            <pc:sldMk cId="3800541036" sldId="4368"/>
            <ac:picMk id="5" creationId="{41E4000F-83F6-C205-A4CE-5BAE5351F82A}"/>
          </ac:picMkLst>
        </pc:picChg>
      </pc:sldChg>
      <pc:sldChg chg="addSp modSp new mod">
        <pc:chgData name="Sudarshan Chakravarthi" userId="9632d19e-631d-46a5-9e9a-d9cc496f17d0" providerId="ADAL" clId="{7670AF1C-CCBC-4C77-8B3F-3729641C9EF5}" dt="2022-08-25T16:41:23.986" v="20719" actId="108"/>
        <pc:sldMkLst>
          <pc:docMk/>
          <pc:sldMk cId="355191992" sldId="4369"/>
        </pc:sldMkLst>
        <pc:spChg chg="add mod">
          <ac:chgData name="Sudarshan Chakravarthi" userId="9632d19e-631d-46a5-9e9a-d9cc496f17d0" providerId="ADAL" clId="{7670AF1C-CCBC-4C77-8B3F-3729641C9EF5}" dt="2022-08-25T16:41:23.986" v="20719" actId="108"/>
          <ac:spMkLst>
            <pc:docMk/>
            <pc:sldMk cId="355191992" sldId="4369"/>
            <ac:spMk id="4" creationId="{95EB1F07-CC21-5BB6-B02C-561FC4B87B65}"/>
          </ac:spMkLst>
        </pc:spChg>
        <pc:spChg chg="add mod">
          <ac:chgData name="Sudarshan Chakravarthi" userId="9632d19e-631d-46a5-9e9a-d9cc496f17d0" providerId="ADAL" clId="{7670AF1C-CCBC-4C77-8B3F-3729641C9EF5}" dt="2022-08-25T13:20:38.389" v="17833"/>
          <ac:spMkLst>
            <pc:docMk/>
            <pc:sldMk cId="355191992" sldId="4369"/>
            <ac:spMk id="6" creationId="{483DE29D-BB5D-64D5-6680-8A8DE5819353}"/>
          </ac:spMkLst>
        </pc:spChg>
        <pc:spChg chg="add mod">
          <ac:chgData name="Sudarshan Chakravarthi" userId="9632d19e-631d-46a5-9e9a-d9cc496f17d0" providerId="ADAL" clId="{7670AF1C-CCBC-4C77-8B3F-3729641C9EF5}" dt="2022-08-25T13:20:38.389" v="17833"/>
          <ac:spMkLst>
            <pc:docMk/>
            <pc:sldMk cId="355191992" sldId="4369"/>
            <ac:spMk id="7" creationId="{08C7AD3F-C849-442F-E214-531C39747BEC}"/>
          </ac:spMkLst>
        </pc:spChg>
        <pc:spChg chg="add mod">
          <ac:chgData name="Sudarshan Chakravarthi" userId="9632d19e-631d-46a5-9e9a-d9cc496f17d0" providerId="ADAL" clId="{7670AF1C-CCBC-4C77-8B3F-3729641C9EF5}" dt="2022-08-25T13:21:22.506" v="17855" actId="1076"/>
          <ac:spMkLst>
            <pc:docMk/>
            <pc:sldMk cId="355191992" sldId="4369"/>
            <ac:spMk id="8" creationId="{83E28E96-AFED-D671-8C0C-AD2C76E8F909}"/>
          </ac:spMkLst>
        </pc:spChg>
        <pc:picChg chg="add mod">
          <ac:chgData name="Sudarshan Chakravarthi" userId="9632d19e-631d-46a5-9e9a-d9cc496f17d0" providerId="ADAL" clId="{7670AF1C-CCBC-4C77-8B3F-3729641C9EF5}" dt="2022-08-25T13:20:52.060" v="17844" actId="1037"/>
          <ac:picMkLst>
            <pc:docMk/>
            <pc:sldMk cId="355191992" sldId="4369"/>
            <ac:picMk id="2" creationId="{A235469A-4950-9A33-5E20-EF16048827C5}"/>
          </ac:picMkLst>
        </pc:picChg>
        <pc:picChg chg="add mod">
          <ac:chgData name="Sudarshan Chakravarthi" userId="9632d19e-631d-46a5-9e9a-d9cc496f17d0" providerId="ADAL" clId="{7670AF1C-CCBC-4C77-8B3F-3729641C9EF5}" dt="2022-08-25T13:20:52.060" v="17844" actId="1037"/>
          <ac:picMkLst>
            <pc:docMk/>
            <pc:sldMk cId="355191992" sldId="4369"/>
            <ac:picMk id="3" creationId="{50C2B7E8-5AAF-C372-3588-5A447EBCBC7B}"/>
          </ac:picMkLst>
        </pc:picChg>
        <pc:picChg chg="add mod">
          <ac:chgData name="Sudarshan Chakravarthi" userId="9632d19e-631d-46a5-9e9a-d9cc496f17d0" providerId="ADAL" clId="{7670AF1C-CCBC-4C77-8B3F-3729641C9EF5}" dt="2022-08-25T13:20:38.389" v="17833"/>
          <ac:picMkLst>
            <pc:docMk/>
            <pc:sldMk cId="355191992" sldId="4369"/>
            <ac:picMk id="5" creationId="{14F96C14-D1AA-CAC8-F4C9-A3E4D504FB50}"/>
          </ac:picMkLst>
        </pc:picChg>
      </pc:sldChg>
      <pc:sldChg chg="new del">
        <pc:chgData name="Sudarshan Chakravarthi" userId="9632d19e-631d-46a5-9e9a-d9cc496f17d0" providerId="ADAL" clId="{7670AF1C-CCBC-4C77-8B3F-3729641C9EF5}" dt="2022-08-25T13:13:45.293" v="17644" actId="47"/>
        <pc:sldMkLst>
          <pc:docMk/>
          <pc:sldMk cId="2220868793" sldId="4369"/>
        </pc:sldMkLst>
      </pc:sldChg>
      <pc:sldChg chg="addSp delSp modSp add mod">
        <pc:chgData name="Sudarshan Chakravarthi" userId="9632d19e-631d-46a5-9e9a-d9cc496f17d0" providerId="ADAL" clId="{7670AF1C-CCBC-4C77-8B3F-3729641C9EF5}" dt="2023-02-20T12:28:08.956" v="20774"/>
        <pc:sldMkLst>
          <pc:docMk/>
          <pc:sldMk cId="217840210" sldId="4370"/>
        </pc:sldMkLst>
        <pc:spChg chg="add mod">
          <ac:chgData name="Sudarshan Chakravarthi" userId="9632d19e-631d-46a5-9e9a-d9cc496f17d0" providerId="ADAL" clId="{7670AF1C-CCBC-4C77-8B3F-3729641C9EF5}" dt="2022-08-25T14:32:48.654" v="19819" actId="2085"/>
          <ac:spMkLst>
            <pc:docMk/>
            <pc:sldMk cId="217840210" sldId="4370"/>
            <ac:spMk id="2" creationId="{404C84BA-30A1-664E-CBA4-FC9D11697F30}"/>
          </ac:spMkLst>
        </pc:spChg>
        <pc:spChg chg="add mod">
          <ac:chgData name="Sudarshan Chakravarthi" userId="9632d19e-631d-46a5-9e9a-d9cc496f17d0" providerId="ADAL" clId="{7670AF1C-CCBC-4C77-8B3F-3729641C9EF5}" dt="2022-08-25T14:32:57.294" v="19821" actId="1076"/>
          <ac:spMkLst>
            <pc:docMk/>
            <pc:sldMk cId="217840210" sldId="4370"/>
            <ac:spMk id="3" creationId="{E14146FD-3189-7ECB-9D11-A1A6EDBFD752}"/>
          </ac:spMkLst>
        </pc:spChg>
        <pc:spChg chg="mod">
          <ac:chgData name="Sudarshan Chakravarthi" userId="9632d19e-631d-46a5-9e9a-d9cc496f17d0" providerId="ADAL" clId="{7670AF1C-CCBC-4C77-8B3F-3729641C9EF5}" dt="2023-02-20T12:28:08.956" v="20774"/>
          <ac:spMkLst>
            <pc:docMk/>
            <pc:sldMk cId="217840210" sldId="4370"/>
            <ac:spMk id="7" creationId="{66EABB23-5B15-3F03-EF83-284C71AD4BD9}"/>
          </ac:spMkLst>
        </pc:spChg>
        <pc:spChg chg="mod">
          <ac:chgData name="Sudarshan Chakravarthi" userId="9632d19e-631d-46a5-9e9a-d9cc496f17d0" providerId="ADAL" clId="{7670AF1C-CCBC-4C77-8B3F-3729641C9EF5}" dt="2023-02-20T12:28:08.956" v="20774"/>
          <ac:spMkLst>
            <pc:docMk/>
            <pc:sldMk cId="217840210" sldId="4370"/>
            <ac:spMk id="8" creationId="{2AC9DA8C-0422-D36D-805F-BDF33DE3E4D1}"/>
          </ac:spMkLst>
        </pc:spChg>
        <pc:grpChg chg="add mod">
          <ac:chgData name="Sudarshan Chakravarthi" userId="9632d19e-631d-46a5-9e9a-d9cc496f17d0" providerId="ADAL" clId="{7670AF1C-CCBC-4C77-8B3F-3729641C9EF5}" dt="2023-02-20T12:28:08.956" v="20774"/>
          <ac:grpSpMkLst>
            <pc:docMk/>
            <pc:sldMk cId="217840210" sldId="4370"/>
            <ac:grpSpMk id="6" creationId="{B6919534-8BFF-D9EF-B334-AB7401D0C4E0}"/>
          </ac:grpSpMkLst>
        </pc:grpChg>
        <pc:picChg chg="add mod">
          <ac:chgData name="Sudarshan Chakravarthi" userId="9632d19e-631d-46a5-9e9a-d9cc496f17d0" providerId="ADAL" clId="{7670AF1C-CCBC-4C77-8B3F-3729641C9EF5}" dt="2022-08-25T14:33:11.866" v="19825" actId="1076"/>
          <ac:picMkLst>
            <pc:docMk/>
            <pc:sldMk cId="217840210" sldId="4370"/>
            <ac:picMk id="5" creationId="{3A7EC1C0-623F-6B89-E705-A1AC72507AA1}"/>
          </ac:picMkLst>
        </pc:picChg>
        <pc:picChg chg="del mod modCrop">
          <ac:chgData name="Sudarshan Chakravarthi" userId="9632d19e-631d-46a5-9e9a-d9cc496f17d0" providerId="ADAL" clId="{7670AF1C-CCBC-4C77-8B3F-3729641C9EF5}" dt="2022-08-25T14:33:09.612" v="19824" actId="478"/>
          <ac:picMkLst>
            <pc:docMk/>
            <pc:sldMk cId="217840210" sldId="4370"/>
            <ac:picMk id="8" creationId="{F9D82CE9-F93B-3196-EA9F-725DAAE988AB}"/>
          </ac:picMkLst>
        </pc:picChg>
      </pc:sldChg>
      <pc:sldChg chg="add del">
        <pc:chgData name="Sudarshan Chakravarthi" userId="9632d19e-631d-46a5-9e9a-d9cc496f17d0" providerId="ADAL" clId="{7670AF1C-CCBC-4C77-8B3F-3729641C9EF5}" dt="2023-02-20T12:28:00.907" v="20773" actId="47"/>
        <pc:sldMkLst>
          <pc:docMk/>
          <pc:sldMk cId="683501595" sldId="4411"/>
        </pc:sldMkLst>
      </pc:sldChg>
      <pc:sldChg chg="add del">
        <pc:chgData name="Sudarshan Chakravarthi" userId="9632d19e-631d-46a5-9e9a-d9cc496f17d0" providerId="ADAL" clId="{7670AF1C-CCBC-4C77-8B3F-3729641C9EF5}" dt="2023-01-19T11:14:06.549" v="20731"/>
        <pc:sldMkLst>
          <pc:docMk/>
          <pc:sldMk cId="2434400758" sldId="4412"/>
        </pc:sldMkLst>
      </pc:sldChg>
      <pc:sldChg chg="add del ord">
        <pc:chgData name="Sudarshan Chakravarthi" userId="9632d19e-631d-46a5-9e9a-d9cc496f17d0" providerId="ADAL" clId="{7670AF1C-CCBC-4C77-8B3F-3729641C9EF5}" dt="2023-01-19T11:14:23.212" v="20734"/>
        <pc:sldMkLst>
          <pc:docMk/>
          <pc:sldMk cId="2586001998" sldId="4413"/>
        </pc:sldMkLst>
      </pc:sldChg>
      <pc:sldChg chg="add del ord">
        <pc:chgData name="Sudarshan Chakravarthi" userId="9632d19e-631d-46a5-9e9a-d9cc496f17d0" providerId="ADAL" clId="{7670AF1C-CCBC-4C77-8B3F-3729641C9EF5}" dt="2023-01-19T11:14:23.212" v="20734"/>
        <pc:sldMkLst>
          <pc:docMk/>
          <pc:sldMk cId="842485834" sldId="4414"/>
        </pc:sldMkLst>
      </pc:sldChg>
      <pc:sldChg chg="add del">
        <pc:chgData name="Sudarshan Chakravarthi" userId="9632d19e-631d-46a5-9e9a-d9cc496f17d0" providerId="ADAL" clId="{7670AF1C-CCBC-4C77-8B3F-3729641C9EF5}" dt="2023-01-20T09:05:05.578" v="20756"/>
        <pc:sldMkLst>
          <pc:docMk/>
          <pc:sldMk cId="1637489067" sldId="4415"/>
        </pc:sldMkLst>
      </pc:sldChg>
      <pc:sldChg chg="add del ord">
        <pc:chgData name="Sudarshan Chakravarthi" userId="9632d19e-631d-46a5-9e9a-d9cc496f17d0" providerId="ADAL" clId="{7670AF1C-CCBC-4C77-8B3F-3729641C9EF5}" dt="2023-01-20T09:05:18.916" v="20761" actId="47"/>
        <pc:sldMkLst>
          <pc:docMk/>
          <pc:sldMk cId="2570605196" sldId="4415"/>
        </pc:sldMkLst>
      </pc:sldChg>
      <pc:sldChg chg="delSp add mod">
        <pc:chgData name="Sudarshan Chakravarthi" userId="9632d19e-631d-46a5-9e9a-d9cc496f17d0" providerId="ADAL" clId="{7670AF1C-CCBC-4C77-8B3F-3729641C9EF5}" dt="2023-02-20T12:27:48.759" v="20770" actId="21"/>
        <pc:sldMkLst>
          <pc:docMk/>
          <pc:sldMk cId="4025944570" sldId="4415"/>
        </pc:sldMkLst>
        <pc:grpChg chg="del">
          <ac:chgData name="Sudarshan Chakravarthi" userId="9632d19e-631d-46a5-9e9a-d9cc496f17d0" providerId="ADAL" clId="{7670AF1C-CCBC-4C77-8B3F-3729641C9EF5}" dt="2023-02-20T12:27:48.759" v="20770" actId="21"/>
          <ac:grpSpMkLst>
            <pc:docMk/>
            <pc:sldMk cId="4025944570" sldId="4415"/>
            <ac:grpSpMk id="7" creationId="{BA1B565A-E045-6D20-AE09-A5459769E6A8}"/>
          </ac:grpSpMkLst>
        </pc:grpChg>
      </pc:sldChg>
      <pc:sldChg chg="add del">
        <pc:chgData name="Sudarshan Chakravarthi" userId="9632d19e-631d-46a5-9e9a-d9cc496f17d0" providerId="ADAL" clId="{7670AF1C-CCBC-4C77-8B3F-3729641C9EF5}" dt="2023-02-20T12:27:44.211" v="20768"/>
        <pc:sldMkLst>
          <pc:docMk/>
          <pc:sldMk cId="4082149657" sldId="4415"/>
        </pc:sldMkLst>
      </pc:sldChg>
      <pc:sldChg chg="add del">
        <pc:chgData name="Sudarshan Chakravarthi" userId="9632d19e-631d-46a5-9e9a-d9cc496f17d0" providerId="ADAL" clId="{7670AF1C-CCBC-4C77-8B3F-3729641C9EF5}" dt="2023-01-20T09:05:05.578" v="20756"/>
        <pc:sldMkLst>
          <pc:docMk/>
          <pc:sldMk cId="1100602557" sldId="4416"/>
        </pc:sldMkLst>
      </pc:sldChg>
      <pc:sldChg chg="add del ord">
        <pc:chgData name="Sudarshan Chakravarthi" userId="9632d19e-631d-46a5-9e9a-d9cc496f17d0" providerId="ADAL" clId="{7670AF1C-CCBC-4C77-8B3F-3729641C9EF5}" dt="2023-01-20T09:05:16.394" v="20760" actId="47"/>
        <pc:sldMkLst>
          <pc:docMk/>
          <pc:sldMk cId="2132024973" sldId="4416"/>
        </pc:sldMkLst>
      </pc:sldChg>
      <pc:sldChg chg="add del">
        <pc:chgData name="Sudarshan Chakravarthi" userId="9632d19e-631d-46a5-9e9a-d9cc496f17d0" providerId="ADAL" clId="{7670AF1C-CCBC-4C77-8B3F-3729641C9EF5}" dt="2023-01-20T09:05:05.578" v="20756"/>
        <pc:sldMkLst>
          <pc:docMk/>
          <pc:sldMk cId="330783449" sldId="4417"/>
        </pc:sldMkLst>
      </pc:sldChg>
      <pc:sldChg chg="add del ord">
        <pc:chgData name="Sudarshan Chakravarthi" userId="9632d19e-631d-46a5-9e9a-d9cc496f17d0" providerId="ADAL" clId="{7670AF1C-CCBC-4C77-8B3F-3729641C9EF5}" dt="2023-01-20T09:05:20.271" v="20762" actId="47"/>
        <pc:sldMkLst>
          <pc:docMk/>
          <pc:sldMk cId="3011771905" sldId="4417"/>
        </pc:sldMkLst>
      </pc:sldChg>
      <pc:sldChg chg="add del">
        <pc:chgData name="Sudarshan Chakravarthi" userId="9632d19e-631d-46a5-9e9a-d9cc496f17d0" providerId="ADAL" clId="{7670AF1C-CCBC-4C77-8B3F-3729641C9EF5}" dt="2023-01-20T09:05:05.578" v="20756"/>
        <pc:sldMkLst>
          <pc:docMk/>
          <pc:sldMk cId="541670668" sldId="4418"/>
        </pc:sldMkLst>
      </pc:sldChg>
      <pc:sldChg chg="add del ord">
        <pc:chgData name="Sudarshan Chakravarthi" userId="9632d19e-631d-46a5-9e9a-d9cc496f17d0" providerId="ADAL" clId="{7670AF1C-CCBC-4C77-8B3F-3729641C9EF5}" dt="2023-01-20T09:05:20.981" v="20763" actId="47"/>
        <pc:sldMkLst>
          <pc:docMk/>
          <pc:sldMk cId="3546068192" sldId="4418"/>
        </pc:sldMkLst>
      </pc:sldChg>
      <pc:sldMasterChg chg="delSldLayout">
        <pc:chgData name="Sudarshan Chakravarthi" userId="9632d19e-631d-46a5-9e9a-d9cc496f17d0" providerId="ADAL" clId="{7670AF1C-CCBC-4C77-8B3F-3729641C9EF5}" dt="2023-02-20T12:28:00.907" v="20773" actId="47"/>
        <pc:sldMasterMkLst>
          <pc:docMk/>
          <pc:sldMasterMk cId="2532531580" sldId="2147483648"/>
        </pc:sldMasterMkLst>
        <pc:sldLayoutChg chg="del">
          <pc:chgData name="Sudarshan Chakravarthi" userId="9632d19e-631d-46a5-9e9a-d9cc496f17d0" providerId="ADAL" clId="{7670AF1C-CCBC-4C77-8B3F-3729641C9EF5}" dt="2023-02-20T12:28:00.907" v="20773" actId="47"/>
          <pc:sldLayoutMkLst>
            <pc:docMk/>
            <pc:sldMasterMk cId="2532531580" sldId="2147483648"/>
            <pc:sldLayoutMk cId="4012798369" sldId="2147483660"/>
          </pc:sldLayoutMkLst>
        </pc:sldLayoutChg>
      </pc:sldMasterChg>
      <pc:sldMasterChg chg="delSldLayout">
        <pc:chgData name="Sudarshan Chakravarthi" userId="9632d19e-631d-46a5-9e9a-d9cc496f17d0" providerId="ADAL" clId="{7670AF1C-CCBC-4C77-8B3F-3729641C9EF5}" dt="2023-01-20T09:05:18.916" v="20761" actId="47"/>
        <pc:sldMasterMkLst>
          <pc:docMk/>
          <pc:sldMasterMk cId="871069842" sldId="2147483673"/>
        </pc:sldMasterMkLst>
        <pc:sldLayoutChg chg="del">
          <pc:chgData name="Sudarshan Chakravarthi" userId="9632d19e-631d-46a5-9e9a-d9cc496f17d0" providerId="ADAL" clId="{7670AF1C-CCBC-4C77-8B3F-3729641C9EF5}" dt="2023-01-20T09:05:18.916" v="20761" actId="47"/>
          <pc:sldLayoutMkLst>
            <pc:docMk/>
            <pc:sldMasterMk cId="871069842" sldId="2147483673"/>
            <pc:sldLayoutMk cId="1050685162"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09/11/2023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09/11/2023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09/11/2023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09/11/2023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71764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09/11/2023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4418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09/11/2023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86172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09/11/2023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14110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09/11/2023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63678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09/11/2023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88673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09/11/2023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81076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09/11/2023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5288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09/11/2023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09/11/2023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004391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09/11/2023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8890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09/11/2023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0707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09/11/2023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290206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09/11/2023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03577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09/11/2023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18921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09/11/2023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15000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09/11/2023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145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09/11/2023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753627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09/11/2023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9598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09/11/2023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09/11/2023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30841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09/11/2023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259069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09/11/2023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97168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09/11/2023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29279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09/11/2023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48495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09/11/2023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23785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09/11/2023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27661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09/11/2023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62454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09/11/2023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25497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09/11/2023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16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09/11/2023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09/11/2023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975521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09/11/2023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15144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09/11/2023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39933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09/11/2023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61086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09/11/2023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23834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09/11/2023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64302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09/11/2023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33830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09/11/2023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9531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09/11/2023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09/11/2023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09/11/2023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09/11/2023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09/11/2023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09/11/2023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09/11/2023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9917746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09/11/2023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8710698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09/11/2023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22792599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upskilpro.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18" Type="http://schemas.openxmlformats.org/officeDocument/2006/relationships/image" Target="../media/image47.sv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6.png"/><Relationship Id="rId2" Type="http://schemas.openxmlformats.org/officeDocument/2006/relationships/image" Target="../media/image1.png"/><Relationship Id="rId16" Type="http://schemas.openxmlformats.org/officeDocument/2006/relationships/image" Target="../media/image45.svg"/><Relationship Id="rId20" Type="http://schemas.openxmlformats.org/officeDocument/2006/relationships/image" Target="../media/image49.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19" Type="http://schemas.openxmlformats.org/officeDocument/2006/relationships/image" Target="../media/image48.pn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 Id="rId22" Type="http://schemas.openxmlformats.org/officeDocument/2006/relationships/image" Target="../media/image51.svg"/></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upskilpro.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emf"/><Relationship Id="rId1" Type="http://schemas.openxmlformats.org/officeDocument/2006/relationships/slideLayout" Target="../slideLayouts/slideLayout7.xml"/><Relationship Id="rId4" Type="http://schemas.openxmlformats.org/officeDocument/2006/relationships/hyperlink" Target="http://www.upskilpro.com/"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7.xml"/><Relationship Id="rId5" Type="http://schemas.openxmlformats.org/officeDocument/2006/relationships/hyperlink" Target="http://www.upskilpro.com/" TargetMode="Externa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9" y="3355927"/>
            <a:ext cx="5718906"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8 – </a:t>
            </a:r>
            <a:r>
              <a:rPr lang="en-GB" b="1" dirty="0">
                <a:solidFill>
                  <a:schemeClr val="bg1">
                    <a:lumMod val="95000"/>
                  </a:schemeClr>
                </a:solidFill>
                <a:latin typeface="Poppins" panose="00000500000000000000" pitchFamily="2" charset="0"/>
                <a:ea typeface="MS Gothic" panose="020B0609070205080204" pitchFamily="49" charset="-128"/>
                <a:cs typeface="Poppins" panose="00000500000000000000" pitchFamily="2" charset="0"/>
              </a:rPr>
              <a:t>Marketing </a:t>
            </a: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Planning for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Engagement .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8" name="Picture 7">
            <a:extLst>
              <a:ext uri="{FF2B5EF4-FFF2-40B4-BE49-F238E27FC236}">
                <a16:creationId xmlns:a16="http://schemas.microsoft.com/office/drawing/2014/main" id="{F9D82CE9-F93B-3196-EA9F-725DAAE988AB}"/>
              </a:ext>
            </a:extLst>
          </p:cNvPr>
          <p:cNvPicPr>
            <a:picLocks noChangeAspect="1"/>
          </p:cNvPicPr>
          <p:nvPr/>
        </p:nvPicPr>
        <p:blipFill>
          <a:blip r:embed="rId3"/>
          <a:stretch>
            <a:fillRect/>
          </a:stretch>
        </p:blipFill>
        <p:spPr>
          <a:xfrm>
            <a:off x="5912853" y="2399067"/>
            <a:ext cx="6157494" cy="2078916"/>
          </a:xfrm>
          <a:prstGeom prst="rect">
            <a:avLst/>
          </a:prstGeom>
        </p:spPr>
      </p:pic>
      <p:grpSp>
        <p:nvGrpSpPr>
          <p:cNvPr id="2" name="Group 1">
            <a:extLst>
              <a:ext uri="{FF2B5EF4-FFF2-40B4-BE49-F238E27FC236}">
                <a16:creationId xmlns:a16="http://schemas.microsoft.com/office/drawing/2014/main" id="{565B190F-2259-40D0-F0A3-463AF60102AE}"/>
              </a:ext>
            </a:extLst>
          </p:cNvPr>
          <p:cNvGrpSpPr/>
          <p:nvPr/>
        </p:nvGrpSpPr>
        <p:grpSpPr>
          <a:xfrm>
            <a:off x="5198734" y="4462162"/>
            <a:ext cx="1055370" cy="1055370"/>
            <a:chOff x="7108613" y="4124330"/>
            <a:chExt cx="1055370" cy="1055370"/>
          </a:xfrm>
        </p:grpSpPr>
        <p:sp>
          <p:nvSpPr>
            <p:cNvPr id="3" name="Oval 2">
              <a:extLst>
                <a:ext uri="{FF2B5EF4-FFF2-40B4-BE49-F238E27FC236}">
                  <a16:creationId xmlns:a16="http://schemas.microsoft.com/office/drawing/2014/main" id="{B13CF234-3E26-BC0F-BA5E-5C9B9D6BA97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A2B2BC9-5BBF-801E-39A4-2BDB472C35DB}"/>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17115-093A-6637-AF89-644D158A355C}"/>
              </a:ext>
            </a:extLst>
          </p:cNvPr>
          <p:cNvSpPr txBox="1"/>
          <p:nvPr/>
        </p:nvSpPr>
        <p:spPr>
          <a:xfrm>
            <a:off x="268942" y="207845"/>
            <a:ext cx="9008408"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Planning Detail  </a:t>
            </a:r>
          </a:p>
        </p:txBody>
      </p:sp>
      <p:pic>
        <p:nvPicPr>
          <p:cNvPr id="5" name="Picture 4" descr="Logo&#10;&#10;Description automatically generated">
            <a:extLst>
              <a:ext uri="{FF2B5EF4-FFF2-40B4-BE49-F238E27FC236}">
                <a16:creationId xmlns:a16="http://schemas.microsoft.com/office/drawing/2014/main" id="{7ADFB70A-DD36-21D2-9E95-F6958455E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2ACBBBC6-5C74-EE51-0BD2-0CEC45C634C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Rectangle 7">
            <a:extLst>
              <a:ext uri="{FF2B5EF4-FFF2-40B4-BE49-F238E27FC236}">
                <a16:creationId xmlns:a16="http://schemas.microsoft.com/office/drawing/2014/main" id="{F8C2E2E7-890B-B656-E44D-BEB1908B1BDC}"/>
              </a:ext>
            </a:extLst>
          </p:cNvPr>
          <p:cNvSpPr/>
          <p:nvPr/>
        </p:nvSpPr>
        <p:spPr>
          <a:xfrm>
            <a:off x="683256" y="1525242"/>
            <a:ext cx="4217436" cy="455554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lumMod val="75000"/>
                    <a:lumOff val="25000"/>
                  </a:schemeClr>
                </a:solidFill>
                <a:latin typeface="Poppins" panose="00000500000000000000" pitchFamily="2" charset="0"/>
                <a:cs typeface="Poppins" panose="00000500000000000000" pitchFamily="2" charset="0"/>
              </a:rPr>
              <a:t>Strategic Marketing Plan </a:t>
            </a:r>
          </a:p>
          <a:p>
            <a:r>
              <a:rPr lang="en-GB" sz="1100" dirty="0">
                <a:solidFill>
                  <a:schemeClr val="tx1">
                    <a:lumMod val="75000"/>
                    <a:lumOff val="25000"/>
                  </a:schemeClr>
                </a:solidFill>
              </a:rPr>
              <a:t>Purpose Statement</a:t>
            </a:r>
          </a:p>
          <a:p>
            <a:r>
              <a:rPr lang="en-GB" sz="1100" dirty="0">
                <a:solidFill>
                  <a:schemeClr val="tx1">
                    <a:lumMod val="75000"/>
                    <a:lumOff val="25000"/>
                  </a:schemeClr>
                </a:solidFill>
              </a:rPr>
              <a:t>Financial Summary </a:t>
            </a:r>
          </a:p>
          <a:p>
            <a:r>
              <a:rPr lang="en-GB" sz="1100" dirty="0">
                <a:solidFill>
                  <a:schemeClr val="tx1">
                    <a:lumMod val="75000"/>
                    <a:lumOff val="25000"/>
                  </a:schemeClr>
                </a:solidFill>
              </a:rPr>
              <a:t>Market Overview</a:t>
            </a:r>
          </a:p>
          <a:p>
            <a:pPr lvl="1"/>
            <a:r>
              <a:rPr lang="en-GB" sz="1100" dirty="0">
                <a:solidFill>
                  <a:schemeClr val="tx1">
                    <a:lumMod val="75000"/>
                    <a:lumOff val="25000"/>
                  </a:schemeClr>
                </a:solidFill>
              </a:rPr>
              <a:t>Market Detail</a:t>
            </a:r>
          </a:p>
          <a:p>
            <a:pPr lvl="1"/>
            <a:r>
              <a:rPr lang="en-GB" sz="1100" dirty="0">
                <a:solidFill>
                  <a:schemeClr val="tx1">
                    <a:lumMod val="75000"/>
                    <a:lumOff val="25000"/>
                  </a:schemeClr>
                </a:solidFill>
              </a:rPr>
              <a:t>How the market functions </a:t>
            </a:r>
          </a:p>
          <a:p>
            <a:pPr indent="-457200"/>
            <a:r>
              <a:rPr lang="en-GB" sz="1100" dirty="0">
                <a:solidFill>
                  <a:schemeClr val="tx1">
                    <a:lumMod val="75000"/>
                    <a:lumOff val="25000"/>
                  </a:schemeClr>
                </a:solidFill>
              </a:rPr>
              <a:t>            Key Segments</a:t>
            </a:r>
          </a:p>
          <a:p>
            <a:pPr lvl="1"/>
            <a:endParaRPr lang="en-GB" sz="1100" dirty="0">
              <a:solidFill>
                <a:schemeClr val="tx1">
                  <a:lumMod val="75000"/>
                  <a:lumOff val="25000"/>
                </a:schemeClr>
              </a:solidFill>
            </a:endParaRPr>
          </a:p>
          <a:p>
            <a:r>
              <a:rPr lang="en-GB" sz="1100" dirty="0">
                <a:solidFill>
                  <a:schemeClr val="tx1">
                    <a:lumMod val="75000"/>
                    <a:lumOff val="25000"/>
                  </a:schemeClr>
                </a:solidFill>
              </a:rPr>
              <a:t>SWOT on Priority Segments</a:t>
            </a:r>
          </a:p>
          <a:p>
            <a:pPr lvl="1"/>
            <a:r>
              <a:rPr lang="en-GB" sz="1100" dirty="0">
                <a:solidFill>
                  <a:schemeClr val="tx1">
                    <a:lumMod val="75000"/>
                    <a:lumOff val="25000"/>
                  </a:schemeClr>
                </a:solidFill>
              </a:rPr>
              <a:t>Valuation of each segment </a:t>
            </a:r>
          </a:p>
          <a:p>
            <a:pPr lvl="1"/>
            <a:r>
              <a:rPr lang="en-GB" sz="1100" dirty="0">
                <a:solidFill>
                  <a:schemeClr val="tx1">
                    <a:lumMod val="75000"/>
                    <a:lumOff val="25000"/>
                  </a:schemeClr>
                </a:solidFill>
              </a:rPr>
              <a:t>Value creation to compel customer purchase</a:t>
            </a:r>
          </a:p>
          <a:p>
            <a:r>
              <a:rPr lang="en-GB" sz="1100" dirty="0">
                <a:solidFill>
                  <a:schemeClr val="tx1">
                    <a:lumMod val="75000"/>
                    <a:lumOff val="25000"/>
                  </a:schemeClr>
                </a:solidFill>
              </a:rPr>
              <a:t>Summary of SWOT by portfolio segment  </a:t>
            </a:r>
          </a:p>
          <a:p>
            <a:pPr lvl="1"/>
            <a:r>
              <a:rPr lang="en-GB" sz="1100" dirty="0">
                <a:solidFill>
                  <a:schemeClr val="tx1">
                    <a:lumMod val="75000"/>
                    <a:lumOff val="25000"/>
                  </a:schemeClr>
                </a:solidFill>
              </a:rPr>
              <a:t>Relate Segment Strength </a:t>
            </a:r>
          </a:p>
          <a:p>
            <a:pPr lvl="1"/>
            <a:r>
              <a:rPr lang="en-GB" sz="1100" dirty="0">
                <a:solidFill>
                  <a:schemeClr val="tx1">
                    <a:lumMod val="75000"/>
                    <a:lumOff val="25000"/>
                  </a:schemeClr>
                </a:solidFill>
              </a:rPr>
              <a:t>Financial Analysis for 3 to 5 years </a:t>
            </a:r>
          </a:p>
          <a:p>
            <a:r>
              <a:rPr lang="en-GB" sz="1100" dirty="0">
                <a:solidFill>
                  <a:schemeClr val="tx1">
                    <a:lumMod val="75000"/>
                    <a:lumOff val="25000"/>
                  </a:schemeClr>
                </a:solidFill>
              </a:rPr>
              <a:t>Assumptions </a:t>
            </a:r>
          </a:p>
          <a:p>
            <a:r>
              <a:rPr lang="en-GB" sz="1100" dirty="0">
                <a:solidFill>
                  <a:schemeClr val="tx1">
                    <a:lumMod val="75000"/>
                    <a:lumOff val="25000"/>
                  </a:schemeClr>
                </a:solidFill>
              </a:rPr>
              <a:t>Marketing Objectives and Delivery including Strategy</a:t>
            </a:r>
          </a:p>
          <a:p>
            <a:r>
              <a:rPr lang="en-GB" sz="1100" dirty="0">
                <a:solidFill>
                  <a:schemeClr val="tx1">
                    <a:lumMod val="75000"/>
                    <a:lumOff val="25000"/>
                  </a:schemeClr>
                </a:solidFill>
              </a:rPr>
              <a:t>            Develop in line with Portfolio Strategy</a:t>
            </a:r>
          </a:p>
          <a:p>
            <a:r>
              <a:rPr lang="en-GB" sz="1100" dirty="0">
                <a:solidFill>
                  <a:schemeClr val="tx1">
                    <a:lumMod val="75000"/>
                    <a:lumOff val="25000"/>
                  </a:schemeClr>
                </a:solidFill>
              </a:rPr>
              <a:t>Budgets </a:t>
            </a:r>
          </a:p>
          <a:p>
            <a:pPr lvl="1"/>
            <a:r>
              <a:rPr lang="en-GB" sz="1100" dirty="0">
                <a:solidFill>
                  <a:schemeClr val="tx1">
                    <a:lumMod val="75000"/>
                    <a:lumOff val="25000"/>
                  </a:schemeClr>
                </a:solidFill>
              </a:rPr>
              <a:t>Time Span of 3 Years or 5 as to the length of your strategic  Plan  </a:t>
            </a:r>
          </a:p>
          <a:p>
            <a:pPr marL="285750" indent="-285750">
              <a:buFont typeface="+mj-lt"/>
              <a:buAutoNum type="arabicPeriod"/>
            </a:pPr>
            <a:endParaRPr lang="en-GB" sz="1100" dirty="0">
              <a:solidFill>
                <a:schemeClr val="tx1">
                  <a:lumMod val="75000"/>
                  <a:lumOff val="25000"/>
                </a:schemeClr>
              </a:solidFill>
            </a:endParaRPr>
          </a:p>
          <a:p>
            <a:pPr marL="285750" indent="-285750">
              <a:buFont typeface="+mj-lt"/>
              <a:buAutoNum type="arabicPeriod"/>
            </a:pPr>
            <a:endParaRPr lang="en-GB" sz="1100" dirty="0">
              <a:solidFill>
                <a:schemeClr val="tx1">
                  <a:lumMod val="75000"/>
                  <a:lumOff val="25000"/>
                </a:schemeClr>
              </a:solidFill>
            </a:endParaRPr>
          </a:p>
          <a:p>
            <a:pPr marL="285750" indent="-285750">
              <a:buFont typeface="+mj-lt"/>
              <a:buAutoNum type="arabicPeriod"/>
            </a:pPr>
            <a:endParaRPr lang="en-GB" sz="1100" dirty="0">
              <a:solidFill>
                <a:schemeClr val="tx1">
                  <a:lumMod val="75000"/>
                  <a:lumOff val="25000"/>
                </a:schemeClr>
              </a:solidFill>
            </a:endParaRPr>
          </a:p>
        </p:txBody>
      </p:sp>
      <p:sp>
        <p:nvSpPr>
          <p:cNvPr id="2" name="Rectangle: Rounded Corners 1">
            <a:extLst>
              <a:ext uri="{FF2B5EF4-FFF2-40B4-BE49-F238E27FC236}">
                <a16:creationId xmlns:a16="http://schemas.microsoft.com/office/drawing/2014/main" id="{5F76C503-BBE3-0569-36D7-27E2976A0B0D}"/>
              </a:ext>
            </a:extLst>
          </p:cNvPr>
          <p:cNvSpPr/>
          <p:nvPr/>
        </p:nvSpPr>
        <p:spPr>
          <a:xfrm>
            <a:off x="8191500" y="1847850"/>
            <a:ext cx="3619500" cy="3657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lumMod val="50000"/>
                    <a:lumOff val="50000"/>
                  </a:schemeClr>
                </a:solidFill>
              </a:rPr>
              <a:t>In developing the strategic marketing plan for key accounts it will depend on the level of marketing savviness in the organisation .</a:t>
            </a:r>
          </a:p>
          <a:p>
            <a:r>
              <a:rPr lang="en-GB" sz="1050" dirty="0">
                <a:solidFill>
                  <a:schemeClr val="tx1">
                    <a:lumMod val="50000"/>
                    <a:lumOff val="50000"/>
                  </a:schemeClr>
                </a:solidFill>
              </a:rPr>
              <a:t>for example the difference between the tactical plan and the strategic plan will need to be explained as both cover completely different timeframes and completely different sets of activities.</a:t>
            </a:r>
          </a:p>
          <a:p>
            <a:r>
              <a:rPr lang="en-GB" sz="1050" dirty="0">
                <a:solidFill>
                  <a:schemeClr val="tx1">
                    <a:lumMod val="50000"/>
                    <a:lumOff val="50000"/>
                  </a:schemeClr>
                </a:solidFill>
              </a:rPr>
              <a:t>The strategic and tactical plan to be built will need engagement with the sales community the overall marketing community and the brand marketing organisation.</a:t>
            </a:r>
          </a:p>
          <a:p>
            <a:r>
              <a:rPr lang="en-GB" sz="1050" dirty="0">
                <a:solidFill>
                  <a:schemeClr val="tx1">
                    <a:lumMod val="50000"/>
                    <a:lumOff val="50000"/>
                  </a:schemeClr>
                </a:solidFill>
              </a:rPr>
              <a:t>The overall tactical and strategic plan will be focused on the state of Key accounts , Brand priorities and the state of the economy .</a:t>
            </a:r>
          </a:p>
          <a:p>
            <a:r>
              <a:rPr lang="en-GB" sz="1050" dirty="0">
                <a:solidFill>
                  <a:schemeClr val="tx1">
                    <a:lumMod val="50000"/>
                    <a:lumOff val="50000"/>
                  </a:schemeClr>
                </a:solidFill>
              </a:rPr>
              <a:t>Additionally the overall categories within the environment which will need direct marketing engagement to drive brand shares and consumer satisfaction.  </a:t>
            </a:r>
          </a:p>
        </p:txBody>
      </p:sp>
      <p:grpSp>
        <p:nvGrpSpPr>
          <p:cNvPr id="9" name="Group 8">
            <a:extLst>
              <a:ext uri="{FF2B5EF4-FFF2-40B4-BE49-F238E27FC236}">
                <a16:creationId xmlns:a16="http://schemas.microsoft.com/office/drawing/2014/main" id="{400D8878-0EDF-1474-04F4-2D4608401553}"/>
              </a:ext>
            </a:extLst>
          </p:cNvPr>
          <p:cNvGrpSpPr/>
          <p:nvPr/>
        </p:nvGrpSpPr>
        <p:grpSpPr>
          <a:xfrm>
            <a:off x="4838700" y="2647950"/>
            <a:ext cx="3657600" cy="2438400"/>
            <a:chOff x="4838700" y="2647950"/>
            <a:chExt cx="3657600" cy="2438400"/>
          </a:xfrm>
        </p:grpSpPr>
        <p:pic>
          <p:nvPicPr>
            <p:cNvPr id="1028" name="Picture 4">
              <a:extLst>
                <a:ext uri="{FF2B5EF4-FFF2-40B4-BE49-F238E27FC236}">
                  <a16:creationId xmlns:a16="http://schemas.microsoft.com/office/drawing/2014/main" id="{F7112E3D-7CBA-EE0C-15FC-60CB5D8D5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647950"/>
              <a:ext cx="3657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639F74-098E-D870-7198-9259ACC448A8}"/>
                </a:ext>
              </a:extLst>
            </p:cNvPr>
            <p:cNvSpPr txBox="1"/>
            <p:nvPr/>
          </p:nvSpPr>
          <p:spPr>
            <a:xfrm>
              <a:off x="5876925" y="3943350"/>
              <a:ext cx="1628775" cy="369332"/>
            </a:xfrm>
            <a:prstGeom prst="rect">
              <a:avLst/>
            </a:prstGeom>
            <a:solidFill>
              <a:schemeClr val="bg1">
                <a:alpha val="10000"/>
              </a:schemeClr>
            </a:solidFill>
          </p:spPr>
          <p:txBody>
            <a:bodyPr wrap="square" rtlCol="0">
              <a:spAutoFit/>
            </a:bodyPr>
            <a:lstStyle/>
            <a:p>
              <a:r>
                <a:rPr lang="en-GB" dirty="0">
                  <a:solidFill>
                    <a:schemeClr val="tx1">
                      <a:lumMod val="65000"/>
                      <a:lumOff val="35000"/>
                    </a:schemeClr>
                  </a:solidFill>
                  <a:latin typeface="Arial Black" panose="020B0A04020102020204" pitchFamily="34" charset="0"/>
                </a:rPr>
                <a:t>PLANNING</a:t>
              </a:r>
            </a:p>
          </p:txBody>
        </p:sp>
      </p:grpSp>
    </p:spTree>
    <p:extLst>
      <p:ext uri="{BB962C8B-B14F-4D97-AF65-F5344CB8AC3E}">
        <p14:creationId xmlns:p14="http://schemas.microsoft.com/office/powerpoint/2010/main" val="320466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2B4157A-4454-4AFD-2B25-7AAE9E01704F}"/>
              </a:ext>
            </a:extLst>
          </p:cNvPr>
          <p:cNvSpPr/>
          <p:nvPr/>
        </p:nvSpPr>
        <p:spPr>
          <a:xfrm>
            <a:off x="6286373" y="2770243"/>
            <a:ext cx="4232789" cy="2082929"/>
          </a:xfrm>
          <a:prstGeom prst="rect">
            <a:avLst/>
          </a:prstGeom>
          <a:gradFill>
            <a:gsLst>
              <a:gs pos="0">
                <a:srgbClr val="3984A3"/>
              </a:gs>
              <a:gs pos="74000">
                <a:schemeClr val="accent1">
                  <a:lumMod val="45000"/>
                  <a:lumOff val="55000"/>
                </a:schemeClr>
              </a:gs>
              <a:gs pos="83000">
                <a:schemeClr val="accent1">
                  <a:lumMod val="45000"/>
                  <a:lumOff val="55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dirty="0"/>
              <a:t> </a:t>
            </a:r>
          </a:p>
        </p:txBody>
      </p:sp>
      <p:sp>
        <p:nvSpPr>
          <p:cNvPr id="50" name="Arrow: Striped Right 49">
            <a:extLst>
              <a:ext uri="{FF2B5EF4-FFF2-40B4-BE49-F238E27FC236}">
                <a16:creationId xmlns:a16="http://schemas.microsoft.com/office/drawing/2014/main" id="{E9B34E19-D684-A5E9-405D-44F6DB3D986F}"/>
              </a:ext>
            </a:extLst>
          </p:cNvPr>
          <p:cNvSpPr/>
          <p:nvPr/>
        </p:nvSpPr>
        <p:spPr>
          <a:xfrm>
            <a:off x="6341364" y="3414689"/>
            <a:ext cx="2455253" cy="886408"/>
          </a:xfrm>
          <a:prstGeom prst="stripedRightArrow">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C248869-BEE2-03D8-9735-0FC446E3551C}"/>
              </a:ext>
            </a:extLst>
          </p:cNvPr>
          <p:cNvSpPr/>
          <p:nvPr/>
        </p:nvSpPr>
        <p:spPr>
          <a:xfrm>
            <a:off x="6286373" y="2779574"/>
            <a:ext cx="2519575" cy="2073598"/>
          </a:xfrm>
          <a:prstGeom prst="rect">
            <a:avLst/>
          </a:prstGeom>
          <a:solidFill>
            <a:schemeClr val="accent1">
              <a:alpha val="1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F3CD965C-7947-FBBB-C5F0-7806EE3D0488}"/>
              </a:ext>
            </a:extLst>
          </p:cNvPr>
          <p:cNvSpPr txBox="1"/>
          <p:nvPr/>
        </p:nvSpPr>
        <p:spPr>
          <a:xfrm>
            <a:off x="268941" y="207845"/>
            <a:ext cx="8979833"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Planning </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6" name="Graphic 5" descr="Research with solid fill">
            <a:extLst>
              <a:ext uri="{FF2B5EF4-FFF2-40B4-BE49-F238E27FC236}">
                <a16:creationId xmlns:a16="http://schemas.microsoft.com/office/drawing/2014/main" id="{212A0104-9A72-FDE0-4A87-5FBDCC065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2118" y="756405"/>
            <a:ext cx="914400" cy="914400"/>
          </a:xfrm>
          <a:prstGeom prst="rect">
            <a:avLst/>
          </a:prstGeom>
        </p:spPr>
      </p:pic>
      <p:sp>
        <p:nvSpPr>
          <p:cNvPr id="12" name="TextBox 11">
            <a:extLst>
              <a:ext uri="{FF2B5EF4-FFF2-40B4-BE49-F238E27FC236}">
                <a16:creationId xmlns:a16="http://schemas.microsoft.com/office/drawing/2014/main" id="{BDA91E06-D4FF-F27A-141D-EB38F0756923}"/>
              </a:ext>
            </a:extLst>
          </p:cNvPr>
          <p:cNvSpPr txBox="1"/>
          <p:nvPr/>
        </p:nvSpPr>
        <p:spPr>
          <a:xfrm>
            <a:off x="1584521" y="1508867"/>
            <a:ext cx="4271485" cy="307777"/>
          </a:xfrm>
          <a:prstGeom prst="rect">
            <a:avLst/>
          </a:prstGeom>
          <a:gradFill>
            <a:gsLst>
              <a:gs pos="0">
                <a:srgbClr val="00B050"/>
              </a:gs>
              <a:gs pos="51000">
                <a:srgbClr val="3984A3"/>
              </a:gs>
              <a:gs pos="83000">
                <a:schemeClr val="accent1">
                  <a:lumMod val="45000"/>
                  <a:lumOff val="55000"/>
                </a:schemeClr>
              </a:gs>
              <a:gs pos="100000">
                <a:schemeClr val="accent1">
                  <a:lumMod val="30000"/>
                  <a:lumOff val="70000"/>
                </a:schemeClr>
              </a:gs>
            </a:gsLst>
            <a:lin ang="9600000" scaled="0"/>
          </a:gradFill>
        </p:spPr>
        <p:txBody>
          <a:bodyPr wrap="square" rtlCol="0">
            <a:spAutoFit/>
          </a:bodyPr>
          <a:lstStyle/>
          <a:p>
            <a:pPr algn="ctr"/>
            <a:r>
              <a:rPr lang="en-GB" sz="1400" dirty="0">
                <a:solidFill>
                  <a:schemeClr val="bg1"/>
                </a:solidFill>
              </a:rPr>
              <a:t>Tactical Marketing Planning </a:t>
            </a:r>
          </a:p>
        </p:txBody>
      </p:sp>
      <p:sp>
        <p:nvSpPr>
          <p:cNvPr id="13" name="TextBox 12">
            <a:extLst>
              <a:ext uri="{FF2B5EF4-FFF2-40B4-BE49-F238E27FC236}">
                <a16:creationId xmlns:a16="http://schemas.microsoft.com/office/drawing/2014/main" id="{FC3AD9A1-9B90-B8FD-C28F-457718AD7AC1}"/>
              </a:ext>
            </a:extLst>
          </p:cNvPr>
          <p:cNvSpPr txBox="1"/>
          <p:nvPr/>
        </p:nvSpPr>
        <p:spPr>
          <a:xfrm>
            <a:off x="3062755" y="5208219"/>
            <a:ext cx="1369286"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Years Typically </a:t>
            </a:r>
          </a:p>
        </p:txBody>
      </p:sp>
      <p:sp>
        <p:nvSpPr>
          <p:cNvPr id="15" name="TextBox 14">
            <a:extLst>
              <a:ext uri="{FF2B5EF4-FFF2-40B4-BE49-F238E27FC236}">
                <a16:creationId xmlns:a16="http://schemas.microsoft.com/office/drawing/2014/main" id="{F97B7702-2092-7C32-AF33-4B6C6EA7D66C}"/>
              </a:ext>
            </a:extLst>
          </p:cNvPr>
          <p:cNvSpPr txBox="1"/>
          <p:nvPr/>
        </p:nvSpPr>
        <p:spPr>
          <a:xfrm>
            <a:off x="6267713" y="1526789"/>
            <a:ext cx="4251450" cy="307777"/>
          </a:xfrm>
          <a:prstGeom prst="rect">
            <a:avLst/>
          </a:prstGeom>
          <a:gradFill>
            <a:gsLst>
              <a:gs pos="0">
                <a:schemeClr val="accent1">
                  <a:lumMod val="5000"/>
                  <a:lumOff val="95000"/>
                </a:schemeClr>
              </a:gs>
              <a:gs pos="22000">
                <a:schemeClr val="accent4"/>
              </a:gs>
              <a:gs pos="47000">
                <a:schemeClr val="accent1">
                  <a:lumMod val="45000"/>
                  <a:lumOff val="55000"/>
                </a:schemeClr>
              </a:gs>
              <a:gs pos="100000">
                <a:schemeClr val="accent1">
                  <a:lumMod val="30000"/>
                  <a:lumOff val="70000"/>
                </a:schemeClr>
              </a:gs>
            </a:gsLst>
            <a:lin ang="9600000" scaled="0"/>
          </a:gradFill>
        </p:spPr>
        <p:txBody>
          <a:bodyPr wrap="square" rtlCol="0">
            <a:spAutoFit/>
          </a:bodyPr>
          <a:lstStyle/>
          <a:p>
            <a:pPr algn="ctr"/>
            <a:r>
              <a:rPr lang="en-GB" sz="1400" dirty="0">
                <a:solidFill>
                  <a:schemeClr val="bg1"/>
                </a:solidFill>
              </a:rPr>
              <a:t>Strategic Marketing Planning </a:t>
            </a:r>
          </a:p>
        </p:txBody>
      </p:sp>
      <p:sp>
        <p:nvSpPr>
          <p:cNvPr id="5" name="Rectangle 4">
            <a:extLst>
              <a:ext uri="{FF2B5EF4-FFF2-40B4-BE49-F238E27FC236}">
                <a16:creationId xmlns:a16="http://schemas.microsoft.com/office/drawing/2014/main" id="{B1268AC0-A73D-B66D-5D27-2821D3ABB52C}"/>
              </a:ext>
            </a:extLst>
          </p:cNvPr>
          <p:cNvSpPr/>
          <p:nvPr/>
        </p:nvSpPr>
        <p:spPr>
          <a:xfrm>
            <a:off x="2416611" y="4905342"/>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2</a:t>
            </a:r>
          </a:p>
        </p:txBody>
      </p:sp>
      <p:sp>
        <p:nvSpPr>
          <p:cNvPr id="28" name="Rectangle 27">
            <a:extLst>
              <a:ext uri="{FF2B5EF4-FFF2-40B4-BE49-F238E27FC236}">
                <a16:creationId xmlns:a16="http://schemas.microsoft.com/office/drawing/2014/main" id="{9DC64E27-3EC5-E1FB-D5AC-4B081C7F456B}"/>
              </a:ext>
            </a:extLst>
          </p:cNvPr>
          <p:cNvSpPr/>
          <p:nvPr/>
        </p:nvSpPr>
        <p:spPr>
          <a:xfrm>
            <a:off x="3283681" y="4905342"/>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3</a:t>
            </a:r>
          </a:p>
        </p:txBody>
      </p:sp>
      <p:sp>
        <p:nvSpPr>
          <p:cNvPr id="29" name="Rectangle 28">
            <a:extLst>
              <a:ext uri="{FF2B5EF4-FFF2-40B4-BE49-F238E27FC236}">
                <a16:creationId xmlns:a16="http://schemas.microsoft.com/office/drawing/2014/main" id="{491788A8-4BC9-AE3E-3C7D-FC708DF66C86}"/>
              </a:ext>
            </a:extLst>
          </p:cNvPr>
          <p:cNvSpPr/>
          <p:nvPr/>
        </p:nvSpPr>
        <p:spPr>
          <a:xfrm>
            <a:off x="4150751" y="4905342"/>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4</a:t>
            </a:r>
          </a:p>
        </p:txBody>
      </p:sp>
      <p:sp>
        <p:nvSpPr>
          <p:cNvPr id="30" name="Rectangle 29">
            <a:extLst>
              <a:ext uri="{FF2B5EF4-FFF2-40B4-BE49-F238E27FC236}">
                <a16:creationId xmlns:a16="http://schemas.microsoft.com/office/drawing/2014/main" id="{A9439F54-5548-7B6D-4CC5-290DF3BC6070}"/>
              </a:ext>
            </a:extLst>
          </p:cNvPr>
          <p:cNvSpPr/>
          <p:nvPr/>
        </p:nvSpPr>
        <p:spPr>
          <a:xfrm>
            <a:off x="4996892" y="4905930"/>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5</a:t>
            </a:r>
          </a:p>
        </p:txBody>
      </p:sp>
      <p:sp>
        <p:nvSpPr>
          <p:cNvPr id="31" name="Rectangle 30">
            <a:extLst>
              <a:ext uri="{FF2B5EF4-FFF2-40B4-BE49-F238E27FC236}">
                <a16:creationId xmlns:a16="http://schemas.microsoft.com/office/drawing/2014/main" id="{FDA60C2C-9C03-CB0E-E082-98A857D6651E}"/>
              </a:ext>
            </a:extLst>
          </p:cNvPr>
          <p:cNvSpPr/>
          <p:nvPr/>
        </p:nvSpPr>
        <p:spPr>
          <a:xfrm>
            <a:off x="1552942" y="4898213"/>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1</a:t>
            </a:r>
          </a:p>
        </p:txBody>
      </p:sp>
      <p:cxnSp>
        <p:nvCxnSpPr>
          <p:cNvPr id="10" name="Straight Arrow Connector 9">
            <a:extLst>
              <a:ext uri="{FF2B5EF4-FFF2-40B4-BE49-F238E27FC236}">
                <a16:creationId xmlns:a16="http://schemas.microsoft.com/office/drawing/2014/main" id="{CCE7D9B9-90EF-2A27-7A99-D36DBC4A9D7C}"/>
              </a:ext>
            </a:extLst>
          </p:cNvPr>
          <p:cNvCxnSpPr>
            <a:cxnSpLocks/>
          </p:cNvCxnSpPr>
          <p:nvPr/>
        </p:nvCxnSpPr>
        <p:spPr>
          <a:xfrm flipV="1">
            <a:off x="1552942" y="2298300"/>
            <a:ext cx="0" cy="279662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85C1F43-7A00-267A-0A26-966033AF5381}"/>
              </a:ext>
            </a:extLst>
          </p:cNvPr>
          <p:cNvSpPr/>
          <p:nvPr/>
        </p:nvSpPr>
        <p:spPr>
          <a:xfrm>
            <a:off x="7131381" y="4898213"/>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2</a:t>
            </a:r>
          </a:p>
        </p:txBody>
      </p:sp>
      <p:sp>
        <p:nvSpPr>
          <p:cNvPr id="33" name="Rectangle 32">
            <a:extLst>
              <a:ext uri="{FF2B5EF4-FFF2-40B4-BE49-F238E27FC236}">
                <a16:creationId xmlns:a16="http://schemas.microsoft.com/office/drawing/2014/main" id="{9C8FD5D1-327D-AA88-5731-E7A57A17CDDE}"/>
              </a:ext>
            </a:extLst>
          </p:cNvPr>
          <p:cNvSpPr/>
          <p:nvPr/>
        </p:nvSpPr>
        <p:spPr>
          <a:xfrm>
            <a:off x="7998451" y="4898213"/>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3</a:t>
            </a:r>
          </a:p>
        </p:txBody>
      </p:sp>
      <p:sp>
        <p:nvSpPr>
          <p:cNvPr id="34" name="Rectangle 33">
            <a:extLst>
              <a:ext uri="{FF2B5EF4-FFF2-40B4-BE49-F238E27FC236}">
                <a16:creationId xmlns:a16="http://schemas.microsoft.com/office/drawing/2014/main" id="{64C482BC-8854-A1D3-ABB7-6E0018A4EBB0}"/>
              </a:ext>
            </a:extLst>
          </p:cNvPr>
          <p:cNvSpPr/>
          <p:nvPr/>
        </p:nvSpPr>
        <p:spPr>
          <a:xfrm>
            <a:off x="8865521" y="4898213"/>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4</a:t>
            </a:r>
          </a:p>
        </p:txBody>
      </p:sp>
      <p:sp>
        <p:nvSpPr>
          <p:cNvPr id="35" name="Rectangle 34">
            <a:extLst>
              <a:ext uri="{FF2B5EF4-FFF2-40B4-BE49-F238E27FC236}">
                <a16:creationId xmlns:a16="http://schemas.microsoft.com/office/drawing/2014/main" id="{8D0EEFE3-5F35-F17C-39C8-9E93318B3C93}"/>
              </a:ext>
            </a:extLst>
          </p:cNvPr>
          <p:cNvSpPr/>
          <p:nvPr/>
        </p:nvSpPr>
        <p:spPr>
          <a:xfrm>
            <a:off x="9711662" y="4898801"/>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5</a:t>
            </a:r>
          </a:p>
        </p:txBody>
      </p:sp>
      <p:sp>
        <p:nvSpPr>
          <p:cNvPr id="36" name="Rectangle 35">
            <a:extLst>
              <a:ext uri="{FF2B5EF4-FFF2-40B4-BE49-F238E27FC236}">
                <a16:creationId xmlns:a16="http://schemas.microsoft.com/office/drawing/2014/main" id="{A722C3E5-ADB3-A051-7D66-7F6AE28DB680}"/>
              </a:ext>
            </a:extLst>
          </p:cNvPr>
          <p:cNvSpPr/>
          <p:nvPr/>
        </p:nvSpPr>
        <p:spPr>
          <a:xfrm>
            <a:off x="6267712" y="4891084"/>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1</a:t>
            </a:r>
          </a:p>
        </p:txBody>
      </p:sp>
      <p:cxnSp>
        <p:nvCxnSpPr>
          <p:cNvPr id="37" name="Straight Arrow Connector 36">
            <a:extLst>
              <a:ext uri="{FF2B5EF4-FFF2-40B4-BE49-F238E27FC236}">
                <a16:creationId xmlns:a16="http://schemas.microsoft.com/office/drawing/2014/main" id="{B113443F-4F07-9ACF-F6BB-BB8BC9C89B2C}"/>
              </a:ext>
            </a:extLst>
          </p:cNvPr>
          <p:cNvCxnSpPr>
            <a:cxnSpLocks/>
          </p:cNvCxnSpPr>
          <p:nvPr/>
        </p:nvCxnSpPr>
        <p:spPr>
          <a:xfrm>
            <a:off x="6194061" y="4881753"/>
            <a:ext cx="4536215" cy="933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C017BE7-E254-2433-A4C2-15FE77028DE5}"/>
              </a:ext>
            </a:extLst>
          </p:cNvPr>
          <p:cNvCxnSpPr>
            <a:cxnSpLocks/>
          </p:cNvCxnSpPr>
          <p:nvPr/>
        </p:nvCxnSpPr>
        <p:spPr>
          <a:xfrm flipV="1">
            <a:off x="6267712" y="2291171"/>
            <a:ext cx="0" cy="279662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ACC4A1A-DEFA-F3A1-9296-F5FE3A8046C6}"/>
              </a:ext>
            </a:extLst>
          </p:cNvPr>
          <p:cNvSpPr/>
          <p:nvPr/>
        </p:nvSpPr>
        <p:spPr>
          <a:xfrm>
            <a:off x="1594047" y="2788905"/>
            <a:ext cx="775924" cy="2082929"/>
          </a:xfrm>
          <a:prstGeom prst="rect">
            <a:avLst/>
          </a:prstGeom>
          <a:gradFill>
            <a:gsLst>
              <a:gs pos="0">
                <a:srgbClr val="3984A3"/>
              </a:gs>
              <a:gs pos="74000">
                <a:schemeClr val="accent1">
                  <a:lumMod val="45000"/>
                  <a:lumOff val="55000"/>
                </a:schemeClr>
              </a:gs>
              <a:gs pos="83000">
                <a:schemeClr val="accent1">
                  <a:lumMod val="45000"/>
                  <a:lumOff val="55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Tactical Objectives </a:t>
            </a:r>
          </a:p>
        </p:txBody>
      </p:sp>
      <p:sp>
        <p:nvSpPr>
          <p:cNvPr id="46" name="TextBox 45">
            <a:extLst>
              <a:ext uri="{FF2B5EF4-FFF2-40B4-BE49-F238E27FC236}">
                <a16:creationId xmlns:a16="http://schemas.microsoft.com/office/drawing/2014/main" id="{EA3DAE5E-B3A3-3041-949D-165656777EA7}"/>
              </a:ext>
            </a:extLst>
          </p:cNvPr>
          <p:cNvSpPr txBox="1"/>
          <p:nvPr/>
        </p:nvSpPr>
        <p:spPr>
          <a:xfrm>
            <a:off x="8035961" y="5153588"/>
            <a:ext cx="1369286"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Years Typically </a:t>
            </a:r>
          </a:p>
        </p:txBody>
      </p:sp>
      <p:sp>
        <p:nvSpPr>
          <p:cNvPr id="47" name="TextBox 46">
            <a:extLst>
              <a:ext uri="{FF2B5EF4-FFF2-40B4-BE49-F238E27FC236}">
                <a16:creationId xmlns:a16="http://schemas.microsoft.com/office/drawing/2014/main" id="{EFD25F2C-D39C-BADD-2E80-8E4E8AC9B368}"/>
              </a:ext>
            </a:extLst>
          </p:cNvPr>
          <p:cNvSpPr txBox="1"/>
          <p:nvPr/>
        </p:nvSpPr>
        <p:spPr>
          <a:xfrm rot="16200000">
            <a:off x="819459" y="3644667"/>
            <a:ext cx="1035861"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Objectives </a:t>
            </a:r>
          </a:p>
        </p:txBody>
      </p:sp>
      <p:sp>
        <p:nvSpPr>
          <p:cNvPr id="48" name="TextBox 47">
            <a:extLst>
              <a:ext uri="{FF2B5EF4-FFF2-40B4-BE49-F238E27FC236}">
                <a16:creationId xmlns:a16="http://schemas.microsoft.com/office/drawing/2014/main" id="{FC85D880-130C-DCDE-AD50-065542B0A4C0}"/>
              </a:ext>
            </a:extLst>
          </p:cNvPr>
          <p:cNvSpPr txBox="1"/>
          <p:nvPr/>
        </p:nvSpPr>
        <p:spPr>
          <a:xfrm rot="16200000">
            <a:off x="5601347" y="3558112"/>
            <a:ext cx="1035861"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Objectives </a:t>
            </a:r>
          </a:p>
        </p:txBody>
      </p:sp>
      <p:sp>
        <p:nvSpPr>
          <p:cNvPr id="49" name="Arrow: Striped Right 48">
            <a:extLst>
              <a:ext uri="{FF2B5EF4-FFF2-40B4-BE49-F238E27FC236}">
                <a16:creationId xmlns:a16="http://schemas.microsoft.com/office/drawing/2014/main" id="{FF31A079-A998-7B01-A2D8-4ECFCC14F615}"/>
              </a:ext>
            </a:extLst>
          </p:cNvPr>
          <p:cNvSpPr/>
          <p:nvPr/>
        </p:nvSpPr>
        <p:spPr>
          <a:xfrm>
            <a:off x="8805947" y="3376436"/>
            <a:ext cx="1612071" cy="886408"/>
          </a:xfrm>
          <a:prstGeom prst="stripedRightArrow">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82AC99BC-4D28-948F-9FB1-9B3AB4FA7739}"/>
              </a:ext>
            </a:extLst>
          </p:cNvPr>
          <p:cNvSpPr txBox="1"/>
          <p:nvPr/>
        </p:nvSpPr>
        <p:spPr>
          <a:xfrm>
            <a:off x="6379352" y="2036639"/>
            <a:ext cx="4139810" cy="400110"/>
          </a:xfrm>
          <a:prstGeom prst="rect">
            <a:avLst/>
          </a:prstGeom>
          <a:solidFill>
            <a:schemeClr val="accent4">
              <a:lumMod val="40000"/>
              <a:lumOff val="60000"/>
            </a:schemeClr>
          </a:solidFill>
        </p:spPr>
        <p:txBody>
          <a:bodyPr wrap="square" rtlCol="0">
            <a:spAutoFit/>
          </a:bodyPr>
          <a:lstStyle/>
          <a:p>
            <a:r>
              <a:rPr lang="en-GB" sz="1000" i="1" dirty="0"/>
              <a:t>A Strategic marketing plan can usually go from 3 to 5 years , depending on the type of industry and the company culture and investments </a:t>
            </a:r>
          </a:p>
        </p:txBody>
      </p:sp>
      <p:sp>
        <p:nvSpPr>
          <p:cNvPr id="52" name="TextBox 51">
            <a:extLst>
              <a:ext uri="{FF2B5EF4-FFF2-40B4-BE49-F238E27FC236}">
                <a16:creationId xmlns:a16="http://schemas.microsoft.com/office/drawing/2014/main" id="{0FDC2BAC-07BB-1A38-901C-BFF9B76389E8}"/>
              </a:ext>
            </a:extLst>
          </p:cNvPr>
          <p:cNvSpPr txBox="1"/>
          <p:nvPr/>
        </p:nvSpPr>
        <p:spPr>
          <a:xfrm>
            <a:off x="1664585" y="2019645"/>
            <a:ext cx="4139810" cy="553998"/>
          </a:xfrm>
          <a:prstGeom prst="rect">
            <a:avLst/>
          </a:prstGeom>
          <a:solidFill>
            <a:schemeClr val="accent4">
              <a:lumMod val="40000"/>
              <a:lumOff val="60000"/>
            </a:schemeClr>
          </a:solidFill>
        </p:spPr>
        <p:txBody>
          <a:bodyPr wrap="square" rtlCol="0">
            <a:spAutoFit/>
          </a:bodyPr>
          <a:lstStyle/>
          <a:p>
            <a:r>
              <a:rPr lang="en-GB" sz="1000" i="1" dirty="0"/>
              <a:t>A tactical marketing plan essentially is part of the strategic marketing plan broken down into smaller segments , how ever it may differ slightly in the fact that it may also cover objectives not entirely central to the strategic</a:t>
            </a:r>
          </a:p>
        </p:txBody>
      </p:sp>
      <p:cxnSp>
        <p:nvCxnSpPr>
          <p:cNvPr id="11" name="Straight Arrow Connector 10">
            <a:extLst>
              <a:ext uri="{FF2B5EF4-FFF2-40B4-BE49-F238E27FC236}">
                <a16:creationId xmlns:a16="http://schemas.microsoft.com/office/drawing/2014/main" id="{13EF0409-1AA3-F010-B535-1BAC617161B9}"/>
              </a:ext>
            </a:extLst>
          </p:cNvPr>
          <p:cNvCxnSpPr>
            <a:cxnSpLocks/>
          </p:cNvCxnSpPr>
          <p:nvPr/>
        </p:nvCxnSpPr>
        <p:spPr>
          <a:xfrm>
            <a:off x="1479291" y="4898213"/>
            <a:ext cx="4536215" cy="933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B3EB60-32E3-C314-BB48-5A07784E5DBD}"/>
              </a:ext>
            </a:extLst>
          </p:cNvPr>
          <p:cNvCxnSpPr>
            <a:cxnSpLocks/>
          </p:cNvCxnSpPr>
          <p:nvPr/>
        </p:nvCxnSpPr>
        <p:spPr>
          <a:xfrm flipH="1">
            <a:off x="8785921" y="2788905"/>
            <a:ext cx="20026" cy="2064267"/>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5BCDB61-CD61-F2FC-BFB8-56754C7E768D}"/>
              </a:ext>
            </a:extLst>
          </p:cNvPr>
          <p:cNvSpPr txBox="1"/>
          <p:nvPr/>
        </p:nvSpPr>
        <p:spPr>
          <a:xfrm>
            <a:off x="6379351" y="3637375"/>
            <a:ext cx="3870715" cy="338554"/>
          </a:xfrm>
          <a:prstGeom prst="rect">
            <a:avLst/>
          </a:prstGeom>
          <a:noFill/>
        </p:spPr>
        <p:txBody>
          <a:bodyPr wrap="square">
            <a:spAutoFit/>
          </a:bodyPr>
          <a:lstStyle/>
          <a:p>
            <a:pPr algn="ctr"/>
            <a:r>
              <a:rPr lang="en-GB" sz="1600" i="1" dirty="0">
                <a:solidFill>
                  <a:schemeClr val="bg1"/>
                </a:solidFill>
              </a:rPr>
              <a:t>           Strategic Plan </a:t>
            </a:r>
          </a:p>
        </p:txBody>
      </p:sp>
      <p:sp>
        <p:nvSpPr>
          <p:cNvPr id="2" name="Rectangle 1">
            <a:extLst>
              <a:ext uri="{FF2B5EF4-FFF2-40B4-BE49-F238E27FC236}">
                <a16:creationId xmlns:a16="http://schemas.microsoft.com/office/drawing/2014/main" id="{30077F63-2272-96A7-C76D-A84D55CA5999}"/>
              </a:ext>
            </a:extLst>
          </p:cNvPr>
          <p:cNvSpPr/>
          <p:nvPr/>
        </p:nvSpPr>
        <p:spPr>
          <a:xfrm>
            <a:off x="2451297" y="2788905"/>
            <a:ext cx="775924" cy="2082929"/>
          </a:xfrm>
          <a:prstGeom prst="rect">
            <a:avLst/>
          </a:prstGeom>
          <a:gradFill>
            <a:gsLst>
              <a:gs pos="0">
                <a:srgbClr val="3984A3"/>
              </a:gs>
              <a:gs pos="74000">
                <a:schemeClr val="accent1">
                  <a:lumMod val="45000"/>
                  <a:lumOff val="55000"/>
                </a:schemeClr>
              </a:gs>
              <a:gs pos="83000">
                <a:schemeClr val="accent1">
                  <a:lumMod val="45000"/>
                  <a:lumOff val="55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Tactical Objectives </a:t>
            </a:r>
          </a:p>
        </p:txBody>
      </p:sp>
      <p:sp>
        <p:nvSpPr>
          <p:cNvPr id="3" name="Rectangle 2">
            <a:extLst>
              <a:ext uri="{FF2B5EF4-FFF2-40B4-BE49-F238E27FC236}">
                <a16:creationId xmlns:a16="http://schemas.microsoft.com/office/drawing/2014/main" id="{64DA6B52-8EC3-DC77-6C14-A8172D1CE67E}"/>
              </a:ext>
            </a:extLst>
          </p:cNvPr>
          <p:cNvSpPr/>
          <p:nvPr/>
        </p:nvSpPr>
        <p:spPr>
          <a:xfrm>
            <a:off x="3299022" y="2798430"/>
            <a:ext cx="775924" cy="2082929"/>
          </a:xfrm>
          <a:prstGeom prst="rect">
            <a:avLst/>
          </a:prstGeom>
          <a:gradFill>
            <a:gsLst>
              <a:gs pos="0">
                <a:srgbClr val="3984A3"/>
              </a:gs>
              <a:gs pos="74000">
                <a:schemeClr val="accent1">
                  <a:lumMod val="45000"/>
                  <a:lumOff val="55000"/>
                </a:schemeClr>
              </a:gs>
              <a:gs pos="83000">
                <a:schemeClr val="accent1">
                  <a:lumMod val="45000"/>
                  <a:lumOff val="55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Tactical Objectives </a:t>
            </a:r>
          </a:p>
        </p:txBody>
      </p:sp>
      <p:sp>
        <p:nvSpPr>
          <p:cNvPr id="4" name="Rectangle 3">
            <a:extLst>
              <a:ext uri="{FF2B5EF4-FFF2-40B4-BE49-F238E27FC236}">
                <a16:creationId xmlns:a16="http://schemas.microsoft.com/office/drawing/2014/main" id="{72CE4C6E-EE67-BCA0-4ED5-B545A09ADE9E}"/>
              </a:ext>
            </a:extLst>
          </p:cNvPr>
          <p:cNvSpPr/>
          <p:nvPr/>
        </p:nvSpPr>
        <p:spPr>
          <a:xfrm>
            <a:off x="4156272" y="2788905"/>
            <a:ext cx="775924" cy="2082929"/>
          </a:xfrm>
          <a:prstGeom prst="rect">
            <a:avLst/>
          </a:prstGeom>
          <a:gradFill>
            <a:gsLst>
              <a:gs pos="0">
                <a:srgbClr val="3984A3"/>
              </a:gs>
              <a:gs pos="74000">
                <a:schemeClr val="accent1">
                  <a:lumMod val="45000"/>
                  <a:lumOff val="55000"/>
                </a:schemeClr>
              </a:gs>
              <a:gs pos="83000">
                <a:schemeClr val="accent1">
                  <a:lumMod val="45000"/>
                  <a:lumOff val="55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Tactical Objectives </a:t>
            </a:r>
          </a:p>
        </p:txBody>
      </p:sp>
      <p:sp>
        <p:nvSpPr>
          <p:cNvPr id="7" name="Rectangle 6">
            <a:extLst>
              <a:ext uri="{FF2B5EF4-FFF2-40B4-BE49-F238E27FC236}">
                <a16:creationId xmlns:a16="http://schemas.microsoft.com/office/drawing/2014/main" id="{0515E18A-3285-97D2-3571-8A2937789268}"/>
              </a:ext>
            </a:extLst>
          </p:cNvPr>
          <p:cNvSpPr/>
          <p:nvPr/>
        </p:nvSpPr>
        <p:spPr>
          <a:xfrm>
            <a:off x="5003997" y="2798430"/>
            <a:ext cx="775924" cy="2082929"/>
          </a:xfrm>
          <a:prstGeom prst="rect">
            <a:avLst/>
          </a:prstGeom>
          <a:gradFill>
            <a:gsLst>
              <a:gs pos="0">
                <a:srgbClr val="3984A3"/>
              </a:gs>
              <a:gs pos="74000">
                <a:schemeClr val="accent1">
                  <a:lumMod val="45000"/>
                  <a:lumOff val="55000"/>
                </a:schemeClr>
              </a:gs>
              <a:gs pos="83000">
                <a:schemeClr val="accent1">
                  <a:lumMod val="45000"/>
                  <a:lumOff val="55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Tactical Objectives </a:t>
            </a:r>
          </a:p>
        </p:txBody>
      </p:sp>
    </p:spTree>
    <p:extLst>
      <p:ext uri="{BB962C8B-B14F-4D97-AF65-F5344CB8AC3E}">
        <p14:creationId xmlns:p14="http://schemas.microsoft.com/office/powerpoint/2010/main" val="2829422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7E01976-B510-98EA-F6B6-2E0853D80341}"/>
              </a:ext>
            </a:extLst>
          </p:cNvPr>
          <p:cNvSpPr/>
          <p:nvPr/>
        </p:nvSpPr>
        <p:spPr>
          <a:xfrm>
            <a:off x="6097504"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Jul</a:t>
            </a:r>
          </a:p>
        </p:txBody>
      </p:sp>
      <p:sp>
        <p:nvSpPr>
          <p:cNvPr id="10" name="Rectangle: Rounded Corners 9">
            <a:extLst>
              <a:ext uri="{FF2B5EF4-FFF2-40B4-BE49-F238E27FC236}">
                <a16:creationId xmlns:a16="http://schemas.microsoft.com/office/drawing/2014/main" id="{CB02DBF7-1DA6-A27D-47C7-DB58E0FD0BE3}"/>
              </a:ext>
            </a:extLst>
          </p:cNvPr>
          <p:cNvSpPr/>
          <p:nvPr/>
        </p:nvSpPr>
        <p:spPr>
          <a:xfrm>
            <a:off x="6799232"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Aug</a:t>
            </a:r>
          </a:p>
        </p:txBody>
      </p:sp>
      <p:sp>
        <p:nvSpPr>
          <p:cNvPr id="12" name="TextBox 11">
            <a:extLst>
              <a:ext uri="{FF2B5EF4-FFF2-40B4-BE49-F238E27FC236}">
                <a16:creationId xmlns:a16="http://schemas.microsoft.com/office/drawing/2014/main" id="{B05DDFBF-03AF-A056-8B65-E334CF1FACAB}"/>
              </a:ext>
            </a:extLst>
          </p:cNvPr>
          <p:cNvSpPr txBox="1"/>
          <p:nvPr/>
        </p:nvSpPr>
        <p:spPr>
          <a:xfrm>
            <a:off x="268941" y="207845"/>
            <a:ext cx="8827434"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Planning Process ( Strategic &amp; Operations ) </a:t>
            </a:r>
          </a:p>
        </p:txBody>
      </p:sp>
      <p:pic>
        <p:nvPicPr>
          <p:cNvPr id="13" name="Picture 12" descr="Logo&#10;&#10;Description automatically generated">
            <a:extLst>
              <a:ext uri="{FF2B5EF4-FFF2-40B4-BE49-F238E27FC236}">
                <a16:creationId xmlns:a16="http://schemas.microsoft.com/office/drawing/2014/main" id="{EA71D01F-AB6A-65D6-2216-EC8EC55E8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Footer Placeholder 3">
            <a:extLst>
              <a:ext uri="{FF2B5EF4-FFF2-40B4-BE49-F238E27FC236}">
                <a16:creationId xmlns:a16="http://schemas.microsoft.com/office/drawing/2014/main" id="{9BBFB1FB-CCF0-FD2C-8955-CCBA04C8D1CC}"/>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5" name="Rectangle: Rounded Corners 14">
            <a:extLst>
              <a:ext uri="{FF2B5EF4-FFF2-40B4-BE49-F238E27FC236}">
                <a16:creationId xmlns:a16="http://schemas.microsoft.com/office/drawing/2014/main" id="{1E85F324-6FB7-34AB-3158-D5134E9E89D3}"/>
              </a:ext>
            </a:extLst>
          </p:cNvPr>
          <p:cNvSpPr/>
          <p:nvPr/>
        </p:nvSpPr>
        <p:spPr>
          <a:xfrm>
            <a:off x="4684690"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May</a:t>
            </a:r>
          </a:p>
        </p:txBody>
      </p:sp>
      <p:sp>
        <p:nvSpPr>
          <p:cNvPr id="16" name="Rectangle: Rounded Corners 15">
            <a:extLst>
              <a:ext uri="{FF2B5EF4-FFF2-40B4-BE49-F238E27FC236}">
                <a16:creationId xmlns:a16="http://schemas.microsoft.com/office/drawing/2014/main" id="{926EDF2A-00C7-861D-D332-00D7B3FA9D2D}"/>
              </a:ext>
            </a:extLst>
          </p:cNvPr>
          <p:cNvSpPr/>
          <p:nvPr/>
        </p:nvSpPr>
        <p:spPr>
          <a:xfrm>
            <a:off x="5386435"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Jun</a:t>
            </a:r>
          </a:p>
        </p:txBody>
      </p:sp>
      <p:sp>
        <p:nvSpPr>
          <p:cNvPr id="17" name="Rectangle: Rounded Corners 16">
            <a:extLst>
              <a:ext uri="{FF2B5EF4-FFF2-40B4-BE49-F238E27FC236}">
                <a16:creationId xmlns:a16="http://schemas.microsoft.com/office/drawing/2014/main" id="{5BECC9A1-90FE-2090-B0AF-781E3FE291D2}"/>
              </a:ext>
            </a:extLst>
          </p:cNvPr>
          <p:cNvSpPr/>
          <p:nvPr/>
        </p:nvSpPr>
        <p:spPr>
          <a:xfrm>
            <a:off x="3281222"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Mar</a:t>
            </a:r>
          </a:p>
        </p:txBody>
      </p:sp>
      <p:sp>
        <p:nvSpPr>
          <p:cNvPr id="18" name="Rectangle: Rounded Corners 17">
            <a:extLst>
              <a:ext uri="{FF2B5EF4-FFF2-40B4-BE49-F238E27FC236}">
                <a16:creationId xmlns:a16="http://schemas.microsoft.com/office/drawing/2014/main" id="{A2917F05-416B-44A0-6B2B-74F4E486625C}"/>
              </a:ext>
            </a:extLst>
          </p:cNvPr>
          <p:cNvSpPr/>
          <p:nvPr/>
        </p:nvSpPr>
        <p:spPr>
          <a:xfrm>
            <a:off x="3982968"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Apr</a:t>
            </a:r>
          </a:p>
        </p:txBody>
      </p:sp>
      <p:sp>
        <p:nvSpPr>
          <p:cNvPr id="19" name="Rectangle: Rounded Corners 18">
            <a:extLst>
              <a:ext uri="{FF2B5EF4-FFF2-40B4-BE49-F238E27FC236}">
                <a16:creationId xmlns:a16="http://schemas.microsoft.com/office/drawing/2014/main" id="{5F76C8D7-609A-A645-3ABD-0A6EA4F5565A}"/>
              </a:ext>
            </a:extLst>
          </p:cNvPr>
          <p:cNvSpPr/>
          <p:nvPr/>
        </p:nvSpPr>
        <p:spPr>
          <a:xfrm>
            <a:off x="1877748"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Jan</a:t>
            </a:r>
          </a:p>
        </p:txBody>
      </p:sp>
      <p:sp>
        <p:nvSpPr>
          <p:cNvPr id="20" name="Rectangle: Rounded Corners 19">
            <a:extLst>
              <a:ext uri="{FF2B5EF4-FFF2-40B4-BE49-F238E27FC236}">
                <a16:creationId xmlns:a16="http://schemas.microsoft.com/office/drawing/2014/main" id="{7D92A3DB-ED03-1229-DA5A-E716D7C716F8}"/>
              </a:ext>
            </a:extLst>
          </p:cNvPr>
          <p:cNvSpPr/>
          <p:nvPr/>
        </p:nvSpPr>
        <p:spPr>
          <a:xfrm>
            <a:off x="2579485"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Feb</a:t>
            </a:r>
          </a:p>
        </p:txBody>
      </p:sp>
      <p:sp>
        <p:nvSpPr>
          <p:cNvPr id="25" name="Rectangle: Rounded Corners 24">
            <a:extLst>
              <a:ext uri="{FF2B5EF4-FFF2-40B4-BE49-F238E27FC236}">
                <a16:creationId xmlns:a16="http://schemas.microsoft.com/office/drawing/2014/main" id="{8EBA7F02-4628-25B4-BD72-285B16E77C2A}"/>
              </a:ext>
            </a:extLst>
          </p:cNvPr>
          <p:cNvSpPr/>
          <p:nvPr/>
        </p:nvSpPr>
        <p:spPr>
          <a:xfrm>
            <a:off x="8904434" y="4848119"/>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Nov</a:t>
            </a:r>
          </a:p>
        </p:txBody>
      </p:sp>
      <p:sp>
        <p:nvSpPr>
          <p:cNvPr id="26" name="Rectangle: Rounded Corners 25">
            <a:extLst>
              <a:ext uri="{FF2B5EF4-FFF2-40B4-BE49-F238E27FC236}">
                <a16:creationId xmlns:a16="http://schemas.microsoft.com/office/drawing/2014/main" id="{9FDEBA98-86B3-0D8A-A21C-AB6CD1F387D4}"/>
              </a:ext>
            </a:extLst>
          </p:cNvPr>
          <p:cNvSpPr/>
          <p:nvPr/>
        </p:nvSpPr>
        <p:spPr>
          <a:xfrm>
            <a:off x="9606180" y="4848119"/>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Dec</a:t>
            </a:r>
          </a:p>
        </p:txBody>
      </p:sp>
      <p:sp>
        <p:nvSpPr>
          <p:cNvPr id="27" name="Rectangle: Rounded Corners 26">
            <a:extLst>
              <a:ext uri="{FF2B5EF4-FFF2-40B4-BE49-F238E27FC236}">
                <a16:creationId xmlns:a16="http://schemas.microsoft.com/office/drawing/2014/main" id="{7DBF07C2-058D-6F54-C72B-A5AD2FC02018}"/>
              </a:ext>
            </a:extLst>
          </p:cNvPr>
          <p:cNvSpPr/>
          <p:nvPr/>
        </p:nvSpPr>
        <p:spPr>
          <a:xfrm>
            <a:off x="7500960" y="4848119"/>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Sep</a:t>
            </a:r>
          </a:p>
        </p:txBody>
      </p:sp>
      <p:sp>
        <p:nvSpPr>
          <p:cNvPr id="28" name="Rectangle: Rounded Corners 27">
            <a:extLst>
              <a:ext uri="{FF2B5EF4-FFF2-40B4-BE49-F238E27FC236}">
                <a16:creationId xmlns:a16="http://schemas.microsoft.com/office/drawing/2014/main" id="{F5F31792-2CE1-9CDC-6854-E59CA62216C5}"/>
              </a:ext>
            </a:extLst>
          </p:cNvPr>
          <p:cNvSpPr/>
          <p:nvPr/>
        </p:nvSpPr>
        <p:spPr>
          <a:xfrm>
            <a:off x="8202697" y="4848119"/>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Oct</a:t>
            </a:r>
          </a:p>
        </p:txBody>
      </p:sp>
      <p:cxnSp>
        <p:nvCxnSpPr>
          <p:cNvPr id="29" name="Straight Arrow Connector 28">
            <a:extLst>
              <a:ext uri="{FF2B5EF4-FFF2-40B4-BE49-F238E27FC236}">
                <a16:creationId xmlns:a16="http://schemas.microsoft.com/office/drawing/2014/main" id="{18232A7F-321B-99A1-8401-6D62BBA89DF3}"/>
              </a:ext>
            </a:extLst>
          </p:cNvPr>
          <p:cNvCxnSpPr>
            <a:cxnSpLocks/>
          </p:cNvCxnSpPr>
          <p:nvPr/>
        </p:nvCxnSpPr>
        <p:spPr>
          <a:xfrm>
            <a:off x="1716833" y="4829457"/>
            <a:ext cx="8844793"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64C28974-F716-B829-CCD1-3BCE2410431E}"/>
              </a:ext>
            </a:extLst>
          </p:cNvPr>
          <p:cNvSpPr/>
          <p:nvPr/>
        </p:nvSpPr>
        <p:spPr>
          <a:xfrm>
            <a:off x="1885696" y="4492495"/>
            <a:ext cx="1377789" cy="288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Implementation </a:t>
            </a:r>
          </a:p>
        </p:txBody>
      </p:sp>
      <p:sp>
        <p:nvSpPr>
          <p:cNvPr id="36" name="Rectangle: Rounded Corners 35">
            <a:extLst>
              <a:ext uri="{FF2B5EF4-FFF2-40B4-BE49-F238E27FC236}">
                <a16:creationId xmlns:a16="http://schemas.microsoft.com/office/drawing/2014/main" id="{FF2C7FCE-FB5A-9575-EDAD-40297BE2311E}"/>
              </a:ext>
            </a:extLst>
          </p:cNvPr>
          <p:cNvSpPr/>
          <p:nvPr/>
        </p:nvSpPr>
        <p:spPr>
          <a:xfrm>
            <a:off x="3263485" y="4185775"/>
            <a:ext cx="1421205" cy="288000"/>
          </a:xfrm>
          <a:prstGeom prst="roundRect">
            <a:avLst/>
          </a:prstGeom>
          <a:solidFill>
            <a:srgbClr val="F8D9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rgbClr val="FF0000"/>
                </a:solidFill>
                <a:latin typeface="Lato Light" panose="020F0502020204030203" pitchFamily="34" charset="0"/>
                <a:ea typeface="Lato Light" panose="020F0502020204030203" pitchFamily="34" charset="0"/>
                <a:cs typeface="Lato Light" panose="020F0502020204030203" pitchFamily="34" charset="0"/>
              </a:rPr>
              <a:t>Strategic Planning Updates</a:t>
            </a:r>
          </a:p>
        </p:txBody>
      </p:sp>
      <p:sp>
        <p:nvSpPr>
          <p:cNvPr id="37" name="Rectangle: Rounded Corners 36">
            <a:extLst>
              <a:ext uri="{FF2B5EF4-FFF2-40B4-BE49-F238E27FC236}">
                <a16:creationId xmlns:a16="http://schemas.microsoft.com/office/drawing/2014/main" id="{0F057AAB-5D90-F66E-A87A-CD58F350EAB0}"/>
              </a:ext>
            </a:extLst>
          </p:cNvPr>
          <p:cNvSpPr/>
          <p:nvPr/>
        </p:nvSpPr>
        <p:spPr>
          <a:xfrm>
            <a:off x="4666968" y="3897775"/>
            <a:ext cx="1429032"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Audits</a:t>
            </a:r>
          </a:p>
        </p:txBody>
      </p:sp>
      <p:sp>
        <p:nvSpPr>
          <p:cNvPr id="38" name="Rectangle: Rounded Corners 37">
            <a:extLst>
              <a:ext uri="{FF2B5EF4-FFF2-40B4-BE49-F238E27FC236}">
                <a16:creationId xmlns:a16="http://schemas.microsoft.com/office/drawing/2014/main" id="{34B6F11D-4618-CAA2-0FA3-FCD38792BFB5}"/>
              </a:ext>
            </a:extLst>
          </p:cNvPr>
          <p:cNvSpPr/>
          <p:nvPr/>
        </p:nvSpPr>
        <p:spPr>
          <a:xfrm>
            <a:off x="6056128" y="3623552"/>
            <a:ext cx="1434215" cy="288000"/>
          </a:xfrm>
          <a:prstGeom prst="roundRect">
            <a:avLst/>
          </a:prstGeom>
          <a:solidFill>
            <a:srgbClr val="2A4A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Reviews &amp; Updates</a:t>
            </a:r>
          </a:p>
        </p:txBody>
      </p:sp>
      <p:sp>
        <p:nvSpPr>
          <p:cNvPr id="39" name="Rectangle: Rounded Corners 38">
            <a:extLst>
              <a:ext uri="{FF2B5EF4-FFF2-40B4-BE49-F238E27FC236}">
                <a16:creationId xmlns:a16="http://schemas.microsoft.com/office/drawing/2014/main" id="{238A8767-C599-8A6B-2E41-D78776FB1852}"/>
              </a:ext>
            </a:extLst>
          </p:cNvPr>
          <p:cNvSpPr/>
          <p:nvPr/>
        </p:nvSpPr>
        <p:spPr>
          <a:xfrm>
            <a:off x="7438884" y="3350684"/>
            <a:ext cx="1429032" cy="288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Operational Planning </a:t>
            </a:r>
          </a:p>
        </p:txBody>
      </p:sp>
      <p:sp>
        <p:nvSpPr>
          <p:cNvPr id="40" name="Rectangle: Rounded Corners 39">
            <a:extLst>
              <a:ext uri="{FF2B5EF4-FFF2-40B4-BE49-F238E27FC236}">
                <a16:creationId xmlns:a16="http://schemas.microsoft.com/office/drawing/2014/main" id="{8949547B-A5D7-D311-7C9D-928911ED04EC}"/>
              </a:ext>
            </a:extLst>
          </p:cNvPr>
          <p:cNvSpPr/>
          <p:nvPr/>
        </p:nvSpPr>
        <p:spPr>
          <a:xfrm>
            <a:off x="8828044" y="3076461"/>
            <a:ext cx="1434215" cy="288000"/>
          </a:xfrm>
          <a:prstGeom prst="roundRect">
            <a:avLst/>
          </a:prstGeom>
          <a:solidFill>
            <a:srgbClr val="F8D9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rgbClr val="FF0000"/>
                </a:solidFill>
                <a:latin typeface="Lato Light" panose="020F0502020204030203" pitchFamily="34" charset="0"/>
                <a:ea typeface="Lato Light" panose="020F0502020204030203" pitchFamily="34" charset="0"/>
                <a:cs typeface="Lato Light" panose="020F0502020204030203" pitchFamily="34" charset="0"/>
              </a:rPr>
              <a:t>Consolidation of Plans</a:t>
            </a:r>
          </a:p>
        </p:txBody>
      </p:sp>
      <p:cxnSp>
        <p:nvCxnSpPr>
          <p:cNvPr id="30" name="Straight Arrow Connector 29">
            <a:extLst>
              <a:ext uri="{FF2B5EF4-FFF2-40B4-BE49-F238E27FC236}">
                <a16:creationId xmlns:a16="http://schemas.microsoft.com/office/drawing/2014/main" id="{E91BC747-37CF-52D0-D8DC-661A20335D11}"/>
              </a:ext>
            </a:extLst>
          </p:cNvPr>
          <p:cNvCxnSpPr>
            <a:cxnSpLocks/>
          </p:cNvCxnSpPr>
          <p:nvPr/>
        </p:nvCxnSpPr>
        <p:spPr>
          <a:xfrm flipV="1">
            <a:off x="1873178" y="2071396"/>
            <a:ext cx="4570" cy="320106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62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A95D2A-3FF7-E7FA-2D3F-991B1C8486C5}"/>
              </a:ext>
            </a:extLst>
          </p:cNvPr>
          <p:cNvSpPr/>
          <p:nvPr/>
        </p:nvSpPr>
        <p:spPr>
          <a:xfrm>
            <a:off x="0" y="0"/>
            <a:ext cx="2799184" cy="6858000"/>
          </a:xfrm>
          <a:prstGeom prst="rect">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477E822-F260-DCC8-D3D9-A68F6D3B2681}"/>
              </a:ext>
            </a:extLst>
          </p:cNvPr>
          <p:cNvSpPr txBox="1"/>
          <p:nvPr/>
        </p:nvSpPr>
        <p:spPr>
          <a:xfrm>
            <a:off x="268941" y="207845"/>
            <a:ext cx="8446433"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Planning : Customer Role Importance  </a:t>
            </a:r>
          </a:p>
        </p:txBody>
      </p:sp>
      <p:pic>
        <p:nvPicPr>
          <p:cNvPr id="5" name="Picture 4" descr="Logo&#10;&#10;Description automatically generated">
            <a:extLst>
              <a:ext uri="{FF2B5EF4-FFF2-40B4-BE49-F238E27FC236}">
                <a16:creationId xmlns:a16="http://schemas.microsoft.com/office/drawing/2014/main" id="{956212B2-B47E-48DB-F454-64DBAC20D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22A12B54-FA66-943D-B1C9-3B9CAC554256}"/>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sp>
        <p:nvSpPr>
          <p:cNvPr id="7" name="TextBox 6">
            <a:extLst>
              <a:ext uri="{FF2B5EF4-FFF2-40B4-BE49-F238E27FC236}">
                <a16:creationId xmlns:a16="http://schemas.microsoft.com/office/drawing/2014/main" id="{60B8A3A0-7918-EE6C-9ADF-C004E4A2560F}"/>
              </a:ext>
            </a:extLst>
          </p:cNvPr>
          <p:cNvSpPr txBox="1"/>
          <p:nvPr/>
        </p:nvSpPr>
        <p:spPr>
          <a:xfrm>
            <a:off x="233348" y="2044593"/>
            <a:ext cx="2155372" cy="3600986"/>
          </a:xfrm>
          <a:prstGeom prst="rect">
            <a:avLst/>
          </a:prstGeom>
          <a:gradFill>
            <a:gsLst>
              <a:gs pos="6500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1200" i="1" dirty="0"/>
              <a:t>Pointers</a:t>
            </a:r>
          </a:p>
          <a:p>
            <a:endParaRPr lang="en-GB" sz="1200" i="1" dirty="0"/>
          </a:p>
          <a:p>
            <a:pPr marL="171450" indent="-171450">
              <a:buFont typeface="Arial" panose="020B0604020202020204" pitchFamily="34" charset="0"/>
              <a:buChar char="•"/>
            </a:pPr>
            <a:r>
              <a:rPr lang="en-GB" sz="1200" i="1" dirty="0"/>
              <a:t>Developing a role versus delivery importance map is always a recommendation to ensure both sides are engaged and no role is neglected inadvertently.</a:t>
            </a:r>
          </a:p>
          <a:p>
            <a:pPr marL="171450" indent="-171450">
              <a:buFont typeface="Arial" panose="020B0604020202020204" pitchFamily="34" charset="0"/>
              <a:buChar char="•"/>
            </a:pPr>
            <a:r>
              <a:rPr lang="en-GB" sz="1200" i="1" dirty="0"/>
              <a:t>This map will ensure communication is productive and aligned with expectations on the customer side also.</a:t>
            </a:r>
          </a:p>
          <a:p>
            <a:pPr marL="171450" indent="-171450">
              <a:buFont typeface="Arial" panose="020B0604020202020204" pitchFamily="34" charset="0"/>
              <a:buChar char="•"/>
            </a:pPr>
            <a:r>
              <a:rPr lang="en-GB" sz="1200" i="1" dirty="0"/>
              <a:t>The scoring used is a Six Sigma methodology to ensure we have relevant scores and choices are well thought out before assigning a score.</a:t>
            </a:r>
          </a:p>
        </p:txBody>
      </p:sp>
      <p:pic>
        <p:nvPicPr>
          <p:cNvPr id="2" name="Picture 1">
            <a:extLst>
              <a:ext uri="{FF2B5EF4-FFF2-40B4-BE49-F238E27FC236}">
                <a16:creationId xmlns:a16="http://schemas.microsoft.com/office/drawing/2014/main" id="{336CE166-6CC4-6677-69ED-481228338234}"/>
              </a:ext>
            </a:extLst>
          </p:cNvPr>
          <p:cNvPicPr>
            <a:picLocks noChangeAspect="1"/>
          </p:cNvPicPr>
          <p:nvPr/>
        </p:nvPicPr>
        <p:blipFill>
          <a:blip r:embed="rId3"/>
          <a:stretch>
            <a:fillRect/>
          </a:stretch>
        </p:blipFill>
        <p:spPr>
          <a:xfrm>
            <a:off x="2724149" y="1477181"/>
            <a:ext cx="9248775" cy="4468342"/>
          </a:xfrm>
          <a:prstGeom prst="rect">
            <a:avLst/>
          </a:prstGeom>
        </p:spPr>
      </p:pic>
      <p:sp>
        <p:nvSpPr>
          <p:cNvPr id="3" name="TextBox 2">
            <a:extLst>
              <a:ext uri="{FF2B5EF4-FFF2-40B4-BE49-F238E27FC236}">
                <a16:creationId xmlns:a16="http://schemas.microsoft.com/office/drawing/2014/main" id="{0C682FE5-FB84-482A-E1E9-CEF16F532472}"/>
              </a:ext>
            </a:extLst>
          </p:cNvPr>
          <p:cNvSpPr txBox="1"/>
          <p:nvPr/>
        </p:nvSpPr>
        <p:spPr>
          <a:xfrm>
            <a:off x="5724525" y="6105525"/>
            <a:ext cx="6257925" cy="230832"/>
          </a:xfrm>
          <a:prstGeom prst="rect">
            <a:avLst/>
          </a:prstGeom>
          <a:noFill/>
        </p:spPr>
        <p:txBody>
          <a:bodyPr wrap="square" rtlCol="0">
            <a:spAutoFit/>
          </a:bodyPr>
          <a:lstStyle/>
          <a:p>
            <a:r>
              <a:rPr lang="en-GB" sz="900" dirty="0"/>
              <a:t>The above tool is available for download from </a:t>
            </a:r>
            <a:r>
              <a:rPr lang="en-GB" sz="900" dirty="0">
                <a:hlinkClick r:id="rId4"/>
              </a:rPr>
              <a:t>www.upskilpro.com</a:t>
            </a:r>
            <a:r>
              <a:rPr lang="en-GB" sz="900" dirty="0"/>
              <a:t> , please use the reference # in the red box at top right. </a:t>
            </a:r>
          </a:p>
        </p:txBody>
      </p:sp>
    </p:spTree>
    <p:extLst>
      <p:ext uri="{BB962C8B-B14F-4D97-AF65-F5344CB8AC3E}">
        <p14:creationId xmlns:p14="http://schemas.microsoft.com/office/powerpoint/2010/main" val="134294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AC710F14-40F9-B4F1-F6DE-1AFA9FC80E56}"/>
              </a:ext>
            </a:extLst>
          </p:cNvPr>
          <p:cNvSpPr txBox="1"/>
          <p:nvPr/>
        </p:nvSpPr>
        <p:spPr>
          <a:xfrm>
            <a:off x="268941" y="198320"/>
            <a:ext cx="8617884"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Planning : Cost allocation </a:t>
            </a:r>
          </a:p>
        </p:txBody>
      </p:sp>
      <p:sp>
        <p:nvSpPr>
          <p:cNvPr id="77" name="TextBox 76">
            <a:extLst>
              <a:ext uri="{FF2B5EF4-FFF2-40B4-BE49-F238E27FC236}">
                <a16:creationId xmlns:a16="http://schemas.microsoft.com/office/drawing/2014/main" id="{6B422015-163E-BD02-98DD-5AF9FEAFB368}"/>
              </a:ext>
            </a:extLst>
          </p:cNvPr>
          <p:cNvSpPr txBox="1"/>
          <p:nvPr/>
        </p:nvSpPr>
        <p:spPr>
          <a:xfrm>
            <a:off x="5268462" y="1632321"/>
            <a:ext cx="6338819" cy="1546577"/>
          </a:xfrm>
          <a:prstGeom prst="rect">
            <a:avLst/>
          </a:prstGeom>
          <a:solidFill>
            <a:schemeClr val="accent4">
              <a:lumMod val="40000"/>
              <a:lumOff val="60000"/>
            </a:schemeClr>
          </a:solidFill>
        </p:spPr>
        <p:txBody>
          <a:bodyPr wrap="square">
            <a:spAutoFit/>
          </a:bodyPr>
          <a:lstStyle/>
          <a:p>
            <a:pPr algn="l"/>
            <a:r>
              <a:rPr lang="en-GB" sz="1050" b="0" i="1" u="none" strike="noStrike" baseline="0" dirty="0"/>
              <a:t>To a very great degree how you view profitability in the interim periods of a time span depend on your company’s alignment to accounting principles or adherence to accounting standards .</a:t>
            </a:r>
          </a:p>
          <a:p>
            <a:pPr algn="l"/>
            <a:endParaRPr lang="en-GB" sz="1050" i="1" dirty="0"/>
          </a:p>
          <a:p>
            <a:pPr algn="l"/>
            <a:r>
              <a:rPr lang="en-GB" sz="1050" i="1" dirty="0"/>
              <a:t>While the overall accounting standard of a company is aligned to GAAP financial standards in the US , it also depends on how your organisation treats the cost allocations in this context of allocating all costs up front or scheduling the costs in line with a pre agreed business and financial plan submitted.</a:t>
            </a:r>
          </a:p>
          <a:p>
            <a:pPr algn="l"/>
            <a:r>
              <a:rPr lang="en-GB" sz="1050" i="1" dirty="0"/>
              <a:t>Profitability in any financial standard will be the outcome after all revenues out strip costs allocated and booked for a given period . </a:t>
            </a:r>
          </a:p>
          <a:p>
            <a:pPr algn="l"/>
            <a:r>
              <a:rPr lang="en-GB" sz="1050" i="1" dirty="0"/>
              <a:t>  </a:t>
            </a:r>
          </a:p>
        </p:txBody>
      </p:sp>
      <p:pic>
        <p:nvPicPr>
          <p:cNvPr id="83" name="Picture 82" descr="Logo&#10;&#10;Description automatically generated">
            <a:extLst>
              <a:ext uri="{FF2B5EF4-FFF2-40B4-BE49-F238E27FC236}">
                <a16:creationId xmlns:a16="http://schemas.microsoft.com/office/drawing/2014/main" id="{DEFAB6B2-470A-AB75-52AA-477CF7EF0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4" name="Footer Placeholder 3">
            <a:extLst>
              <a:ext uri="{FF2B5EF4-FFF2-40B4-BE49-F238E27FC236}">
                <a16:creationId xmlns:a16="http://schemas.microsoft.com/office/drawing/2014/main" id="{7F221431-DB51-69CA-E34B-FB39AEBE8F62}"/>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grpSp>
        <p:nvGrpSpPr>
          <p:cNvPr id="2" name="Group 1">
            <a:extLst>
              <a:ext uri="{FF2B5EF4-FFF2-40B4-BE49-F238E27FC236}">
                <a16:creationId xmlns:a16="http://schemas.microsoft.com/office/drawing/2014/main" id="{075E8FC8-EF2D-3AE5-DEC8-3B4FB5175BD4}"/>
              </a:ext>
            </a:extLst>
          </p:cNvPr>
          <p:cNvGrpSpPr/>
          <p:nvPr/>
        </p:nvGrpSpPr>
        <p:grpSpPr>
          <a:xfrm>
            <a:off x="249675" y="1651796"/>
            <a:ext cx="4554600" cy="3366074"/>
            <a:chOff x="249675" y="1651796"/>
            <a:chExt cx="4554600" cy="3366074"/>
          </a:xfrm>
        </p:grpSpPr>
        <p:grpSp>
          <p:nvGrpSpPr>
            <p:cNvPr id="75" name="Group 74">
              <a:extLst>
                <a:ext uri="{FF2B5EF4-FFF2-40B4-BE49-F238E27FC236}">
                  <a16:creationId xmlns:a16="http://schemas.microsoft.com/office/drawing/2014/main" id="{163C87A7-E3F3-B0DE-81F5-365C9CCE0897}"/>
                </a:ext>
              </a:extLst>
            </p:cNvPr>
            <p:cNvGrpSpPr/>
            <p:nvPr/>
          </p:nvGrpSpPr>
          <p:grpSpPr>
            <a:xfrm>
              <a:off x="249675" y="1651796"/>
              <a:ext cx="4554600" cy="2724088"/>
              <a:chOff x="642259" y="926267"/>
              <a:chExt cx="4554600" cy="2724088"/>
            </a:xfrm>
          </p:grpSpPr>
          <p:sp>
            <p:nvSpPr>
              <p:cNvPr id="72" name="Right Triangle 71">
                <a:extLst>
                  <a:ext uri="{FF2B5EF4-FFF2-40B4-BE49-F238E27FC236}">
                    <a16:creationId xmlns:a16="http://schemas.microsoft.com/office/drawing/2014/main" id="{2D048B57-4F20-0559-D6EB-7952398A6C60}"/>
                  </a:ext>
                </a:extLst>
              </p:cNvPr>
              <p:cNvSpPr/>
              <p:nvPr/>
            </p:nvSpPr>
            <p:spPr>
              <a:xfrm rot="8873412">
                <a:off x="3666160" y="1673979"/>
                <a:ext cx="971048" cy="479062"/>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C5425D41-A311-5488-E7AF-BAE09C59B113}"/>
                  </a:ext>
                </a:extLst>
              </p:cNvPr>
              <p:cNvGrpSpPr/>
              <p:nvPr/>
            </p:nvGrpSpPr>
            <p:grpSpPr>
              <a:xfrm>
                <a:off x="642259" y="926267"/>
                <a:ext cx="4554600" cy="2724088"/>
                <a:chOff x="500273" y="1364507"/>
                <a:chExt cx="4554600" cy="2724088"/>
              </a:xfrm>
            </p:grpSpPr>
            <p:cxnSp>
              <p:nvCxnSpPr>
                <p:cNvPr id="11" name="Straight Connector 10">
                  <a:extLst>
                    <a:ext uri="{FF2B5EF4-FFF2-40B4-BE49-F238E27FC236}">
                      <a16:creationId xmlns:a16="http://schemas.microsoft.com/office/drawing/2014/main" id="{CBE55878-4DA5-53A0-1361-6A1114BE516B}"/>
                    </a:ext>
                  </a:extLst>
                </p:cNvPr>
                <p:cNvCxnSpPr/>
                <p:nvPr/>
              </p:nvCxnSpPr>
              <p:spPr>
                <a:xfrm flipV="1">
                  <a:off x="1352939" y="1385035"/>
                  <a:ext cx="0" cy="22352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1E368A2-F691-A772-8A8C-9EECDF69A3CA}"/>
                    </a:ext>
                  </a:extLst>
                </p:cNvPr>
                <p:cNvSpPr txBox="1"/>
                <p:nvPr/>
              </p:nvSpPr>
              <p:spPr>
                <a:xfrm>
                  <a:off x="1312401" y="1364507"/>
                  <a:ext cx="2573140" cy="307777"/>
                </a:xfrm>
                <a:prstGeom prst="rect">
                  <a:avLst/>
                </a:prstGeom>
                <a:solidFill>
                  <a:schemeClr val="bg1"/>
                </a:solidFill>
              </p:spPr>
              <p:txBody>
                <a:bodyPr wrap="none" rtlCol="0" anchor="ctr" anchorCtr="0">
                  <a:spAutoFit/>
                </a:bodyPr>
                <a:lstStyle/>
                <a:p>
                  <a:pPr algn="ctr" defTabSz="914217"/>
                  <a:r>
                    <a:rPr lang="en-US" sz="1400" b="1" dirty="0">
                      <a:solidFill>
                        <a:schemeClr val="tx1">
                          <a:lumMod val="95000"/>
                          <a:lumOff val="5000"/>
                        </a:schemeClr>
                      </a:solidFill>
                      <a:latin typeface="Poppins" panose="00000500000000000000" pitchFamily="2" charset="0"/>
                      <a:ea typeface="League Spartan" charset="0"/>
                      <a:cs typeface="Poppins" panose="00000500000000000000" pitchFamily="2" charset="0"/>
                    </a:rPr>
                    <a:t>High fixed Cost allocation</a:t>
                  </a:r>
                </a:p>
              </p:txBody>
            </p:sp>
            <p:sp>
              <p:nvSpPr>
                <p:cNvPr id="9" name="TextBox 8">
                  <a:extLst>
                    <a:ext uri="{FF2B5EF4-FFF2-40B4-BE49-F238E27FC236}">
                      <a16:creationId xmlns:a16="http://schemas.microsoft.com/office/drawing/2014/main" id="{D125FB56-C468-31A1-40D9-5B34526AD4F0}"/>
                    </a:ext>
                  </a:extLst>
                </p:cNvPr>
                <p:cNvSpPr txBox="1"/>
                <p:nvPr/>
              </p:nvSpPr>
              <p:spPr>
                <a:xfrm>
                  <a:off x="500273" y="2900678"/>
                  <a:ext cx="787678" cy="507831"/>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Fixed cost allocation </a:t>
                  </a:r>
                </a:p>
                <a:p>
                  <a:pPr algn="ctr" defTabSz="914217"/>
                  <a:r>
                    <a:rPr lang="en-US" sz="900" dirty="0">
                      <a:solidFill>
                        <a:schemeClr val="bg1">
                          <a:lumMod val="50000"/>
                        </a:schemeClr>
                      </a:solidFill>
                      <a:ea typeface="League Spartan" charset="0"/>
                      <a:cs typeface="Poppins" panose="00000500000000000000" pitchFamily="2" charset="0"/>
                    </a:rPr>
                    <a:t>% or $ </a:t>
                  </a:r>
                </a:p>
              </p:txBody>
            </p:sp>
            <p:cxnSp>
              <p:nvCxnSpPr>
                <p:cNvPr id="12" name="Straight Connector 11">
                  <a:extLst>
                    <a:ext uri="{FF2B5EF4-FFF2-40B4-BE49-F238E27FC236}">
                      <a16:creationId xmlns:a16="http://schemas.microsoft.com/office/drawing/2014/main" id="{ECB23192-5EAA-ADF7-7A54-B4D76F27B338}"/>
                    </a:ext>
                  </a:extLst>
                </p:cNvPr>
                <p:cNvCxnSpPr>
                  <a:cxnSpLocks/>
                </p:cNvCxnSpPr>
                <p:nvPr/>
              </p:nvCxnSpPr>
              <p:spPr>
                <a:xfrm>
                  <a:off x="1148688" y="3620278"/>
                  <a:ext cx="290057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020EF6-3468-6F7F-699F-B0A96100E9BB}"/>
                    </a:ext>
                  </a:extLst>
                </p:cNvPr>
                <p:cNvCxnSpPr>
                  <a:cxnSpLocks/>
                </p:cNvCxnSpPr>
                <p:nvPr/>
              </p:nvCxnSpPr>
              <p:spPr>
                <a:xfrm flipV="1">
                  <a:off x="1095589" y="1837610"/>
                  <a:ext cx="3219053" cy="193506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58157C-86CE-7490-78D4-02553991C025}"/>
                    </a:ext>
                  </a:extLst>
                </p:cNvPr>
                <p:cNvCxnSpPr>
                  <a:cxnSpLocks/>
                </p:cNvCxnSpPr>
                <p:nvPr/>
              </p:nvCxnSpPr>
              <p:spPr>
                <a:xfrm flipV="1">
                  <a:off x="2901821" y="2494442"/>
                  <a:ext cx="0" cy="127823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5EA28B1-2931-8A04-0524-176B1BD39635}"/>
                    </a:ext>
                  </a:extLst>
                </p:cNvPr>
                <p:cNvCxnSpPr/>
                <p:nvPr/>
              </p:nvCxnSpPr>
              <p:spPr>
                <a:xfrm>
                  <a:off x="1241998" y="2622750"/>
                  <a:ext cx="0" cy="950026"/>
                </a:xfrm>
                <a:prstGeom prst="straightConnector1">
                  <a:avLst/>
                </a:prstGeom>
                <a:ln w="1905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BC3AFEE-8C78-EEF6-2A94-2A05F8CE89FA}"/>
                    </a:ext>
                  </a:extLst>
                </p:cNvPr>
                <p:cNvCxnSpPr>
                  <a:cxnSpLocks/>
                </p:cNvCxnSpPr>
                <p:nvPr/>
              </p:nvCxnSpPr>
              <p:spPr>
                <a:xfrm>
                  <a:off x="1352939" y="2668555"/>
                  <a:ext cx="295367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DC6D3A-689C-1D3B-E7AA-92D83C74A8AA}"/>
                    </a:ext>
                  </a:extLst>
                </p:cNvPr>
                <p:cNvSpPr txBox="1"/>
                <p:nvPr/>
              </p:nvSpPr>
              <p:spPr>
                <a:xfrm rot="19748014">
                  <a:off x="2989162" y="1905280"/>
                  <a:ext cx="1516500" cy="2308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Sales revenue +ve $</a:t>
                  </a:r>
                </a:p>
              </p:txBody>
            </p:sp>
            <p:sp>
              <p:nvSpPr>
                <p:cNvPr id="28" name="TextBox 27">
                  <a:extLst>
                    <a:ext uri="{FF2B5EF4-FFF2-40B4-BE49-F238E27FC236}">
                      <a16:creationId xmlns:a16="http://schemas.microsoft.com/office/drawing/2014/main" id="{1373EE72-505B-91FE-CE96-DE539CD29B56}"/>
                    </a:ext>
                  </a:extLst>
                </p:cNvPr>
                <p:cNvSpPr txBox="1"/>
                <p:nvPr/>
              </p:nvSpPr>
              <p:spPr>
                <a:xfrm>
                  <a:off x="1374785" y="3628500"/>
                  <a:ext cx="929138" cy="3693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Volume </a:t>
                  </a:r>
                </a:p>
                <a:p>
                  <a:pPr algn="ctr" defTabSz="914217"/>
                  <a:r>
                    <a:rPr lang="en-US" sz="900" dirty="0">
                      <a:solidFill>
                        <a:schemeClr val="bg1">
                          <a:lumMod val="50000"/>
                        </a:schemeClr>
                      </a:solidFill>
                      <a:ea typeface="League Spartan" charset="0"/>
                      <a:cs typeface="Poppins" panose="00000500000000000000" pitchFamily="2" charset="0"/>
                    </a:rPr>
                    <a:t>(Negative) </a:t>
                  </a:r>
                </a:p>
              </p:txBody>
            </p:sp>
            <p:sp>
              <p:nvSpPr>
                <p:cNvPr id="29" name="TextBox 28">
                  <a:extLst>
                    <a:ext uri="{FF2B5EF4-FFF2-40B4-BE49-F238E27FC236}">
                      <a16:creationId xmlns:a16="http://schemas.microsoft.com/office/drawing/2014/main" id="{A0D7C0F5-715B-8AE5-740F-5F53E49D03E1}"/>
                    </a:ext>
                  </a:extLst>
                </p:cNvPr>
                <p:cNvSpPr txBox="1"/>
                <p:nvPr/>
              </p:nvSpPr>
              <p:spPr>
                <a:xfrm>
                  <a:off x="2373133" y="3580764"/>
                  <a:ext cx="929138" cy="507831"/>
                </a:xfrm>
                <a:prstGeom prst="rect">
                  <a:avLst/>
                </a:prstGeom>
                <a:noFill/>
              </p:spPr>
              <p:txBody>
                <a:bodyPr wrap="square" rtlCol="0" anchor="ctr" anchorCtr="0">
                  <a:spAutoFit/>
                </a:bodyPr>
                <a:lstStyle/>
                <a:p>
                  <a:pPr algn="ctr" defTabSz="914217"/>
                  <a:r>
                    <a:rPr lang="en-US" sz="900" i="1" dirty="0">
                      <a:solidFill>
                        <a:schemeClr val="bg1">
                          <a:lumMod val="50000"/>
                        </a:schemeClr>
                      </a:solidFill>
                      <a:ea typeface="League Spartan" charset="0"/>
                      <a:cs typeface="Poppins" panose="00000500000000000000" pitchFamily="2" charset="0"/>
                    </a:rPr>
                    <a:t>Volume </a:t>
                  </a:r>
                </a:p>
                <a:p>
                  <a:pPr algn="ctr" defTabSz="914217"/>
                  <a:r>
                    <a:rPr lang="en-US" sz="900" i="1" dirty="0">
                      <a:solidFill>
                        <a:schemeClr val="bg1">
                          <a:lumMod val="50000"/>
                        </a:schemeClr>
                      </a:solidFill>
                      <a:ea typeface="League Spartan" charset="0"/>
                      <a:cs typeface="Poppins" panose="00000500000000000000" pitchFamily="2" charset="0"/>
                    </a:rPr>
                    <a:t>mid point /  or Break even  </a:t>
                  </a:r>
                </a:p>
              </p:txBody>
            </p:sp>
            <p:sp>
              <p:nvSpPr>
                <p:cNvPr id="30" name="TextBox 29">
                  <a:extLst>
                    <a:ext uri="{FF2B5EF4-FFF2-40B4-BE49-F238E27FC236}">
                      <a16:creationId xmlns:a16="http://schemas.microsoft.com/office/drawing/2014/main" id="{83F1CCBC-80B8-C5AE-90D2-184C2C40E524}"/>
                    </a:ext>
                  </a:extLst>
                </p:cNvPr>
                <p:cNvSpPr txBox="1"/>
                <p:nvPr/>
              </p:nvSpPr>
              <p:spPr>
                <a:xfrm>
                  <a:off x="3363831" y="3604253"/>
                  <a:ext cx="929138" cy="3693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Volume </a:t>
                  </a:r>
                </a:p>
                <a:p>
                  <a:pPr algn="ctr" defTabSz="914217"/>
                  <a:r>
                    <a:rPr lang="en-US" sz="900" dirty="0">
                      <a:solidFill>
                        <a:schemeClr val="bg1">
                          <a:lumMod val="50000"/>
                        </a:schemeClr>
                      </a:solidFill>
                      <a:ea typeface="League Spartan" charset="0"/>
                      <a:cs typeface="Poppins" panose="00000500000000000000" pitchFamily="2" charset="0"/>
                    </a:rPr>
                    <a:t>(Positive) </a:t>
                  </a:r>
                </a:p>
              </p:txBody>
            </p:sp>
            <p:cxnSp>
              <p:nvCxnSpPr>
                <p:cNvPr id="31" name="Straight Connector 30">
                  <a:extLst>
                    <a:ext uri="{FF2B5EF4-FFF2-40B4-BE49-F238E27FC236}">
                      <a16:creationId xmlns:a16="http://schemas.microsoft.com/office/drawing/2014/main" id="{FEE25B41-A5D0-C3A6-51F2-8E6C508798C7}"/>
                    </a:ext>
                  </a:extLst>
                </p:cNvPr>
                <p:cNvCxnSpPr>
                  <a:cxnSpLocks/>
                </p:cNvCxnSpPr>
                <p:nvPr/>
              </p:nvCxnSpPr>
              <p:spPr>
                <a:xfrm flipV="1">
                  <a:off x="1374785" y="2341984"/>
                  <a:ext cx="2941365" cy="3049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9AA3D9-97DE-494C-C6F6-B6E58DC87CF7}"/>
                    </a:ext>
                  </a:extLst>
                </p:cNvPr>
                <p:cNvSpPr txBox="1"/>
                <p:nvPr/>
              </p:nvSpPr>
              <p:spPr>
                <a:xfrm>
                  <a:off x="3719020" y="2054086"/>
                  <a:ext cx="1335853" cy="230832"/>
                </a:xfrm>
                <a:prstGeom prst="rect">
                  <a:avLst/>
                </a:prstGeom>
                <a:noFill/>
              </p:spPr>
              <p:txBody>
                <a:bodyPr wrap="square" rtlCol="0" anchor="ctr" anchorCtr="0">
                  <a:spAutoFit/>
                </a:bodyPr>
                <a:lstStyle/>
                <a:p>
                  <a:pPr algn="ctr" defTabSz="914217"/>
                  <a:r>
                    <a:rPr lang="en-US" sz="900" dirty="0">
                      <a:solidFill>
                        <a:schemeClr val="tx1">
                          <a:lumMod val="95000"/>
                          <a:lumOff val="5000"/>
                        </a:schemeClr>
                      </a:solidFill>
                      <a:ea typeface="League Spartan" charset="0"/>
                      <a:cs typeface="Poppins" panose="00000500000000000000" pitchFamily="2" charset="0"/>
                    </a:rPr>
                    <a:t>Contribution margin</a:t>
                  </a:r>
                </a:p>
              </p:txBody>
            </p:sp>
            <p:sp>
              <p:nvSpPr>
                <p:cNvPr id="36" name="TextBox 35">
                  <a:extLst>
                    <a:ext uri="{FF2B5EF4-FFF2-40B4-BE49-F238E27FC236}">
                      <a16:creationId xmlns:a16="http://schemas.microsoft.com/office/drawing/2014/main" id="{19FC4E5E-DF8C-34FA-6945-BEF4171EA6D0}"/>
                    </a:ext>
                  </a:extLst>
                </p:cNvPr>
                <p:cNvSpPr txBox="1"/>
                <p:nvPr/>
              </p:nvSpPr>
              <p:spPr>
                <a:xfrm>
                  <a:off x="3235890" y="2395321"/>
                  <a:ext cx="1335853" cy="230832"/>
                </a:xfrm>
                <a:prstGeom prst="rect">
                  <a:avLst/>
                </a:prstGeom>
                <a:noFill/>
              </p:spPr>
              <p:txBody>
                <a:bodyPr wrap="square" rtlCol="0" anchor="ctr" anchorCtr="0">
                  <a:spAutoFit/>
                </a:bodyPr>
                <a:lstStyle/>
                <a:p>
                  <a:pPr algn="ctr" defTabSz="914217"/>
                  <a:r>
                    <a:rPr lang="en-US" sz="900" dirty="0">
                      <a:ea typeface="League Spartan" charset="0"/>
                      <a:cs typeface="Poppins" panose="00000500000000000000" pitchFamily="2" charset="0"/>
                    </a:rPr>
                    <a:t>Rolled up cost</a:t>
                  </a:r>
                </a:p>
              </p:txBody>
            </p:sp>
            <p:cxnSp>
              <p:nvCxnSpPr>
                <p:cNvPr id="37" name="Straight Connector 36">
                  <a:extLst>
                    <a:ext uri="{FF2B5EF4-FFF2-40B4-BE49-F238E27FC236}">
                      <a16:creationId xmlns:a16="http://schemas.microsoft.com/office/drawing/2014/main" id="{04123CE7-3ADD-594C-F107-B2DB18CE90FE}"/>
                    </a:ext>
                  </a:extLst>
                </p:cNvPr>
                <p:cNvCxnSpPr>
                  <a:cxnSpLocks/>
                </p:cNvCxnSpPr>
                <p:nvPr/>
              </p:nvCxnSpPr>
              <p:spPr>
                <a:xfrm flipV="1">
                  <a:off x="1361638" y="3230111"/>
                  <a:ext cx="2984276" cy="37501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1AD6FD6-C4FA-4B24-20F8-51B8D69AE13A}"/>
                    </a:ext>
                  </a:extLst>
                </p:cNvPr>
                <p:cNvSpPr txBox="1"/>
                <p:nvPr/>
              </p:nvSpPr>
              <p:spPr>
                <a:xfrm>
                  <a:off x="1104652" y="3397668"/>
                  <a:ext cx="3211498" cy="2308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Volume ( Cases / Units ) </a:t>
                  </a:r>
                </a:p>
              </p:txBody>
            </p:sp>
            <p:sp>
              <p:nvSpPr>
                <p:cNvPr id="39" name="TextBox 38">
                  <a:extLst>
                    <a:ext uri="{FF2B5EF4-FFF2-40B4-BE49-F238E27FC236}">
                      <a16:creationId xmlns:a16="http://schemas.microsoft.com/office/drawing/2014/main" id="{AF92D86D-F943-9491-3938-B2B5607E47B0}"/>
                    </a:ext>
                  </a:extLst>
                </p:cNvPr>
                <p:cNvSpPr txBox="1"/>
                <p:nvPr/>
              </p:nvSpPr>
              <p:spPr>
                <a:xfrm rot="21132153">
                  <a:off x="3537465" y="3071659"/>
                  <a:ext cx="929138" cy="2308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Variable cost </a:t>
                  </a:r>
                </a:p>
              </p:txBody>
            </p:sp>
          </p:grpSp>
          <p:sp>
            <p:nvSpPr>
              <p:cNvPr id="73" name="Right Triangle 72">
                <a:extLst>
                  <a:ext uri="{FF2B5EF4-FFF2-40B4-BE49-F238E27FC236}">
                    <a16:creationId xmlns:a16="http://schemas.microsoft.com/office/drawing/2014/main" id="{00F1E7F3-0F38-93F1-E676-04BC57C7C9A7}"/>
                  </a:ext>
                </a:extLst>
              </p:cNvPr>
              <p:cNvSpPr/>
              <p:nvPr/>
            </p:nvSpPr>
            <p:spPr>
              <a:xfrm rot="5400000">
                <a:off x="1823389" y="2020464"/>
                <a:ext cx="827845" cy="1363989"/>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056A8CF6-5A1C-B12A-F538-A9B8821C7D2F}"/>
                  </a:ext>
                </a:extLst>
              </p:cNvPr>
              <p:cNvSpPr txBox="1"/>
              <p:nvPr/>
            </p:nvSpPr>
            <p:spPr>
              <a:xfrm>
                <a:off x="1395814" y="2345231"/>
                <a:ext cx="1335853" cy="230832"/>
              </a:xfrm>
              <a:prstGeom prst="rect">
                <a:avLst/>
              </a:prstGeom>
              <a:noFill/>
            </p:spPr>
            <p:txBody>
              <a:bodyPr wrap="square" rtlCol="0" anchor="ctr" anchorCtr="0">
                <a:spAutoFit/>
              </a:bodyPr>
              <a:lstStyle/>
              <a:p>
                <a:pPr algn="ctr" defTabSz="914217"/>
                <a:r>
                  <a:rPr lang="en-US" sz="900" dirty="0">
                    <a:solidFill>
                      <a:schemeClr val="bg1"/>
                    </a:solidFill>
                    <a:ea typeface="League Spartan" charset="0"/>
                    <a:cs typeface="Poppins" panose="00000500000000000000" pitchFamily="2" charset="0"/>
                  </a:rPr>
                  <a:t>Revenue ( -ve)</a:t>
                </a:r>
              </a:p>
            </p:txBody>
          </p:sp>
        </p:grpSp>
        <p:cxnSp>
          <p:nvCxnSpPr>
            <p:cNvPr id="85" name="Straight Arrow Connector 84">
              <a:extLst>
                <a:ext uri="{FF2B5EF4-FFF2-40B4-BE49-F238E27FC236}">
                  <a16:creationId xmlns:a16="http://schemas.microsoft.com/office/drawing/2014/main" id="{40A98F6C-F176-8FD8-02AD-751B9B2E853E}"/>
                </a:ext>
              </a:extLst>
            </p:cNvPr>
            <p:cNvCxnSpPr>
              <a:cxnSpLocks/>
            </p:cNvCxnSpPr>
            <p:nvPr/>
          </p:nvCxnSpPr>
          <p:spPr>
            <a:xfrm>
              <a:off x="991400" y="4786604"/>
              <a:ext cx="3199034" cy="19322"/>
            </a:xfrm>
            <a:prstGeom prst="straightConnector1">
              <a:avLst/>
            </a:prstGeom>
            <a:ln w="1905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A3E691B-C4BF-2115-BB9E-7B0486A9E182}"/>
                </a:ext>
              </a:extLst>
            </p:cNvPr>
            <p:cNvSpPr txBox="1"/>
            <p:nvPr/>
          </p:nvSpPr>
          <p:spPr>
            <a:xfrm>
              <a:off x="1071649" y="4763954"/>
              <a:ext cx="3002241" cy="253916"/>
            </a:xfrm>
            <a:prstGeom prst="rect">
              <a:avLst/>
            </a:prstGeom>
            <a:noFill/>
          </p:spPr>
          <p:txBody>
            <a:bodyPr wrap="square" rtlCol="0" anchor="ctr" anchorCtr="0">
              <a:spAutoFit/>
            </a:bodyPr>
            <a:lstStyle/>
            <a:p>
              <a:pPr algn="ctr" defTabSz="914217"/>
              <a:r>
                <a:rPr lang="en-US" sz="1050" b="1" dirty="0">
                  <a:solidFill>
                    <a:schemeClr val="bg1">
                      <a:lumMod val="50000"/>
                    </a:schemeClr>
                  </a:solidFill>
                  <a:ea typeface="League Spartan" charset="0"/>
                  <a:cs typeface="Poppins" panose="00000500000000000000" pitchFamily="2" charset="0"/>
                </a:rPr>
                <a:t>Time periods </a:t>
              </a:r>
            </a:p>
          </p:txBody>
        </p:sp>
      </p:grpSp>
      <p:grpSp>
        <p:nvGrpSpPr>
          <p:cNvPr id="10" name="Group 9">
            <a:extLst>
              <a:ext uri="{FF2B5EF4-FFF2-40B4-BE49-F238E27FC236}">
                <a16:creationId xmlns:a16="http://schemas.microsoft.com/office/drawing/2014/main" id="{01C13DEA-92C3-BD98-5362-D9A4CC9D02D7}"/>
              </a:ext>
            </a:extLst>
          </p:cNvPr>
          <p:cNvGrpSpPr/>
          <p:nvPr/>
        </p:nvGrpSpPr>
        <p:grpSpPr>
          <a:xfrm>
            <a:off x="4466365" y="3447948"/>
            <a:ext cx="4930009" cy="2893897"/>
            <a:chOff x="4466365" y="3447948"/>
            <a:chExt cx="4930009" cy="2893897"/>
          </a:xfrm>
        </p:grpSpPr>
        <p:grpSp>
          <p:nvGrpSpPr>
            <p:cNvPr id="76" name="Group 75">
              <a:extLst>
                <a:ext uri="{FF2B5EF4-FFF2-40B4-BE49-F238E27FC236}">
                  <a16:creationId xmlns:a16="http://schemas.microsoft.com/office/drawing/2014/main" id="{239E9354-5F61-DB53-0B48-9EB50A9DDA8A}"/>
                </a:ext>
              </a:extLst>
            </p:cNvPr>
            <p:cNvGrpSpPr/>
            <p:nvPr/>
          </p:nvGrpSpPr>
          <p:grpSpPr>
            <a:xfrm>
              <a:off x="4466365" y="3447948"/>
              <a:ext cx="4930009" cy="2609078"/>
              <a:chOff x="2034719" y="3783619"/>
              <a:chExt cx="4930009" cy="2609078"/>
            </a:xfrm>
          </p:grpSpPr>
          <p:cxnSp>
            <p:nvCxnSpPr>
              <p:cNvPr id="43" name="Straight Connector 42">
                <a:extLst>
                  <a:ext uri="{FF2B5EF4-FFF2-40B4-BE49-F238E27FC236}">
                    <a16:creationId xmlns:a16="http://schemas.microsoft.com/office/drawing/2014/main" id="{3F98EE50-ED32-E96F-D80A-3CD0DB570D5C}"/>
                  </a:ext>
                </a:extLst>
              </p:cNvPr>
              <p:cNvCxnSpPr/>
              <p:nvPr/>
            </p:nvCxnSpPr>
            <p:spPr>
              <a:xfrm flipV="1">
                <a:off x="3363562" y="3804147"/>
                <a:ext cx="0" cy="22352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47868E9-D6ED-3C4E-8601-97CAA2C18E34}"/>
                  </a:ext>
                </a:extLst>
              </p:cNvPr>
              <p:cNvSpPr txBox="1"/>
              <p:nvPr/>
            </p:nvSpPr>
            <p:spPr>
              <a:xfrm>
                <a:off x="3353484" y="3783619"/>
                <a:ext cx="2512226" cy="307777"/>
              </a:xfrm>
              <a:prstGeom prst="rect">
                <a:avLst/>
              </a:prstGeom>
              <a:solidFill>
                <a:schemeClr val="bg1"/>
              </a:solidFill>
            </p:spPr>
            <p:txBody>
              <a:bodyPr wrap="none" rtlCol="0" anchor="ctr" anchorCtr="0">
                <a:spAutoFit/>
              </a:bodyPr>
              <a:lstStyle/>
              <a:p>
                <a:pPr algn="ctr" defTabSz="914217"/>
                <a:r>
                  <a:rPr lang="en-US" sz="1400" b="1" dirty="0">
                    <a:solidFill>
                      <a:schemeClr val="tx1">
                        <a:lumMod val="95000"/>
                        <a:lumOff val="5000"/>
                      </a:schemeClr>
                    </a:solidFill>
                    <a:latin typeface="Poppins" panose="00000500000000000000" pitchFamily="2" charset="0"/>
                    <a:ea typeface="League Spartan" charset="0"/>
                    <a:cs typeface="Poppins" panose="00000500000000000000" pitchFamily="2" charset="0"/>
                  </a:rPr>
                  <a:t>Low fixed cost allocation </a:t>
                </a:r>
              </a:p>
            </p:txBody>
          </p:sp>
          <p:sp>
            <p:nvSpPr>
              <p:cNvPr id="46" name="TextBox 45">
                <a:extLst>
                  <a:ext uri="{FF2B5EF4-FFF2-40B4-BE49-F238E27FC236}">
                    <a16:creationId xmlns:a16="http://schemas.microsoft.com/office/drawing/2014/main" id="{A50D9409-D9F3-F94C-F6DF-9A82BDC09807}"/>
                  </a:ext>
                </a:extLst>
              </p:cNvPr>
              <p:cNvSpPr txBox="1"/>
              <p:nvPr/>
            </p:nvSpPr>
            <p:spPr>
              <a:xfrm>
                <a:off x="2034719" y="5696786"/>
                <a:ext cx="1335853" cy="3693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Low-cost allocation </a:t>
                </a:r>
              </a:p>
              <a:p>
                <a:pPr algn="ctr" defTabSz="914217"/>
                <a:r>
                  <a:rPr lang="en-US" sz="900" dirty="0">
                    <a:solidFill>
                      <a:schemeClr val="bg1">
                        <a:lumMod val="50000"/>
                      </a:schemeClr>
                    </a:solidFill>
                    <a:ea typeface="League Spartan" charset="0"/>
                    <a:cs typeface="Poppins" panose="00000500000000000000" pitchFamily="2" charset="0"/>
                  </a:rPr>
                  <a:t>% or $ </a:t>
                </a:r>
              </a:p>
            </p:txBody>
          </p:sp>
          <p:cxnSp>
            <p:nvCxnSpPr>
              <p:cNvPr id="47" name="Straight Connector 46">
                <a:extLst>
                  <a:ext uri="{FF2B5EF4-FFF2-40B4-BE49-F238E27FC236}">
                    <a16:creationId xmlns:a16="http://schemas.microsoft.com/office/drawing/2014/main" id="{56F02108-1DD3-D2E5-3B2B-55197A2FD766}"/>
                  </a:ext>
                </a:extLst>
              </p:cNvPr>
              <p:cNvCxnSpPr>
                <a:cxnSpLocks/>
              </p:cNvCxnSpPr>
              <p:nvPr/>
            </p:nvCxnSpPr>
            <p:spPr>
              <a:xfrm>
                <a:off x="3159311" y="6039390"/>
                <a:ext cx="290057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60391D3-2572-496B-8C4D-25E04AB7F194}"/>
                  </a:ext>
                </a:extLst>
              </p:cNvPr>
              <p:cNvCxnSpPr>
                <a:cxnSpLocks/>
              </p:cNvCxnSpPr>
              <p:nvPr/>
            </p:nvCxnSpPr>
            <p:spPr>
              <a:xfrm flipV="1">
                <a:off x="3365169" y="4106552"/>
                <a:ext cx="2882873" cy="190945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2A7EAC0-9DC9-D257-1BBF-E95A68950E57}"/>
                  </a:ext>
                </a:extLst>
              </p:cNvPr>
              <p:cNvCxnSpPr>
                <a:cxnSpLocks/>
              </p:cNvCxnSpPr>
              <p:nvPr/>
            </p:nvCxnSpPr>
            <p:spPr>
              <a:xfrm flipV="1">
                <a:off x="4912444" y="4994361"/>
                <a:ext cx="0" cy="119742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32AD40C-9062-596C-A7AC-A608874B3314}"/>
                  </a:ext>
                </a:extLst>
              </p:cNvPr>
              <p:cNvCxnSpPr>
                <a:cxnSpLocks/>
              </p:cNvCxnSpPr>
              <p:nvPr/>
            </p:nvCxnSpPr>
            <p:spPr>
              <a:xfrm>
                <a:off x="3252621" y="5645146"/>
                <a:ext cx="0" cy="371413"/>
              </a:xfrm>
              <a:prstGeom prst="straightConnector1">
                <a:avLst/>
              </a:prstGeom>
              <a:ln w="1905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315E228-96F9-E7FB-6F61-76FA224F79EC}"/>
                  </a:ext>
                </a:extLst>
              </p:cNvPr>
              <p:cNvCxnSpPr>
                <a:cxnSpLocks/>
              </p:cNvCxnSpPr>
              <p:nvPr/>
            </p:nvCxnSpPr>
            <p:spPr>
              <a:xfrm>
                <a:off x="3349921" y="5649223"/>
                <a:ext cx="295367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4BBE128-6FB4-005A-5BF7-5D11F5A2F996}"/>
                  </a:ext>
                </a:extLst>
              </p:cNvPr>
              <p:cNvSpPr txBox="1"/>
              <p:nvPr/>
            </p:nvSpPr>
            <p:spPr>
              <a:xfrm>
                <a:off x="4123620" y="6022470"/>
                <a:ext cx="1587689" cy="369332"/>
              </a:xfrm>
              <a:prstGeom prst="rect">
                <a:avLst/>
              </a:prstGeom>
              <a:noFill/>
            </p:spPr>
            <p:txBody>
              <a:bodyPr wrap="square" rtlCol="0" anchor="ctr" anchorCtr="0">
                <a:spAutoFit/>
              </a:bodyPr>
              <a:lstStyle/>
              <a:p>
                <a:pPr algn="ctr" defTabSz="914217"/>
                <a:r>
                  <a:rPr lang="en-US" sz="900" i="1" dirty="0">
                    <a:solidFill>
                      <a:schemeClr val="bg1">
                        <a:lumMod val="50000"/>
                      </a:schemeClr>
                    </a:solidFill>
                    <a:ea typeface="League Spartan" charset="0"/>
                    <a:cs typeface="Poppins" panose="00000500000000000000" pitchFamily="2" charset="0"/>
                  </a:rPr>
                  <a:t>Volume </a:t>
                </a:r>
              </a:p>
              <a:p>
                <a:pPr algn="ctr" defTabSz="914217"/>
                <a:r>
                  <a:rPr lang="en-US" sz="900" i="1" dirty="0">
                    <a:solidFill>
                      <a:schemeClr val="bg1">
                        <a:lumMod val="50000"/>
                      </a:schemeClr>
                    </a:solidFill>
                    <a:ea typeface="League Spartan" charset="0"/>
                    <a:cs typeface="Poppins" panose="00000500000000000000" pitchFamily="2" charset="0"/>
                  </a:rPr>
                  <a:t>mid point /  or Break even  </a:t>
                </a:r>
              </a:p>
            </p:txBody>
          </p:sp>
          <p:sp>
            <p:nvSpPr>
              <p:cNvPr id="55" name="TextBox 54">
                <a:extLst>
                  <a:ext uri="{FF2B5EF4-FFF2-40B4-BE49-F238E27FC236}">
                    <a16:creationId xmlns:a16="http://schemas.microsoft.com/office/drawing/2014/main" id="{0D37D894-059D-B60C-3606-A7DEB1F4A7CF}"/>
                  </a:ext>
                </a:extLst>
              </p:cNvPr>
              <p:cNvSpPr txBox="1"/>
              <p:nvPr/>
            </p:nvSpPr>
            <p:spPr>
              <a:xfrm>
                <a:off x="5374454" y="6023365"/>
                <a:ext cx="929138" cy="3693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Volume </a:t>
                </a:r>
              </a:p>
              <a:p>
                <a:pPr algn="ctr" defTabSz="914217"/>
                <a:r>
                  <a:rPr lang="en-US" sz="900" dirty="0">
                    <a:solidFill>
                      <a:schemeClr val="bg1">
                        <a:lumMod val="50000"/>
                      </a:schemeClr>
                    </a:solidFill>
                    <a:ea typeface="League Spartan" charset="0"/>
                    <a:cs typeface="Poppins" panose="00000500000000000000" pitchFamily="2" charset="0"/>
                  </a:rPr>
                  <a:t>(Positive) </a:t>
                </a:r>
              </a:p>
            </p:txBody>
          </p:sp>
          <p:cxnSp>
            <p:nvCxnSpPr>
              <p:cNvPr id="56" name="Straight Connector 55">
                <a:extLst>
                  <a:ext uri="{FF2B5EF4-FFF2-40B4-BE49-F238E27FC236}">
                    <a16:creationId xmlns:a16="http://schemas.microsoft.com/office/drawing/2014/main" id="{503218E9-E1BC-06B5-FBC6-83E597F31B7E}"/>
                  </a:ext>
                </a:extLst>
              </p:cNvPr>
              <p:cNvCxnSpPr>
                <a:cxnSpLocks/>
              </p:cNvCxnSpPr>
              <p:nvPr/>
            </p:nvCxnSpPr>
            <p:spPr>
              <a:xfrm flipV="1">
                <a:off x="3363562" y="4376779"/>
                <a:ext cx="3082472" cy="12390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0120B76-2B18-FC88-0C42-0D34BA6EBCBD}"/>
                  </a:ext>
                </a:extLst>
              </p:cNvPr>
              <p:cNvSpPr txBox="1"/>
              <p:nvPr/>
            </p:nvSpPr>
            <p:spPr>
              <a:xfrm>
                <a:off x="4876150" y="4099930"/>
                <a:ext cx="1335853" cy="2308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Sales revenue ( +ve)</a:t>
                </a:r>
              </a:p>
            </p:txBody>
          </p:sp>
          <p:cxnSp>
            <p:nvCxnSpPr>
              <p:cNvPr id="59" name="Straight Connector 58">
                <a:extLst>
                  <a:ext uri="{FF2B5EF4-FFF2-40B4-BE49-F238E27FC236}">
                    <a16:creationId xmlns:a16="http://schemas.microsoft.com/office/drawing/2014/main" id="{53F486EA-4185-6885-5A5A-71B5B25F8C9C}"/>
                  </a:ext>
                </a:extLst>
              </p:cNvPr>
              <p:cNvCxnSpPr>
                <a:cxnSpLocks/>
              </p:cNvCxnSpPr>
              <p:nvPr/>
            </p:nvCxnSpPr>
            <p:spPr>
              <a:xfrm flipV="1">
                <a:off x="3356912" y="5052310"/>
                <a:ext cx="2960321" cy="98045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20F8AC8-B41A-FA54-1802-BFAB6DAB2186}"/>
                  </a:ext>
                </a:extLst>
              </p:cNvPr>
              <p:cNvSpPr txBox="1"/>
              <p:nvPr/>
            </p:nvSpPr>
            <p:spPr>
              <a:xfrm>
                <a:off x="5504074" y="5398572"/>
                <a:ext cx="1460654" cy="2308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Variable cost Increases </a:t>
                </a:r>
              </a:p>
            </p:txBody>
          </p:sp>
          <p:sp>
            <p:nvSpPr>
              <p:cNvPr id="66" name="TextBox 65">
                <a:extLst>
                  <a:ext uri="{FF2B5EF4-FFF2-40B4-BE49-F238E27FC236}">
                    <a16:creationId xmlns:a16="http://schemas.microsoft.com/office/drawing/2014/main" id="{0AC403FA-7545-8DC7-7A75-9896954E67A7}"/>
                  </a:ext>
                </a:extLst>
              </p:cNvPr>
              <p:cNvSpPr txBox="1"/>
              <p:nvPr/>
            </p:nvSpPr>
            <p:spPr>
              <a:xfrm rot="20498590">
                <a:off x="5052213" y="4878945"/>
                <a:ext cx="1460654" cy="2308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Rolled up cost </a:t>
                </a:r>
              </a:p>
            </p:txBody>
          </p:sp>
          <p:sp>
            <p:nvSpPr>
              <p:cNvPr id="67" name="TextBox 66">
                <a:extLst>
                  <a:ext uri="{FF2B5EF4-FFF2-40B4-BE49-F238E27FC236}">
                    <a16:creationId xmlns:a16="http://schemas.microsoft.com/office/drawing/2014/main" id="{8B99BF5D-1EDD-0449-810F-12CA476AEEAF}"/>
                  </a:ext>
                </a:extLst>
              </p:cNvPr>
              <p:cNvSpPr txBox="1"/>
              <p:nvPr/>
            </p:nvSpPr>
            <p:spPr>
              <a:xfrm>
                <a:off x="4339448" y="4410628"/>
                <a:ext cx="1335853" cy="2308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Contribution margin </a:t>
                </a:r>
              </a:p>
            </p:txBody>
          </p:sp>
          <p:sp>
            <p:nvSpPr>
              <p:cNvPr id="68" name="TextBox 67">
                <a:extLst>
                  <a:ext uri="{FF2B5EF4-FFF2-40B4-BE49-F238E27FC236}">
                    <a16:creationId xmlns:a16="http://schemas.microsoft.com/office/drawing/2014/main" id="{DC542D5F-D9FA-D9E4-73E8-C5673E06B2CE}"/>
                  </a:ext>
                </a:extLst>
              </p:cNvPr>
              <p:cNvSpPr txBox="1"/>
              <p:nvPr/>
            </p:nvSpPr>
            <p:spPr>
              <a:xfrm>
                <a:off x="3287946" y="4945649"/>
                <a:ext cx="1335853" cy="230832"/>
              </a:xfrm>
              <a:prstGeom prst="rect">
                <a:avLst/>
              </a:prstGeom>
              <a:noFill/>
            </p:spPr>
            <p:txBody>
              <a:bodyPr wrap="square" rtlCol="0" anchor="ctr" anchorCtr="0">
                <a:spAutoFit/>
              </a:bodyPr>
              <a:lstStyle/>
              <a:p>
                <a:pPr algn="ctr" defTabSz="914217"/>
                <a:r>
                  <a:rPr lang="en-US" sz="900" dirty="0">
                    <a:solidFill>
                      <a:schemeClr val="bg1">
                        <a:lumMod val="50000"/>
                      </a:schemeClr>
                    </a:solidFill>
                    <a:ea typeface="League Spartan" charset="0"/>
                    <a:cs typeface="Poppins" panose="00000500000000000000" pitchFamily="2" charset="0"/>
                  </a:rPr>
                  <a:t>Revenue ( -ve)</a:t>
                </a:r>
              </a:p>
            </p:txBody>
          </p:sp>
          <p:sp>
            <p:nvSpPr>
              <p:cNvPr id="69" name="Right Triangle 68">
                <a:extLst>
                  <a:ext uri="{FF2B5EF4-FFF2-40B4-BE49-F238E27FC236}">
                    <a16:creationId xmlns:a16="http://schemas.microsoft.com/office/drawing/2014/main" id="{15E56D28-ADB0-B8DE-515A-90BF807894D8}"/>
                  </a:ext>
                </a:extLst>
              </p:cNvPr>
              <p:cNvSpPr/>
              <p:nvPr/>
            </p:nvSpPr>
            <p:spPr>
              <a:xfrm rot="19605377">
                <a:off x="3763434" y="5231733"/>
                <a:ext cx="848673" cy="180395"/>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ight Triangle 69">
                <a:extLst>
                  <a:ext uri="{FF2B5EF4-FFF2-40B4-BE49-F238E27FC236}">
                    <a16:creationId xmlns:a16="http://schemas.microsoft.com/office/drawing/2014/main" id="{1DFA148E-F96F-CB6B-38E7-4B43E1E5FEC8}"/>
                  </a:ext>
                </a:extLst>
              </p:cNvPr>
              <p:cNvSpPr/>
              <p:nvPr/>
            </p:nvSpPr>
            <p:spPr>
              <a:xfrm rot="8793728">
                <a:off x="5236033" y="4463364"/>
                <a:ext cx="1202769" cy="241256"/>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38F62BDB-B80C-3013-5678-2897A4660A7E}"/>
                </a:ext>
              </a:extLst>
            </p:cNvPr>
            <p:cNvSpPr txBox="1"/>
            <p:nvPr/>
          </p:nvSpPr>
          <p:spPr>
            <a:xfrm>
              <a:off x="5853199" y="6087929"/>
              <a:ext cx="3002241" cy="253916"/>
            </a:xfrm>
            <a:prstGeom prst="rect">
              <a:avLst/>
            </a:prstGeom>
            <a:noFill/>
          </p:spPr>
          <p:txBody>
            <a:bodyPr wrap="square" rtlCol="0" anchor="ctr" anchorCtr="0">
              <a:spAutoFit/>
            </a:bodyPr>
            <a:lstStyle/>
            <a:p>
              <a:pPr algn="ctr" defTabSz="914217"/>
              <a:r>
                <a:rPr lang="en-US" sz="1050" b="1" dirty="0">
                  <a:solidFill>
                    <a:schemeClr val="bg1">
                      <a:lumMod val="50000"/>
                    </a:schemeClr>
                  </a:solidFill>
                  <a:ea typeface="League Spartan" charset="0"/>
                  <a:cs typeface="Poppins" panose="00000500000000000000" pitchFamily="2" charset="0"/>
                </a:rPr>
                <a:t>Time periods </a:t>
              </a:r>
            </a:p>
          </p:txBody>
        </p:sp>
        <p:cxnSp>
          <p:nvCxnSpPr>
            <p:cNvPr id="8" name="Straight Arrow Connector 7">
              <a:extLst>
                <a:ext uri="{FF2B5EF4-FFF2-40B4-BE49-F238E27FC236}">
                  <a16:creationId xmlns:a16="http://schemas.microsoft.com/office/drawing/2014/main" id="{9B11D8DB-AEA5-C0D3-92CB-CF4F9D53F3B8}"/>
                </a:ext>
              </a:extLst>
            </p:cNvPr>
            <p:cNvCxnSpPr>
              <a:cxnSpLocks/>
            </p:cNvCxnSpPr>
            <p:nvPr/>
          </p:nvCxnSpPr>
          <p:spPr>
            <a:xfrm>
              <a:off x="5668175" y="6091529"/>
              <a:ext cx="3199034" cy="19322"/>
            </a:xfrm>
            <a:prstGeom prst="straightConnector1">
              <a:avLst/>
            </a:prstGeom>
            <a:ln w="19050">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828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9BB33-5BA5-A6C0-E1FF-CD75ECE1E257}"/>
              </a:ext>
            </a:extLst>
          </p:cNvPr>
          <p:cNvSpPr txBox="1"/>
          <p:nvPr/>
        </p:nvSpPr>
        <p:spPr>
          <a:xfrm>
            <a:off x="1970546" y="2510402"/>
            <a:ext cx="9067259" cy="1077218"/>
          </a:xfrm>
          <a:prstGeom prst="rect">
            <a:avLst/>
          </a:prstGeom>
          <a:noFill/>
        </p:spPr>
        <p:txBody>
          <a:bodyPr wrap="square" rtlCol="0">
            <a:spAutoFit/>
          </a:bodyPr>
          <a:lstStyle/>
          <a:p>
            <a:r>
              <a:rPr lang="en-GB" sz="3200" b="1" dirty="0">
                <a:latin typeface="Poppins" panose="00000500000000000000" pitchFamily="2" charset="0"/>
                <a:cs typeface="Poppins" panose="00000500000000000000" pitchFamily="2" charset="0"/>
              </a:rPr>
              <a:t>Key Account Management </a:t>
            </a:r>
          </a:p>
          <a:p>
            <a:r>
              <a:rPr lang="en-GB" sz="3200" b="1" dirty="0">
                <a:latin typeface="Poppins" panose="00000500000000000000" pitchFamily="2" charset="0"/>
                <a:cs typeface="Poppins" panose="00000500000000000000" pitchFamily="2" charset="0"/>
              </a:rPr>
              <a:t>Marketing Planning Components </a:t>
            </a:r>
          </a:p>
        </p:txBody>
      </p:sp>
    </p:spTree>
    <p:extLst>
      <p:ext uri="{BB962C8B-B14F-4D97-AF65-F5344CB8AC3E}">
        <p14:creationId xmlns:p14="http://schemas.microsoft.com/office/powerpoint/2010/main" val="333411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9ED35-A711-BA9E-E39A-85F955CBBB5F}"/>
              </a:ext>
            </a:extLst>
          </p:cNvPr>
          <p:cNvSpPr txBox="1"/>
          <p:nvPr/>
        </p:nvSpPr>
        <p:spPr>
          <a:xfrm rot="16200000">
            <a:off x="-2450014" y="2702024"/>
            <a:ext cx="6413314" cy="1300421"/>
          </a:xfrm>
          <a:prstGeom prst="rect">
            <a:avLst/>
          </a:prstGeom>
          <a:solidFill>
            <a:schemeClr val="bg1"/>
          </a:solid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Account Management &amp; Marketing Planning.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Plan Outline.</a:t>
            </a:r>
          </a:p>
        </p:txBody>
      </p:sp>
      <p:pic>
        <p:nvPicPr>
          <p:cNvPr id="3" name="Picture 2" descr="Logo&#10;&#10;Description automatically generated">
            <a:extLst>
              <a:ext uri="{FF2B5EF4-FFF2-40B4-BE49-F238E27FC236}">
                <a16:creationId xmlns:a16="http://schemas.microsoft.com/office/drawing/2014/main" id="{CB0D4F01-1329-E701-D2CA-21E2F882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959F28D7-0474-DDC6-62BB-3F0A163E9213}"/>
              </a:ext>
            </a:extLst>
          </p:cNvPr>
          <p:cNvSpPr>
            <a:spLocks noGrp="1"/>
          </p:cNvSpPr>
          <p:nvPr>
            <p:ph type="ftr" sz="quarter" idx="11"/>
          </p:nvPr>
        </p:nvSpPr>
        <p:spPr>
          <a:xfrm>
            <a:off x="4038600" y="6447356"/>
            <a:ext cx="4114800" cy="365125"/>
          </a:xfrm>
        </p:spPr>
        <p:txBody>
          <a:bodyPr/>
          <a:lstStyle/>
          <a:p>
            <a:r>
              <a:rPr lang="en-GB" sz="1000" dirty="0"/>
              <a:t>www.upskilpro.com</a:t>
            </a:r>
          </a:p>
        </p:txBody>
      </p:sp>
      <p:graphicFrame>
        <p:nvGraphicFramePr>
          <p:cNvPr id="5" name="Table 5">
            <a:extLst>
              <a:ext uri="{FF2B5EF4-FFF2-40B4-BE49-F238E27FC236}">
                <a16:creationId xmlns:a16="http://schemas.microsoft.com/office/drawing/2014/main" id="{2BDDB530-BBBE-1D7C-003C-2816C8182FCE}"/>
              </a:ext>
            </a:extLst>
          </p:cNvPr>
          <p:cNvGraphicFramePr>
            <a:graphicFrameLocks noGrp="1"/>
          </p:cNvGraphicFramePr>
          <p:nvPr>
            <p:extLst>
              <p:ext uri="{D42A27DB-BD31-4B8C-83A1-F6EECF244321}">
                <p14:modId xmlns:p14="http://schemas.microsoft.com/office/powerpoint/2010/main" val="1256050558"/>
              </p:ext>
            </p:extLst>
          </p:nvPr>
        </p:nvGraphicFramePr>
        <p:xfrm>
          <a:off x="3517952" y="377534"/>
          <a:ext cx="5707018" cy="5937565"/>
        </p:xfrm>
        <a:graphic>
          <a:graphicData uri="http://schemas.openxmlformats.org/drawingml/2006/table">
            <a:tbl>
              <a:tblPr firstRow="1" bandRow="1">
                <a:tableStyleId>{5C22544A-7EE6-4342-B048-85BDC9FD1C3A}</a:tableStyleId>
              </a:tblPr>
              <a:tblGrid>
                <a:gridCol w="1191557">
                  <a:extLst>
                    <a:ext uri="{9D8B030D-6E8A-4147-A177-3AD203B41FA5}">
                      <a16:colId xmlns:a16="http://schemas.microsoft.com/office/drawing/2014/main" val="250726202"/>
                    </a:ext>
                  </a:extLst>
                </a:gridCol>
                <a:gridCol w="3440694">
                  <a:extLst>
                    <a:ext uri="{9D8B030D-6E8A-4147-A177-3AD203B41FA5}">
                      <a16:colId xmlns:a16="http://schemas.microsoft.com/office/drawing/2014/main" val="2361609606"/>
                    </a:ext>
                  </a:extLst>
                </a:gridCol>
                <a:gridCol w="1074767">
                  <a:extLst>
                    <a:ext uri="{9D8B030D-6E8A-4147-A177-3AD203B41FA5}">
                      <a16:colId xmlns:a16="http://schemas.microsoft.com/office/drawing/2014/main" val="4003720094"/>
                    </a:ext>
                  </a:extLst>
                </a:gridCol>
              </a:tblGrid>
              <a:tr h="329245">
                <a:tc gridSpan="2">
                  <a:txBody>
                    <a:bodyPr/>
                    <a:lstStyle/>
                    <a:p>
                      <a:r>
                        <a:rPr lang="en-GB" sz="1200" dirty="0"/>
                        <a:t>Executive Summary </a:t>
                      </a:r>
                    </a:p>
                  </a:txBody>
                  <a:tcPr>
                    <a:solidFill>
                      <a:srgbClr val="DB5000"/>
                    </a:solidFill>
                  </a:tcPr>
                </a:tc>
                <a:tc hMerge="1">
                  <a:txBody>
                    <a:bodyPr/>
                    <a:lstStyle/>
                    <a:p>
                      <a:endParaRPr lang="en-GB" dirty="0"/>
                    </a:p>
                  </a:txBody>
                  <a:tcPr>
                    <a:solidFill>
                      <a:srgbClr val="DB5000"/>
                    </a:solidFill>
                  </a:tcPr>
                </a:tc>
                <a:tc>
                  <a:txBody>
                    <a:bodyPr/>
                    <a:lstStyle/>
                    <a:p>
                      <a:r>
                        <a:rPr lang="en-GB" sz="1200" dirty="0"/>
                        <a:t>Page No</a:t>
                      </a:r>
                    </a:p>
                  </a:txBody>
                  <a:tcPr>
                    <a:solidFill>
                      <a:srgbClr val="DB5000"/>
                    </a:solidFill>
                  </a:tcPr>
                </a:tc>
                <a:extLst>
                  <a:ext uri="{0D108BD9-81ED-4DB2-BD59-A6C34878D82A}">
                    <a16:rowId xmlns:a16="http://schemas.microsoft.com/office/drawing/2014/main" val="1379040451"/>
                  </a:ext>
                </a:extLst>
              </a:tr>
              <a:tr h="226842">
                <a:tc>
                  <a:txBody>
                    <a:bodyPr/>
                    <a:lstStyle/>
                    <a:p>
                      <a:r>
                        <a:rPr lang="en-GB" sz="1000" b="1" dirty="0">
                          <a:solidFill>
                            <a:schemeClr val="bg1"/>
                          </a:solidFill>
                        </a:rPr>
                        <a:t>1.0</a:t>
                      </a:r>
                    </a:p>
                  </a:txBody>
                  <a:tcPr>
                    <a:solidFill>
                      <a:srgbClr val="3984A3"/>
                    </a:solidFill>
                  </a:tcPr>
                </a:tc>
                <a:tc>
                  <a:txBody>
                    <a:bodyPr/>
                    <a:lstStyle/>
                    <a:p>
                      <a:r>
                        <a:rPr lang="en-GB" sz="1000" b="1" dirty="0">
                          <a:solidFill>
                            <a:schemeClr val="bg1"/>
                          </a:solidFill>
                        </a:rPr>
                        <a:t>Summary </a:t>
                      </a:r>
                    </a:p>
                  </a:txBody>
                  <a:tcPr>
                    <a:solidFill>
                      <a:srgbClr val="3984A3"/>
                    </a:solidFill>
                  </a:tcPr>
                </a:tc>
                <a:tc>
                  <a:txBody>
                    <a:bodyPr/>
                    <a:lstStyle/>
                    <a:p>
                      <a:endParaRPr lang="en-GB" sz="1000"/>
                    </a:p>
                  </a:txBody>
                  <a:tcPr>
                    <a:solidFill>
                      <a:schemeClr val="bg1">
                        <a:lumMod val="95000"/>
                      </a:schemeClr>
                    </a:solidFill>
                  </a:tcPr>
                </a:tc>
                <a:extLst>
                  <a:ext uri="{0D108BD9-81ED-4DB2-BD59-A6C34878D82A}">
                    <a16:rowId xmlns:a16="http://schemas.microsoft.com/office/drawing/2014/main" val="1885371919"/>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Key Ac Team </a:t>
                      </a:r>
                    </a:p>
                  </a:txBody>
                  <a:tcPr>
                    <a:solidFill>
                      <a:srgbClr val="99C8DB"/>
                    </a:solidFill>
                  </a:tcPr>
                </a:tc>
                <a:tc>
                  <a:txBody>
                    <a:bodyPr/>
                    <a:lstStyle/>
                    <a:p>
                      <a:endParaRPr lang="en-GB" sz="1000"/>
                    </a:p>
                  </a:txBody>
                  <a:tcPr>
                    <a:solidFill>
                      <a:schemeClr val="bg1">
                        <a:lumMod val="95000"/>
                      </a:schemeClr>
                    </a:solidFill>
                  </a:tcPr>
                </a:tc>
                <a:extLst>
                  <a:ext uri="{0D108BD9-81ED-4DB2-BD59-A6C34878D82A}">
                    <a16:rowId xmlns:a16="http://schemas.microsoft.com/office/drawing/2014/main" val="1303977073"/>
                  </a:ext>
                </a:extLst>
              </a:tr>
              <a:tr h="236057">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Customer contact and vertical / horizontal relationships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02438454"/>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Summary and detailed customer history</a:t>
                      </a:r>
                    </a:p>
                  </a:txBody>
                  <a:tcPr>
                    <a:solidFill>
                      <a:srgbClr val="99C8DB"/>
                    </a:solidFill>
                  </a:tcPr>
                </a:tc>
                <a:tc>
                  <a:txBody>
                    <a:bodyPr/>
                    <a:lstStyle/>
                    <a:p>
                      <a:endParaRPr lang="en-GB" sz="1000"/>
                    </a:p>
                  </a:txBody>
                  <a:tcPr>
                    <a:solidFill>
                      <a:schemeClr val="bg1">
                        <a:lumMod val="95000"/>
                      </a:schemeClr>
                    </a:solidFill>
                  </a:tcPr>
                </a:tc>
                <a:extLst>
                  <a:ext uri="{0D108BD9-81ED-4DB2-BD59-A6C34878D82A}">
                    <a16:rowId xmlns:a16="http://schemas.microsoft.com/office/drawing/2014/main" val="4098471869"/>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Current issues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790187094"/>
                  </a:ext>
                </a:extLst>
              </a:tr>
              <a:tr h="226842">
                <a:tc>
                  <a:txBody>
                    <a:bodyPr/>
                    <a:lstStyle/>
                    <a:p>
                      <a:r>
                        <a:rPr lang="en-GB" sz="1000" dirty="0">
                          <a:solidFill>
                            <a:schemeClr val="bg1"/>
                          </a:solidFill>
                        </a:rPr>
                        <a:t>2.0</a:t>
                      </a:r>
                    </a:p>
                  </a:txBody>
                  <a:tcPr>
                    <a:solidFill>
                      <a:srgbClr val="3984A3"/>
                    </a:solidFill>
                  </a:tcPr>
                </a:tc>
                <a:tc>
                  <a:txBody>
                    <a:bodyPr/>
                    <a:lstStyle/>
                    <a:p>
                      <a:r>
                        <a:rPr lang="en-GB" sz="1000" b="1" dirty="0">
                          <a:solidFill>
                            <a:schemeClr val="bg1"/>
                          </a:solidFill>
                        </a:rPr>
                        <a:t>Customer Business Summary </a:t>
                      </a:r>
                    </a:p>
                  </a:txBody>
                  <a:tcPr>
                    <a:solidFill>
                      <a:srgbClr val="3984A3"/>
                    </a:solidFill>
                  </a:tcPr>
                </a:tc>
                <a:tc>
                  <a:txBody>
                    <a:bodyPr/>
                    <a:lstStyle/>
                    <a:p>
                      <a:endParaRPr lang="en-GB" sz="1000"/>
                    </a:p>
                  </a:txBody>
                  <a:tcPr>
                    <a:solidFill>
                      <a:schemeClr val="bg1">
                        <a:lumMod val="95000"/>
                      </a:schemeClr>
                    </a:solidFill>
                  </a:tcPr>
                </a:tc>
                <a:extLst>
                  <a:ext uri="{0D108BD9-81ED-4DB2-BD59-A6C34878D82A}">
                    <a16:rowId xmlns:a16="http://schemas.microsoft.com/office/drawing/2014/main" val="225568823"/>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Market Position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400301202"/>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Market Business environment</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162510862"/>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External issue and internal issues for customer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90474312"/>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Competitive position matrix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191416563"/>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Customer objectives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903744523"/>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Customer strategies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264580850"/>
                  </a:ext>
                </a:extLst>
              </a:tr>
              <a:tr h="226842">
                <a:tc>
                  <a:txBody>
                    <a:bodyPr/>
                    <a:lstStyle/>
                    <a:p>
                      <a:r>
                        <a:rPr lang="en-GB" sz="1000" dirty="0">
                          <a:solidFill>
                            <a:schemeClr val="bg1"/>
                          </a:solidFill>
                        </a:rPr>
                        <a:t>3.0</a:t>
                      </a:r>
                    </a:p>
                  </a:txBody>
                  <a:tcPr>
                    <a:solidFill>
                      <a:srgbClr val="3984A3"/>
                    </a:solidFill>
                  </a:tcPr>
                </a:tc>
                <a:tc>
                  <a:txBody>
                    <a:bodyPr/>
                    <a:lstStyle/>
                    <a:p>
                      <a:r>
                        <a:rPr lang="en-GB" sz="1000" dirty="0">
                          <a:solidFill>
                            <a:schemeClr val="bg1"/>
                          </a:solidFill>
                        </a:rPr>
                        <a:t>Objectives and Strategies </a:t>
                      </a:r>
                    </a:p>
                  </a:txBody>
                  <a:tcPr>
                    <a:solidFill>
                      <a:srgbClr val="3984A3"/>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51466958"/>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Customer critical success factor criteria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731083144"/>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External issues for customer</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451146048"/>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Competitive position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232402442"/>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ExCo objectives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277648777"/>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ExCo business strategies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016273279"/>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Ex Co Relationship strategies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325922444"/>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Risks and Dependencies ( External &amp; Internal)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544191567"/>
                  </a:ext>
                </a:extLst>
              </a:tr>
              <a:tr h="226842">
                <a:tc>
                  <a:txBody>
                    <a:bodyPr/>
                    <a:lstStyle/>
                    <a:p>
                      <a:r>
                        <a:rPr lang="en-GB" sz="1000" dirty="0">
                          <a:solidFill>
                            <a:schemeClr val="bg1"/>
                          </a:solidFill>
                        </a:rPr>
                        <a:t>4.0</a:t>
                      </a:r>
                    </a:p>
                  </a:txBody>
                  <a:tcPr>
                    <a:solidFill>
                      <a:srgbClr val="3984A3"/>
                    </a:solidFill>
                  </a:tcPr>
                </a:tc>
                <a:tc>
                  <a:txBody>
                    <a:bodyPr/>
                    <a:lstStyle/>
                    <a:p>
                      <a:r>
                        <a:rPr lang="en-GB" sz="1000" dirty="0">
                          <a:solidFill>
                            <a:schemeClr val="bg1"/>
                          </a:solidFill>
                        </a:rPr>
                        <a:t>Action , Review and Updates </a:t>
                      </a:r>
                    </a:p>
                  </a:txBody>
                  <a:tcPr>
                    <a:solidFill>
                      <a:srgbClr val="3984A3"/>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701312479"/>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Action Plan</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7789640"/>
                  </a:ext>
                </a:extLst>
              </a:tr>
              <a:tr h="226842">
                <a:tc>
                  <a:txBody>
                    <a:bodyPr/>
                    <a:lstStyle/>
                    <a:p>
                      <a:endParaRPr lang="en-GB" sz="1000" dirty="0">
                        <a:solidFill>
                          <a:schemeClr val="bg1"/>
                        </a:solidFill>
                      </a:endParaRPr>
                    </a:p>
                  </a:txBody>
                  <a:tcPr>
                    <a:solidFill>
                      <a:schemeClr val="bg1">
                        <a:lumMod val="65000"/>
                      </a:schemeClr>
                    </a:solidFill>
                  </a:tcPr>
                </a:tc>
                <a:tc>
                  <a:txBody>
                    <a:bodyPr/>
                    <a:lstStyle/>
                    <a:p>
                      <a:r>
                        <a:rPr lang="en-GB" sz="900" dirty="0">
                          <a:solidFill>
                            <a:schemeClr val="tx1">
                              <a:lumMod val="95000"/>
                              <a:lumOff val="5000"/>
                            </a:schemeClr>
                          </a:solidFill>
                        </a:rPr>
                        <a:t>Review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86498152"/>
                  </a:ext>
                </a:extLst>
              </a:tr>
            </a:tbl>
          </a:graphicData>
        </a:graphic>
      </p:graphicFrame>
    </p:spTree>
    <p:extLst>
      <p:ext uri="{BB962C8B-B14F-4D97-AF65-F5344CB8AC3E}">
        <p14:creationId xmlns:p14="http://schemas.microsoft.com/office/powerpoint/2010/main" val="49911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4C8B06-D7EE-8365-D450-4568E9DE783D}"/>
              </a:ext>
            </a:extLst>
          </p:cNvPr>
          <p:cNvSpPr txBox="1"/>
          <p:nvPr/>
        </p:nvSpPr>
        <p:spPr>
          <a:xfrm>
            <a:off x="11439525" y="285750"/>
            <a:ext cx="438150" cy="369332"/>
          </a:xfrm>
          <a:prstGeom prst="rect">
            <a:avLst/>
          </a:prstGeom>
          <a:noFill/>
        </p:spPr>
        <p:txBody>
          <a:bodyPr wrap="square" rtlCol="0">
            <a:spAutoFit/>
          </a:bodyPr>
          <a:lstStyle/>
          <a:p>
            <a:r>
              <a:rPr lang="en-GB" dirty="0"/>
              <a:t>2</a:t>
            </a:r>
          </a:p>
        </p:txBody>
      </p:sp>
      <p:sp>
        <p:nvSpPr>
          <p:cNvPr id="6" name="TextBox 5">
            <a:extLst>
              <a:ext uri="{FF2B5EF4-FFF2-40B4-BE49-F238E27FC236}">
                <a16:creationId xmlns:a16="http://schemas.microsoft.com/office/drawing/2014/main" id="{D5B63F72-B9D1-63CC-4A40-32263F862A05}"/>
              </a:ext>
            </a:extLst>
          </p:cNvPr>
          <p:cNvSpPr txBox="1"/>
          <p:nvPr/>
        </p:nvSpPr>
        <p:spPr>
          <a:xfrm>
            <a:off x="2470128" y="4917196"/>
            <a:ext cx="6728951" cy="1015663"/>
          </a:xfrm>
          <a:prstGeom prst="rect">
            <a:avLst/>
          </a:prstGeom>
          <a:noFill/>
        </p:spPr>
        <p:txBody>
          <a:bodyPr wrap="square">
            <a:spAutoFit/>
          </a:bodyPr>
          <a:lstStyle/>
          <a:p>
            <a:pPr algn="l"/>
            <a:r>
              <a:rPr lang="en-GB" sz="1200" b="0" i="0" u="none" strike="noStrike" baseline="0" dirty="0">
                <a:latin typeface="+mj-lt"/>
              </a:rPr>
              <a:t>Corporate objectives usually contain at least the following elements:</a:t>
            </a:r>
          </a:p>
          <a:p>
            <a:pPr algn="l"/>
            <a:r>
              <a:rPr lang="en-GB" sz="1200" b="0" i="0" u="none" strike="noStrike" baseline="0" dirty="0">
                <a:latin typeface="+mj-lt"/>
              </a:rPr>
              <a:t>Such a corporate plan, containing projected profit and loss accounts and balance sheets, being the result of the process described above, is more likely to provide long-term stability for a company than plans based on a more intuitive process and containing forecasts which tend to be little more than extrapolations of previous trends..</a:t>
            </a:r>
            <a:endParaRPr lang="en-GB" sz="1200" dirty="0">
              <a:latin typeface="+mj-lt"/>
            </a:endParaRPr>
          </a:p>
        </p:txBody>
      </p:sp>
      <p:sp>
        <p:nvSpPr>
          <p:cNvPr id="9" name="TextBox 8">
            <a:extLst>
              <a:ext uri="{FF2B5EF4-FFF2-40B4-BE49-F238E27FC236}">
                <a16:creationId xmlns:a16="http://schemas.microsoft.com/office/drawing/2014/main" id="{0B79DE15-B058-C1FF-2F31-51AA1A879FA0}"/>
              </a:ext>
            </a:extLst>
          </p:cNvPr>
          <p:cNvSpPr txBox="1"/>
          <p:nvPr/>
        </p:nvSpPr>
        <p:spPr>
          <a:xfrm>
            <a:off x="240367" y="13164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r>
              <a:rPr lang="en-GB" sz="1400" dirty="0">
                <a:latin typeface="Poppins" panose="00000500000000000000" pitchFamily="2" charset="0"/>
                <a:cs typeface="Poppins" panose="00000500000000000000" pitchFamily="2" charset="0"/>
              </a:rPr>
              <a:t>Corporate objectives </a:t>
            </a:r>
          </a:p>
        </p:txBody>
      </p:sp>
      <p:pic>
        <p:nvPicPr>
          <p:cNvPr id="10" name="Picture 9" descr="Logo&#10;&#10;Description automatically generated">
            <a:extLst>
              <a:ext uri="{FF2B5EF4-FFF2-40B4-BE49-F238E27FC236}">
                <a16:creationId xmlns:a16="http://schemas.microsoft.com/office/drawing/2014/main" id="{47A9571C-2C60-2AA2-291A-F74F2A423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1" name="Footer Placeholder 3">
            <a:extLst>
              <a:ext uri="{FF2B5EF4-FFF2-40B4-BE49-F238E27FC236}">
                <a16:creationId xmlns:a16="http://schemas.microsoft.com/office/drawing/2014/main" id="{BD030F87-1556-D2FB-80BC-C83920CB6ACE}"/>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pic>
        <p:nvPicPr>
          <p:cNvPr id="13" name="Picture 12" descr="Logo, icon&#10;&#10;Description automatically generated">
            <a:extLst>
              <a:ext uri="{FF2B5EF4-FFF2-40B4-BE49-F238E27FC236}">
                <a16:creationId xmlns:a16="http://schemas.microsoft.com/office/drawing/2014/main" id="{4F16F143-7D60-ED58-47D4-66A69FD75AD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6140" t="24440" r="9698" b="23449"/>
          <a:stretch/>
        </p:blipFill>
        <p:spPr>
          <a:xfrm>
            <a:off x="1228725" y="3009900"/>
            <a:ext cx="1123950" cy="1143000"/>
          </a:xfrm>
          <a:prstGeom prst="rect">
            <a:avLst/>
          </a:prstGeom>
        </p:spPr>
      </p:pic>
      <p:sp>
        <p:nvSpPr>
          <p:cNvPr id="14" name="TextBox 13">
            <a:extLst>
              <a:ext uri="{FF2B5EF4-FFF2-40B4-BE49-F238E27FC236}">
                <a16:creationId xmlns:a16="http://schemas.microsoft.com/office/drawing/2014/main" id="{0DC5A748-DD25-7590-D6C6-86AE431D4DA8}"/>
              </a:ext>
            </a:extLst>
          </p:cNvPr>
          <p:cNvSpPr txBox="1"/>
          <p:nvPr/>
        </p:nvSpPr>
        <p:spPr>
          <a:xfrm>
            <a:off x="476249" y="3609975"/>
            <a:ext cx="1838325" cy="677108"/>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Corporate </a:t>
            </a:r>
          </a:p>
          <a:p>
            <a:r>
              <a:rPr lang="en-GB" sz="2000" b="1" dirty="0">
                <a:latin typeface="Poppins" panose="00000500000000000000" pitchFamily="2" charset="0"/>
                <a:cs typeface="Poppins" panose="00000500000000000000" pitchFamily="2" charset="0"/>
              </a:rPr>
              <a:t>OBJECTIVES</a:t>
            </a:r>
          </a:p>
        </p:txBody>
      </p:sp>
      <p:grpSp>
        <p:nvGrpSpPr>
          <p:cNvPr id="33" name="Group 32">
            <a:extLst>
              <a:ext uri="{FF2B5EF4-FFF2-40B4-BE49-F238E27FC236}">
                <a16:creationId xmlns:a16="http://schemas.microsoft.com/office/drawing/2014/main" id="{06B9234C-F297-8F44-9D3C-C13CAA7C34E5}"/>
              </a:ext>
            </a:extLst>
          </p:cNvPr>
          <p:cNvGrpSpPr/>
          <p:nvPr/>
        </p:nvGrpSpPr>
        <p:grpSpPr>
          <a:xfrm>
            <a:off x="8377083" y="1700980"/>
            <a:ext cx="3549445" cy="3588775"/>
            <a:chOff x="8544232" y="1779638"/>
            <a:chExt cx="3549445" cy="3588775"/>
          </a:xfrm>
        </p:grpSpPr>
        <p:sp>
          <p:nvSpPr>
            <p:cNvPr id="27" name="Flowchart: Connector 26">
              <a:extLst>
                <a:ext uri="{FF2B5EF4-FFF2-40B4-BE49-F238E27FC236}">
                  <a16:creationId xmlns:a16="http://schemas.microsoft.com/office/drawing/2014/main" id="{1F70CFF3-D06A-98C1-C17B-2B438A45D8B9}"/>
                </a:ext>
              </a:extLst>
            </p:cNvPr>
            <p:cNvSpPr/>
            <p:nvPr/>
          </p:nvSpPr>
          <p:spPr>
            <a:xfrm>
              <a:off x="8544232" y="1779638"/>
              <a:ext cx="3549445" cy="3588775"/>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a:extLst>
                <a:ext uri="{FF2B5EF4-FFF2-40B4-BE49-F238E27FC236}">
                  <a16:creationId xmlns:a16="http://schemas.microsoft.com/office/drawing/2014/main" id="{07B1FAF9-F311-EA36-4B57-3EDF4A17018B}"/>
                </a:ext>
              </a:extLst>
            </p:cNvPr>
            <p:cNvSpPr/>
            <p:nvPr/>
          </p:nvSpPr>
          <p:spPr>
            <a:xfrm>
              <a:off x="9050593" y="2305664"/>
              <a:ext cx="2520000" cy="2520000"/>
            </a:xfrm>
            <a:prstGeom prst="flowChartConnector">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a:extLst>
                <a:ext uri="{FF2B5EF4-FFF2-40B4-BE49-F238E27FC236}">
                  <a16:creationId xmlns:a16="http://schemas.microsoft.com/office/drawing/2014/main" id="{4190F36E-024D-4D12-3750-1B9A1853462D}"/>
                </a:ext>
              </a:extLst>
            </p:cNvPr>
            <p:cNvSpPr/>
            <p:nvPr/>
          </p:nvSpPr>
          <p:spPr>
            <a:xfrm>
              <a:off x="9586451" y="2831690"/>
              <a:ext cx="1440000" cy="1440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C4B1C196-268C-1ACA-E2AA-E5772A3653A8}"/>
                </a:ext>
              </a:extLst>
            </p:cNvPr>
            <p:cNvSpPr txBox="1"/>
            <p:nvPr/>
          </p:nvSpPr>
          <p:spPr>
            <a:xfrm>
              <a:off x="9547123" y="3195483"/>
              <a:ext cx="1524000" cy="923330"/>
            </a:xfrm>
            <a:prstGeom prst="rect">
              <a:avLst/>
            </a:prstGeom>
            <a:noFill/>
          </p:spPr>
          <p:txBody>
            <a:bodyPr wrap="square" rtlCol="0">
              <a:spAutoFit/>
            </a:bodyPr>
            <a:lstStyle/>
            <a:p>
              <a:pPr algn="ctr" defTabSz="914172">
                <a:defRPr/>
              </a:pPr>
              <a:r>
                <a:rPr lang="en-US" sz="900" b="1" dirty="0">
                  <a:solidFill>
                    <a:prstClr val="white"/>
                  </a:solidFill>
                  <a:latin typeface="+mj-lt"/>
                </a:rPr>
                <a:t>Marketing</a:t>
              </a:r>
            </a:p>
            <a:p>
              <a:pPr algn="ctr" defTabSz="914172">
                <a:defRPr/>
              </a:pPr>
              <a:endParaRPr lang="en-US" sz="900" dirty="0">
                <a:solidFill>
                  <a:prstClr val="white"/>
                </a:solidFill>
                <a:latin typeface="+mj-lt"/>
              </a:endParaRPr>
            </a:p>
            <a:p>
              <a:pPr algn="ctr" defTabSz="914172">
                <a:defRPr/>
              </a:pPr>
              <a:r>
                <a:rPr lang="en-US" sz="900" dirty="0">
                  <a:solidFill>
                    <a:prstClr val="white"/>
                  </a:solidFill>
                  <a:latin typeface="+mj-lt"/>
                </a:rPr>
                <a:t>Focus on Markets / Customers &amp; </a:t>
              </a:r>
            </a:p>
            <a:p>
              <a:pPr algn="ctr" defTabSz="914172">
                <a:defRPr/>
              </a:pPr>
              <a:r>
                <a:rPr lang="en-US" sz="900" dirty="0">
                  <a:solidFill>
                    <a:prstClr val="white"/>
                  </a:solidFill>
                  <a:latin typeface="+mj-lt"/>
                </a:rPr>
                <a:t>Products </a:t>
              </a:r>
            </a:p>
            <a:p>
              <a:endParaRPr lang="en-GB" sz="900" dirty="0"/>
            </a:p>
          </p:txBody>
        </p:sp>
        <p:sp>
          <p:nvSpPr>
            <p:cNvPr id="31" name="TextBox 30">
              <a:extLst>
                <a:ext uri="{FF2B5EF4-FFF2-40B4-BE49-F238E27FC236}">
                  <a16:creationId xmlns:a16="http://schemas.microsoft.com/office/drawing/2014/main" id="{38C2EE7F-853A-8D6A-71E2-EDD9F3982E9B}"/>
                </a:ext>
              </a:extLst>
            </p:cNvPr>
            <p:cNvSpPr txBox="1"/>
            <p:nvPr/>
          </p:nvSpPr>
          <p:spPr>
            <a:xfrm>
              <a:off x="9330814" y="4203288"/>
              <a:ext cx="1936952" cy="507831"/>
            </a:xfrm>
            <a:prstGeom prst="rect">
              <a:avLst/>
            </a:prstGeom>
            <a:noFill/>
          </p:spPr>
          <p:txBody>
            <a:bodyPr wrap="square" rtlCol="0">
              <a:spAutoFit/>
            </a:bodyPr>
            <a:lstStyle/>
            <a:p>
              <a:pPr algn="ctr" defTabSz="914172">
                <a:defRPr/>
              </a:pPr>
              <a:r>
                <a:rPr lang="en-US" sz="900" b="1" dirty="0">
                  <a:solidFill>
                    <a:prstClr val="white"/>
                  </a:solidFill>
                  <a:latin typeface="+mj-lt"/>
                </a:rPr>
                <a:t>Business </a:t>
              </a:r>
            </a:p>
            <a:p>
              <a:pPr algn="ctr" defTabSz="914172">
                <a:defRPr/>
              </a:pPr>
              <a:r>
                <a:rPr lang="en-US" sz="900" b="1" dirty="0">
                  <a:solidFill>
                    <a:prstClr val="white"/>
                  </a:solidFill>
                  <a:latin typeface="+mj-lt"/>
                </a:rPr>
                <a:t>Focus on resources which must be applied on your markets</a:t>
              </a:r>
              <a:endParaRPr lang="en-GB" sz="900" dirty="0"/>
            </a:p>
          </p:txBody>
        </p:sp>
        <p:sp>
          <p:nvSpPr>
            <p:cNvPr id="32" name="TextBox 31">
              <a:extLst>
                <a:ext uri="{FF2B5EF4-FFF2-40B4-BE49-F238E27FC236}">
                  <a16:creationId xmlns:a16="http://schemas.microsoft.com/office/drawing/2014/main" id="{5720C7E8-969A-1E35-E2A0-9C6A3D030873}"/>
                </a:ext>
              </a:extLst>
            </p:cNvPr>
            <p:cNvSpPr txBox="1"/>
            <p:nvPr/>
          </p:nvSpPr>
          <p:spPr>
            <a:xfrm>
              <a:off x="9212824" y="4788308"/>
              <a:ext cx="2212260" cy="461665"/>
            </a:xfrm>
            <a:prstGeom prst="rect">
              <a:avLst/>
            </a:prstGeom>
            <a:noFill/>
          </p:spPr>
          <p:txBody>
            <a:bodyPr wrap="square" rtlCol="0">
              <a:spAutoFit/>
            </a:bodyPr>
            <a:lstStyle/>
            <a:p>
              <a:pPr algn="ctr" defTabSz="914172">
                <a:defRPr/>
              </a:pPr>
              <a:r>
                <a:rPr lang="en-US" sz="800" b="1" dirty="0">
                  <a:latin typeface="+mj-lt"/>
                </a:rPr>
                <a:t>Corporate </a:t>
              </a:r>
            </a:p>
            <a:p>
              <a:pPr algn="ctr" defTabSz="914172">
                <a:defRPr/>
              </a:pPr>
              <a:r>
                <a:rPr lang="en-US" sz="800" b="1" dirty="0">
                  <a:latin typeface="+mj-lt"/>
                </a:rPr>
                <a:t>This covers business plans based specifically on each business vertical </a:t>
              </a:r>
              <a:endParaRPr lang="en-GB" sz="800" dirty="0"/>
            </a:p>
          </p:txBody>
        </p:sp>
      </p:grpSp>
      <p:sp>
        <p:nvSpPr>
          <p:cNvPr id="3" name="Rectangle: Rounded Corners 2">
            <a:extLst>
              <a:ext uri="{FF2B5EF4-FFF2-40B4-BE49-F238E27FC236}">
                <a16:creationId xmlns:a16="http://schemas.microsoft.com/office/drawing/2014/main" id="{8B1DE42F-235C-6247-9833-609774BAE32D}"/>
              </a:ext>
            </a:extLst>
          </p:cNvPr>
          <p:cNvSpPr/>
          <p:nvPr/>
        </p:nvSpPr>
        <p:spPr>
          <a:xfrm>
            <a:off x="3068224" y="2058484"/>
            <a:ext cx="4693343" cy="269986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0" u="none" strike="noStrike" baseline="0" dirty="0">
                <a:solidFill>
                  <a:srgbClr val="000000"/>
                </a:solidFill>
                <a:latin typeface="+mj-lt"/>
              </a:rPr>
              <a:t>Summary </a:t>
            </a:r>
          </a:p>
          <a:p>
            <a:pPr algn="l"/>
            <a:endParaRPr lang="en-GB" sz="1200" dirty="0">
              <a:solidFill>
                <a:srgbClr val="000000"/>
              </a:solidFill>
              <a:latin typeface="+mj-lt"/>
            </a:endParaRPr>
          </a:p>
          <a:p>
            <a:pPr marL="171450" indent="-171450" algn="l">
              <a:buFont typeface="Arial" panose="020B0604020202020204" pitchFamily="34" charset="0"/>
              <a:buChar char="•"/>
            </a:pPr>
            <a:r>
              <a:rPr lang="en-GB" sz="1200" b="0" i="0" u="none" strike="noStrike" baseline="0" dirty="0">
                <a:solidFill>
                  <a:srgbClr val="000000"/>
                </a:solidFill>
                <a:latin typeface="+mj-lt"/>
              </a:rPr>
              <a:t>The desired level of profitability</a:t>
            </a:r>
          </a:p>
          <a:p>
            <a:pPr marL="171450" indent="-171450" algn="l">
              <a:buFont typeface="Arial" panose="020B0604020202020204" pitchFamily="34" charset="0"/>
              <a:buChar char="•"/>
            </a:pPr>
            <a:r>
              <a:rPr lang="en-GB" sz="1200" b="0" i="0" u="none" strike="noStrike" baseline="0" dirty="0">
                <a:solidFill>
                  <a:srgbClr val="000000"/>
                </a:solidFill>
                <a:latin typeface="+mj-lt"/>
              </a:rPr>
              <a:t>Business boundaries</a:t>
            </a:r>
          </a:p>
          <a:p>
            <a:pPr lvl="1"/>
            <a:r>
              <a:rPr lang="en-GB" sz="1100" b="0" i="0" u="none" strike="noStrike" baseline="0" dirty="0">
                <a:solidFill>
                  <a:srgbClr val="000000"/>
                </a:solidFill>
                <a:latin typeface="+mj-lt"/>
              </a:rPr>
              <a:t>What kind of products will be sold to what kinds of markets</a:t>
            </a:r>
          </a:p>
          <a:p>
            <a:pPr lvl="1"/>
            <a:r>
              <a:rPr lang="en-GB" sz="1100" b="0" i="0" u="none" strike="noStrike" baseline="0" dirty="0">
                <a:solidFill>
                  <a:srgbClr val="000000"/>
                </a:solidFill>
                <a:latin typeface="+mj-lt"/>
              </a:rPr>
              <a:t>(marketing)</a:t>
            </a:r>
          </a:p>
          <a:p>
            <a:pPr lvl="1"/>
            <a:r>
              <a:rPr lang="en-GB" sz="1100" b="0" i="0" u="none" strike="noStrike" baseline="0" dirty="0">
                <a:solidFill>
                  <a:srgbClr val="000000"/>
                </a:solidFill>
                <a:latin typeface="+mj-lt"/>
              </a:rPr>
              <a:t>What kinds of facilities will be developed (operations, R&amp;D,</a:t>
            </a:r>
          </a:p>
          <a:p>
            <a:pPr lvl="1"/>
            <a:r>
              <a:rPr lang="en-GB" sz="1100" b="0" i="0" u="none" strike="noStrike" baseline="0" dirty="0">
                <a:solidFill>
                  <a:srgbClr val="000000"/>
                </a:solidFill>
                <a:latin typeface="+mj-lt"/>
              </a:rPr>
              <a:t>information systems, distribution, etc.)</a:t>
            </a:r>
          </a:p>
          <a:p>
            <a:pPr lvl="1"/>
            <a:r>
              <a:rPr lang="en-GB" sz="1100" b="0" i="0" u="none" strike="noStrike" baseline="0" dirty="0">
                <a:solidFill>
                  <a:srgbClr val="000000"/>
                </a:solidFill>
                <a:latin typeface="+mj-lt"/>
              </a:rPr>
              <a:t>The size and character of the labour force (personnel)</a:t>
            </a:r>
          </a:p>
          <a:p>
            <a:pPr lvl="1"/>
            <a:r>
              <a:rPr lang="en-GB" sz="1100" b="0" i="0" u="none" strike="noStrike" baseline="0" dirty="0">
                <a:solidFill>
                  <a:srgbClr val="000000"/>
                </a:solidFill>
                <a:latin typeface="+mj-lt"/>
              </a:rPr>
              <a:t>Funding (finance)</a:t>
            </a:r>
          </a:p>
          <a:p>
            <a:pPr marL="171450" indent="-171450" algn="l">
              <a:buFont typeface="Arial" panose="020B0604020202020204" pitchFamily="34" charset="0"/>
              <a:buChar char="•"/>
            </a:pPr>
            <a:r>
              <a:rPr lang="en-GB" sz="1200" b="0" i="0" u="none" strike="noStrike" baseline="0" dirty="0">
                <a:solidFill>
                  <a:srgbClr val="000000"/>
                </a:solidFill>
                <a:latin typeface="+mj-lt"/>
              </a:rPr>
              <a:t>Other corporate objectives, such as social responsibility, corporate image, stock market image, employer image, etc.</a:t>
            </a:r>
            <a:endParaRPr lang="en-GB" sz="1200" dirty="0">
              <a:latin typeface="+mj-lt"/>
            </a:endParaRPr>
          </a:p>
          <a:p>
            <a:pPr algn="ctr"/>
            <a:endParaRPr lang="en-GB" dirty="0"/>
          </a:p>
        </p:txBody>
      </p:sp>
    </p:spTree>
    <p:extLst>
      <p:ext uri="{BB962C8B-B14F-4D97-AF65-F5344CB8AC3E}">
        <p14:creationId xmlns:p14="http://schemas.microsoft.com/office/powerpoint/2010/main" val="1152931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F0F4BD-E8CD-71F3-3380-02BBB88F0DF2}"/>
              </a:ext>
            </a:extLst>
          </p:cNvPr>
          <p:cNvSpPr txBox="1"/>
          <p:nvPr/>
        </p:nvSpPr>
        <p:spPr>
          <a:xfrm>
            <a:off x="981075" y="1418987"/>
            <a:ext cx="10344150" cy="1200329"/>
          </a:xfrm>
          <a:prstGeom prst="rect">
            <a:avLst/>
          </a:prstGeom>
          <a:noFill/>
        </p:spPr>
        <p:txBody>
          <a:bodyPr wrap="square">
            <a:spAutoFit/>
          </a:bodyPr>
          <a:lstStyle/>
          <a:p>
            <a:pPr algn="l"/>
            <a:r>
              <a:rPr lang="en-GB" sz="1200" b="0" i="0" u="none" strike="noStrike" baseline="0" dirty="0">
                <a:solidFill>
                  <a:srgbClr val="000000"/>
                </a:solidFill>
              </a:rPr>
              <a:t>A strategic marketing plan should begin with a mission or purpose statement. </a:t>
            </a:r>
          </a:p>
          <a:p>
            <a:pPr algn="l"/>
            <a:r>
              <a:rPr lang="en-GB" sz="1200" b="0" i="0" u="none" strike="noStrike" baseline="0" dirty="0">
                <a:solidFill>
                  <a:srgbClr val="000000"/>
                </a:solidFill>
              </a:rPr>
              <a:t>This is perhaps the most difficult aspect of marketing planning for managers to master, because it is largely philosophical and qualitative in nature. Many organizations find their different departments, and sometimes even different groups in the same department,</a:t>
            </a:r>
          </a:p>
          <a:p>
            <a:pPr algn="l"/>
            <a:r>
              <a:rPr lang="en-GB" sz="1200" b="0" i="0" u="none" strike="noStrike" baseline="0" dirty="0">
                <a:solidFill>
                  <a:srgbClr val="000000"/>
                </a:solidFill>
              </a:rPr>
              <a:t>pulling in different directions, often with disastrous results, simply because the organization hasn’t defined the boundaries of the business and the way it wishes to do business.</a:t>
            </a:r>
          </a:p>
          <a:p>
            <a:pPr algn="l"/>
            <a:endParaRPr lang="en-GB" sz="1200" b="0" i="0" u="none" strike="noStrike" baseline="0" dirty="0">
              <a:solidFill>
                <a:srgbClr val="000000"/>
              </a:solidFill>
            </a:endParaRPr>
          </a:p>
        </p:txBody>
      </p:sp>
      <p:sp>
        <p:nvSpPr>
          <p:cNvPr id="5" name="TextBox 4">
            <a:extLst>
              <a:ext uri="{FF2B5EF4-FFF2-40B4-BE49-F238E27FC236}">
                <a16:creationId xmlns:a16="http://schemas.microsoft.com/office/drawing/2014/main" id="{E6BD6161-7BF6-A561-6EA8-D9595D832635}"/>
              </a:ext>
            </a:extLst>
          </p:cNvPr>
          <p:cNvSpPr txBox="1"/>
          <p:nvPr/>
        </p:nvSpPr>
        <p:spPr>
          <a:xfrm>
            <a:off x="3124201" y="2491324"/>
            <a:ext cx="7896224" cy="3600986"/>
          </a:xfrm>
          <a:prstGeom prst="rect">
            <a:avLst/>
          </a:prstGeom>
          <a:noFill/>
        </p:spPr>
        <p:txBody>
          <a:bodyPr wrap="square">
            <a:spAutoFit/>
          </a:bodyPr>
          <a:lstStyle/>
          <a:p>
            <a:pPr algn="l"/>
            <a:r>
              <a:rPr lang="en-GB" sz="1200" b="0" i="0" u="none" strike="noStrike" baseline="0" dirty="0">
                <a:solidFill>
                  <a:srgbClr val="000000"/>
                </a:solidFill>
              </a:rPr>
              <a:t>The following should appear in a mission or purpose statement, which</a:t>
            </a:r>
          </a:p>
          <a:p>
            <a:pPr algn="l"/>
            <a:r>
              <a:rPr lang="en-GB" sz="1200" b="0" i="0" u="none" strike="noStrike" baseline="0" dirty="0">
                <a:solidFill>
                  <a:srgbClr val="000000"/>
                </a:solidFill>
              </a:rPr>
              <a:t>should normally run to no more than one page:</a:t>
            </a:r>
          </a:p>
          <a:p>
            <a:pPr marL="171450" indent="-171450" algn="l">
              <a:buFont typeface="Arial" panose="020B0604020202020204" pitchFamily="34" charset="0"/>
              <a:buChar char="•"/>
            </a:pPr>
            <a:r>
              <a:rPr lang="en-GB" sz="1200" b="0" i="0" u="none" strike="noStrike" baseline="0" dirty="0">
                <a:solidFill>
                  <a:srgbClr val="000000"/>
                </a:solidFill>
              </a:rPr>
              <a:t>Role or contribution</a:t>
            </a:r>
          </a:p>
          <a:p>
            <a:pPr marL="171450" indent="-171450" algn="l">
              <a:buFont typeface="Arial" panose="020B0604020202020204" pitchFamily="34" charset="0"/>
              <a:buChar char="•"/>
            </a:pPr>
            <a:r>
              <a:rPr lang="en-GB" sz="1200" b="0" i="0" u="none" strike="noStrike" baseline="0" dirty="0">
                <a:solidFill>
                  <a:srgbClr val="000000"/>
                </a:solidFill>
              </a:rPr>
              <a:t>Profit (specify), or</a:t>
            </a:r>
          </a:p>
          <a:p>
            <a:pPr marL="171450" indent="-171450" algn="l">
              <a:buFont typeface="Arial" panose="020B0604020202020204" pitchFamily="34" charset="0"/>
              <a:buChar char="•"/>
            </a:pPr>
            <a:r>
              <a:rPr lang="en-GB" sz="1200" b="0" i="0" u="none" strike="noStrike" baseline="0" dirty="0">
                <a:solidFill>
                  <a:srgbClr val="000000"/>
                </a:solidFill>
              </a:rPr>
              <a:t>Service, or</a:t>
            </a:r>
          </a:p>
          <a:p>
            <a:pPr marL="171450" indent="-171450" algn="l">
              <a:buFont typeface="Arial" panose="020B0604020202020204" pitchFamily="34" charset="0"/>
              <a:buChar char="•"/>
            </a:pPr>
            <a:r>
              <a:rPr lang="en-GB" sz="1200" b="0" i="0" u="none" strike="noStrike" baseline="0" dirty="0">
                <a:solidFill>
                  <a:srgbClr val="000000"/>
                </a:solidFill>
              </a:rPr>
              <a:t>Opportunity seeker</a:t>
            </a:r>
          </a:p>
          <a:p>
            <a:pPr algn="l"/>
            <a:r>
              <a:rPr lang="en-GB" sz="1200" b="0" i="1" u="none" strike="noStrike" baseline="0" dirty="0">
                <a:solidFill>
                  <a:srgbClr val="000000"/>
                </a:solidFill>
              </a:rPr>
              <a:t>Business definition </a:t>
            </a:r>
            <a:r>
              <a:rPr lang="en-GB" sz="1200" b="0" i="0" u="none" strike="noStrike" baseline="0" dirty="0">
                <a:solidFill>
                  <a:srgbClr val="000000"/>
                </a:solidFill>
              </a:rPr>
              <a:t>– define the business, preferably in terms of the </a:t>
            </a:r>
            <a:r>
              <a:rPr lang="en-GB" sz="1200" b="0" i="1" u="none" strike="noStrike" baseline="0" dirty="0">
                <a:solidFill>
                  <a:srgbClr val="000000"/>
                </a:solidFill>
              </a:rPr>
              <a:t>benefits</a:t>
            </a:r>
          </a:p>
          <a:p>
            <a:pPr algn="l"/>
            <a:r>
              <a:rPr lang="en-GB" sz="1200" b="0" i="0" u="none" strike="noStrike" baseline="0" dirty="0">
                <a:solidFill>
                  <a:srgbClr val="000000"/>
                </a:solidFill>
              </a:rPr>
              <a:t>you provide or the </a:t>
            </a:r>
            <a:r>
              <a:rPr lang="en-GB" sz="1200" b="0" i="1" u="none" strike="noStrike" baseline="0" dirty="0">
                <a:solidFill>
                  <a:srgbClr val="000000"/>
                </a:solidFill>
              </a:rPr>
              <a:t>needs </a:t>
            </a:r>
            <a:r>
              <a:rPr lang="en-GB" sz="1200" b="0" i="0" u="none" strike="noStrike" baseline="0" dirty="0">
                <a:solidFill>
                  <a:srgbClr val="000000"/>
                </a:solidFill>
              </a:rPr>
              <a:t>you satisfy, rather than in terms of what you</a:t>
            </a:r>
          </a:p>
          <a:p>
            <a:pPr algn="l"/>
            <a:r>
              <a:rPr lang="en-GB" sz="1200" b="0" i="0" u="none" strike="noStrike" baseline="0" dirty="0">
                <a:solidFill>
                  <a:srgbClr val="000000"/>
                </a:solidFill>
              </a:rPr>
              <a:t>make.</a:t>
            </a:r>
          </a:p>
          <a:p>
            <a:pPr algn="l"/>
            <a:r>
              <a:rPr lang="en-GB" sz="1200" b="0" i="1" u="none" strike="noStrike" baseline="0" dirty="0">
                <a:solidFill>
                  <a:srgbClr val="000000"/>
                </a:solidFill>
              </a:rPr>
              <a:t>Distinctive competences </a:t>
            </a:r>
            <a:r>
              <a:rPr lang="en-GB" sz="1200" b="0" i="0" u="none" strike="noStrike" baseline="0" dirty="0">
                <a:solidFill>
                  <a:srgbClr val="000000"/>
                </a:solidFill>
              </a:rPr>
              <a:t>– these are the essential skills/capabilities resources that underpin whatever success has been achieved to date.</a:t>
            </a:r>
          </a:p>
          <a:p>
            <a:pPr algn="l"/>
            <a:r>
              <a:rPr lang="en-GB" sz="1200" b="0" i="0" u="none" strike="noStrike" baseline="0" dirty="0">
                <a:solidFill>
                  <a:srgbClr val="000000"/>
                </a:solidFill>
              </a:rPr>
              <a:t>Competence can consist of one particular item or the possession of a number</a:t>
            </a:r>
          </a:p>
          <a:p>
            <a:pPr algn="l"/>
            <a:r>
              <a:rPr lang="en-GB" sz="1200" b="0" i="0" u="none" strike="noStrike" baseline="0" dirty="0">
                <a:solidFill>
                  <a:srgbClr val="000000"/>
                </a:solidFill>
              </a:rPr>
              <a:t>of skills compared with competitors. If, however, you could equally</a:t>
            </a:r>
          </a:p>
          <a:p>
            <a:pPr algn="l"/>
            <a:r>
              <a:rPr lang="en-GB" sz="1200" b="0" i="0" u="none" strike="noStrike" baseline="0" dirty="0">
                <a:solidFill>
                  <a:srgbClr val="000000"/>
                </a:solidFill>
              </a:rPr>
              <a:t>well put a competitor’s name to these distinctive competences, then they</a:t>
            </a:r>
          </a:p>
          <a:p>
            <a:pPr algn="l"/>
            <a:r>
              <a:rPr lang="en-GB" sz="1200" b="0" i="0" u="none" strike="noStrike" baseline="0" dirty="0">
                <a:solidFill>
                  <a:srgbClr val="000000"/>
                </a:solidFill>
              </a:rPr>
              <a:t>are not distinctive competences.</a:t>
            </a:r>
          </a:p>
          <a:p>
            <a:pPr algn="l"/>
            <a:r>
              <a:rPr lang="en-GB" sz="1200" b="0" i="0" u="none" strike="noStrike" baseline="0" dirty="0">
                <a:solidFill>
                  <a:srgbClr val="000000"/>
                </a:solidFill>
              </a:rPr>
              <a:t>Indications for the future</a:t>
            </a:r>
          </a:p>
          <a:p>
            <a:pPr marL="171450" indent="-171450" algn="l">
              <a:buFont typeface="Arial" panose="020B0604020202020204" pitchFamily="34" charset="0"/>
              <a:buChar char="•"/>
            </a:pPr>
            <a:r>
              <a:rPr lang="en-GB" sz="1200" b="0" i="0" u="none" strike="noStrike" baseline="0" dirty="0">
                <a:solidFill>
                  <a:srgbClr val="000000"/>
                </a:solidFill>
              </a:rPr>
              <a:t>What the firm </a:t>
            </a:r>
            <a:r>
              <a:rPr lang="en-GB" sz="1200" b="0" i="1" u="none" strike="noStrike" baseline="0" dirty="0">
                <a:solidFill>
                  <a:srgbClr val="000000"/>
                </a:solidFill>
              </a:rPr>
              <a:t>will </a:t>
            </a:r>
            <a:r>
              <a:rPr lang="en-GB" sz="1200" b="0" i="0" u="none" strike="noStrike" baseline="0" dirty="0">
                <a:solidFill>
                  <a:srgbClr val="000000"/>
                </a:solidFill>
              </a:rPr>
              <a:t>do</a:t>
            </a:r>
          </a:p>
          <a:p>
            <a:pPr marL="171450" indent="-171450" algn="l">
              <a:buFont typeface="Arial" panose="020B0604020202020204" pitchFamily="34" charset="0"/>
              <a:buChar char="•"/>
            </a:pPr>
            <a:r>
              <a:rPr lang="en-GB" sz="1200" b="0" i="0" u="none" strike="noStrike" baseline="0" dirty="0">
                <a:solidFill>
                  <a:srgbClr val="000000"/>
                </a:solidFill>
              </a:rPr>
              <a:t>What the firm </a:t>
            </a:r>
            <a:r>
              <a:rPr lang="en-GB" sz="1200" b="0" i="1" u="none" strike="noStrike" baseline="0" dirty="0">
                <a:solidFill>
                  <a:srgbClr val="000000"/>
                </a:solidFill>
              </a:rPr>
              <a:t>might </a:t>
            </a:r>
            <a:r>
              <a:rPr lang="en-GB" sz="1200" b="0" i="0" u="none" strike="noStrike" baseline="0" dirty="0">
                <a:solidFill>
                  <a:srgbClr val="000000"/>
                </a:solidFill>
              </a:rPr>
              <a:t>do</a:t>
            </a:r>
          </a:p>
          <a:p>
            <a:pPr marL="171450" indent="-171450" algn="l">
              <a:buFont typeface="Arial" panose="020B0604020202020204" pitchFamily="34" charset="0"/>
              <a:buChar char="•"/>
            </a:pPr>
            <a:r>
              <a:rPr lang="en-GB" sz="1200" b="0" i="0" u="none" strike="noStrike" baseline="0" dirty="0">
                <a:solidFill>
                  <a:srgbClr val="000000"/>
                </a:solidFill>
              </a:rPr>
              <a:t>What the firm will </a:t>
            </a:r>
            <a:r>
              <a:rPr lang="en-GB" sz="1200" b="0" i="1" u="none" strike="noStrike" baseline="0" dirty="0">
                <a:solidFill>
                  <a:srgbClr val="000000"/>
                </a:solidFill>
              </a:rPr>
              <a:t>never </a:t>
            </a:r>
            <a:r>
              <a:rPr lang="en-GB" sz="1200" b="0" i="0" u="none" strike="noStrike" baseline="0" dirty="0">
                <a:solidFill>
                  <a:srgbClr val="000000"/>
                </a:solidFill>
              </a:rPr>
              <a:t>do</a:t>
            </a:r>
            <a:endParaRPr lang="en-GB" sz="1200" dirty="0"/>
          </a:p>
        </p:txBody>
      </p:sp>
      <p:sp>
        <p:nvSpPr>
          <p:cNvPr id="6" name="TextBox 5">
            <a:extLst>
              <a:ext uri="{FF2B5EF4-FFF2-40B4-BE49-F238E27FC236}">
                <a16:creationId xmlns:a16="http://schemas.microsoft.com/office/drawing/2014/main" id="{86E89523-510D-A75A-B0F8-5D5CE5E354F9}"/>
              </a:ext>
            </a:extLst>
          </p:cNvPr>
          <p:cNvSpPr txBox="1"/>
          <p:nvPr/>
        </p:nvSpPr>
        <p:spPr>
          <a:xfrm>
            <a:off x="11677650" y="6353175"/>
            <a:ext cx="438150" cy="369332"/>
          </a:xfrm>
          <a:prstGeom prst="rect">
            <a:avLst/>
          </a:prstGeom>
          <a:noFill/>
        </p:spPr>
        <p:txBody>
          <a:bodyPr wrap="square" rtlCol="0">
            <a:spAutoFit/>
          </a:bodyPr>
          <a:lstStyle/>
          <a:p>
            <a:r>
              <a:rPr lang="en-GB" dirty="0"/>
              <a:t>1</a:t>
            </a:r>
          </a:p>
        </p:txBody>
      </p:sp>
      <p:sp>
        <p:nvSpPr>
          <p:cNvPr id="7" name="TextBox 6">
            <a:extLst>
              <a:ext uri="{FF2B5EF4-FFF2-40B4-BE49-F238E27FC236}">
                <a16:creationId xmlns:a16="http://schemas.microsoft.com/office/drawing/2014/main" id="{C6DE4324-7CBF-A993-2ECB-8CB622909BED}"/>
              </a:ext>
            </a:extLst>
          </p:cNvPr>
          <p:cNvSpPr txBox="1"/>
          <p:nvPr/>
        </p:nvSpPr>
        <p:spPr>
          <a:xfrm>
            <a:off x="171450" y="463034"/>
            <a:ext cx="6096000" cy="369332"/>
          </a:xfrm>
          <a:prstGeom prst="rect">
            <a:avLst/>
          </a:prstGeom>
          <a:noFill/>
        </p:spPr>
        <p:txBody>
          <a:bodyPr wrap="square">
            <a:spAutoFit/>
          </a:bodyPr>
          <a:lstStyle/>
          <a:p>
            <a:r>
              <a:rPr lang="en-GB" sz="1800" b="1" i="0" u="none" strike="noStrike" baseline="0" dirty="0">
                <a:solidFill>
                  <a:srgbClr val="4986FC"/>
                </a:solidFill>
                <a:latin typeface="Frutiger-Bold"/>
              </a:rPr>
              <a:t>Mission Statement </a:t>
            </a:r>
            <a:endParaRPr lang="en-GB" dirty="0"/>
          </a:p>
        </p:txBody>
      </p:sp>
      <p:sp>
        <p:nvSpPr>
          <p:cNvPr id="8" name="TextBox 7">
            <a:extLst>
              <a:ext uri="{FF2B5EF4-FFF2-40B4-BE49-F238E27FC236}">
                <a16:creationId xmlns:a16="http://schemas.microsoft.com/office/drawing/2014/main" id="{D2BEED8B-A81F-5001-5FF3-FF3BAC24D8EB}"/>
              </a:ext>
            </a:extLst>
          </p:cNvPr>
          <p:cNvSpPr txBox="1"/>
          <p:nvPr/>
        </p:nvSpPr>
        <p:spPr>
          <a:xfrm>
            <a:off x="268942" y="20784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Mission Statements </a:t>
            </a:r>
            <a:endParaRPr lang="en-GB" sz="1400" dirty="0">
              <a:latin typeface="Poppins" panose="00000500000000000000" pitchFamily="2" charset="0"/>
              <a:cs typeface="Poppins" panose="00000500000000000000" pitchFamily="2" charset="0"/>
            </a:endParaRPr>
          </a:p>
        </p:txBody>
      </p:sp>
      <p:pic>
        <p:nvPicPr>
          <p:cNvPr id="9" name="Picture 8" descr="Logo&#10;&#10;Description automatically generated">
            <a:extLst>
              <a:ext uri="{FF2B5EF4-FFF2-40B4-BE49-F238E27FC236}">
                <a16:creationId xmlns:a16="http://schemas.microsoft.com/office/drawing/2014/main" id="{775F42AF-1B08-09EA-B4DD-BB31516FB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AFD6B137-F511-713D-CC19-C944A784F425}"/>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grpSp>
        <p:nvGrpSpPr>
          <p:cNvPr id="13" name="Group 12">
            <a:extLst>
              <a:ext uri="{FF2B5EF4-FFF2-40B4-BE49-F238E27FC236}">
                <a16:creationId xmlns:a16="http://schemas.microsoft.com/office/drawing/2014/main" id="{40CCE016-F3AA-E02F-3250-2CB7ED9C4DD2}"/>
              </a:ext>
            </a:extLst>
          </p:cNvPr>
          <p:cNvGrpSpPr/>
          <p:nvPr/>
        </p:nvGrpSpPr>
        <p:grpSpPr>
          <a:xfrm>
            <a:off x="904874" y="3371850"/>
            <a:ext cx="1838325" cy="1094006"/>
            <a:chOff x="9763124" y="685800"/>
            <a:chExt cx="1838325" cy="1094006"/>
          </a:xfrm>
        </p:grpSpPr>
        <p:pic>
          <p:nvPicPr>
            <p:cNvPr id="1026" name="Picture 2" descr="Mission, vision and values flat style design icons signs web concepts vector illustration set isolated on white background. Web page template concepts for business company strategy and teamwork plan.">
              <a:extLst>
                <a:ext uri="{FF2B5EF4-FFF2-40B4-BE49-F238E27FC236}">
                  <a16:creationId xmlns:a16="http://schemas.microsoft.com/office/drawing/2014/main" id="{422D0087-F10D-FFFC-8F31-A04E9494DC9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292" t="18750" r="70833" b="38750"/>
            <a:stretch/>
          </p:blipFill>
          <p:spPr bwMode="auto">
            <a:xfrm>
              <a:off x="10544175" y="685800"/>
              <a:ext cx="1000125" cy="9715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B0BA05A-F3FE-69EF-4326-8EFB370849E1}"/>
                </a:ext>
              </a:extLst>
            </p:cNvPr>
            <p:cNvSpPr txBox="1"/>
            <p:nvPr/>
          </p:nvSpPr>
          <p:spPr>
            <a:xfrm>
              <a:off x="9763124" y="1133475"/>
              <a:ext cx="1838325" cy="646331"/>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Mission </a:t>
              </a:r>
            </a:p>
            <a:p>
              <a:r>
                <a:rPr lang="en-GB" b="1" dirty="0">
                  <a:latin typeface="Poppins" panose="00000500000000000000" pitchFamily="2" charset="0"/>
                  <a:cs typeface="Poppins" panose="00000500000000000000" pitchFamily="2" charset="0"/>
                </a:rPr>
                <a:t>STATEMENT</a:t>
              </a:r>
            </a:p>
          </p:txBody>
        </p:sp>
      </p:grpSp>
    </p:spTree>
    <p:extLst>
      <p:ext uri="{BB962C8B-B14F-4D97-AF65-F5344CB8AC3E}">
        <p14:creationId xmlns:p14="http://schemas.microsoft.com/office/powerpoint/2010/main" val="1919023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C486B8-B2CE-D2AA-37DD-44943C227CB9}"/>
              </a:ext>
            </a:extLst>
          </p:cNvPr>
          <p:cNvSpPr txBox="1"/>
          <p:nvPr/>
        </p:nvSpPr>
        <p:spPr>
          <a:xfrm>
            <a:off x="695325" y="1252835"/>
            <a:ext cx="10687050" cy="276999"/>
          </a:xfrm>
          <a:prstGeom prst="rect">
            <a:avLst/>
          </a:prstGeom>
          <a:noFill/>
        </p:spPr>
        <p:txBody>
          <a:bodyPr wrap="square">
            <a:spAutoFit/>
          </a:bodyPr>
          <a:lstStyle/>
          <a:p>
            <a:pPr algn="l"/>
            <a:r>
              <a:rPr lang="en-GB" sz="1200" b="0" u="none" strike="noStrike" baseline="0" dirty="0"/>
              <a:t>An objective is what you want to achieve. A strategy is how you plan to achieve your objectives , tactics are a series of steps engaged in to deliver the strategy  </a:t>
            </a:r>
            <a:endParaRPr lang="en-GB" sz="1200" dirty="0"/>
          </a:p>
        </p:txBody>
      </p:sp>
      <p:sp>
        <p:nvSpPr>
          <p:cNvPr id="7" name="TextBox 6">
            <a:extLst>
              <a:ext uri="{FF2B5EF4-FFF2-40B4-BE49-F238E27FC236}">
                <a16:creationId xmlns:a16="http://schemas.microsoft.com/office/drawing/2014/main" id="{8D473A24-9D53-69C5-594B-FFCB2675807C}"/>
              </a:ext>
            </a:extLst>
          </p:cNvPr>
          <p:cNvSpPr txBox="1"/>
          <p:nvPr/>
        </p:nvSpPr>
        <p:spPr>
          <a:xfrm>
            <a:off x="600075" y="1996530"/>
            <a:ext cx="6096000" cy="3416320"/>
          </a:xfrm>
          <a:prstGeom prst="rect">
            <a:avLst/>
          </a:prstGeom>
          <a:noFill/>
        </p:spPr>
        <p:txBody>
          <a:bodyPr wrap="square">
            <a:spAutoFit/>
          </a:bodyPr>
          <a:lstStyle/>
          <a:p>
            <a:pPr algn="l"/>
            <a:r>
              <a:rPr lang="en-GB" sz="1200" b="0" i="0" u="none" strike="noStrike" baseline="0" dirty="0">
                <a:solidFill>
                  <a:srgbClr val="000000"/>
                </a:solidFill>
              </a:rPr>
              <a:t>There can be objectives and strategies for varying levels in marketing. For example, there can be advertising objectives and strategies and pricing objectives and strategies.</a:t>
            </a:r>
          </a:p>
          <a:p>
            <a:pPr algn="l"/>
            <a:endParaRPr lang="en-GB" sz="1200" b="0" i="0" u="none" strike="noStrike" baseline="0" dirty="0">
              <a:solidFill>
                <a:srgbClr val="000000"/>
              </a:solidFill>
            </a:endParaRPr>
          </a:p>
          <a:p>
            <a:pPr algn="l"/>
            <a:r>
              <a:rPr lang="en-GB" sz="1200" b="0" i="0" u="none" strike="noStrike" baseline="0" dirty="0">
                <a:solidFill>
                  <a:srgbClr val="000000"/>
                </a:solidFill>
              </a:rPr>
              <a:t>However, the important point to remember about marketing objectives is that they are about </a:t>
            </a:r>
            <a:r>
              <a:rPr lang="en-GB" sz="1200" b="0" i="1" u="none" strike="noStrike" baseline="0" dirty="0">
                <a:solidFill>
                  <a:srgbClr val="000000"/>
                </a:solidFill>
              </a:rPr>
              <a:t>products </a:t>
            </a:r>
            <a:r>
              <a:rPr lang="en-GB" sz="1200" b="0" i="0" u="none" strike="noStrike" baseline="0" dirty="0">
                <a:solidFill>
                  <a:srgbClr val="000000"/>
                </a:solidFill>
              </a:rPr>
              <a:t>and </a:t>
            </a:r>
            <a:r>
              <a:rPr lang="en-GB" sz="1200" b="0" i="1" u="none" strike="noStrike" baseline="0" dirty="0">
                <a:solidFill>
                  <a:srgbClr val="000000"/>
                </a:solidFill>
              </a:rPr>
              <a:t>markets </a:t>
            </a:r>
            <a:r>
              <a:rPr lang="en-GB" sz="1200" b="0" i="0" u="none" strike="noStrike" baseline="0" dirty="0">
                <a:solidFill>
                  <a:srgbClr val="000000"/>
                </a:solidFill>
              </a:rPr>
              <a:t>only. Common sense will confirm that it is only by selling something to someone that the company’s financial goals can be achieved, and that advertising, pricing, service levels, and so on are the means (or strategies) by which we might succeed in doing this.</a:t>
            </a:r>
          </a:p>
          <a:p>
            <a:pPr algn="l"/>
            <a:endParaRPr lang="en-GB" sz="1200" b="0" i="0" u="none" strike="noStrike" baseline="0" dirty="0">
              <a:solidFill>
                <a:srgbClr val="000000"/>
              </a:solidFill>
            </a:endParaRPr>
          </a:p>
          <a:p>
            <a:pPr algn="l"/>
            <a:r>
              <a:rPr lang="en-GB" sz="1200" b="0" i="0" u="none" strike="noStrike" baseline="0" dirty="0">
                <a:solidFill>
                  <a:srgbClr val="000000"/>
                </a:solidFill>
              </a:rPr>
              <a:t>Thus, pricing objectives, sales promotion objectives, advertising objectives, and the like should not be confused with marketing objectives.</a:t>
            </a:r>
          </a:p>
          <a:p>
            <a:pPr algn="l"/>
            <a:endParaRPr lang="en-GB" sz="1200" b="0" i="0" u="none" strike="noStrike" baseline="0" dirty="0">
              <a:solidFill>
                <a:srgbClr val="000000"/>
              </a:solidFill>
            </a:endParaRPr>
          </a:p>
          <a:p>
            <a:pPr algn="l"/>
            <a:r>
              <a:rPr lang="en-GB" sz="1200" b="0" i="0" u="none" strike="noStrike" baseline="0" dirty="0">
                <a:solidFill>
                  <a:srgbClr val="000000"/>
                </a:solidFill>
              </a:rPr>
              <a:t>They should be capable of measurement, otherwise they are not objectives. Directional terms such as “maximize”, “minimize”, “penetrate”, “increase”, etc. are only acceptable if quantitative measurement can be attached to them. Measurement should be in terms of some, or all, of the following: sales volume, sales value, market share, profit, and percentage penetration of outlets (e.g. to have 25% of all retail outlets stocking our product by year 2).</a:t>
            </a:r>
            <a:endParaRPr lang="en-GB" sz="1200" dirty="0"/>
          </a:p>
        </p:txBody>
      </p:sp>
      <p:sp>
        <p:nvSpPr>
          <p:cNvPr id="10" name="TextBox 9">
            <a:extLst>
              <a:ext uri="{FF2B5EF4-FFF2-40B4-BE49-F238E27FC236}">
                <a16:creationId xmlns:a16="http://schemas.microsoft.com/office/drawing/2014/main" id="{24171ED8-85ED-FAB6-E804-379BDC8D5724}"/>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Marketing Objectives &amp; Strategies </a:t>
            </a:r>
            <a:endParaRPr lang="en-GB" sz="1400" dirty="0">
              <a:latin typeface="Poppins" panose="00000500000000000000" pitchFamily="2" charset="0"/>
              <a:cs typeface="Poppins" panose="00000500000000000000" pitchFamily="2" charset="0"/>
            </a:endParaRPr>
          </a:p>
        </p:txBody>
      </p:sp>
      <p:pic>
        <p:nvPicPr>
          <p:cNvPr id="11" name="Picture 10" descr="Logo&#10;&#10;Description automatically generated">
            <a:extLst>
              <a:ext uri="{FF2B5EF4-FFF2-40B4-BE49-F238E27FC236}">
                <a16:creationId xmlns:a16="http://schemas.microsoft.com/office/drawing/2014/main" id="{382AE890-2BCD-4370-E2C0-958CAE0EF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2" name="Footer Placeholder 3">
            <a:extLst>
              <a:ext uri="{FF2B5EF4-FFF2-40B4-BE49-F238E27FC236}">
                <a16:creationId xmlns:a16="http://schemas.microsoft.com/office/drawing/2014/main" id="{32206FFF-CC99-9BD6-BC9A-4DBD9F67BEB7}"/>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pic>
        <p:nvPicPr>
          <p:cNvPr id="3" name="Picture 2" descr="A picture containing schematic&#10;&#10;Description automatically generated">
            <a:extLst>
              <a:ext uri="{FF2B5EF4-FFF2-40B4-BE49-F238E27FC236}">
                <a16:creationId xmlns:a16="http://schemas.microsoft.com/office/drawing/2014/main" id="{6D8F733E-F8ED-45A1-DA2C-326C405C5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247" y="3718006"/>
            <a:ext cx="4464355" cy="1375411"/>
          </a:xfrm>
          <a:prstGeom prst="rect">
            <a:avLst/>
          </a:prstGeom>
        </p:spPr>
      </p:pic>
      <p:sp>
        <p:nvSpPr>
          <p:cNvPr id="15" name="TextBox 14">
            <a:extLst>
              <a:ext uri="{FF2B5EF4-FFF2-40B4-BE49-F238E27FC236}">
                <a16:creationId xmlns:a16="http://schemas.microsoft.com/office/drawing/2014/main" id="{87ADC6EB-3B40-053C-45A9-D9760476D82E}"/>
              </a:ext>
            </a:extLst>
          </p:cNvPr>
          <p:cNvSpPr txBox="1"/>
          <p:nvPr/>
        </p:nvSpPr>
        <p:spPr>
          <a:xfrm>
            <a:off x="7098506" y="2316946"/>
            <a:ext cx="4760119" cy="1015663"/>
          </a:xfrm>
          <a:prstGeom prst="rect">
            <a:avLst/>
          </a:prstGeom>
          <a:solidFill>
            <a:schemeClr val="accent4">
              <a:lumMod val="40000"/>
              <a:lumOff val="60000"/>
            </a:schemeClr>
          </a:solidFill>
        </p:spPr>
        <p:txBody>
          <a:bodyPr wrap="square">
            <a:spAutoFit/>
          </a:bodyPr>
          <a:lstStyle/>
          <a:p>
            <a:pPr algn="l"/>
            <a:r>
              <a:rPr lang="en-GB" sz="1200" b="1" i="0" u="none" strike="noStrike" baseline="0" dirty="0">
                <a:solidFill>
                  <a:srgbClr val="000000"/>
                </a:solidFill>
              </a:rPr>
              <a:t>Marketing objectives are simply about one, or more, as shown below:</a:t>
            </a:r>
          </a:p>
          <a:p>
            <a:pPr marL="628650" lvl="1" indent="-171450">
              <a:buFont typeface="Arial" panose="020B0604020202020204" pitchFamily="34" charset="0"/>
              <a:buChar char="•"/>
            </a:pPr>
            <a:r>
              <a:rPr lang="en-GB" sz="1200" b="0" i="0" u="none" strike="noStrike" baseline="0" dirty="0">
                <a:solidFill>
                  <a:srgbClr val="000000"/>
                </a:solidFill>
              </a:rPr>
              <a:t>Existing products for existing markets</a:t>
            </a:r>
          </a:p>
          <a:p>
            <a:pPr marL="628650" lvl="1" indent="-171450">
              <a:buFont typeface="Arial" panose="020B0604020202020204" pitchFamily="34" charset="0"/>
              <a:buChar char="•"/>
            </a:pPr>
            <a:r>
              <a:rPr lang="en-GB" sz="1200" b="0" i="0" u="none" strike="noStrike" baseline="0" dirty="0">
                <a:solidFill>
                  <a:srgbClr val="000000"/>
                </a:solidFill>
              </a:rPr>
              <a:t>New products for existing markets</a:t>
            </a:r>
          </a:p>
          <a:p>
            <a:pPr marL="628650" lvl="1" indent="-171450">
              <a:buFont typeface="Arial" panose="020B0604020202020204" pitchFamily="34" charset="0"/>
              <a:buChar char="•"/>
            </a:pPr>
            <a:r>
              <a:rPr lang="en-GB" sz="1200" b="0" i="0" u="none" strike="noStrike" baseline="0" dirty="0">
                <a:solidFill>
                  <a:srgbClr val="000000"/>
                </a:solidFill>
              </a:rPr>
              <a:t>Existing products for new markets</a:t>
            </a:r>
          </a:p>
          <a:p>
            <a:pPr marL="628650" lvl="1" indent="-171450">
              <a:buFont typeface="Arial" panose="020B0604020202020204" pitchFamily="34" charset="0"/>
              <a:buChar char="•"/>
            </a:pPr>
            <a:r>
              <a:rPr lang="en-GB" sz="1200" b="0" i="0" u="none" strike="noStrike" baseline="0" dirty="0">
                <a:solidFill>
                  <a:srgbClr val="000000"/>
                </a:solidFill>
              </a:rPr>
              <a:t>New products for new markets</a:t>
            </a:r>
          </a:p>
        </p:txBody>
      </p:sp>
    </p:spTree>
    <p:extLst>
      <p:ext uri="{BB962C8B-B14F-4D97-AF65-F5344CB8AC3E}">
        <p14:creationId xmlns:p14="http://schemas.microsoft.com/office/powerpoint/2010/main" val="184229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402594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3654E2-7C45-C3BA-7FAC-DD7D43C1E6B1}"/>
              </a:ext>
            </a:extLst>
          </p:cNvPr>
          <p:cNvSpPr txBox="1"/>
          <p:nvPr/>
        </p:nvSpPr>
        <p:spPr>
          <a:xfrm>
            <a:off x="268942" y="207845"/>
            <a:ext cx="10056158"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Conducting a marketing audit</a:t>
            </a:r>
          </a:p>
        </p:txBody>
      </p:sp>
      <p:pic>
        <p:nvPicPr>
          <p:cNvPr id="5" name="Picture 4" descr="Logo&#10;&#10;Description automatically generated">
            <a:extLst>
              <a:ext uri="{FF2B5EF4-FFF2-40B4-BE49-F238E27FC236}">
                <a16:creationId xmlns:a16="http://schemas.microsoft.com/office/drawing/2014/main" id="{4E9678D4-19A8-E852-D887-9402D501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9B39A3D8-DDA1-219A-295E-30D056AD0083}"/>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graphicFrame>
        <p:nvGraphicFramePr>
          <p:cNvPr id="2" name="Table 2">
            <a:extLst>
              <a:ext uri="{FF2B5EF4-FFF2-40B4-BE49-F238E27FC236}">
                <a16:creationId xmlns:a16="http://schemas.microsoft.com/office/drawing/2014/main" id="{1D345298-07AA-8124-F239-56E49C793214}"/>
              </a:ext>
            </a:extLst>
          </p:cNvPr>
          <p:cNvGraphicFramePr>
            <a:graphicFrameLocks noGrp="1"/>
          </p:cNvGraphicFramePr>
          <p:nvPr>
            <p:extLst>
              <p:ext uri="{D42A27DB-BD31-4B8C-83A1-F6EECF244321}">
                <p14:modId xmlns:p14="http://schemas.microsoft.com/office/powerpoint/2010/main" val="3582561416"/>
              </p:ext>
            </p:extLst>
          </p:nvPr>
        </p:nvGraphicFramePr>
        <p:xfrm>
          <a:off x="409575" y="1318260"/>
          <a:ext cx="6267450" cy="5003800"/>
        </p:xfrm>
        <a:graphic>
          <a:graphicData uri="http://schemas.openxmlformats.org/drawingml/2006/table">
            <a:tbl>
              <a:tblPr firstRow="1" bandRow="1">
                <a:tableStyleId>{5C22544A-7EE6-4342-B048-85BDC9FD1C3A}</a:tableStyleId>
              </a:tblPr>
              <a:tblGrid>
                <a:gridCol w="3133725">
                  <a:extLst>
                    <a:ext uri="{9D8B030D-6E8A-4147-A177-3AD203B41FA5}">
                      <a16:colId xmlns:a16="http://schemas.microsoft.com/office/drawing/2014/main" val="52436641"/>
                    </a:ext>
                  </a:extLst>
                </a:gridCol>
                <a:gridCol w="3133725">
                  <a:extLst>
                    <a:ext uri="{9D8B030D-6E8A-4147-A177-3AD203B41FA5}">
                      <a16:colId xmlns:a16="http://schemas.microsoft.com/office/drawing/2014/main" val="4094927927"/>
                    </a:ext>
                  </a:extLst>
                </a:gridCol>
              </a:tblGrid>
              <a:tr h="370840">
                <a:tc>
                  <a:txBody>
                    <a:bodyPr/>
                    <a:lstStyle/>
                    <a:p>
                      <a:pPr algn="ctr"/>
                      <a:r>
                        <a:rPr lang="en-GB" dirty="0"/>
                        <a:t>The External Element </a:t>
                      </a:r>
                    </a:p>
                  </a:txBody>
                  <a:tcPr>
                    <a:solidFill>
                      <a:srgbClr val="3984A3"/>
                    </a:solidFill>
                  </a:tcPr>
                </a:tc>
                <a:tc>
                  <a:txBody>
                    <a:bodyPr/>
                    <a:lstStyle/>
                    <a:p>
                      <a:pPr algn="ctr"/>
                      <a:r>
                        <a:rPr lang="en-GB" dirty="0"/>
                        <a:t>The Internal Element </a:t>
                      </a:r>
                    </a:p>
                  </a:txBody>
                  <a:tcPr>
                    <a:solidFill>
                      <a:srgbClr val="3984A3"/>
                    </a:solidFill>
                  </a:tcPr>
                </a:tc>
                <a:extLst>
                  <a:ext uri="{0D108BD9-81ED-4DB2-BD59-A6C34878D82A}">
                    <a16:rowId xmlns:a16="http://schemas.microsoft.com/office/drawing/2014/main" val="73003092"/>
                  </a:ext>
                </a:extLst>
              </a:tr>
              <a:tr h="370840">
                <a:tc>
                  <a:txBody>
                    <a:bodyPr/>
                    <a:lstStyle/>
                    <a:p>
                      <a:pPr algn="l"/>
                      <a:r>
                        <a:rPr lang="en-GB" sz="1000" b="0" i="0" u="none" strike="noStrike" kern="1200" baseline="0" dirty="0">
                          <a:solidFill>
                            <a:schemeClr val="dk1"/>
                          </a:solidFill>
                          <a:latin typeface="+mn-lt"/>
                          <a:ea typeface="+mn-ea"/>
                          <a:cs typeface="+mn-cs"/>
                        </a:rPr>
                        <a:t>Business and economic environment</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Economic political, fiscal, legal, Social , Cultural Technological </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Intra-company</a:t>
                      </a:r>
                    </a:p>
                    <a:p>
                      <a:pPr marL="171450" indent="-171450" algn="l">
                        <a:buFont typeface="Arial" panose="020B0604020202020204" pitchFamily="34" charset="0"/>
                        <a:buChar char="•"/>
                      </a:pPr>
                      <a:r>
                        <a:rPr lang="en-GB" sz="1000" b="0" i="1" u="none" strike="noStrike" kern="1200" baseline="0" dirty="0">
                          <a:solidFill>
                            <a:schemeClr val="dk1"/>
                          </a:solidFill>
                          <a:latin typeface="+mn-lt"/>
                          <a:ea typeface="+mn-ea"/>
                          <a:cs typeface="+mn-cs"/>
                        </a:rPr>
                        <a:t>The market </a:t>
                      </a:r>
                      <a:r>
                        <a:rPr lang="en-GB" sz="1000" b="0" i="0" u="none" strike="noStrike" kern="1200" baseline="0" dirty="0">
                          <a:solidFill>
                            <a:schemeClr val="dk1"/>
                          </a:solidFill>
                          <a:latin typeface="+mn-lt"/>
                          <a:ea typeface="+mn-ea"/>
                          <a:cs typeface="+mn-cs"/>
                        </a:rPr>
                        <a:t>Total market, size, Market shares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Growth, and trends (value volume)</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Market</a:t>
                      </a:r>
                    </a:p>
                    <a:p>
                      <a:pPr algn="l"/>
                      <a:endParaRPr lang="en-GB" sz="1000" b="0" i="0" u="none" strike="noStrike" kern="1200" baseline="0" dirty="0">
                        <a:solidFill>
                          <a:schemeClr val="dk1"/>
                        </a:solidFill>
                        <a:latin typeface="+mn-lt"/>
                        <a:ea typeface="+mn-ea"/>
                        <a:cs typeface="+mn-cs"/>
                      </a:endParaRP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Characteristics, developments, trends,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Products , Prices ,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Physical distribution ,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Channels , customers , consumers ,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Communication and industry practices </a:t>
                      </a:r>
                      <a:endParaRPr lang="en-GB" sz="1000" b="0" i="1" u="none" strike="noStrike" kern="1200" baseline="0" dirty="0">
                        <a:solidFill>
                          <a:schemeClr val="dk1"/>
                        </a:solidFill>
                        <a:latin typeface="+mn-lt"/>
                        <a:ea typeface="+mn-ea"/>
                        <a:cs typeface="+mn-cs"/>
                      </a:endParaRPr>
                    </a:p>
                    <a:p>
                      <a:pPr algn="l"/>
                      <a:endParaRPr lang="en-GB" sz="1000" b="0" i="1" u="none" strike="noStrike" kern="1200" baseline="0" dirty="0">
                        <a:solidFill>
                          <a:schemeClr val="dk1"/>
                        </a:solidFill>
                        <a:latin typeface="+mn-lt"/>
                        <a:ea typeface="+mn-ea"/>
                        <a:cs typeface="+mn-cs"/>
                      </a:endParaRPr>
                    </a:p>
                    <a:p>
                      <a:pPr algn="l"/>
                      <a:r>
                        <a:rPr lang="en-GB" sz="1000" b="0" i="1" u="none" strike="noStrike" kern="1200" baseline="0" dirty="0">
                          <a:solidFill>
                            <a:schemeClr val="dk1"/>
                          </a:solidFill>
                          <a:latin typeface="+mn-lt"/>
                          <a:ea typeface="+mn-ea"/>
                          <a:cs typeface="+mn-cs"/>
                        </a:rPr>
                        <a:t>Competition</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Major competitors Key strengths and weaknesses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Size</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Market share coverage</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Market standing and reputation</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Production capabilities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Distribution policies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Marketing methods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Extent of diversification</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Personnel issues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International links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Profitability</a:t>
                      </a:r>
                      <a:endParaRPr lang="en-GB" sz="1000" kern="1200" dirty="0">
                        <a:solidFill>
                          <a:schemeClr val="dk1"/>
                        </a:solidFill>
                        <a:latin typeface="+mn-lt"/>
                        <a:ea typeface="+mn-ea"/>
                        <a:cs typeface="+mn-cs"/>
                      </a:endParaRPr>
                    </a:p>
                    <a:p>
                      <a:endParaRPr lang="en-GB" dirty="0"/>
                    </a:p>
                  </a:txBody>
                  <a:tcPr>
                    <a:solidFill>
                      <a:schemeClr val="bg1">
                        <a:lumMod val="95000"/>
                      </a:schemeClr>
                    </a:solidFill>
                  </a:tcPr>
                </a:tc>
                <a:tc>
                  <a:txBody>
                    <a:bodyPr/>
                    <a:lstStyle/>
                    <a:p>
                      <a:r>
                        <a:rPr lang="en-GB" sz="1000" b="0" i="0" u="none" strike="noStrike" kern="1200" baseline="0" dirty="0">
                          <a:solidFill>
                            <a:schemeClr val="dk1"/>
                          </a:solidFill>
                          <a:latin typeface="+mn-lt"/>
                          <a:ea typeface="+mn-ea"/>
                          <a:cs typeface="+mn-cs"/>
                        </a:rPr>
                        <a:t>Own company</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Sales (total, by geographical</a:t>
                      </a:r>
                    </a:p>
                    <a:p>
                      <a:pPr algn="l"/>
                      <a:r>
                        <a:rPr lang="en-GB" sz="1000" b="0" i="0" u="none" strike="noStrike" kern="1200" baseline="0" dirty="0">
                          <a:solidFill>
                            <a:schemeClr val="dk1"/>
                          </a:solidFill>
                          <a:latin typeface="+mn-lt"/>
                          <a:ea typeface="+mn-ea"/>
                          <a:cs typeface="+mn-cs"/>
                        </a:rPr>
                        <a:t>social, cultural, technological location, by industrial type, by</a:t>
                      </a:r>
                    </a:p>
                    <a:p>
                      <a:pPr algn="l"/>
                      <a:r>
                        <a:rPr lang="en-GB" sz="1000" b="0" i="0" u="none" strike="noStrike" kern="1200" baseline="0" dirty="0">
                          <a:solidFill>
                            <a:schemeClr val="dk1"/>
                          </a:solidFill>
                          <a:latin typeface="+mn-lt"/>
                          <a:ea typeface="+mn-ea"/>
                          <a:cs typeface="+mn-cs"/>
                        </a:rPr>
                        <a:t>customer, by product)</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Market Shares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Profit margins and costs</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Marketing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Information and research </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Marketing mix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Product Management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Price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Distribution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Promotion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Operation readiness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Resource and engagement </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Key Strengths and Weaknesses</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Opportunities and Strengths  </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 </a:t>
                      </a:r>
                      <a:endParaRPr lang="en-GB" dirty="0"/>
                    </a:p>
                  </a:txBody>
                  <a:tcPr>
                    <a:solidFill>
                      <a:schemeClr val="bg1">
                        <a:lumMod val="95000"/>
                      </a:schemeClr>
                    </a:solidFill>
                  </a:tcPr>
                </a:tc>
                <a:extLst>
                  <a:ext uri="{0D108BD9-81ED-4DB2-BD59-A6C34878D82A}">
                    <a16:rowId xmlns:a16="http://schemas.microsoft.com/office/drawing/2014/main" val="304542653"/>
                  </a:ext>
                </a:extLst>
              </a:tr>
            </a:tbl>
          </a:graphicData>
        </a:graphic>
      </p:graphicFrame>
      <p:sp>
        <p:nvSpPr>
          <p:cNvPr id="7" name="TextBox 6">
            <a:extLst>
              <a:ext uri="{FF2B5EF4-FFF2-40B4-BE49-F238E27FC236}">
                <a16:creationId xmlns:a16="http://schemas.microsoft.com/office/drawing/2014/main" id="{97CB4FBB-CF8F-0926-1389-1807632D09E1}"/>
              </a:ext>
            </a:extLst>
          </p:cNvPr>
          <p:cNvSpPr txBox="1"/>
          <p:nvPr/>
        </p:nvSpPr>
        <p:spPr>
          <a:xfrm>
            <a:off x="6886574" y="2275374"/>
            <a:ext cx="5138737" cy="2308324"/>
          </a:xfrm>
          <a:prstGeom prst="rect">
            <a:avLst/>
          </a:prstGeom>
          <a:solidFill>
            <a:schemeClr val="accent4">
              <a:lumMod val="40000"/>
              <a:lumOff val="60000"/>
            </a:schemeClr>
          </a:solidFill>
        </p:spPr>
        <p:txBody>
          <a:bodyPr wrap="square">
            <a:spAutoFit/>
          </a:bodyPr>
          <a:lstStyle/>
          <a:p>
            <a:pPr algn="l"/>
            <a:r>
              <a:rPr lang="en-GB" sz="1200" b="1" u="none" strike="noStrike" baseline="0" dirty="0">
                <a:solidFill>
                  <a:schemeClr val="tx1">
                    <a:lumMod val="65000"/>
                    <a:lumOff val="35000"/>
                  </a:schemeClr>
                </a:solidFill>
                <a:latin typeface="+mj-lt"/>
              </a:rPr>
              <a:t>Two kinds of variables</a:t>
            </a:r>
          </a:p>
          <a:p>
            <a:pPr algn="l"/>
            <a:endParaRPr lang="en-GB" sz="1200" b="1" u="none" strike="noStrike" baseline="0" dirty="0">
              <a:solidFill>
                <a:schemeClr val="tx1">
                  <a:lumMod val="65000"/>
                  <a:lumOff val="35000"/>
                </a:schemeClr>
              </a:solidFill>
              <a:latin typeface="+mj-lt"/>
            </a:endParaRPr>
          </a:p>
          <a:p>
            <a:pPr algn="l"/>
            <a:r>
              <a:rPr lang="en-GB" sz="1200" b="0" i="0" u="none" strike="noStrike" baseline="0" dirty="0">
                <a:solidFill>
                  <a:srgbClr val="000000"/>
                </a:solidFill>
                <a:latin typeface="+mj-lt"/>
              </a:rPr>
              <a:t>Any company carrying out an audit will be faced with two kinds of variables.</a:t>
            </a:r>
          </a:p>
          <a:p>
            <a:pPr algn="l"/>
            <a:r>
              <a:rPr lang="en-GB" sz="1200" b="0" i="0" u="none" strike="noStrike" baseline="0" dirty="0">
                <a:solidFill>
                  <a:srgbClr val="000000"/>
                </a:solidFill>
                <a:latin typeface="+mj-lt"/>
              </a:rPr>
              <a:t>There is the kind over which the company has no direct control, for</a:t>
            </a:r>
          </a:p>
          <a:p>
            <a:pPr algn="l"/>
            <a:r>
              <a:rPr lang="en-GB" sz="1200" b="0" i="0" u="none" strike="noStrike" baseline="0" dirty="0">
                <a:solidFill>
                  <a:srgbClr val="000000"/>
                </a:solidFill>
                <a:latin typeface="+mj-lt"/>
              </a:rPr>
              <a:t>example economic and market factors. Second, there are those over which</a:t>
            </a:r>
          </a:p>
          <a:p>
            <a:pPr algn="l"/>
            <a:r>
              <a:rPr lang="en-GB" sz="1200" b="0" i="0" u="none" strike="noStrike" baseline="0" dirty="0">
                <a:solidFill>
                  <a:srgbClr val="000000"/>
                </a:solidFill>
                <a:latin typeface="+mj-lt"/>
              </a:rPr>
              <a:t>the company has complete control, the operational variables, which are</a:t>
            </a:r>
          </a:p>
          <a:p>
            <a:pPr algn="l"/>
            <a:r>
              <a:rPr lang="en-GB" sz="1200" b="0" i="0" u="none" strike="noStrike" baseline="0" dirty="0">
                <a:solidFill>
                  <a:srgbClr val="000000"/>
                </a:solidFill>
                <a:latin typeface="+mj-lt"/>
              </a:rPr>
              <a:t>usually the firm’s internal resources. This division suggests that the best</a:t>
            </a:r>
          </a:p>
          <a:p>
            <a:pPr algn="l"/>
            <a:r>
              <a:rPr lang="en-GB" sz="1200" b="0" i="0" u="none" strike="noStrike" baseline="0" dirty="0">
                <a:solidFill>
                  <a:srgbClr val="000000"/>
                </a:solidFill>
                <a:latin typeface="+mj-lt"/>
              </a:rPr>
              <a:t>way to structure an audit is in two parts, external and internal. The Table al left shows areas which should be investigated under both headings. Each</a:t>
            </a:r>
          </a:p>
          <a:p>
            <a:pPr algn="l"/>
            <a:r>
              <a:rPr lang="en-GB" sz="1200" b="0" i="0" u="none" strike="noStrike" baseline="0" dirty="0">
                <a:solidFill>
                  <a:srgbClr val="000000"/>
                </a:solidFill>
                <a:latin typeface="+mj-lt"/>
              </a:rPr>
              <a:t>should be examined with a view to building up an information base relevant to the company’s performance.</a:t>
            </a:r>
            <a:endParaRPr lang="en-GB" sz="1200" dirty="0">
              <a:latin typeface="+mj-lt"/>
            </a:endParaRPr>
          </a:p>
        </p:txBody>
      </p:sp>
    </p:spTree>
    <p:extLst>
      <p:ext uri="{BB962C8B-B14F-4D97-AF65-F5344CB8AC3E}">
        <p14:creationId xmlns:p14="http://schemas.microsoft.com/office/powerpoint/2010/main" val="1888311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A292D4-9341-54F1-79AD-0CD7E1F777CC}"/>
              </a:ext>
            </a:extLst>
          </p:cNvPr>
          <p:cNvSpPr txBox="1"/>
          <p:nvPr/>
        </p:nvSpPr>
        <p:spPr>
          <a:xfrm>
            <a:off x="711038" y="2426589"/>
            <a:ext cx="8646242" cy="2554545"/>
          </a:xfrm>
          <a:prstGeom prst="rect">
            <a:avLst/>
          </a:prstGeom>
          <a:noFill/>
        </p:spPr>
        <p:txBody>
          <a:bodyPr wrap="square">
            <a:spAutoFit/>
          </a:bodyPr>
          <a:lstStyle/>
          <a:p>
            <a:pPr algn="l"/>
            <a:r>
              <a:rPr lang="en-GB" sz="1400" b="1" i="0" u="none" strike="noStrike" baseline="0" dirty="0">
                <a:solidFill>
                  <a:schemeClr val="tx1">
                    <a:lumMod val="50000"/>
                    <a:lumOff val="50000"/>
                  </a:schemeClr>
                </a:solidFill>
                <a:latin typeface="+mj-lt"/>
              </a:rPr>
              <a:t>Market overview</a:t>
            </a:r>
          </a:p>
          <a:p>
            <a:pPr algn="l"/>
            <a:endParaRPr lang="en-GB" sz="1400" b="1" i="0" u="none" strike="noStrike" baseline="0" dirty="0">
              <a:solidFill>
                <a:schemeClr val="tx1">
                  <a:lumMod val="50000"/>
                  <a:lumOff val="50000"/>
                </a:schemeClr>
              </a:solidFill>
              <a:latin typeface="+mj-lt"/>
            </a:endParaRPr>
          </a:p>
          <a:p>
            <a:pPr algn="l"/>
            <a:r>
              <a:rPr lang="en-GB" sz="1200" b="0" i="0" u="none" strike="noStrike" baseline="0" dirty="0">
                <a:solidFill>
                  <a:srgbClr val="000000"/>
                </a:solidFill>
                <a:latin typeface="+mj-lt"/>
              </a:rPr>
              <a:t>This step which appears prominently in the actual strategic marketing</a:t>
            </a:r>
          </a:p>
          <a:p>
            <a:pPr algn="l"/>
            <a:r>
              <a:rPr lang="en-GB" sz="1200" b="0" i="0" u="none" strike="noStrike" baseline="0" dirty="0">
                <a:solidFill>
                  <a:srgbClr val="000000"/>
                </a:solidFill>
                <a:latin typeface="+mj-lt"/>
              </a:rPr>
              <a:t>plan should spell out clearly:</a:t>
            </a:r>
          </a:p>
          <a:p>
            <a:pPr algn="l"/>
            <a:endParaRPr lang="en-GB" sz="1200" b="0" i="0" u="none" strike="noStrike" baseline="0" dirty="0">
              <a:solidFill>
                <a:srgbClr val="000000"/>
              </a:solidFill>
              <a:latin typeface="+mj-lt"/>
            </a:endParaRPr>
          </a:p>
          <a:p>
            <a:pPr marL="628650" lvl="1" indent="-171450">
              <a:buFont typeface="Arial" panose="020B0604020202020204" pitchFamily="34" charset="0"/>
              <a:buChar char="•"/>
            </a:pPr>
            <a:r>
              <a:rPr lang="en-GB" sz="1200" b="1" i="0" u="none" strike="noStrike" baseline="0" dirty="0">
                <a:solidFill>
                  <a:srgbClr val="000000"/>
                </a:solidFill>
                <a:latin typeface="+mj-lt"/>
              </a:rPr>
              <a:t>What the market is;</a:t>
            </a:r>
          </a:p>
          <a:p>
            <a:pPr marL="628650" lvl="1" indent="-171450">
              <a:buFont typeface="Arial" panose="020B0604020202020204" pitchFamily="34" charset="0"/>
              <a:buChar char="•"/>
            </a:pPr>
            <a:r>
              <a:rPr lang="en-GB" sz="1200" b="1" i="0" u="none" strike="noStrike" baseline="0" dirty="0">
                <a:solidFill>
                  <a:srgbClr val="000000"/>
                </a:solidFill>
                <a:latin typeface="+mj-lt"/>
              </a:rPr>
              <a:t>How it works;</a:t>
            </a:r>
          </a:p>
          <a:p>
            <a:pPr marL="628650" lvl="1" indent="-171450">
              <a:buFont typeface="Arial" panose="020B0604020202020204" pitchFamily="34" charset="0"/>
              <a:buChar char="•"/>
            </a:pPr>
            <a:r>
              <a:rPr lang="en-GB" sz="1200" b="1" i="0" u="none" strike="noStrike" baseline="0" dirty="0">
                <a:solidFill>
                  <a:srgbClr val="000000"/>
                </a:solidFill>
                <a:latin typeface="+mj-lt"/>
              </a:rPr>
              <a:t>What the key decision-making points are;</a:t>
            </a:r>
          </a:p>
          <a:p>
            <a:pPr marL="628650" lvl="1" indent="-171450">
              <a:buFont typeface="Arial" panose="020B0604020202020204" pitchFamily="34" charset="0"/>
              <a:buChar char="•"/>
            </a:pPr>
            <a:r>
              <a:rPr lang="en-GB" sz="1200" b="1" i="0" u="none" strike="noStrike" baseline="0" dirty="0">
                <a:solidFill>
                  <a:srgbClr val="000000"/>
                </a:solidFill>
                <a:latin typeface="+mj-lt"/>
              </a:rPr>
              <a:t>What the segments are.</a:t>
            </a:r>
          </a:p>
          <a:p>
            <a:pPr algn="l"/>
            <a:endParaRPr lang="en-GB" sz="1200" b="0" i="0" u="none" strike="noStrike" baseline="0" dirty="0">
              <a:solidFill>
                <a:srgbClr val="000000"/>
              </a:solidFill>
              <a:latin typeface="+mj-lt"/>
            </a:endParaRPr>
          </a:p>
          <a:p>
            <a:pPr algn="l"/>
            <a:r>
              <a:rPr lang="en-GB" sz="1200" b="0" i="0" u="none" strike="noStrike" baseline="0" dirty="0">
                <a:solidFill>
                  <a:srgbClr val="000000"/>
                </a:solidFill>
                <a:latin typeface="+mj-lt"/>
              </a:rPr>
              <a:t>Market definition is key to success and must be defined relative to need sets rather than in product/service terms. </a:t>
            </a:r>
          </a:p>
          <a:p>
            <a:pPr algn="l"/>
            <a:endParaRPr lang="en-GB" sz="1200" dirty="0">
              <a:solidFill>
                <a:srgbClr val="000000"/>
              </a:solidFill>
              <a:latin typeface="+mj-lt"/>
            </a:endParaRPr>
          </a:p>
          <a:p>
            <a:pPr algn="l"/>
            <a:endParaRPr lang="en-GB" sz="1200" dirty="0">
              <a:latin typeface="+mj-lt"/>
            </a:endParaRPr>
          </a:p>
        </p:txBody>
      </p:sp>
      <p:sp>
        <p:nvSpPr>
          <p:cNvPr id="4" name="TextBox 3">
            <a:extLst>
              <a:ext uri="{FF2B5EF4-FFF2-40B4-BE49-F238E27FC236}">
                <a16:creationId xmlns:a16="http://schemas.microsoft.com/office/drawing/2014/main" id="{C31A9156-81DF-3EE6-DA2C-B2F1BD956B39}"/>
              </a:ext>
            </a:extLst>
          </p:cNvPr>
          <p:cNvSpPr txBox="1"/>
          <p:nvPr/>
        </p:nvSpPr>
        <p:spPr>
          <a:xfrm>
            <a:off x="268942" y="207845"/>
            <a:ext cx="10056158"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Conducting a marketing audit</a:t>
            </a:r>
          </a:p>
        </p:txBody>
      </p:sp>
      <p:pic>
        <p:nvPicPr>
          <p:cNvPr id="5" name="Picture 4" descr="Logo&#10;&#10;Description automatically generated">
            <a:extLst>
              <a:ext uri="{FF2B5EF4-FFF2-40B4-BE49-F238E27FC236}">
                <a16:creationId xmlns:a16="http://schemas.microsoft.com/office/drawing/2014/main" id="{8E220D14-9605-5F93-FFA5-0CC37E50C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416F91C5-8CFA-2AC0-A1C2-04B4D696C1E4}"/>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grpSp>
        <p:nvGrpSpPr>
          <p:cNvPr id="11" name="Group 10">
            <a:extLst>
              <a:ext uri="{FF2B5EF4-FFF2-40B4-BE49-F238E27FC236}">
                <a16:creationId xmlns:a16="http://schemas.microsoft.com/office/drawing/2014/main" id="{09463331-2926-D8DF-2897-D1F650692FE8}"/>
              </a:ext>
            </a:extLst>
          </p:cNvPr>
          <p:cNvGrpSpPr/>
          <p:nvPr/>
        </p:nvGrpSpPr>
        <p:grpSpPr>
          <a:xfrm>
            <a:off x="8472283" y="1889470"/>
            <a:ext cx="2489772" cy="2970808"/>
            <a:chOff x="7874240" y="1802797"/>
            <a:chExt cx="2489772" cy="2970808"/>
          </a:xfrm>
        </p:grpSpPr>
        <p:sp>
          <p:nvSpPr>
            <p:cNvPr id="2" name="Flowchart: Connector 1">
              <a:extLst>
                <a:ext uri="{FF2B5EF4-FFF2-40B4-BE49-F238E27FC236}">
                  <a16:creationId xmlns:a16="http://schemas.microsoft.com/office/drawing/2014/main" id="{7D6A5E28-EE9E-B06B-6233-02BAE2208128}"/>
                </a:ext>
              </a:extLst>
            </p:cNvPr>
            <p:cNvSpPr/>
            <p:nvPr/>
          </p:nvSpPr>
          <p:spPr>
            <a:xfrm>
              <a:off x="7874240" y="1802797"/>
              <a:ext cx="1800000" cy="1800000"/>
            </a:xfrm>
            <a:prstGeom prst="flowChartConnector">
              <a:avLst/>
            </a:prstGeom>
            <a:solidFill>
              <a:srgbClr val="3984A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a:extLst>
                <a:ext uri="{FF2B5EF4-FFF2-40B4-BE49-F238E27FC236}">
                  <a16:creationId xmlns:a16="http://schemas.microsoft.com/office/drawing/2014/main" id="{F651D0B0-E8D2-11CD-6AF5-FED0C73ACE94}"/>
                </a:ext>
              </a:extLst>
            </p:cNvPr>
            <p:cNvSpPr/>
            <p:nvPr/>
          </p:nvSpPr>
          <p:spPr>
            <a:xfrm>
              <a:off x="8564012" y="2973605"/>
              <a:ext cx="1800000" cy="1800000"/>
            </a:xfrm>
            <a:prstGeom prst="flowChartConnector">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1DAFAE9-DD5A-894F-D5C0-56E39D1DC6BF}"/>
                </a:ext>
              </a:extLst>
            </p:cNvPr>
            <p:cNvSpPr txBox="1"/>
            <p:nvPr/>
          </p:nvSpPr>
          <p:spPr>
            <a:xfrm>
              <a:off x="8212266" y="2461513"/>
              <a:ext cx="1191753" cy="338554"/>
            </a:xfrm>
            <a:prstGeom prst="rect">
              <a:avLst/>
            </a:prstGeom>
            <a:noFill/>
          </p:spPr>
          <p:txBody>
            <a:bodyPr wrap="square" rtlCol="0">
              <a:spAutoFit/>
            </a:bodyPr>
            <a:lstStyle/>
            <a:p>
              <a:pPr algn="ctr"/>
              <a:r>
                <a:rPr lang="en-GB" sz="1600" b="1" dirty="0"/>
                <a:t>Product </a:t>
              </a:r>
            </a:p>
          </p:txBody>
        </p:sp>
        <p:sp>
          <p:nvSpPr>
            <p:cNvPr id="9" name="TextBox 8">
              <a:extLst>
                <a:ext uri="{FF2B5EF4-FFF2-40B4-BE49-F238E27FC236}">
                  <a16:creationId xmlns:a16="http://schemas.microsoft.com/office/drawing/2014/main" id="{6BC173F9-E969-D4B7-C75C-B63FBD5DC9C8}"/>
                </a:ext>
              </a:extLst>
            </p:cNvPr>
            <p:cNvSpPr txBox="1"/>
            <p:nvPr/>
          </p:nvSpPr>
          <p:spPr>
            <a:xfrm>
              <a:off x="8915039" y="3740662"/>
              <a:ext cx="1191753" cy="338554"/>
            </a:xfrm>
            <a:prstGeom prst="rect">
              <a:avLst/>
            </a:prstGeom>
            <a:noFill/>
          </p:spPr>
          <p:txBody>
            <a:bodyPr wrap="square" rtlCol="0">
              <a:spAutoFit/>
            </a:bodyPr>
            <a:lstStyle/>
            <a:p>
              <a:pPr algn="ctr"/>
              <a:r>
                <a:rPr lang="en-GB" sz="1600" b="1" dirty="0"/>
                <a:t>Market </a:t>
              </a:r>
            </a:p>
          </p:txBody>
        </p:sp>
        <p:sp>
          <p:nvSpPr>
            <p:cNvPr id="10" name="TextBox 9">
              <a:extLst>
                <a:ext uri="{FF2B5EF4-FFF2-40B4-BE49-F238E27FC236}">
                  <a16:creationId xmlns:a16="http://schemas.microsoft.com/office/drawing/2014/main" id="{59158831-C62C-AC95-E656-51632ADE6451}"/>
                </a:ext>
              </a:extLst>
            </p:cNvPr>
            <p:cNvSpPr txBox="1"/>
            <p:nvPr/>
          </p:nvSpPr>
          <p:spPr>
            <a:xfrm rot="19822640">
              <a:off x="8525733" y="3100004"/>
              <a:ext cx="1191753" cy="338554"/>
            </a:xfrm>
            <a:prstGeom prst="rect">
              <a:avLst/>
            </a:prstGeom>
            <a:noFill/>
          </p:spPr>
          <p:txBody>
            <a:bodyPr wrap="square" rtlCol="0">
              <a:spAutoFit/>
            </a:bodyPr>
            <a:lstStyle/>
            <a:p>
              <a:pPr algn="ctr"/>
              <a:r>
                <a:rPr lang="en-GB" sz="1600" b="1" dirty="0"/>
                <a:t>Needs</a:t>
              </a:r>
            </a:p>
          </p:txBody>
        </p:sp>
      </p:grpSp>
      <p:pic>
        <p:nvPicPr>
          <p:cNvPr id="13" name="Graphic 12" descr="Woman with cane outline">
            <a:extLst>
              <a:ext uri="{FF2B5EF4-FFF2-40B4-BE49-F238E27FC236}">
                <a16:creationId xmlns:a16="http://schemas.microsoft.com/office/drawing/2014/main" id="{71CF1FA6-3D5A-BEE6-F8A9-D76DFA6596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6510" y="2014064"/>
            <a:ext cx="661672" cy="661672"/>
          </a:xfrm>
          <a:prstGeom prst="rect">
            <a:avLst/>
          </a:prstGeom>
        </p:spPr>
      </p:pic>
      <p:pic>
        <p:nvPicPr>
          <p:cNvPr id="15" name="Graphic 14" descr="Woman Shrugging outline">
            <a:extLst>
              <a:ext uri="{FF2B5EF4-FFF2-40B4-BE49-F238E27FC236}">
                <a16:creationId xmlns:a16="http://schemas.microsoft.com/office/drawing/2014/main" id="{394D0A61-6455-DE4E-1B0F-5081E6571E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1977" y="2571426"/>
            <a:ext cx="661672" cy="661672"/>
          </a:xfrm>
          <a:prstGeom prst="rect">
            <a:avLst/>
          </a:prstGeom>
        </p:spPr>
      </p:pic>
      <p:pic>
        <p:nvPicPr>
          <p:cNvPr id="17" name="Graphic 16" descr="Group of women outline">
            <a:extLst>
              <a:ext uri="{FF2B5EF4-FFF2-40B4-BE49-F238E27FC236}">
                <a16:creationId xmlns:a16="http://schemas.microsoft.com/office/drawing/2014/main" id="{4D6AAB7C-7DB6-45CF-EC6D-B86CD6977D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57374" y="4563228"/>
            <a:ext cx="661672" cy="661672"/>
          </a:xfrm>
          <a:prstGeom prst="rect">
            <a:avLst/>
          </a:prstGeom>
        </p:spPr>
      </p:pic>
      <p:pic>
        <p:nvPicPr>
          <p:cNvPr id="19" name="Graphic 18" descr="Woman with solid fill">
            <a:extLst>
              <a:ext uri="{FF2B5EF4-FFF2-40B4-BE49-F238E27FC236}">
                <a16:creationId xmlns:a16="http://schemas.microsoft.com/office/drawing/2014/main" id="{5E02E32B-CDE8-E10D-34AA-FAAB2DEAFE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52993" y="1384985"/>
            <a:ext cx="661672" cy="661672"/>
          </a:xfrm>
          <a:prstGeom prst="rect">
            <a:avLst/>
          </a:prstGeom>
        </p:spPr>
      </p:pic>
      <p:pic>
        <p:nvPicPr>
          <p:cNvPr id="21" name="Graphic 20" descr="Crawl outline">
            <a:extLst>
              <a:ext uri="{FF2B5EF4-FFF2-40B4-BE49-F238E27FC236}">
                <a16:creationId xmlns:a16="http://schemas.microsoft.com/office/drawing/2014/main" id="{8C99FC15-499C-48FC-4569-D03B34C188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60824" y="2583728"/>
            <a:ext cx="661672" cy="661672"/>
          </a:xfrm>
          <a:prstGeom prst="rect">
            <a:avLst/>
          </a:prstGeom>
        </p:spPr>
      </p:pic>
      <p:pic>
        <p:nvPicPr>
          <p:cNvPr id="23" name="Graphic 22" descr="Mom with stroller outline">
            <a:extLst>
              <a:ext uri="{FF2B5EF4-FFF2-40B4-BE49-F238E27FC236}">
                <a16:creationId xmlns:a16="http://schemas.microsoft.com/office/drawing/2014/main" id="{2A0D1AD8-90E2-BC96-EECA-2080B0EF28D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01737" y="1151946"/>
            <a:ext cx="661672" cy="661672"/>
          </a:xfrm>
          <a:prstGeom prst="rect">
            <a:avLst/>
          </a:prstGeom>
        </p:spPr>
      </p:pic>
      <p:pic>
        <p:nvPicPr>
          <p:cNvPr id="25" name="Graphic 24" descr="Group of men with solid fill">
            <a:extLst>
              <a:ext uri="{FF2B5EF4-FFF2-40B4-BE49-F238E27FC236}">
                <a16:creationId xmlns:a16="http://schemas.microsoft.com/office/drawing/2014/main" id="{01E31B1F-CED7-765B-D67C-C173BBF8ED8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74152" y="4513181"/>
            <a:ext cx="661672" cy="661672"/>
          </a:xfrm>
          <a:prstGeom prst="rect">
            <a:avLst/>
          </a:prstGeom>
        </p:spPr>
      </p:pic>
      <p:pic>
        <p:nvPicPr>
          <p:cNvPr id="27" name="Graphic 26" descr="Group of men outline">
            <a:extLst>
              <a:ext uri="{FF2B5EF4-FFF2-40B4-BE49-F238E27FC236}">
                <a16:creationId xmlns:a16="http://schemas.microsoft.com/office/drawing/2014/main" id="{C9AFDEC6-E2A1-A94F-7A12-6E7D1625E79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067163" y="3488761"/>
            <a:ext cx="661672" cy="661672"/>
          </a:xfrm>
          <a:prstGeom prst="rect">
            <a:avLst/>
          </a:prstGeom>
        </p:spPr>
      </p:pic>
      <p:pic>
        <p:nvPicPr>
          <p:cNvPr id="29" name="Graphic 28" descr="Family with girl outline">
            <a:extLst>
              <a:ext uri="{FF2B5EF4-FFF2-40B4-BE49-F238E27FC236}">
                <a16:creationId xmlns:a16="http://schemas.microsoft.com/office/drawing/2014/main" id="{0BB23C0E-00E3-4862-A7D8-53F8F6E232A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96051" y="4882519"/>
            <a:ext cx="661672" cy="661672"/>
          </a:xfrm>
          <a:prstGeom prst="rect">
            <a:avLst/>
          </a:prstGeom>
        </p:spPr>
      </p:pic>
      <p:pic>
        <p:nvPicPr>
          <p:cNvPr id="31" name="Graphic 30" descr="Universal access outline">
            <a:extLst>
              <a:ext uri="{FF2B5EF4-FFF2-40B4-BE49-F238E27FC236}">
                <a16:creationId xmlns:a16="http://schemas.microsoft.com/office/drawing/2014/main" id="{8B661C0E-4356-AD07-28CE-57123C5A7A5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59936" y="3533076"/>
            <a:ext cx="661672" cy="661672"/>
          </a:xfrm>
          <a:prstGeom prst="rect">
            <a:avLst/>
          </a:prstGeom>
        </p:spPr>
      </p:pic>
    </p:spTree>
    <p:extLst>
      <p:ext uri="{BB962C8B-B14F-4D97-AF65-F5344CB8AC3E}">
        <p14:creationId xmlns:p14="http://schemas.microsoft.com/office/powerpoint/2010/main" val="286550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9C82F-A8C9-80C7-EE3F-2FB3BABC96D5}"/>
              </a:ext>
            </a:extLst>
          </p:cNvPr>
          <p:cNvSpPr txBox="1"/>
          <p:nvPr/>
        </p:nvSpPr>
        <p:spPr>
          <a:xfrm>
            <a:off x="268942" y="207845"/>
            <a:ext cx="10056158"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Market Overview </a:t>
            </a:r>
          </a:p>
        </p:txBody>
      </p:sp>
      <p:sp>
        <p:nvSpPr>
          <p:cNvPr id="5" name="TextBox 4">
            <a:extLst>
              <a:ext uri="{FF2B5EF4-FFF2-40B4-BE49-F238E27FC236}">
                <a16:creationId xmlns:a16="http://schemas.microsoft.com/office/drawing/2014/main" id="{035A4AF1-4528-8C96-E9C5-F130C76AA368}"/>
              </a:ext>
            </a:extLst>
          </p:cNvPr>
          <p:cNvSpPr txBox="1"/>
          <p:nvPr/>
        </p:nvSpPr>
        <p:spPr>
          <a:xfrm>
            <a:off x="676275" y="2446793"/>
            <a:ext cx="5629275" cy="2662267"/>
          </a:xfrm>
          <a:prstGeom prst="rect">
            <a:avLst/>
          </a:prstGeom>
          <a:noFill/>
        </p:spPr>
        <p:txBody>
          <a:bodyPr wrap="square">
            <a:spAutoFit/>
          </a:bodyPr>
          <a:lstStyle/>
          <a:p>
            <a:pPr algn="l"/>
            <a:r>
              <a:rPr lang="en-GB" sz="1200" b="1" i="0" u="none" strike="noStrike" baseline="0" dirty="0">
                <a:solidFill>
                  <a:srgbClr val="000000"/>
                </a:solidFill>
              </a:rPr>
              <a:t>Defining your market </a:t>
            </a:r>
          </a:p>
          <a:p>
            <a:pPr algn="l"/>
            <a:endParaRPr lang="en-GB" sz="1100" dirty="0">
              <a:solidFill>
                <a:srgbClr val="000000"/>
              </a:solidFill>
            </a:endParaRPr>
          </a:p>
          <a:p>
            <a:pPr marL="228600" indent="-228600" algn="l">
              <a:buFont typeface="+mj-lt"/>
              <a:buAutoNum type="arabicPeriod"/>
            </a:pPr>
            <a:r>
              <a:rPr lang="en-GB" sz="1100" b="0" i="0" u="none" strike="noStrike" baseline="0" dirty="0">
                <a:solidFill>
                  <a:srgbClr val="000000"/>
                </a:solidFill>
              </a:rPr>
              <a:t>Define what your market is </a:t>
            </a:r>
          </a:p>
          <a:p>
            <a:pPr marL="228600" indent="-228600" algn="l">
              <a:buFont typeface="+mj-lt"/>
              <a:buAutoNum type="arabicPeriod"/>
            </a:pPr>
            <a:r>
              <a:rPr lang="en-GB" sz="1100" dirty="0">
                <a:solidFill>
                  <a:srgbClr val="000000"/>
                </a:solidFill>
              </a:rPr>
              <a:t>Define how your market works </a:t>
            </a:r>
          </a:p>
          <a:p>
            <a:pPr marL="228600" indent="-228600" algn="l">
              <a:buFont typeface="+mj-lt"/>
              <a:buAutoNum type="arabicPeriod"/>
            </a:pPr>
            <a:r>
              <a:rPr lang="en-GB" sz="1100" dirty="0">
                <a:solidFill>
                  <a:srgbClr val="000000"/>
                </a:solidFill>
              </a:rPr>
              <a:t>Explain what the key decision points are</a:t>
            </a:r>
          </a:p>
          <a:p>
            <a:pPr marL="228600" indent="-228600" algn="l">
              <a:buFont typeface="+mj-lt"/>
              <a:buAutoNum type="arabicPeriod"/>
            </a:pPr>
            <a:r>
              <a:rPr lang="en-GB" sz="1100" dirty="0">
                <a:solidFill>
                  <a:srgbClr val="000000"/>
                </a:solidFill>
              </a:rPr>
              <a:t>What are your market segments  </a:t>
            </a:r>
          </a:p>
          <a:p>
            <a:pPr marL="228600" indent="-228600" algn="l">
              <a:buFont typeface="+mj-lt"/>
              <a:buAutoNum type="arabicPeriod"/>
            </a:pPr>
            <a:endParaRPr lang="en-GB" sz="1100" b="0" i="0" u="none" strike="noStrike" baseline="0" dirty="0">
              <a:solidFill>
                <a:srgbClr val="000000"/>
              </a:solidFill>
            </a:endParaRPr>
          </a:p>
          <a:p>
            <a:pPr algn="l"/>
            <a:r>
              <a:rPr lang="en-GB" sz="1200" b="1" dirty="0">
                <a:solidFill>
                  <a:srgbClr val="FF0000"/>
                </a:solidFill>
              </a:rPr>
              <a:t>So how do we define our markets ?</a:t>
            </a:r>
          </a:p>
          <a:p>
            <a:pPr algn="l"/>
            <a:endParaRPr lang="en-GB" sz="1100" b="0" i="0" u="none" strike="noStrike" baseline="0" dirty="0">
              <a:solidFill>
                <a:srgbClr val="0052FB"/>
              </a:solidFill>
            </a:endParaRPr>
          </a:p>
          <a:p>
            <a:pPr algn="l"/>
            <a:r>
              <a:rPr lang="en-GB" sz="1100" dirty="0"/>
              <a:t>First we don’t define a market by its product application , as this is not only misleading but it reduces the opportunity and the possibilities .</a:t>
            </a:r>
          </a:p>
          <a:p>
            <a:pPr algn="l"/>
            <a:r>
              <a:rPr lang="en-GB" sz="1100" b="0" i="0" u="none" strike="noStrike" baseline="0" dirty="0"/>
              <a:t>So what we do is to address the opportunity  </a:t>
            </a:r>
            <a:r>
              <a:rPr lang="en-GB" sz="1100" dirty="0"/>
              <a:t>at a broader level so as to include all the possible smaller and bigger opportunities that the umbrella description covers , this way when you address your target market you are able to clarify both their need and your solution</a:t>
            </a:r>
          </a:p>
        </p:txBody>
      </p:sp>
      <p:graphicFrame>
        <p:nvGraphicFramePr>
          <p:cNvPr id="12" name="Table 12">
            <a:extLst>
              <a:ext uri="{FF2B5EF4-FFF2-40B4-BE49-F238E27FC236}">
                <a16:creationId xmlns:a16="http://schemas.microsoft.com/office/drawing/2014/main" id="{A0341032-60EF-9809-9CC1-F940A21F050E}"/>
              </a:ext>
            </a:extLst>
          </p:cNvPr>
          <p:cNvGraphicFramePr>
            <a:graphicFrameLocks noGrp="1"/>
          </p:cNvGraphicFramePr>
          <p:nvPr>
            <p:extLst>
              <p:ext uri="{D42A27DB-BD31-4B8C-83A1-F6EECF244321}">
                <p14:modId xmlns:p14="http://schemas.microsoft.com/office/powerpoint/2010/main" val="1103721188"/>
              </p:ext>
            </p:extLst>
          </p:nvPr>
        </p:nvGraphicFramePr>
        <p:xfrm>
          <a:off x="6438901" y="3693369"/>
          <a:ext cx="5267324" cy="2006239"/>
        </p:xfrm>
        <a:graphic>
          <a:graphicData uri="http://schemas.openxmlformats.org/drawingml/2006/table">
            <a:tbl>
              <a:tblPr firstRow="1" bandRow="1">
                <a:tableStyleId>{5C22544A-7EE6-4342-B048-85BDC9FD1C3A}</a:tableStyleId>
              </a:tblPr>
              <a:tblGrid>
                <a:gridCol w="1854539">
                  <a:extLst>
                    <a:ext uri="{9D8B030D-6E8A-4147-A177-3AD203B41FA5}">
                      <a16:colId xmlns:a16="http://schemas.microsoft.com/office/drawing/2014/main" val="111666534"/>
                    </a:ext>
                  </a:extLst>
                </a:gridCol>
                <a:gridCol w="3412785">
                  <a:extLst>
                    <a:ext uri="{9D8B030D-6E8A-4147-A177-3AD203B41FA5}">
                      <a16:colId xmlns:a16="http://schemas.microsoft.com/office/drawing/2014/main" val="2891074360"/>
                    </a:ext>
                  </a:extLst>
                </a:gridCol>
              </a:tblGrid>
              <a:tr h="354756">
                <a:tc>
                  <a:txBody>
                    <a:bodyPr/>
                    <a:lstStyle/>
                    <a:p>
                      <a:pPr algn="ctr"/>
                      <a:r>
                        <a:rPr lang="en-GB" sz="1400" dirty="0"/>
                        <a:t>Broader market </a:t>
                      </a:r>
                    </a:p>
                  </a:txBody>
                  <a:tcPr>
                    <a:solidFill>
                      <a:srgbClr val="3984A3"/>
                    </a:solidFill>
                  </a:tcPr>
                </a:tc>
                <a:tc>
                  <a:txBody>
                    <a:bodyPr/>
                    <a:lstStyle/>
                    <a:p>
                      <a:pPr algn="ctr"/>
                      <a:r>
                        <a:rPr lang="en-GB" sz="1400" dirty="0"/>
                        <a:t>Need definition</a:t>
                      </a:r>
                    </a:p>
                  </a:txBody>
                  <a:tcPr>
                    <a:solidFill>
                      <a:srgbClr val="3984A3"/>
                    </a:solidFill>
                  </a:tcPr>
                </a:tc>
                <a:extLst>
                  <a:ext uri="{0D108BD9-81ED-4DB2-BD59-A6C34878D82A}">
                    <a16:rowId xmlns:a16="http://schemas.microsoft.com/office/drawing/2014/main" val="926719444"/>
                  </a:ext>
                </a:extLst>
              </a:tr>
              <a:tr h="706594">
                <a:tc>
                  <a:txBody>
                    <a:bodyPr/>
                    <a:lstStyle/>
                    <a:p>
                      <a:r>
                        <a:rPr lang="en-GB" sz="1100" b="1" dirty="0"/>
                        <a:t>Asset Purchase </a:t>
                      </a:r>
                    </a:p>
                  </a:txBody>
                  <a:tcPr>
                    <a:solidFill>
                      <a:schemeClr val="bg1">
                        <a:lumMod val="95000"/>
                      </a:schemeClr>
                    </a:solidFill>
                  </a:tcPr>
                </a:tc>
                <a:tc>
                  <a:txBody>
                    <a:bodyPr/>
                    <a:lstStyle/>
                    <a:p>
                      <a:r>
                        <a:rPr lang="en-GB" sz="1100" dirty="0"/>
                        <a:t>We refer to the liquid funds needed to fund the purchase of an automobile , dwelling , or the bridging loan to construct a house </a:t>
                      </a:r>
                    </a:p>
                  </a:txBody>
                  <a:tcPr>
                    <a:solidFill>
                      <a:schemeClr val="bg1">
                        <a:lumMod val="95000"/>
                      </a:schemeClr>
                    </a:solidFill>
                  </a:tcPr>
                </a:tc>
                <a:extLst>
                  <a:ext uri="{0D108BD9-81ED-4DB2-BD59-A6C34878D82A}">
                    <a16:rowId xmlns:a16="http://schemas.microsoft.com/office/drawing/2014/main" val="3399418694"/>
                  </a:ext>
                </a:extLst>
              </a:tr>
              <a:tr h="518169">
                <a:tc>
                  <a:txBody>
                    <a:bodyPr/>
                    <a:lstStyle/>
                    <a:p>
                      <a:r>
                        <a:rPr lang="en-GB" sz="1100" b="1" dirty="0"/>
                        <a:t>Wealth management </a:t>
                      </a:r>
                    </a:p>
                  </a:txBody>
                  <a:tcPr>
                    <a:solidFill>
                      <a:schemeClr val="bg1">
                        <a:lumMod val="95000"/>
                      </a:schemeClr>
                    </a:solidFill>
                  </a:tcPr>
                </a:tc>
                <a:tc>
                  <a:txBody>
                    <a:bodyPr/>
                    <a:lstStyle/>
                    <a:p>
                      <a:r>
                        <a:rPr lang="en-GB" sz="1100" dirty="0"/>
                        <a:t>Growth and management of liquid assets with stipulated and published risk levels </a:t>
                      </a:r>
                    </a:p>
                  </a:txBody>
                  <a:tcPr>
                    <a:solidFill>
                      <a:schemeClr val="bg1">
                        <a:lumMod val="95000"/>
                      </a:schemeClr>
                    </a:solidFill>
                  </a:tcPr>
                </a:tc>
                <a:extLst>
                  <a:ext uri="{0D108BD9-81ED-4DB2-BD59-A6C34878D82A}">
                    <a16:rowId xmlns:a16="http://schemas.microsoft.com/office/drawing/2014/main" val="4120676280"/>
                  </a:ext>
                </a:extLst>
              </a:tr>
              <a:tr h="175269">
                <a:tc>
                  <a:txBody>
                    <a:bodyPr/>
                    <a:lstStyle/>
                    <a:p>
                      <a:r>
                        <a:rPr lang="en-GB" sz="1100" b="1" dirty="0"/>
                        <a:t>Financial personal protection </a:t>
                      </a:r>
                    </a:p>
                  </a:txBody>
                  <a:tcPr>
                    <a:solidFill>
                      <a:schemeClr val="bg1">
                        <a:lumMod val="95000"/>
                      </a:schemeClr>
                    </a:solidFill>
                  </a:tcPr>
                </a:tc>
                <a:tc>
                  <a:txBody>
                    <a:bodyPr/>
                    <a:lstStyle/>
                    <a:p>
                      <a:r>
                        <a:rPr lang="en-GB" sz="1100" dirty="0"/>
                        <a:t>The business of providing insurance coverage for a variety of stipulated reasons </a:t>
                      </a:r>
                    </a:p>
                  </a:txBody>
                  <a:tcPr>
                    <a:solidFill>
                      <a:schemeClr val="bg1">
                        <a:lumMod val="95000"/>
                      </a:schemeClr>
                    </a:solidFill>
                  </a:tcPr>
                </a:tc>
                <a:extLst>
                  <a:ext uri="{0D108BD9-81ED-4DB2-BD59-A6C34878D82A}">
                    <a16:rowId xmlns:a16="http://schemas.microsoft.com/office/drawing/2014/main" val="1934541233"/>
                  </a:ext>
                </a:extLst>
              </a:tr>
            </a:tbl>
          </a:graphicData>
        </a:graphic>
      </p:graphicFrame>
      <p:pic>
        <p:nvPicPr>
          <p:cNvPr id="3080" name="Picture 8">
            <a:extLst>
              <a:ext uri="{FF2B5EF4-FFF2-40B4-BE49-F238E27FC236}">
                <a16:creationId xmlns:a16="http://schemas.microsoft.com/office/drawing/2014/main" id="{A5A5C465-9865-EF1A-0382-34F894310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1343025"/>
            <a:ext cx="3985259" cy="249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92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DDCB73-8C95-9ECF-12AD-98CA598F6E56}"/>
              </a:ext>
            </a:extLst>
          </p:cNvPr>
          <p:cNvSpPr/>
          <p:nvPr/>
        </p:nvSpPr>
        <p:spPr>
          <a:xfrm>
            <a:off x="497143" y="1555340"/>
            <a:ext cx="3324225" cy="189578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Market mapping</a:t>
            </a:r>
          </a:p>
          <a:p>
            <a:r>
              <a:rPr lang="en-GB" sz="1000" dirty="0">
                <a:solidFill>
                  <a:schemeClr val="tx1"/>
                </a:solidFill>
              </a:rPr>
              <a:t>Market definition – ‘A customer need that can be satisfied by the products or services seen as alternatives’. It is based around what the customers perceive as distinct activities or</a:t>
            </a:r>
          </a:p>
          <a:p>
            <a:r>
              <a:rPr lang="en-GB" sz="1000" dirty="0">
                <a:solidFill>
                  <a:schemeClr val="tx1"/>
                </a:solidFill>
              </a:rPr>
              <a:t>needs they have which different customers could be satisfying by using alternative products or services.</a:t>
            </a:r>
          </a:p>
          <a:p>
            <a:r>
              <a:rPr lang="en-GB" sz="1000" dirty="0">
                <a:solidFill>
                  <a:schemeClr val="tx1"/>
                </a:solidFill>
              </a:rPr>
              <a:t>The distribution and value added chain that exists for the defined market. The decision makers in that market and the amount of product or service they are responsible for in their decision making.</a:t>
            </a:r>
          </a:p>
        </p:txBody>
      </p:sp>
      <p:sp>
        <p:nvSpPr>
          <p:cNvPr id="6" name="Rectangle 5">
            <a:extLst>
              <a:ext uri="{FF2B5EF4-FFF2-40B4-BE49-F238E27FC236}">
                <a16:creationId xmlns:a16="http://schemas.microsoft.com/office/drawing/2014/main" id="{AC63FC1F-214D-08F3-8F1E-98C60962E3F5}"/>
              </a:ext>
            </a:extLst>
          </p:cNvPr>
          <p:cNvSpPr/>
          <p:nvPr/>
        </p:nvSpPr>
        <p:spPr>
          <a:xfrm>
            <a:off x="4709651" y="1223809"/>
            <a:ext cx="3324225" cy="11811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Who buys</a:t>
            </a:r>
          </a:p>
          <a:p>
            <a:r>
              <a:rPr lang="en-GB" sz="1000" dirty="0">
                <a:solidFill>
                  <a:schemeClr val="tx1"/>
                </a:solidFill>
              </a:rPr>
              <a:t>Recording information about the decision</a:t>
            </a:r>
          </a:p>
          <a:p>
            <a:r>
              <a:rPr lang="en-GB" sz="1000" dirty="0">
                <a:solidFill>
                  <a:schemeClr val="tx1"/>
                </a:solidFill>
              </a:rPr>
              <a:t>makers in terms of who they are – Customer</a:t>
            </a:r>
          </a:p>
          <a:p>
            <a:r>
              <a:rPr lang="en-GB" sz="1000" dirty="0">
                <a:solidFill>
                  <a:schemeClr val="tx1"/>
                </a:solidFill>
              </a:rPr>
              <a:t>Profiling. Demographics, geographics etc.</a:t>
            </a:r>
          </a:p>
          <a:p>
            <a:r>
              <a:rPr lang="en-GB" sz="1000" dirty="0">
                <a:solidFill>
                  <a:schemeClr val="tx1"/>
                </a:solidFill>
              </a:rPr>
              <a:t>Testing a current segmentation hypothesis</a:t>
            </a:r>
          </a:p>
          <a:p>
            <a:r>
              <a:rPr lang="en-GB" sz="1000" dirty="0">
                <a:solidFill>
                  <a:schemeClr val="tx1"/>
                </a:solidFill>
              </a:rPr>
              <a:t>to see if it stacks up – Preliminary Segments</a:t>
            </a:r>
          </a:p>
        </p:txBody>
      </p:sp>
      <p:sp>
        <p:nvSpPr>
          <p:cNvPr id="7" name="Rectangle 6">
            <a:extLst>
              <a:ext uri="{FF2B5EF4-FFF2-40B4-BE49-F238E27FC236}">
                <a16:creationId xmlns:a16="http://schemas.microsoft.com/office/drawing/2014/main" id="{CEEE5E99-C6C1-62A8-1122-3A8A8A1F9B49}"/>
              </a:ext>
            </a:extLst>
          </p:cNvPr>
          <p:cNvSpPr/>
          <p:nvPr/>
        </p:nvSpPr>
        <p:spPr>
          <a:xfrm>
            <a:off x="4709652" y="2519209"/>
            <a:ext cx="3324225" cy="148251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What is bought</a:t>
            </a:r>
          </a:p>
          <a:p>
            <a:r>
              <a:rPr lang="en-GB" sz="1000" dirty="0">
                <a:solidFill>
                  <a:schemeClr val="tx1"/>
                </a:solidFill>
              </a:rPr>
              <a:t>Listing the features customers look for in</a:t>
            </a:r>
          </a:p>
          <a:p>
            <a:r>
              <a:rPr lang="en-GB" sz="1000" dirty="0">
                <a:solidFill>
                  <a:schemeClr val="tx1"/>
                </a:solidFill>
              </a:rPr>
              <a:t>their purchase – what, where, when</a:t>
            </a:r>
          </a:p>
          <a:p>
            <a:r>
              <a:rPr lang="en-GB" sz="1000" dirty="0">
                <a:solidFill>
                  <a:schemeClr val="tx1"/>
                </a:solidFill>
              </a:rPr>
              <a:t>and how.</a:t>
            </a:r>
          </a:p>
          <a:p>
            <a:r>
              <a:rPr lang="en-GB" sz="1000" dirty="0">
                <a:solidFill>
                  <a:schemeClr val="tx1"/>
                </a:solidFill>
              </a:rPr>
              <a:t>Focusing in onto those features</a:t>
            </a:r>
          </a:p>
          <a:p>
            <a:r>
              <a:rPr lang="en-GB" sz="1000" dirty="0">
                <a:solidFill>
                  <a:schemeClr val="tx1"/>
                </a:solidFill>
              </a:rPr>
              <a:t>customers use to select between the</a:t>
            </a:r>
          </a:p>
          <a:p>
            <a:r>
              <a:rPr lang="en-GB" sz="1000" dirty="0">
                <a:solidFill>
                  <a:schemeClr val="tx1"/>
                </a:solidFill>
              </a:rPr>
              <a:t>alternative offers available – Key</a:t>
            </a:r>
          </a:p>
          <a:p>
            <a:r>
              <a:rPr lang="en-GB" sz="1000" dirty="0">
                <a:solidFill>
                  <a:schemeClr val="tx1"/>
                </a:solidFill>
              </a:rPr>
              <a:t>Discriminating Features KDFs.</a:t>
            </a:r>
          </a:p>
        </p:txBody>
      </p:sp>
      <p:sp>
        <p:nvSpPr>
          <p:cNvPr id="8" name="Rectangle 7">
            <a:extLst>
              <a:ext uri="{FF2B5EF4-FFF2-40B4-BE49-F238E27FC236}">
                <a16:creationId xmlns:a16="http://schemas.microsoft.com/office/drawing/2014/main" id="{05CC1A1C-A3B5-60C3-8B41-2E43624C3B01}"/>
              </a:ext>
            </a:extLst>
          </p:cNvPr>
          <p:cNvSpPr/>
          <p:nvPr/>
        </p:nvSpPr>
        <p:spPr>
          <a:xfrm>
            <a:off x="496529" y="4065178"/>
            <a:ext cx="3305175" cy="1691455"/>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Market mapping</a:t>
            </a:r>
          </a:p>
          <a:p>
            <a:r>
              <a:rPr lang="en-GB" sz="1000" dirty="0">
                <a:solidFill>
                  <a:schemeClr val="tx1"/>
                </a:solidFill>
              </a:rPr>
              <a:t>Market definition – ‘A customer need that can be satisfied by the products or services seen as alternatives’. It is based around what the customers perceive as distinct activities or</a:t>
            </a:r>
          </a:p>
          <a:p>
            <a:r>
              <a:rPr lang="en-GB" sz="1000" dirty="0">
                <a:solidFill>
                  <a:schemeClr val="tx1"/>
                </a:solidFill>
              </a:rPr>
              <a:t>needs they have which different customers could be satisfying by using alternative products or services.</a:t>
            </a:r>
          </a:p>
          <a:p>
            <a:r>
              <a:rPr lang="en-GB" sz="1000" dirty="0">
                <a:solidFill>
                  <a:schemeClr val="tx1"/>
                </a:solidFill>
              </a:rPr>
              <a:t>The distribution and value added chain that exists for the</a:t>
            </a:r>
          </a:p>
        </p:txBody>
      </p:sp>
      <p:sp>
        <p:nvSpPr>
          <p:cNvPr id="9" name="Rectangle 8">
            <a:extLst>
              <a:ext uri="{FF2B5EF4-FFF2-40B4-BE49-F238E27FC236}">
                <a16:creationId xmlns:a16="http://schemas.microsoft.com/office/drawing/2014/main" id="{F6E62233-33D6-F207-4631-CF6F039BF979}"/>
              </a:ext>
            </a:extLst>
          </p:cNvPr>
          <p:cNvSpPr/>
          <p:nvPr/>
        </p:nvSpPr>
        <p:spPr>
          <a:xfrm>
            <a:off x="4737919" y="4099437"/>
            <a:ext cx="3305175" cy="162293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Forming segments</a:t>
            </a:r>
          </a:p>
          <a:p>
            <a:r>
              <a:rPr lang="en-GB" sz="1000" b="1" dirty="0">
                <a:solidFill>
                  <a:schemeClr val="tx1"/>
                </a:solidFill>
              </a:rPr>
              <a:t>1. </a:t>
            </a:r>
            <a:r>
              <a:rPr lang="en-GB" sz="1000" dirty="0">
                <a:solidFill>
                  <a:schemeClr val="tx1"/>
                </a:solidFill>
              </a:rPr>
              <a:t>By attributing a ‘score’ to all the CPIs for each micro-segment, the similarity between micro-segments</a:t>
            </a:r>
          </a:p>
          <a:p>
            <a:r>
              <a:rPr lang="en-GB" sz="1000" dirty="0">
                <a:solidFill>
                  <a:schemeClr val="tx1"/>
                </a:solidFill>
              </a:rPr>
              <a:t>can be determined.</a:t>
            </a:r>
          </a:p>
          <a:p>
            <a:r>
              <a:rPr lang="en-GB" sz="1000" dirty="0">
                <a:solidFill>
                  <a:schemeClr val="tx1"/>
                </a:solidFill>
              </a:rPr>
              <a:t>2. Micro-segments with similar requirements are brought together to form clusters.</a:t>
            </a:r>
          </a:p>
          <a:p>
            <a:r>
              <a:rPr lang="en-GB" sz="1000" dirty="0">
                <a:solidFill>
                  <a:schemeClr val="tx1"/>
                </a:solidFill>
              </a:rPr>
              <a:t>3. Clusters are sized by adding the volumes or values represented by each micro-segment</a:t>
            </a:r>
          </a:p>
        </p:txBody>
      </p:sp>
      <p:sp>
        <p:nvSpPr>
          <p:cNvPr id="10" name="Rectangle 9">
            <a:extLst>
              <a:ext uri="{FF2B5EF4-FFF2-40B4-BE49-F238E27FC236}">
                <a16:creationId xmlns:a16="http://schemas.microsoft.com/office/drawing/2014/main" id="{D7F02C4E-BFC6-DE3B-5F9F-44A4684AA1AC}"/>
              </a:ext>
            </a:extLst>
          </p:cNvPr>
          <p:cNvSpPr/>
          <p:nvPr/>
        </p:nvSpPr>
        <p:spPr>
          <a:xfrm>
            <a:off x="8420100" y="1209676"/>
            <a:ext cx="3305175" cy="188748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Who buys what</a:t>
            </a:r>
          </a:p>
          <a:p>
            <a:r>
              <a:rPr lang="en-GB" sz="1000" dirty="0">
                <a:solidFill>
                  <a:schemeClr val="tx1"/>
                </a:solidFill>
              </a:rPr>
              <a:t>Building a customer model of the market – based on either the different combinations of KDFs customers are</a:t>
            </a:r>
          </a:p>
          <a:p>
            <a:r>
              <a:rPr lang="en-GB" sz="1000" dirty="0">
                <a:solidFill>
                  <a:schemeClr val="tx1"/>
                </a:solidFill>
              </a:rPr>
              <a:t>known to put together, or derived from the random sample in a research project. Can be constructed by</a:t>
            </a:r>
          </a:p>
          <a:p>
            <a:r>
              <a:rPr lang="en-GB" sz="1000" dirty="0">
                <a:solidFill>
                  <a:schemeClr val="tx1"/>
                </a:solidFill>
              </a:rPr>
              <a:t>Preliminary Segment. Each customer in the model (sample) is called a Microsegment. Each micro-segment is profiled using information from the data listed in</a:t>
            </a:r>
          </a:p>
          <a:p>
            <a:r>
              <a:rPr lang="en-GB" sz="1000" dirty="0">
                <a:solidFill>
                  <a:schemeClr val="tx1"/>
                </a:solidFill>
              </a:rPr>
              <a:t>‘Who buys’. Each micro-segment is sized to reflect</a:t>
            </a:r>
          </a:p>
          <a:p>
            <a:r>
              <a:rPr lang="en-GB" sz="1000" dirty="0">
                <a:solidFill>
                  <a:schemeClr val="tx1"/>
                </a:solidFill>
              </a:rPr>
              <a:t>the value or volume they represent in the market</a:t>
            </a:r>
          </a:p>
        </p:txBody>
      </p:sp>
      <p:sp>
        <p:nvSpPr>
          <p:cNvPr id="11" name="Rectangle 10">
            <a:extLst>
              <a:ext uri="{FF2B5EF4-FFF2-40B4-BE49-F238E27FC236}">
                <a16:creationId xmlns:a16="http://schemas.microsoft.com/office/drawing/2014/main" id="{2204F897-9742-D52A-7874-DDCB7580BBF4}"/>
              </a:ext>
            </a:extLst>
          </p:cNvPr>
          <p:cNvSpPr/>
          <p:nvPr/>
        </p:nvSpPr>
        <p:spPr>
          <a:xfrm>
            <a:off x="8469876" y="3628103"/>
            <a:ext cx="3305175" cy="265102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Why</a:t>
            </a:r>
          </a:p>
          <a:p>
            <a:r>
              <a:rPr lang="en-GB" sz="1000" b="1" dirty="0">
                <a:solidFill>
                  <a:schemeClr val="tx1"/>
                </a:solidFill>
              </a:rPr>
              <a:t>1. </a:t>
            </a:r>
            <a:r>
              <a:rPr lang="en-GB" sz="1000" dirty="0">
                <a:solidFill>
                  <a:schemeClr val="tx1"/>
                </a:solidFill>
              </a:rPr>
              <a:t>As customers only seek out features regarded as key because of the benefit(s) these features are seen to offer them, the benefits delivered by each KDF should be listed. For some customers it is only by combining certain KDFs that they attain the benefit(s) they</a:t>
            </a:r>
          </a:p>
          <a:p>
            <a:r>
              <a:rPr lang="en-GB" sz="1000" dirty="0">
                <a:solidFill>
                  <a:schemeClr val="tx1"/>
                </a:solidFill>
              </a:rPr>
              <a:t>seek-benefits should also be looked at from this perspective.</a:t>
            </a:r>
          </a:p>
          <a:p>
            <a:r>
              <a:rPr lang="en-GB" sz="1000" dirty="0">
                <a:solidFill>
                  <a:schemeClr val="tx1"/>
                </a:solidFill>
              </a:rPr>
              <a:t>These benefits are Critical Purchase Influences CPIs.</a:t>
            </a:r>
          </a:p>
          <a:p>
            <a:r>
              <a:rPr lang="en-GB" sz="1000" dirty="0">
                <a:solidFill>
                  <a:schemeClr val="tx1"/>
                </a:solidFill>
              </a:rPr>
              <a:t>2. For thoroughness, benefits can be looked at from the perspective of each Preliminary Segment.</a:t>
            </a:r>
          </a:p>
          <a:p>
            <a:r>
              <a:rPr lang="en-GB" sz="1000" dirty="0">
                <a:solidFill>
                  <a:schemeClr val="tx1"/>
                </a:solidFill>
              </a:rPr>
              <a:t>3. Once the CPIs for the market have been developed their relative importance to each micro-segment is addressed (by distributing 100 points between the CPIs)</a:t>
            </a:r>
          </a:p>
        </p:txBody>
      </p:sp>
      <p:sp>
        <p:nvSpPr>
          <p:cNvPr id="14" name="TextBox 13">
            <a:extLst>
              <a:ext uri="{FF2B5EF4-FFF2-40B4-BE49-F238E27FC236}">
                <a16:creationId xmlns:a16="http://schemas.microsoft.com/office/drawing/2014/main" id="{B250D7CA-2322-FFFF-A5A8-564C6FE2ECD0}"/>
              </a:ext>
            </a:extLst>
          </p:cNvPr>
          <p:cNvSpPr txBox="1"/>
          <p:nvPr/>
        </p:nvSpPr>
        <p:spPr>
          <a:xfrm>
            <a:off x="126067" y="11259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Market Segmentation process</a:t>
            </a:r>
            <a:endParaRPr lang="en-GB" sz="1400" dirty="0">
              <a:latin typeface="Poppins" panose="00000500000000000000" pitchFamily="2" charset="0"/>
              <a:cs typeface="Poppins" panose="00000500000000000000" pitchFamily="2" charset="0"/>
            </a:endParaRPr>
          </a:p>
        </p:txBody>
      </p:sp>
      <p:pic>
        <p:nvPicPr>
          <p:cNvPr id="15" name="Picture 14" descr="Logo&#10;&#10;Description automatically generated">
            <a:extLst>
              <a:ext uri="{FF2B5EF4-FFF2-40B4-BE49-F238E27FC236}">
                <a16:creationId xmlns:a16="http://schemas.microsoft.com/office/drawing/2014/main" id="{B6DEE322-9393-EA88-2A60-264FB5B9D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Footer Placeholder 3">
            <a:extLst>
              <a:ext uri="{FF2B5EF4-FFF2-40B4-BE49-F238E27FC236}">
                <a16:creationId xmlns:a16="http://schemas.microsoft.com/office/drawing/2014/main" id="{8C19F36B-53B2-A0B5-2535-8EB62A4379FC}"/>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cxnSp>
        <p:nvCxnSpPr>
          <p:cNvPr id="5" name="Straight Connector 4">
            <a:extLst>
              <a:ext uri="{FF2B5EF4-FFF2-40B4-BE49-F238E27FC236}">
                <a16:creationId xmlns:a16="http://schemas.microsoft.com/office/drawing/2014/main" id="{66603FED-CB89-A7CE-673A-CF1EBEF3DA19}"/>
              </a:ext>
            </a:extLst>
          </p:cNvPr>
          <p:cNvCxnSpPr>
            <a:cxnSpLocks/>
            <a:stCxn id="4" idx="3"/>
            <a:endCxn id="6" idx="1"/>
          </p:cNvCxnSpPr>
          <p:nvPr/>
        </p:nvCxnSpPr>
        <p:spPr>
          <a:xfrm flipV="1">
            <a:off x="3821368" y="1814359"/>
            <a:ext cx="888283" cy="68887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5A5596-07E0-05C4-3D15-C8EC047F38FA}"/>
              </a:ext>
            </a:extLst>
          </p:cNvPr>
          <p:cNvCxnSpPr>
            <a:cxnSpLocks/>
            <a:stCxn id="4" idx="3"/>
            <a:endCxn id="7" idx="1"/>
          </p:cNvCxnSpPr>
          <p:nvPr/>
        </p:nvCxnSpPr>
        <p:spPr>
          <a:xfrm>
            <a:off x="3821368" y="2503232"/>
            <a:ext cx="888284" cy="75723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DA2FFD-5D66-6742-1F6F-1EDE7E96BF14}"/>
              </a:ext>
            </a:extLst>
          </p:cNvPr>
          <p:cNvCxnSpPr>
            <a:cxnSpLocks/>
            <a:stCxn id="6" idx="3"/>
            <a:endCxn id="10" idx="1"/>
          </p:cNvCxnSpPr>
          <p:nvPr/>
        </p:nvCxnSpPr>
        <p:spPr>
          <a:xfrm>
            <a:off x="8033876" y="1814359"/>
            <a:ext cx="386224" cy="33906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AF20E6-31AC-FF3A-931D-B593B99BB0A8}"/>
              </a:ext>
            </a:extLst>
          </p:cNvPr>
          <p:cNvCxnSpPr>
            <a:cxnSpLocks/>
            <a:stCxn id="7" idx="3"/>
            <a:endCxn id="10" idx="1"/>
          </p:cNvCxnSpPr>
          <p:nvPr/>
        </p:nvCxnSpPr>
        <p:spPr>
          <a:xfrm flipV="1">
            <a:off x="8033877" y="2153419"/>
            <a:ext cx="386223" cy="110705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C37E9E-57BC-0342-E81A-FCD314E2C0DD}"/>
              </a:ext>
            </a:extLst>
          </p:cNvPr>
          <p:cNvCxnSpPr>
            <a:cxnSpLocks/>
            <a:stCxn id="8" idx="3"/>
            <a:endCxn id="9" idx="1"/>
          </p:cNvCxnSpPr>
          <p:nvPr/>
        </p:nvCxnSpPr>
        <p:spPr>
          <a:xfrm>
            <a:off x="3801704" y="4910906"/>
            <a:ext cx="93621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47DDA9-E940-F168-259F-9B1EAF437EF9}"/>
              </a:ext>
            </a:extLst>
          </p:cNvPr>
          <p:cNvCxnSpPr>
            <a:cxnSpLocks/>
            <a:stCxn id="9" idx="3"/>
            <a:endCxn id="11" idx="1"/>
          </p:cNvCxnSpPr>
          <p:nvPr/>
        </p:nvCxnSpPr>
        <p:spPr>
          <a:xfrm>
            <a:off x="8043094" y="4910906"/>
            <a:ext cx="426782" cy="4270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4F8E0A-D3ED-0615-6EF5-1F1B71AC6193}"/>
              </a:ext>
            </a:extLst>
          </p:cNvPr>
          <p:cNvCxnSpPr>
            <a:cxnSpLocks/>
            <a:stCxn id="10" idx="2"/>
            <a:endCxn id="11" idx="0"/>
          </p:cNvCxnSpPr>
          <p:nvPr/>
        </p:nvCxnSpPr>
        <p:spPr>
          <a:xfrm>
            <a:off x="10072688" y="3097162"/>
            <a:ext cx="49776" cy="53094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015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F54D02-D308-9B9B-06B9-78EBE2C21D7C}"/>
              </a:ext>
            </a:extLst>
          </p:cNvPr>
          <p:cNvSpPr txBox="1"/>
          <p:nvPr/>
        </p:nvSpPr>
        <p:spPr>
          <a:xfrm>
            <a:off x="862472" y="1072357"/>
            <a:ext cx="10680599" cy="5293757"/>
          </a:xfrm>
          <a:prstGeom prst="rect">
            <a:avLst/>
          </a:prstGeom>
          <a:noFill/>
        </p:spPr>
        <p:txBody>
          <a:bodyPr wrap="square">
            <a:spAutoFit/>
          </a:bodyPr>
          <a:lstStyle/>
          <a:p>
            <a:pPr algn="l"/>
            <a:r>
              <a:rPr lang="en-GB" sz="1200" b="1" i="0" u="none" strike="noStrike" baseline="0" dirty="0">
                <a:solidFill>
                  <a:schemeClr val="tx1">
                    <a:lumMod val="65000"/>
                    <a:lumOff val="35000"/>
                  </a:schemeClr>
                </a:solidFill>
              </a:rPr>
              <a:t>Why market segmentation is vital in key account planning</a:t>
            </a:r>
          </a:p>
          <a:p>
            <a:pPr algn="l"/>
            <a:endParaRPr lang="en-GB" sz="1200" b="1" i="0" u="none" strike="noStrike" baseline="0" dirty="0">
              <a:solidFill>
                <a:schemeClr val="tx1">
                  <a:lumMod val="50000"/>
                  <a:lumOff val="50000"/>
                </a:schemeClr>
              </a:solidFill>
            </a:endParaRPr>
          </a:p>
          <a:p>
            <a:pPr algn="l"/>
            <a:r>
              <a:rPr lang="en-GB" sz="1200" b="0" i="0" u="none" strike="noStrike" baseline="0" dirty="0">
                <a:solidFill>
                  <a:srgbClr val="000000"/>
                </a:solidFill>
              </a:rPr>
              <a:t>In a competitive world, few companies can afford to compete only on price as that weakens the </a:t>
            </a:r>
            <a:r>
              <a:rPr lang="en-GB" sz="1200" dirty="0">
                <a:solidFill>
                  <a:srgbClr val="000000"/>
                </a:solidFill>
              </a:rPr>
              <a:t>position right asway and is not a long term strategy. Conversely </a:t>
            </a:r>
            <a:r>
              <a:rPr lang="en-GB" sz="1200" b="0" i="0" u="none" strike="noStrike" baseline="0" dirty="0">
                <a:solidFill>
                  <a:srgbClr val="000000"/>
                </a:solidFill>
              </a:rPr>
              <a:t>very few companies can afford to be “all things to all people”. The main aim of market segmentation as part of the marketing</a:t>
            </a:r>
          </a:p>
          <a:p>
            <a:pPr algn="l"/>
            <a:r>
              <a:rPr lang="en-GB" sz="1200" b="0" i="0" u="none" strike="noStrike" baseline="0" dirty="0">
                <a:solidFill>
                  <a:srgbClr val="000000"/>
                </a:solidFill>
              </a:rPr>
              <a:t>planning process is to enable a business concern to target its effort at the most promising opportunities. However, what is an opportunity for firm</a:t>
            </a:r>
          </a:p>
          <a:p>
            <a:pPr algn="l"/>
            <a:r>
              <a:rPr lang="en-GB" sz="1200" b="0" i="0" u="none" strike="noStrike" baseline="0" dirty="0">
                <a:solidFill>
                  <a:srgbClr val="000000"/>
                </a:solidFill>
              </a:rPr>
              <a:t>A is not necessarily an opportunity for firm B. </a:t>
            </a:r>
          </a:p>
          <a:p>
            <a:pPr algn="l"/>
            <a:r>
              <a:rPr lang="en-GB" sz="1200" b="0" i="0" u="none" strike="noStrike" baseline="0" dirty="0">
                <a:solidFill>
                  <a:srgbClr val="000000"/>
                </a:solidFill>
              </a:rPr>
              <a:t>So a firm needs to develop a typology of the customer or segment it prefers, for this can be an instrument of great productivity.</a:t>
            </a:r>
          </a:p>
          <a:p>
            <a:pPr algn="l"/>
            <a:endParaRPr lang="en-GB" sz="1200" b="0" i="0" u="none" strike="noStrike" baseline="0" dirty="0">
              <a:solidFill>
                <a:srgbClr val="000000"/>
              </a:solidFill>
            </a:endParaRPr>
          </a:p>
          <a:p>
            <a:pPr algn="l"/>
            <a:r>
              <a:rPr lang="en-GB" sz="1200" b="1" i="0" u="none" strike="noStrike" baseline="0" dirty="0">
                <a:solidFill>
                  <a:srgbClr val="000000"/>
                </a:solidFill>
              </a:rPr>
              <a:t>The whole point of market segmentation is that a firm must either: </a:t>
            </a:r>
          </a:p>
          <a:p>
            <a:pPr marL="628650" lvl="1" indent="-171450">
              <a:buFont typeface="Arial" panose="020B0604020202020204" pitchFamily="34" charset="0"/>
              <a:buChar char="•"/>
            </a:pPr>
            <a:r>
              <a:rPr lang="en-GB" sz="1200" b="0" i="0" u="none" strike="noStrike" baseline="0" dirty="0">
                <a:solidFill>
                  <a:srgbClr val="000000"/>
                </a:solidFill>
              </a:rPr>
              <a:t>Define its markets broadly enough to ensure that its costs for key activities are competitive or</a:t>
            </a:r>
          </a:p>
          <a:p>
            <a:pPr marL="628650" lvl="1" indent="-171450">
              <a:buFont typeface="Arial" panose="020B0604020202020204" pitchFamily="34" charset="0"/>
              <a:buChar char="•"/>
            </a:pPr>
            <a:r>
              <a:rPr lang="en-GB" sz="1200" b="0" i="0" u="none" strike="noStrike" baseline="0" dirty="0">
                <a:solidFill>
                  <a:srgbClr val="000000"/>
                </a:solidFill>
              </a:rPr>
              <a:t>Define its markets in such a way that it can develop specialized skills in serving them to overcome a relative cost disadvantage.</a:t>
            </a:r>
          </a:p>
          <a:p>
            <a:pPr marL="628650" lvl="1" indent="-171450">
              <a:buFont typeface="Arial" panose="020B0604020202020204" pitchFamily="34" charset="0"/>
              <a:buChar char="•"/>
            </a:pPr>
            <a:r>
              <a:rPr lang="en-GB" sz="1200" b="0" i="0" u="none" strike="noStrike" baseline="0" dirty="0">
                <a:solidFill>
                  <a:srgbClr val="000000"/>
                </a:solidFill>
              </a:rPr>
              <a:t>Both strategies have to be related to a firm’s distinctive competence and to that of its competitors.</a:t>
            </a:r>
          </a:p>
          <a:p>
            <a:pPr marL="628650" lvl="1" indent="-171450">
              <a:buFont typeface="Arial" panose="020B0604020202020204" pitchFamily="34" charset="0"/>
              <a:buChar char="•"/>
            </a:pPr>
            <a:endParaRPr lang="en-GB" sz="1200" b="0" i="0" u="none" strike="noStrike" baseline="0" dirty="0">
              <a:solidFill>
                <a:srgbClr val="000000"/>
              </a:solidFill>
            </a:endParaRPr>
          </a:p>
          <a:p>
            <a:pPr algn="l"/>
            <a:r>
              <a:rPr lang="en-GB" sz="1200" b="1" i="0" u="none" strike="noStrike" baseline="0" dirty="0">
                <a:solidFill>
                  <a:srgbClr val="000000"/>
                </a:solidFill>
              </a:rPr>
              <a:t>Correct market definition is crucial for the following</a:t>
            </a:r>
            <a:r>
              <a:rPr lang="en-GB" sz="1200" b="0" i="0" u="none" strike="noStrike" baseline="0" dirty="0">
                <a:solidFill>
                  <a:srgbClr val="000000"/>
                </a:solidFill>
              </a:rPr>
              <a:t>:</a:t>
            </a:r>
          </a:p>
          <a:p>
            <a:pPr marL="628650" lvl="1" indent="-171450">
              <a:buFont typeface="Arial" panose="020B0604020202020204" pitchFamily="34" charset="0"/>
              <a:buChar char="•"/>
            </a:pPr>
            <a:r>
              <a:rPr lang="en-GB" sz="1200" b="0" i="0" u="none" strike="noStrike" baseline="0" dirty="0">
                <a:solidFill>
                  <a:srgbClr val="000000"/>
                </a:solidFill>
              </a:rPr>
              <a:t>Share measurement</a:t>
            </a:r>
          </a:p>
          <a:p>
            <a:pPr marL="628650" lvl="1" indent="-171450">
              <a:buFont typeface="Arial" panose="020B0604020202020204" pitchFamily="34" charset="0"/>
              <a:buChar char="•"/>
            </a:pPr>
            <a:r>
              <a:rPr lang="en-GB" sz="1200" b="0" i="0" u="none" strike="noStrike" baseline="0" dirty="0">
                <a:solidFill>
                  <a:srgbClr val="000000"/>
                </a:solidFill>
              </a:rPr>
              <a:t>Growth measurement</a:t>
            </a:r>
          </a:p>
          <a:p>
            <a:pPr marL="628650" lvl="1" indent="-171450">
              <a:buFont typeface="Arial" panose="020B0604020202020204" pitchFamily="34" charset="0"/>
              <a:buChar char="•"/>
            </a:pPr>
            <a:r>
              <a:rPr lang="en-GB" sz="1200" b="0" i="0" u="none" strike="noStrike" baseline="0" dirty="0">
                <a:solidFill>
                  <a:srgbClr val="000000"/>
                </a:solidFill>
              </a:rPr>
              <a:t>The specification of target customers</a:t>
            </a:r>
          </a:p>
          <a:p>
            <a:pPr marL="628650" lvl="1" indent="-171450">
              <a:buFont typeface="Arial" panose="020B0604020202020204" pitchFamily="34" charset="0"/>
              <a:buChar char="•"/>
            </a:pPr>
            <a:r>
              <a:rPr lang="en-GB" sz="1200" b="0" i="0" u="none" strike="noStrike" baseline="0" dirty="0">
                <a:solidFill>
                  <a:srgbClr val="000000"/>
                </a:solidFill>
              </a:rPr>
              <a:t>The recognition of relevant competitors</a:t>
            </a:r>
          </a:p>
          <a:p>
            <a:pPr marL="628650" lvl="1" indent="-171450">
              <a:buFont typeface="Arial" panose="020B0604020202020204" pitchFamily="34" charset="0"/>
              <a:buChar char="•"/>
            </a:pPr>
            <a:r>
              <a:rPr lang="en-GB" sz="1200" b="0" i="0" u="none" strike="noStrike" baseline="0" dirty="0">
                <a:solidFill>
                  <a:srgbClr val="000000"/>
                </a:solidFill>
              </a:rPr>
              <a:t>The formulation of </a:t>
            </a:r>
            <a:r>
              <a:rPr lang="en-GB" sz="1400" b="0" i="0" u="none" strike="noStrike" baseline="0" dirty="0">
                <a:solidFill>
                  <a:srgbClr val="000000"/>
                </a:solidFill>
              </a:rPr>
              <a:t>marketing</a:t>
            </a:r>
            <a:r>
              <a:rPr lang="en-GB" sz="1200" b="0" i="0" u="none" strike="noStrike" baseline="0" dirty="0">
                <a:solidFill>
                  <a:srgbClr val="000000"/>
                </a:solidFill>
              </a:rPr>
              <a:t> objectives and strategies</a:t>
            </a:r>
          </a:p>
          <a:p>
            <a:pPr marL="628650" lvl="1" indent="-171450">
              <a:buFont typeface="Arial" panose="020B0604020202020204" pitchFamily="34" charset="0"/>
              <a:buChar char="•"/>
            </a:pPr>
            <a:r>
              <a:rPr lang="en-GB" sz="1200" b="0" i="0" u="none" strike="noStrike" baseline="0" dirty="0">
                <a:solidFill>
                  <a:srgbClr val="000000"/>
                </a:solidFill>
              </a:rPr>
              <a:t>To summarize, the objectives of market segmentation are as follows:</a:t>
            </a:r>
          </a:p>
          <a:p>
            <a:pPr marL="628650" lvl="1" indent="-171450">
              <a:buFont typeface="Arial" panose="020B0604020202020204" pitchFamily="34" charset="0"/>
              <a:buChar char="•"/>
            </a:pPr>
            <a:r>
              <a:rPr lang="en-GB" sz="1200" b="0" i="0" u="none" strike="noStrike" baseline="0" dirty="0">
                <a:solidFill>
                  <a:srgbClr val="000000"/>
                </a:solidFill>
              </a:rPr>
              <a:t>To help determine marketing direction through the analysis and</a:t>
            </a:r>
          </a:p>
          <a:p>
            <a:pPr marL="628650" lvl="1" indent="-171450">
              <a:buFont typeface="Arial" panose="020B0604020202020204" pitchFamily="34" charset="0"/>
              <a:buChar char="•"/>
            </a:pPr>
            <a:r>
              <a:rPr lang="en-GB" sz="1200" b="0" i="0" u="none" strike="noStrike" baseline="0" dirty="0">
                <a:solidFill>
                  <a:srgbClr val="000000"/>
                </a:solidFill>
              </a:rPr>
              <a:t>understanding of trends and buyer behaviour.</a:t>
            </a:r>
          </a:p>
          <a:p>
            <a:pPr marL="628650" lvl="1" indent="-171450">
              <a:buFont typeface="Arial" panose="020B0604020202020204" pitchFamily="34" charset="0"/>
              <a:buChar char="•"/>
            </a:pPr>
            <a:r>
              <a:rPr lang="en-GB" sz="1200" b="0" i="0" u="none" strike="noStrike" baseline="0" dirty="0">
                <a:solidFill>
                  <a:srgbClr val="000000"/>
                </a:solidFill>
              </a:rPr>
              <a:t>To help determine realistic and obtainable marketing and sales objectives.</a:t>
            </a:r>
          </a:p>
          <a:p>
            <a:pPr marL="628650" lvl="1" indent="-171450">
              <a:buFont typeface="Arial" panose="020B0604020202020204" pitchFamily="34" charset="0"/>
              <a:buChar char="•"/>
            </a:pPr>
            <a:r>
              <a:rPr lang="en-GB" sz="1200" b="0" i="0" u="none" strike="noStrike" baseline="0" dirty="0">
                <a:solidFill>
                  <a:srgbClr val="000000"/>
                </a:solidFill>
              </a:rPr>
              <a:t>To help improve decision making by forcing managers to consider the</a:t>
            </a:r>
          </a:p>
          <a:p>
            <a:pPr algn="l"/>
            <a:r>
              <a:rPr lang="en-GB" sz="1200" b="0" i="0" u="none" strike="noStrike" baseline="0" dirty="0">
                <a:solidFill>
                  <a:srgbClr val="000000"/>
                </a:solidFill>
              </a:rPr>
              <a:t>A clear and comprehensive understanding of their market, how it works, how it breaks down into natural segments, and the specific nature of the</a:t>
            </a:r>
          </a:p>
          <a:p>
            <a:pPr algn="l"/>
            <a:r>
              <a:rPr lang="en-GB" sz="1200" b="0" i="0" u="none" strike="noStrike" baseline="0" dirty="0">
                <a:solidFill>
                  <a:srgbClr val="000000"/>
                </a:solidFill>
              </a:rPr>
              <a:t>unique value sought by each of these segments will obviously give key account managers a significant advantage in building long-term relationships</a:t>
            </a:r>
          </a:p>
          <a:p>
            <a:pPr algn="l"/>
            <a:r>
              <a:rPr lang="en-GB" sz="1200" b="0" i="0" u="none" strike="noStrike" baseline="0" dirty="0">
                <a:solidFill>
                  <a:srgbClr val="000000"/>
                </a:solidFill>
              </a:rPr>
              <a:t>with their customers</a:t>
            </a:r>
            <a:endParaRPr lang="en-GB" sz="1200" dirty="0"/>
          </a:p>
        </p:txBody>
      </p:sp>
      <p:sp>
        <p:nvSpPr>
          <p:cNvPr id="2" name="TextBox 1">
            <a:extLst>
              <a:ext uri="{FF2B5EF4-FFF2-40B4-BE49-F238E27FC236}">
                <a16:creationId xmlns:a16="http://schemas.microsoft.com/office/drawing/2014/main" id="{26F41E15-C501-60C0-2183-DF296F33D876}"/>
              </a:ext>
            </a:extLst>
          </p:cNvPr>
          <p:cNvSpPr txBox="1"/>
          <p:nvPr/>
        </p:nvSpPr>
        <p:spPr>
          <a:xfrm>
            <a:off x="259417" y="84020"/>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Market Segmentation process – Summary</a:t>
            </a:r>
            <a:endParaRPr lang="en-GB" sz="1400" dirty="0">
              <a:latin typeface="Poppins" panose="00000500000000000000" pitchFamily="2" charset="0"/>
              <a:cs typeface="Poppins" panose="00000500000000000000" pitchFamily="2" charset="0"/>
            </a:endParaRPr>
          </a:p>
        </p:txBody>
      </p:sp>
      <p:pic>
        <p:nvPicPr>
          <p:cNvPr id="4" name="Picture 3" descr="Logo&#10;&#10;Description automatically generated">
            <a:extLst>
              <a:ext uri="{FF2B5EF4-FFF2-40B4-BE49-F238E27FC236}">
                <a16:creationId xmlns:a16="http://schemas.microsoft.com/office/drawing/2014/main" id="{64DC5F04-029B-BC6A-6E75-1D9FCBF2C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6F353BA1-A706-3834-0AD2-30BF60F1E12F}"/>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spTree>
    <p:extLst>
      <p:ext uri="{BB962C8B-B14F-4D97-AF65-F5344CB8AC3E}">
        <p14:creationId xmlns:p14="http://schemas.microsoft.com/office/powerpoint/2010/main" val="3567265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157BB8-CD9B-8DE6-D6D1-AB3DC34E0A1C}"/>
              </a:ext>
            </a:extLst>
          </p:cNvPr>
          <p:cNvSpPr txBox="1"/>
          <p:nvPr/>
        </p:nvSpPr>
        <p:spPr>
          <a:xfrm>
            <a:off x="647700" y="1940392"/>
            <a:ext cx="6600826" cy="3647152"/>
          </a:xfrm>
          <a:prstGeom prst="rect">
            <a:avLst/>
          </a:prstGeom>
          <a:noFill/>
        </p:spPr>
        <p:txBody>
          <a:bodyPr wrap="square">
            <a:spAutoFit/>
          </a:bodyPr>
          <a:lstStyle/>
          <a:p>
            <a:pPr algn="l"/>
            <a:r>
              <a:rPr lang="en-GB" sz="1100" b="0" i="0" u="none" strike="noStrike" baseline="0" dirty="0"/>
              <a:t>The marketing audit is a method of determining what the company’s marketing objectives and strategies should be based on the evaluation of all the elements .</a:t>
            </a:r>
          </a:p>
          <a:p>
            <a:pPr algn="l"/>
            <a:r>
              <a:rPr lang="en-GB" sz="1100" dirty="0"/>
              <a:t>One key strategic tool employed is the SWOT analysis .</a:t>
            </a:r>
          </a:p>
          <a:p>
            <a:pPr algn="l"/>
            <a:endParaRPr lang="en-GB" sz="1100" b="0" i="0" u="none" strike="noStrike" baseline="0" dirty="0"/>
          </a:p>
          <a:p>
            <a:pPr algn="l"/>
            <a:r>
              <a:rPr lang="en-GB" sz="1100" dirty="0"/>
              <a:t>A SWOT analysis is an audit into 4 key strategic areas in reference to your business.</a:t>
            </a:r>
          </a:p>
          <a:p>
            <a:pPr algn="l"/>
            <a:endParaRPr lang="en-GB" sz="1100" dirty="0"/>
          </a:p>
          <a:p>
            <a:pPr algn="l"/>
            <a:r>
              <a:rPr lang="en-GB" sz="1100" dirty="0"/>
              <a:t> </a:t>
            </a:r>
            <a:endParaRPr lang="en-GB" sz="1100" b="0" i="0" u="none" strike="noStrike" baseline="0" dirty="0"/>
          </a:p>
          <a:p>
            <a:pPr algn="l"/>
            <a:r>
              <a:rPr lang="en-GB" sz="1100" b="0" i="0" u="none" strike="noStrike" baseline="0" dirty="0"/>
              <a:t>A SWOT is a summary of the audit under the headings, internal strengths, and weaknesses as they relate to external opportunities and</a:t>
            </a:r>
          </a:p>
          <a:p>
            <a:pPr algn="l"/>
            <a:r>
              <a:rPr lang="en-GB" sz="1100" b="0" i="0" u="none" strike="noStrike" baseline="0" dirty="0"/>
              <a:t>threats.</a:t>
            </a:r>
          </a:p>
          <a:p>
            <a:pPr algn="l"/>
            <a:endParaRPr lang="en-GB" sz="1100" b="0" i="0" u="none" strike="noStrike" baseline="0" dirty="0"/>
          </a:p>
          <a:p>
            <a:pPr algn="l"/>
            <a:r>
              <a:rPr lang="en-GB" sz="1100" dirty="0"/>
              <a:t>The </a:t>
            </a:r>
            <a:r>
              <a:rPr lang="en-GB" sz="1100" b="0" i="0" u="none" strike="noStrike" baseline="0" dirty="0"/>
              <a:t>SWOT should be conducted for each segment that is considered to be important in the  company’s future. Each entry or SWOT These SWOT analyses should, if possible,</a:t>
            </a:r>
          </a:p>
          <a:p>
            <a:pPr algn="l"/>
            <a:r>
              <a:rPr lang="en-GB" sz="1100" b="0" i="0" u="none" strike="noStrike" baseline="0" dirty="0"/>
              <a:t>contain just a few lines of observations focusing on </a:t>
            </a:r>
            <a:r>
              <a:rPr lang="en-GB" sz="1100" b="0" i="1" u="none" strike="noStrike" baseline="0" dirty="0"/>
              <a:t>key </a:t>
            </a:r>
            <a:r>
              <a:rPr lang="en-GB" sz="1100" b="0" i="0" u="none" strike="noStrike" baseline="0" dirty="0"/>
              <a:t>factors only. They should highlight internal </a:t>
            </a:r>
            <a:r>
              <a:rPr lang="en-GB" sz="1100" b="0" i="1" u="none" strike="noStrike" baseline="0" dirty="0"/>
              <a:t>differential </a:t>
            </a:r>
            <a:r>
              <a:rPr lang="en-GB" sz="1100" b="0" i="0" u="none" strike="noStrike" baseline="0" dirty="0"/>
              <a:t>strengths and weaknesses versus competitors and </a:t>
            </a:r>
            <a:r>
              <a:rPr lang="en-GB" sz="1100" b="0" i="1" u="none" strike="noStrike" baseline="0" dirty="0"/>
              <a:t>key </a:t>
            </a:r>
            <a:r>
              <a:rPr lang="en-GB" sz="1100" b="0" i="0" u="none" strike="noStrike" baseline="0" dirty="0"/>
              <a:t>external opportunities and threats. </a:t>
            </a:r>
          </a:p>
          <a:p>
            <a:pPr algn="l"/>
            <a:endParaRPr lang="en-GB" sz="1100" dirty="0"/>
          </a:p>
          <a:p>
            <a:pPr algn="l"/>
            <a:r>
              <a:rPr lang="en-GB" sz="1100" b="0" i="0" u="none" strike="noStrike" baseline="0" dirty="0"/>
              <a:t>A summary of reasons for good or bad performance should be included. They</a:t>
            </a:r>
          </a:p>
          <a:p>
            <a:pPr algn="l"/>
            <a:r>
              <a:rPr lang="en-GB" sz="1100" b="0" i="0" u="none" strike="noStrike" baseline="0" dirty="0"/>
              <a:t>should be evaluative and concise statements, add relevant and important data, and interpret using relative scores or evaluative engagement. </a:t>
            </a:r>
          </a:p>
          <a:p>
            <a:pPr algn="l"/>
            <a:endParaRPr lang="en-GB" sz="1100" b="0" i="0" u="none" strike="noStrike" baseline="0" dirty="0"/>
          </a:p>
          <a:p>
            <a:pPr algn="l"/>
            <a:endParaRPr lang="en-GB" sz="1100" dirty="0"/>
          </a:p>
        </p:txBody>
      </p:sp>
      <p:sp>
        <p:nvSpPr>
          <p:cNvPr id="2" name="TextBox 1">
            <a:extLst>
              <a:ext uri="{FF2B5EF4-FFF2-40B4-BE49-F238E27FC236}">
                <a16:creationId xmlns:a16="http://schemas.microsoft.com/office/drawing/2014/main" id="{405DAA2F-AF21-1026-26BE-F44B54DEAF4A}"/>
              </a:ext>
            </a:extLst>
          </p:cNvPr>
          <p:cNvSpPr txBox="1"/>
          <p:nvPr/>
        </p:nvSpPr>
        <p:spPr>
          <a:xfrm>
            <a:off x="392767" y="13164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SWOT Analysis </a:t>
            </a:r>
            <a:endParaRPr lang="en-GB" sz="1400" dirty="0">
              <a:latin typeface="Poppins" panose="00000500000000000000" pitchFamily="2" charset="0"/>
              <a:cs typeface="Poppins" panose="00000500000000000000" pitchFamily="2" charset="0"/>
            </a:endParaRPr>
          </a:p>
        </p:txBody>
      </p:sp>
      <p:pic>
        <p:nvPicPr>
          <p:cNvPr id="4" name="Picture 3" descr="Logo&#10;&#10;Description automatically generated">
            <a:extLst>
              <a:ext uri="{FF2B5EF4-FFF2-40B4-BE49-F238E27FC236}">
                <a16:creationId xmlns:a16="http://schemas.microsoft.com/office/drawing/2014/main" id="{2E20EAD6-FE7A-6754-F60B-121C7F5FA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E2DB427B-D78E-CB9A-6862-F1D15B04347D}"/>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grpSp>
        <p:nvGrpSpPr>
          <p:cNvPr id="22" name="Group 21">
            <a:extLst>
              <a:ext uri="{FF2B5EF4-FFF2-40B4-BE49-F238E27FC236}">
                <a16:creationId xmlns:a16="http://schemas.microsoft.com/office/drawing/2014/main" id="{9B0AC63F-2AF0-73E5-1E3A-75842CE05F5D}"/>
              </a:ext>
            </a:extLst>
          </p:cNvPr>
          <p:cNvGrpSpPr/>
          <p:nvPr/>
        </p:nvGrpSpPr>
        <p:grpSpPr>
          <a:xfrm>
            <a:off x="7467600" y="3038475"/>
            <a:ext cx="4486275" cy="1533525"/>
            <a:chOff x="6905625" y="1866900"/>
            <a:chExt cx="4486275" cy="1533525"/>
          </a:xfrm>
        </p:grpSpPr>
        <p:sp>
          <p:nvSpPr>
            <p:cNvPr id="8" name="Rectangle: Rounded Corners 7">
              <a:extLst>
                <a:ext uri="{FF2B5EF4-FFF2-40B4-BE49-F238E27FC236}">
                  <a16:creationId xmlns:a16="http://schemas.microsoft.com/office/drawing/2014/main" id="{5F6CF72E-1C6C-409D-B851-3EBFF7BD6059}"/>
                </a:ext>
              </a:extLst>
            </p:cNvPr>
            <p:cNvSpPr/>
            <p:nvPr/>
          </p:nvSpPr>
          <p:spPr>
            <a:xfrm>
              <a:off x="8420100" y="2362200"/>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Strengths</a:t>
              </a:r>
            </a:p>
          </p:txBody>
        </p:sp>
        <p:sp>
          <p:nvSpPr>
            <p:cNvPr id="9" name="Rectangle: Rounded Corners 8">
              <a:extLst>
                <a:ext uri="{FF2B5EF4-FFF2-40B4-BE49-F238E27FC236}">
                  <a16:creationId xmlns:a16="http://schemas.microsoft.com/office/drawing/2014/main" id="{0C64BA2D-9233-9B2B-FD8E-86FAA533789D}"/>
                </a:ext>
              </a:extLst>
            </p:cNvPr>
            <p:cNvSpPr/>
            <p:nvPr/>
          </p:nvSpPr>
          <p:spPr>
            <a:xfrm>
              <a:off x="9896475" y="2352675"/>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Weakness</a:t>
              </a:r>
            </a:p>
          </p:txBody>
        </p:sp>
        <p:sp>
          <p:nvSpPr>
            <p:cNvPr id="10" name="Rectangle: Rounded Corners 9">
              <a:extLst>
                <a:ext uri="{FF2B5EF4-FFF2-40B4-BE49-F238E27FC236}">
                  <a16:creationId xmlns:a16="http://schemas.microsoft.com/office/drawing/2014/main" id="{45BA9D45-3172-780C-7208-7BDFB5D10EAC}"/>
                </a:ext>
              </a:extLst>
            </p:cNvPr>
            <p:cNvSpPr/>
            <p:nvPr/>
          </p:nvSpPr>
          <p:spPr>
            <a:xfrm>
              <a:off x="8439150" y="2800350"/>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Opportunities</a:t>
              </a:r>
            </a:p>
          </p:txBody>
        </p:sp>
        <p:sp>
          <p:nvSpPr>
            <p:cNvPr id="11" name="Rectangle: Rounded Corners 10">
              <a:extLst>
                <a:ext uri="{FF2B5EF4-FFF2-40B4-BE49-F238E27FC236}">
                  <a16:creationId xmlns:a16="http://schemas.microsoft.com/office/drawing/2014/main" id="{5F0268C7-18E8-C2FD-371E-DD6430B75C82}"/>
                </a:ext>
              </a:extLst>
            </p:cNvPr>
            <p:cNvSpPr/>
            <p:nvPr/>
          </p:nvSpPr>
          <p:spPr>
            <a:xfrm>
              <a:off x="9915525" y="2790825"/>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Threats </a:t>
              </a:r>
            </a:p>
          </p:txBody>
        </p:sp>
        <p:sp>
          <p:nvSpPr>
            <p:cNvPr id="12" name="Rectangle: Rounded Corners 11">
              <a:extLst>
                <a:ext uri="{FF2B5EF4-FFF2-40B4-BE49-F238E27FC236}">
                  <a16:creationId xmlns:a16="http://schemas.microsoft.com/office/drawing/2014/main" id="{F6271B7B-F448-B5FB-AE1F-0DAFF8DF8537}"/>
                </a:ext>
              </a:extLst>
            </p:cNvPr>
            <p:cNvSpPr/>
            <p:nvPr/>
          </p:nvSpPr>
          <p:spPr>
            <a:xfrm>
              <a:off x="6905625" y="2362200"/>
              <a:ext cx="1447800" cy="409575"/>
            </a:xfrm>
            <a:prstGeom prst="roundRect">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w="0"/>
                  <a:solidFill>
                    <a:schemeClr val="bg1"/>
                  </a:solidFill>
                  <a:effectLst>
                    <a:outerShdw blurRad="38100" dist="19050" dir="2700000" algn="tl" rotWithShape="0">
                      <a:schemeClr val="dk1">
                        <a:alpha val="40000"/>
                      </a:schemeClr>
                    </a:outerShdw>
                  </a:effectLst>
                </a:rPr>
                <a:t>Internal</a:t>
              </a:r>
            </a:p>
          </p:txBody>
        </p:sp>
        <p:sp>
          <p:nvSpPr>
            <p:cNvPr id="13" name="Rectangle: Rounded Corners 12">
              <a:extLst>
                <a:ext uri="{FF2B5EF4-FFF2-40B4-BE49-F238E27FC236}">
                  <a16:creationId xmlns:a16="http://schemas.microsoft.com/office/drawing/2014/main" id="{1A0C4178-1852-C12C-02A2-289491BFDC73}"/>
                </a:ext>
              </a:extLst>
            </p:cNvPr>
            <p:cNvSpPr/>
            <p:nvPr/>
          </p:nvSpPr>
          <p:spPr>
            <a:xfrm>
              <a:off x="6915150" y="2790825"/>
              <a:ext cx="1447800" cy="409575"/>
            </a:xfrm>
            <a:prstGeom prst="roundRect">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w="0"/>
                  <a:solidFill>
                    <a:schemeClr val="bg1"/>
                  </a:solidFill>
                  <a:effectLst>
                    <a:outerShdw blurRad="38100" dist="19050" dir="2700000" algn="tl" rotWithShape="0">
                      <a:schemeClr val="dk1">
                        <a:alpha val="40000"/>
                      </a:schemeClr>
                    </a:outerShdw>
                  </a:effectLst>
                </a:rPr>
                <a:t>External </a:t>
              </a:r>
            </a:p>
          </p:txBody>
        </p:sp>
        <p:sp>
          <p:nvSpPr>
            <p:cNvPr id="14" name="Rectangle: Rounded Corners 13">
              <a:extLst>
                <a:ext uri="{FF2B5EF4-FFF2-40B4-BE49-F238E27FC236}">
                  <a16:creationId xmlns:a16="http://schemas.microsoft.com/office/drawing/2014/main" id="{BB9E1E1D-EA49-99A9-9BA4-6FED85750897}"/>
                </a:ext>
              </a:extLst>
            </p:cNvPr>
            <p:cNvSpPr/>
            <p:nvPr/>
          </p:nvSpPr>
          <p:spPr>
            <a:xfrm>
              <a:off x="8410575" y="1876425"/>
              <a:ext cx="1447800" cy="409575"/>
            </a:xfrm>
            <a:prstGeom prst="roundRect">
              <a:avLst/>
            </a:pr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Helpful </a:t>
              </a:r>
            </a:p>
          </p:txBody>
        </p:sp>
        <p:sp>
          <p:nvSpPr>
            <p:cNvPr id="15" name="Rectangle: Rounded Corners 14">
              <a:extLst>
                <a:ext uri="{FF2B5EF4-FFF2-40B4-BE49-F238E27FC236}">
                  <a16:creationId xmlns:a16="http://schemas.microsoft.com/office/drawing/2014/main" id="{D32299E7-5C9A-7A3E-55FD-F6E16CF5F6A6}"/>
                </a:ext>
              </a:extLst>
            </p:cNvPr>
            <p:cNvSpPr/>
            <p:nvPr/>
          </p:nvSpPr>
          <p:spPr>
            <a:xfrm>
              <a:off x="9886950" y="1866900"/>
              <a:ext cx="1447800" cy="409575"/>
            </a:xfrm>
            <a:prstGeom prst="roundRect">
              <a:avLst/>
            </a:prstGeom>
            <a:solidFill>
              <a:srgbClr val="DB5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Harmful</a:t>
              </a:r>
            </a:p>
          </p:txBody>
        </p:sp>
        <p:cxnSp>
          <p:nvCxnSpPr>
            <p:cNvPr id="17" name="Straight Connector 16">
              <a:extLst>
                <a:ext uri="{FF2B5EF4-FFF2-40B4-BE49-F238E27FC236}">
                  <a16:creationId xmlns:a16="http://schemas.microsoft.com/office/drawing/2014/main" id="{F1A38CC5-C8D5-5972-4B30-7CDDEB23A78A}"/>
                </a:ext>
              </a:extLst>
            </p:cNvPr>
            <p:cNvCxnSpPr>
              <a:cxnSpLocks/>
            </p:cNvCxnSpPr>
            <p:nvPr/>
          </p:nvCxnSpPr>
          <p:spPr>
            <a:xfrm>
              <a:off x="8382000" y="1895475"/>
              <a:ext cx="0" cy="150495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02FC90-B07F-1292-3488-FF25EBDC9868}"/>
                </a:ext>
              </a:extLst>
            </p:cNvPr>
            <p:cNvCxnSpPr>
              <a:cxnSpLocks/>
            </p:cNvCxnSpPr>
            <p:nvPr/>
          </p:nvCxnSpPr>
          <p:spPr>
            <a:xfrm flipH="1">
              <a:off x="6905625" y="2314575"/>
              <a:ext cx="4486275" cy="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400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C130A6-9DCE-4F61-859C-A01F69C3DE40}"/>
              </a:ext>
            </a:extLst>
          </p:cNvPr>
          <p:cNvSpPr/>
          <p:nvPr/>
        </p:nvSpPr>
        <p:spPr>
          <a:xfrm>
            <a:off x="1705225" y="3982497"/>
            <a:ext cx="4320000" cy="2542323"/>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r>
              <a:rPr lang="en-US" sz="1000" dirty="0">
                <a:solidFill>
                  <a:schemeClr val="bg1">
                    <a:lumMod val="50000"/>
                  </a:schemeClr>
                </a:solidFill>
                <a:latin typeface="Lato Light" panose="020F0502020204030203"/>
              </a:rPr>
              <a:t> Trends</a:t>
            </a:r>
          </a:p>
          <a:p>
            <a:pPr marL="228600" indent="-228600">
              <a:buFont typeface="+mj-lt"/>
              <a:buAutoNum type="arabicPeriod"/>
            </a:pPr>
            <a:r>
              <a:rPr lang="en-US" sz="1000" dirty="0">
                <a:solidFill>
                  <a:schemeClr val="bg1">
                    <a:lumMod val="50000"/>
                  </a:schemeClr>
                </a:solidFill>
                <a:latin typeface="Lato Light" panose="020F0502020204030203"/>
              </a:rPr>
              <a:t>Opportunities without solutions </a:t>
            </a:r>
          </a:p>
          <a:p>
            <a:pPr marL="228600" indent="-228600">
              <a:buFont typeface="+mj-lt"/>
              <a:buAutoNum type="arabicPeriod"/>
            </a:pPr>
            <a:r>
              <a:rPr lang="en-US" sz="1000" dirty="0">
                <a:solidFill>
                  <a:schemeClr val="bg1">
                    <a:lumMod val="50000"/>
                  </a:schemeClr>
                </a:solidFill>
                <a:latin typeface="Lato Light" panose="020F0502020204030203"/>
              </a:rPr>
              <a:t>Government </a:t>
            </a:r>
          </a:p>
          <a:p>
            <a:pPr marL="228600" indent="-228600">
              <a:buFont typeface="+mj-lt"/>
              <a:buAutoNum type="arabicPeriod"/>
            </a:pPr>
            <a:r>
              <a:rPr lang="en-US" sz="1000" dirty="0">
                <a:solidFill>
                  <a:schemeClr val="bg1">
                    <a:lumMod val="50000"/>
                  </a:schemeClr>
                </a:solidFill>
                <a:latin typeface="Lato Light" panose="020F0502020204030203"/>
              </a:rPr>
              <a:t>Lifestyle</a:t>
            </a:r>
          </a:p>
          <a:p>
            <a:pPr marL="228600" indent="-228600">
              <a:buFont typeface="+mj-lt"/>
              <a:buAutoNum type="arabicPeriod"/>
            </a:pPr>
            <a:r>
              <a:rPr lang="en-US" sz="1000" dirty="0">
                <a:solidFill>
                  <a:schemeClr val="bg1">
                    <a:lumMod val="50000"/>
                  </a:schemeClr>
                </a:solidFill>
                <a:latin typeface="Lato Light" panose="020F0502020204030203"/>
              </a:rPr>
              <a:t>Population </a:t>
            </a:r>
          </a:p>
          <a:p>
            <a:pPr marL="228600" indent="-228600">
              <a:buFont typeface="+mj-lt"/>
              <a:buAutoNum type="arabicPeriod"/>
            </a:pPr>
            <a:r>
              <a:rPr lang="en-US" sz="1000" dirty="0">
                <a:solidFill>
                  <a:schemeClr val="bg1">
                    <a:lumMod val="50000"/>
                  </a:schemeClr>
                </a:solidFill>
                <a:latin typeface="Lato Light" panose="020F0502020204030203"/>
              </a:rPr>
              <a:t>Health</a:t>
            </a: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5" name="Rectangle 4">
            <a:extLst>
              <a:ext uri="{FF2B5EF4-FFF2-40B4-BE49-F238E27FC236}">
                <a16:creationId xmlns:a16="http://schemas.microsoft.com/office/drawing/2014/main" id="{D7CCBC36-DBD6-4789-9829-FF447998E654}"/>
              </a:ext>
            </a:extLst>
          </p:cNvPr>
          <p:cNvSpPr/>
          <p:nvPr/>
        </p:nvSpPr>
        <p:spPr>
          <a:xfrm>
            <a:off x="1705225" y="1165988"/>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r>
              <a:rPr lang="en-US" sz="1000" dirty="0">
                <a:solidFill>
                  <a:schemeClr val="bg1">
                    <a:lumMod val="50000"/>
                  </a:schemeClr>
                </a:solidFill>
                <a:latin typeface="Lato Light" panose="020F0502020204030203"/>
              </a:rPr>
              <a:t>What  advantages do our organization represent </a:t>
            </a:r>
          </a:p>
          <a:p>
            <a:pPr marL="228600" indent="-228600">
              <a:buFont typeface="+mj-lt"/>
              <a:buAutoNum type="arabicPeriod"/>
            </a:pPr>
            <a:r>
              <a:rPr lang="en-US" sz="1000" dirty="0">
                <a:solidFill>
                  <a:schemeClr val="bg1">
                    <a:lumMod val="50000"/>
                  </a:schemeClr>
                </a:solidFill>
                <a:latin typeface="Lato Light" panose="020F0502020204030203"/>
              </a:rPr>
              <a:t>Key Features</a:t>
            </a:r>
          </a:p>
          <a:p>
            <a:pPr marL="228600" indent="-228600">
              <a:buFont typeface="+mj-lt"/>
              <a:buAutoNum type="arabicPeriod"/>
            </a:pPr>
            <a:r>
              <a:rPr lang="en-US" sz="900" dirty="0">
                <a:solidFill>
                  <a:schemeClr val="bg1">
                    <a:lumMod val="50000"/>
                  </a:schemeClr>
                </a:solidFill>
                <a:latin typeface="Lato Light" panose="020F0502020204030203"/>
              </a:rPr>
              <a:t>Technologies</a:t>
            </a:r>
            <a:r>
              <a:rPr lang="en-US" sz="1000" dirty="0">
                <a:solidFill>
                  <a:schemeClr val="bg1">
                    <a:lumMod val="50000"/>
                  </a:schemeClr>
                </a:solidFill>
                <a:latin typeface="Lato Light" panose="020F0502020204030203"/>
              </a:rPr>
              <a:t> and Resources</a:t>
            </a:r>
          </a:p>
          <a:p>
            <a:pPr marL="228600" indent="-228600">
              <a:buFont typeface="+mj-lt"/>
              <a:buAutoNum type="arabicPeriod"/>
            </a:pPr>
            <a:r>
              <a:rPr lang="en-US" sz="1000" dirty="0">
                <a:solidFill>
                  <a:schemeClr val="bg1">
                    <a:lumMod val="50000"/>
                  </a:schemeClr>
                </a:solidFill>
                <a:latin typeface="Lato Light" panose="020F0502020204030203"/>
              </a:rPr>
              <a:t>USP</a:t>
            </a:r>
          </a:p>
          <a:p>
            <a:pPr marL="228600" indent="-228600">
              <a:buFont typeface="+mj-lt"/>
              <a:buAutoNum type="arabicPeriod"/>
            </a:pPr>
            <a:r>
              <a:rPr lang="en-US" sz="1000" dirty="0">
                <a:solidFill>
                  <a:schemeClr val="bg1">
                    <a:lumMod val="50000"/>
                  </a:schemeClr>
                </a:solidFill>
                <a:latin typeface="Lato Light" panose="020F0502020204030203"/>
              </a:rPr>
              <a:t>Market share</a:t>
            </a:r>
          </a:p>
          <a:p>
            <a:pPr marL="228600" indent="-228600">
              <a:buFont typeface="+mj-lt"/>
              <a:buAutoNum type="arabicPeriod"/>
            </a:pPr>
            <a:r>
              <a:rPr lang="en-US" sz="1000" dirty="0">
                <a:solidFill>
                  <a:schemeClr val="bg1">
                    <a:lumMod val="50000"/>
                  </a:schemeClr>
                </a:solidFill>
                <a:latin typeface="Lato Light" panose="020F0502020204030203"/>
              </a:rPr>
              <a:t>Profitability</a:t>
            </a:r>
          </a:p>
          <a:p>
            <a:pPr marL="228600" indent="-228600">
              <a:buFont typeface="+mj-lt"/>
              <a:buAutoNum type="arabicPeriod"/>
            </a:pPr>
            <a:r>
              <a:rPr lang="en-US" sz="1000" dirty="0">
                <a:solidFill>
                  <a:schemeClr val="bg1">
                    <a:lumMod val="50000"/>
                  </a:schemeClr>
                </a:solidFill>
                <a:latin typeface="Lato Light" panose="020F0502020204030203"/>
              </a:rPr>
              <a:t>Patents</a:t>
            </a:r>
          </a:p>
          <a:p>
            <a:pPr marL="228600" indent="-228600">
              <a:buFont typeface="+mj-lt"/>
              <a:buAutoNum type="arabicPeriod"/>
            </a:pPr>
            <a:r>
              <a:rPr lang="en-US" sz="1000" dirty="0">
                <a:solidFill>
                  <a:schemeClr val="bg1">
                    <a:lumMod val="50000"/>
                  </a:schemeClr>
                </a:solidFill>
                <a:latin typeface="Lato Light" panose="020F0502020204030203"/>
              </a:rPr>
              <a:t>Pipeline</a:t>
            </a:r>
          </a:p>
          <a:p>
            <a:pPr marL="228600" indent="-228600">
              <a:buFont typeface="+mj-lt"/>
              <a:buAutoNum type="arabicPeriod"/>
            </a:pPr>
            <a:r>
              <a:rPr lang="en-US" sz="1000" dirty="0">
                <a:solidFill>
                  <a:schemeClr val="bg1">
                    <a:lumMod val="50000"/>
                  </a:schemeClr>
                </a:solidFill>
                <a:latin typeface="Lato Light" panose="020F0502020204030203"/>
              </a:rPr>
              <a:t>High A&amp;M Ratio</a:t>
            </a:r>
          </a:p>
          <a:p>
            <a:pPr marL="228600" indent="-228600">
              <a:buFont typeface="+mj-lt"/>
              <a:buAutoNum type="arabicPeriod"/>
            </a:pPr>
            <a:r>
              <a:rPr lang="en-US" sz="1000" dirty="0">
                <a:solidFill>
                  <a:schemeClr val="bg1">
                    <a:lumMod val="50000"/>
                  </a:schemeClr>
                </a:solidFill>
                <a:latin typeface="Lato Light" panose="020F0502020204030203"/>
              </a:rPr>
              <a:t>Competitive advantages</a:t>
            </a:r>
          </a:p>
          <a:p>
            <a:pPr marL="228600" indent="-228600">
              <a:buFont typeface="+mj-lt"/>
              <a:buAutoNum type="arabicPeriod"/>
            </a:pPr>
            <a:r>
              <a:rPr lang="en-US" sz="1000" dirty="0">
                <a:solidFill>
                  <a:schemeClr val="bg1">
                    <a:lumMod val="50000"/>
                  </a:schemeClr>
                </a:solidFill>
                <a:latin typeface="Lato Light" panose="020F0502020204030203"/>
              </a:rPr>
              <a:t>Brand share</a:t>
            </a:r>
          </a:p>
          <a:p>
            <a:pPr marL="228600" indent="-228600">
              <a:buFont typeface="+mj-lt"/>
              <a:buAutoNum type="arabicPeriod"/>
            </a:pPr>
            <a:r>
              <a:rPr lang="en-US" sz="1000" dirty="0">
                <a:solidFill>
                  <a:schemeClr val="bg1">
                    <a:lumMod val="50000"/>
                  </a:schemeClr>
                </a:solidFill>
                <a:latin typeface="Lato Light" panose="020F0502020204030203"/>
              </a:rPr>
              <a:t>Corporate brand awareness </a:t>
            </a: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8" name="Rectangle 7">
            <a:extLst>
              <a:ext uri="{FF2B5EF4-FFF2-40B4-BE49-F238E27FC236}">
                <a16:creationId xmlns:a16="http://schemas.microsoft.com/office/drawing/2014/main" id="{DF6CE0D0-750D-4E7D-81C3-282EAB77B97F}"/>
              </a:ext>
            </a:extLst>
          </p:cNvPr>
          <p:cNvSpPr/>
          <p:nvPr/>
        </p:nvSpPr>
        <p:spPr>
          <a:xfrm>
            <a:off x="1705225" y="899874"/>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Poppins" panose="00000500000000000000" pitchFamily="2" charset="0"/>
                <a:cs typeface="Poppins" panose="00000500000000000000" pitchFamily="2" charset="0"/>
              </a:rPr>
              <a:t>Strength</a:t>
            </a:r>
          </a:p>
        </p:txBody>
      </p:sp>
      <p:sp>
        <p:nvSpPr>
          <p:cNvPr id="9" name="Rectangle 8">
            <a:extLst>
              <a:ext uri="{FF2B5EF4-FFF2-40B4-BE49-F238E27FC236}">
                <a16:creationId xmlns:a16="http://schemas.microsoft.com/office/drawing/2014/main" id="{F507DBB8-6CBD-4682-A128-9DF788270329}"/>
              </a:ext>
            </a:extLst>
          </p:cNvPr>
          <p:cNvSpPr/>
          <p:nvPr/>
        </p:nvSpPr>
        <p:spPr>
          <a:xfrm>
            <a:off x="6112626" y="899874"/>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Weakness</a:t>
            </a:r>
          </a:p>
        </p:txBody>
      </p:sp>
      <p:sp>
        <p:nvSpPr>
          <p:cNvPr id="10" name="Rectangle 9">
            <a:extLst>
              <a:ext uri="{FF2B5EF4-FFF2-40B4-BE49-F238E27FC236}">
                <a16:creationId xmlns:a16="http://schemas.microsoft.com/office/drawing/2014/main" id="{42D7A4CD-FA56-416A-A31B-B85463EE8923}"/>
              </a:ext>
            </a:extLst>
          </p:cNvPr>
          <p:cNvSpPr/>
          <p:nvPr/>
        </p:nvSpPr>
        <p:spPr>
          <a:xfrm>
            <a:off x="1705225" y="3728973"/>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Opportunities </a:t>
            </a:r>
          </a:p>
        </p:txBody>
      </p:sp>
      <p:sp>
        <p:nvSpPr>
          <p:cNvPr id="11" name="Rectangle 10">
            <a:extLst>
              <a:ext uri="{FF2B5EF4-FFF2-40B4-BE49-F238E27FC236}">
                <a16:creationId xmlns:a16="http://schemas.microsoft.com/office/drawing/2014/main" id="{78AA4928-BBDB-4684-B7D9-D4BDB188C376}"/>
              </a:ext>
            </a:extLst>
          </p:cNvPr>
          <p:cNvSpPr/>
          <p:nvPr/>
        </p:nvSpPr>
        <p:spPr>
          <a:xfrm>
            <a:off x="6112626" y="3728973"/>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Threats </a:t>
            </a:r>
          </a:p>
        </p:txBody>
      </p:sp>
      <p:sp>
        <p:nvSpPr>
          <p:cNvPr id="14" name="TextBox 13">
            <a:extLst>
              <a:ext uri="{FF2B5EF4-FFF2-40B4-BE49-F238E27FC236}">
                <a16:creationId xmlns:a16="http://schemas.microsoft.com/office/drawing/2014/main" id="{DC3A014B-56DC-414E-916B-E44F27E00601}"/>
              </a:ext>
            </a:extLst>
          </p:cNvPr>
          <p:cNvSpPr txBox="1"/>
          <p:nvPr/>
        </p:nvSpPr>
        <p:spPr>
          <a:xfrm rot="16200000">
            <a:off x="543960" y="2276858"/>
            <a:ext cx="1768434" cy="30777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0000"/>
                </a:solidFill>
                <a:effectLst/>
                <a:uLnTx/>
                <a:uFillTx/>
                <a:latin typeface="Poppins" panose="00000500000000000000" pitchFamily="2" charset="0"/>
                <a:cs typeface="Poppins" panose="00000500000000000000" pitchFamily="2" charset="0"/>
              </a:rPr>
              <a:t>Internal FACTORS </a:t>
            </a:r>
          </a:p>
        </p:txBody>
      </p:sp>
      <p:sp>
        <p:nvSpPr>
          <p:cNvPr id="15" name="TextBox 14">
            <a:extLst>
              <a:ext uri="{FF2B5EF4-FFF2-40B4-BE49-F238E27FC236}">
                <a16:creationId xmlns:a16="http://schemas.microsoft.com/office/drawing/2014/main" id="{B382D2E6-B671-4AEA-BA69-4AB0D5C3DC58}"/>
              </a:ext>
            </a:extLst>
          </p:cNvPr>
          <p:cNvSpPr txBox="1"/>
          <p:nvPr/>
        </p:nvSpPr>
        <p:spPr>
          <a:xfrm rot="16200000">
            <a:off x="603852" y="4948742"/>
            <a:ext cx="1737976" cy="307777"/>
          </a:xfrm>
          <a:prstGeom prst="rect">
            <a:avLst/>
          </a:prstGeom>
          <a:solidFill>
            <a:schemeClr val="bg1"/>
          </a:solidFill>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FF0000"/>
                </a:solidFill>
                <a:effectLst/>
                <a:uLnTx/>
                <a:uFillTx/>
                <a:latin typeface="Calibri"/>
              </a:defRPr>
            </a:lvl1pPr>
          </a:lstStyle>
          <a:p>
            <a:r>
              <a:rPr lang="en-US" sz="1400" dirty="0">
                <a:latin typeface="Poppins" panose="00000500000000000000" pitchFamily="2" charset="0"/>
                <a:cs typeface="Poppins" panose="00000500000000000000" pitchFamily="2" charset="0"/>
              </a:rPr>
              <a:t>External FACTORS</a:t>
            </a:r>
          </a:p>
        </p:txBody>
      </p:sp>
      <p:sp>
        <p:nvSpPr>
          <p:cNvPr id="13" name="Rectangle 12">
            <a:extLst>
              <a:ext uri="{FF2B5EF4-FFF2-40B4-BE49-F238E27FC236}">
                <a16:creationId xmlns:a16="http://schemas.microsoft.com/office/drawing/2014/main" id="{34EC9166-0F8B-4A3E-B1A4-163D86C74762}"/>
              </a:ext>
            </a:extLst>
          </p:cNvPr>
          <p:cNvSpPr/>
          <p:nvPr/>
        </p:nvSpPr>
        <p:spPr>
          <a:xfrm>
            <a:off x="6106380" y="1167237"/>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r>
              <a:rPr lang="en-US" sz="1000" dirty="0">
                <a:solidFill>
                  <a:schemeClr val="bg1">
                    <a:lumMod val="50000"/>
                  </a:schemeClr>
                </a:solidFill>
                <a:latin typeface="Lato Light" panose="020F0502020204030203"/>
              </a:rPr>
              <a:t>Company staff , How ready are they for the market in terms of training and qualification</a:t>
            </a:r>
          </a:p>
          <a:p>
            <a:pPr marL="228600" indent="-228600">
              <a:buFont typeface="+mj-lt"/>
              <a:buAutoNum type="arabicPeriod"/>
            </a:pPr>
            <a:r>
              <a:rPr lang="en-US" sz="1000" dirty="0">
                <a:solidFill>
                  <a:schemeClr val="bg1">
                    <a:lumMod val="50000"/>
                  </a:schemeClr>
                </a:solidFill>
                <a:latin typeface="Lato Light" panose="020F0502020204030203"/>
              </a:rPr>
              <a:t>Troubling internal trends</a:t>
            </a:r>
          </a:p>
          <a:p>
            <a:pPr marL="228600" indent="-228600">
              <a:buFont typeface="+mj-lt"/>
              <a:buAutoNum type="arabicPeriod"/>
            </a:pPr>
            <a:r>
              <a:rPr lang="en-US" sz="1000" dirty="0">
                <a:solidFill>
                  <a:schemeClr val="bg1">
                    <a:lumMod val="50000"/>
                  </a:schemeClr>
                </a:solidFill>
                <a:latin typeface="Lato Light" panose="020F0502020204030203"/>
              </a:rPr>
              <a:t>Under investments</a:t>
            </a:r>
          </a:p>
          <a:p>
            <a:pPr marL="228600" indent="-228600">
              <a:buFont typeface="+mj-lt"/>
              <a:buAutoNum type="arabicPeriod"/>
            </a:pPr>
            <a:r>
              <a:rPr lang="en-US" sz="1000" dirty="0">
                <a:solidFill>
                  <a:schemeClr val="bg1">
                    <a:lumMod val="50000"/>
                  </a:schemeClr>
                </a:solidFill>
                <a:latin typeface="Lato Light" panose="020F0502020204030203"/>
              </a:rPr>
              <a:t>Operational pain points</a:t>
            </a:r>
          </a:p>
          <a:p>
            <a:pPr marL="228600" indent="-228600">
              <a:buFont typeface="+mj-lt"/>
              <a:buAutoNum type="arabicPeriod"/>
            </a:pPr>
            <a:r>
              <a:rPr lang="en-US" sz="1000" dirty="0">
                <a:solidFill>
                  <a:schemeClr val="bg1">
                    <a:lumMod val="50000"/>
                  </a:schemeClr>
                </a:solidFill>
                <a:latin typeface="Lato Light" panose="020F0502020204030203"/>
              </a:rPr>
              <a:t>Issues in functions </a:t>
            </a:r>
          </a:p>
          <a:p>
            <a:pPr marL="228600" indent="-228600">
              <a:buFont typeface="+mj-lt"/>
              <a:buAutoNum type="arabicPeriod"/>
            </a:pPr>
            <a:r>
              <a:rPr lang="en-US" sz="1000" dirty="0">
                <a:solidFill>
                  <a:schemeClr val="bg1">
                    <a:lumMod val="50000"/>
                  </a:schemeClr>
                </a:solidFill>
                <a:latin typeface="Lato Light" panose="020F0502020204030203"/>
              </a:rPr>
              <a:t>Marketing or sales strategy gaps</a:t>
            </a:r>
          </a:p>
          <a:p>
            <a:pPr marL="228600" indent="-228600">
              <a:buFont typeface="+mj-lt"/>
              <a:buAutoNum type="arabicPeriod"/>
            </a:pPr>
            <a:r>
              <a:rPr lang="en-US" sz="1000" dirty="0">
                <a:solidFill>
                  <a:schemeClr val="bg1">
                    <a:lumMod val="50000"/>
                  </a:schemeClr>
                </a:solidFill>
                <a:latin typeface="Lato Light" panose="020F0502020204030203"/>
              </a:rPr>
              <a:t>Customer feedback </a:t>
            </a:r>
          </a:p>
          <a:p>
            <a:pPr marL="228600" indent="-228600">
              <a:buFont typeface="+mj-lt"/>
              <a:buAutoNum type="arabicPeriod"/>
            </a:pPr>
            <a:r>
              <a:rPr lang="en-US" sz="1000" dirty="0">
                <a:solidFill>
                  <a:schemeClr val="bg1">
                    <a:lumMod val="50000"/>
                  </a:schemeClr>
                </a:solidFill>
                <a:latin typeface="Lato Light" panose="020F0502020204030203"/>
              </a:rPr>
              <a:t>Category trends</a:t>
            </a:r>
          </a:p>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27" name="Rectangle 26">
            <a:extLst>
              <a:ext uri="{FF2B5EF4-FFF2-40B4-BE49-F238E27FC236}">
                <a16:creationId xmlns:a16="http://schemas.microsoft.com/office/drawing/2014/main" id="{494CA72C-3C70-43CF-8292-D74A12092B6A}"/>
              </a:ext>
            </a:extLst>
          </p:cNvPr>
          <p:cNvSpPr/>
          <p:nvPr/>
        </p:nvSpPr>
        <p:spPr>
          <a:xfrm>
            <a:off x="6111299" y="4007634"/>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r>
              <a:rPr lang="en-US" sz="1000" dirty="0">
                <a:solidFill>
                  <a:schemeClr val="bg1">
                    <a:lumMod val="50000"/>
                  </a:schemeClr>
                </a:solidFill>
                <a:latin typeface="Lato Light" panose="020F0502020204030203"/>
              </a:rPr>
              <a:t>Our performance in relation to economic boom - bust cycles</a:t>
            </a:r>
          </a:p>
          <a:p>
            <a:pPr marL="228600" indent="-228600">
              <a:buFont typeface="+mj-lt"/>
              <a:buAutoNum type="arabicPeriod"/>
            </a:pPr>
            <a:r>
              <a:rPr lang="en-US" sz="1000" dirty="0">
                <a:solidFill>
                  <a:schemeClr val="bg1">
                    <a:lumMod val="50000"/>
                  </a:schemeClr>
                </a:solidFill>
                <a:latin typeface="Lato Light" panose="020F0502020204030203"/>
              </a:rPr>
              <a:t>Legislation</a:t>
            </a:r>
          </a:p>
          <a:p>
            <a:pPr marL="228600" indent="-228600">
              <a:buFont typeface="+mj-lt"/>
              <a:buAutoNum type="arabicPeriod"/>
            </a:pPr>
            <a:r>
              <a:rPr lang="en-US" sz="1000" dirty="0">
                <a:solidFill>
                  <a:schemeClr val="bg1">
                    <a:lumMod val="50000"/>
                  </a:schemeClr>
                </a:solidFill>
                <a:latin typeface="Lato Light" panose="020F0502020204030203"/>
              </a:rPr>
              <a:t>Regulations</a:t>
            </a:r>
          </a:p>
          <a:p>
            <a:pPr marL="228600" indent="-228600">
              <a:buFont typeface="+mj-lt"/>
              <a:buAutoNum type="arabicPeriod"/>
            </a:pPr>
            <a:r>
              <a:rPr lang="en-US" sz="1000" dirty="0">
                <a:solidFill>
                  <a:schemeClr val="bg1">
                    <a:lumMod val="50000"/>
                  </a:schemeClr>
                </a:solidFill>
                <a:latin typeface="Lato Light" panose="020F0502020204030203"/>
              </a:rPr>
              <a:t>Organizational culture</a:t>
            </a:r>
          </a:p>
          <a:p>
            <a:pPr marL="228600" indent="-228600">
              <a:buFont typeface="+mj-lt"/>
              <a:buAutoNum type="arabicPeriod"/>
            </a:pPr>
            <a:r>
              <a:rPr lang="en-US" sz="1000" dirty="0">
                <a:solidFill>
                  <a:schemeClr val="bg1">
                    <a:lumMod val="50000"/>
                  </a:schemeClr>
                </a:solidFill>
                <a:latin typeface="Lato Light" panose="020F0502020204030203"/>
              </a:rPr>
              <a:t>Product or service compatibility with market expectations  </a:t>
            </a:r>
          </a:p>
        </p:txBody>
      </p:sp>
      <p:sp>
        <p:nvSpPr>
          <p:cNvPr id="29" name="TextBox 28">
            <a:extLst>
              <a:ext uri="{FF2B5EF4-FFF2-40B4-BE49-F238E27FC236}">
                <a16:creationId xmlns:a16="http://schemas.microsoft.com/office/drawing/2014/main" id="{429778BA-F9EE-463B-A0E1-7DA85DE45323}"/>
              </a:ext>
            </a:extLst>
          </p:cNvPr>
          <p:cNvSpPr txBox="1"/>
          <p:nvPr/>
        </p:nvSpPr>
        <p:spPr>
          <a:xfrm>
            <a:off x="2051215" y="4062392"/>
            <a:ext cx="3865648" cy="261610"/>
          </a:xfrm>
          <a:prstGeom prst="rect">
            <a:avLst/>
          </a:prstGeom>
          <a:noFill/>
        </p:spPr>
        <p:txBody>
          <a:bodyPr wrap="square" rtlCol="0">
            <a:spAutoFit/>
          </a:bodyPr>
          <a:lstStyle/>
          <a:p>
            <a:pPr algn="ctr"/>
            <a:r>
              <a:rPr lang="en-GB" sz="1050" dirty="0">
                <a:latin typeface="Lato Light" panose="020F0502020204030203"/>
              </a:rPr>
              <a:t>Opportunities = Creative solutions </a:t>
            </a:r>
          </a:p>
        </p:txBody>
      </p:sp>
      <p:sp>
        <p:nvSpPr>
          <p:cNvPr id="30" name="TextBox 29">
            <a:extLst>
              <a:ext uri="{FF2B5EF4-FFF2-40B4-BE49-F238E27FC236}">
                <a16:creationId xmlns:a16="http://schemas.microsoft.com/office/drawing/2014/main" id="{FDEE174E-C0EE-4CBF-A091-5953387424D4}"/>
              </a:ext>
            </a:extLst>
          </p:cNvPr>
          <p:cNvSpPr txBox="1"/>
          <p:nvPr/>
        </p:nvSpPr>
        <p:spPr>
          <a:xfrm>
            <a:off x="1935040" y="1206615"/>
            <a:ext cx="3865648" cy="261610"/>
          </a:xfrm>
          <a:prstGeom prst="rect">
            <a:avLst/>
          </a:prstGeom>
          <a:noFill/>
        </p:spPr>
        <p:txBody>
          <a:bodyPr wrap="square" rtlCol="0">
            <a:spAutoFit/>
          </a:bodyPr>
          <a:lstStyle/>
          <a:p>
            <a:pPr algn="ctr"/>
            <a:r>
              <a:rPr lang="en-GB" sz="1050" dirty="0">
                <a:latin typeface="Lato Light" panose="020F0502020204030203"/>
              </a:rPr>
              <a:t>Highest scores </a:t>
            </a:r>
          </a:p>
        </p:txBody>
      </p:sp>
      <p:sp>
        <p:nvSpPr>
          <p:cNvPr id="7168" name="TextBox 7167">
            <a:extLst>
              <a:ext uri="{FF2B5EF4-FFF2-40B4-BE49-F238E27FC236}">
                <a16:creationId xmlns:a16="http://schemas.microsoft.com/office/drawing/2014/main" id="{B03ACAAF-2BE2-4A33-89C4-C8ECDE086E63}"/>
              </a:ext>
            </a:extLst>
          </p:cNvPr>
          <p:cNvSpPr txBox="1"/>
          <p:nvPr/>
        </p:nvSpPr>
        <p:spPr>
          <a:xfrm>
            <a:off x="6361102" y="4068878"/>
            <a:ext cx="4334014" cy="253916"/>
          </a:xfrm>
          <a:prstGeom prst="rect">
            <a:avLst/>
          </a:prstGeom>
          <a:noFill/>
        </p:spPr>
        <p:txBody>
          <a:bodyPr wrap="square" rtlCol="0">
            <a:spAutoFit/>
          </a:bodyPr>
          <a:lstStyle/>
          <a:p>
            <a:pPr algn="ctr"/>
            <a:r>
              <a:rPr lang="en-GB" sz="1050" dirty="0">
                <a:latin typeface="Lato Light" panose="020F0502020204030203"/>
              </a:rPr>
              <a:t>Potential and real threats </a:t>
            </a:r>
          </a:p>
        </p:txBody>
      </p:sp>
      <p:sp>
        <p:nvSpPr>
          <p:cNvPr id="7169" name="TextBox 7168">
            <a:extLst>
              <a:ext uri="{FF2B5EF4-FFF2-40B4-BE49-F238E27FC236}">
                <a16:creationId xmlns:a16="http://schemas.microsoft.com/office/drawing/2014/main" id="{BCC8701D-9D0F-4A3E-9C44-D160CD2C0254}"/>
              </a:ext>
            </a:extLst>
          </p:cNvPr>
          <p:cNvSpPr txBox="1"/>
          <p:nvPr/>
        </p:nvSpPr>
        <p:spPr>
          <a:xfrm>
            <a:off x="6244927" y="1213101"/>
            <a:ext cx="4334014" cy="253916"/>
          </a:xfrm>
          <a:prstGeom prst="rect">
            <a:avLst/>
          </a:prstGeom>
          <a:noFill/>
        </p:spPr>
        <p:txBody>
          <a:bodyPr wrap="square" rtlCol="0">
            <a:spAutoFit/>
          </a:bodyPr>
          <a:lstStyle/>
          <a:p>
            <a:pPr algn="ctr"/>
            <a:r>
              <a:rPr lang="en-GB" sz="1050" dirty="0">
                <a:latin typeface="Lato Light" panose="020F0502020204030203"/>
              </a:rPr>
              <a:t>Prevention of growth and improvement </a:t>
            </a:r>
          </a:p>
        </p:txBody>
      </p:sp>
      <p:sp>
        <p:nvSpPr>
          <p:cNvPr id="19" name="TextBox 18">
            <a:extLst>
              <a:ext uri="{FF2B5EF4-FFF2-40B4-BE49-F238E27FC236}">
                <a16:creationId xmlns:a16="http://schemas.microsoft.com/office/drawing/2014/main" id="{E84B5F4A-5544-4E7A-8D3F-7F3A0A04D11C}"/>
              </a:ext>
            </a:extLst>
          </p:cNvPr>
          <p:cNvSpPr txBox="1"/>
          <p:nvPr/>
        </p:nvSpPr>
        <p:spPr>
          <a:xfrm>
            <a:off x="8872" y="5104"/>
            <a:ext cx="9525741"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Strategic Analysis Tool</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20" name="Picture 19" descr="Logo&#10;&#10;Description automatically generated">
            <a:extLst>
              <a:ext uri="{FF2B5EF4-FFF2-40B4-BE49-F238E27FC236}">
                <a16:creationId xmlns:a16="http://schemas.microsoft.com/office/drawing/2014/main" id="{6DBF1263-E51F-458D-84A7-1ACCEA5F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8659" y="123575"/>
            <a:ext cx="1566908" cy="364698"/>
          </a:xfrm>
          <a:prstGeom prst="rect">
            <a:avLst/>
          </a:prstGeom>
        </p:spPr>
      </p:pic>
      <p:sp>
        <p:nvSpPr>
          <p:cNvPr id="2" name="Rectangle 1">
            <a:extLst>
              <a:ext uri="{FF2B5EF4-FFF2-40B4-BE49-F238E27FC236}">
                <a16:creationId xmlns:a16="http://schemas.microsoft.com/office/drawing/2014/main" id="{94801EAF-3A60-4254-9BE1-31A8E38AC0A9}"/>
              </a:ext>
            </a:extLst>
          </p:cNvPr>
          <p:cNvSpPr/>
          <p:nvPr/>
        </p:nvSpPr>
        <p:spPr>
          <a:xfrm>
            <a:off x="9561254" y="584438"/>
            <a:ext cx="852256" cy="2563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6012</a:t>
            </a:r>
          </a:p>
        </p:txBody>
      </p:sp>
      <p:sp>
        <p:nvSpPr>
          <p:cNvPr id="17" name="TextBox 16">
            <a:extLst>
              <a:ext uri="{FF2B5EF4-FFF2-40B4-BE49-F238E27FC236}">
                <a16:creationId xmlns:a16="http://schemas.microsoft.com/office/drawing/2014/main" id="{0B4FC4FD-30E2-AE2E-97B4-3A1404E652C5}"/>
              </a:ext>
            </a:extLst>
          </p:cNvPr>
          <p:cNvSpPr txBox="1"/>
          <p:nvPr/>
        </p:nvSpPr>
        <p:spPr>
          <a:xfrm>
            <a:off x="4838700" y="6619875"/>
            <a:ext cx="3429000" cy="246221"/>
          </a:xfrm>
          <a:prstGeom prst="rect">
            <a:avLst/>
          </a:prstGeom>
          <a:noFill/>
        </p:spPr>
        <p:txBody>
          <a:bodyPr wrap="square" rtlCol="0">
            <a:spAutoFit/>
          </a:bodyPr>
          <a:lstStyle/>
          <a:p>
            <a:pPr algn="ctr"/>
            <a:r>
              <a:rPr lang="en-GB" sz="1000" dirty="0"/>
              <a:t>www.upskilpro.com</a:t>
            </a:r>
          </a:p>
        </p:txBody>
      </p:sp>
      <p:sp>
        <p:nvSpPr>
          <p:cNvPr id="18" name="TextBox 17">
            <a:extLst>
              <a:ext uri="{FF2B5EF4-FFF2-40B4-BE49-F238E27FC236}">
                <a16:creationId xmlns:a16="http://schemas.microsoft.com/office/drawing/2014/main" id="{634489B4-0250-8397-091C-94525A75C076}"/>
              </a:ext>
            </a:extLst>
          </p:cNvPr>
          <p:cNvSpPr txBox="1"/>
          <p:nvPr/>
        </p:nvSpPr>
        <p:spPr>
          <a:xfrm>
            <a:off x="6381750" y="6115050"/>
            <a:ext cx="5600700" cy="230832"/>
          </a:xfrm>
          <a:prstGeom prst="rect">
            <a:avLst/>
          </a:prstGeom>
          <a:noFill/>
        </p:spPr>
        <p:txBody>
          <a:bodyPr wrap="square" rtlCol="0">
            <a:spAutoFit/>
          </a:bodyPr>
          <a:lstStyle/>
          <a:p>
            <a:pPr algn="ctr"/>
            <a:r>
              <a:rPr lang="en-GB" sz="900" dirty="0"/>
              <a:t>The full tool is downloadable from </a:t>
            </a:r>
            <a:r>
              <a:rPr lang="en-GB" sz="900" dirty="0">
                <a:hlinkClick r:id="rId3"/>
              </a:rPr>
              <a:t>www.upskilpro.com</a:t>
            </a:r>
            <a:r>
              <a:rPr lang="en-GB" sz="900" dirty="0"/>
              <a:t> , please use the number in the red box for reference </a:t>
            </a:r>
          </a:p>
        </p:txBody>
      </p:sp>
    </p:spTree>
    <p:extLst>
      <p:ext uri="{BB962C8B-B14F-4D97-AF65-F5344CB8AC3E}">
        <p14:creationId xmlns:p14="http://schemas.microsoft.com/office/powerpoint/2010/main" val="221500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40B23A-BE88-933C-5E44-F4B17521A3EB}"/>
              </a:ext>
            </a:extLst>
          </p:cNvPr>
          <p:cNvSpPr txBox="1"/>
          <p:nvPr/>
        </p:nvSpPr>
        <p:spPr>
          <a:xfrm>
            <a:off x="923924" y="1328261"/>
            <a:ext cx="8829675" cy="830997"/>
          </a:xfrm>
          <a:prstGeom prst="rect">
            <a:avLst/>
          </a:prstGeom>
          <a:noFill/>
        </p:spPr>
        <p:txBody>
          <a:bodyPr wrap="square">
            <a:spAutoFit/>
          </a:bodyPr>
          <a:lstStyle/>
          <a:p>
            <a:pPr algn="l"/>
            <a:r>
              <a:rPr lang="en-GB" sz="1200" b="1" i="0" u="none" strike="noStrike" baseline="0" dirty="0">
                <a:latin typeface="+mj-lt"/>
              </a:rPr>
              <a:t>What happens to the results of the audit?</a:t>
            </a:r>
          </a:p>
          <a:p>
            <a:pPr algn="l"/>
            <a:endParaRPr lang="en-GB" sz="1200" b="0" i="0" u="none" strike="noStrike" baseline="0" dirty="0">
              <a:latin typeface="+mj-lt"/>
            </a:endParaRPr>
          </a:p>
          <a:p>
            <a:pPr algn="l"/>
            <a:r>
              <a:rPr lang="en-GB" sz="1200" b="0" i="0" u="none" strike="noStrike" baseline="0" dirty="0">
                <a:latin typeface="+mj-lt"/>
              </a:rPr>
              <a:t>An audit should be conducted with a means to evaluate and protect Strength &amp; Weaknesses and protect and manage the Opportunities and threats coming </a:t>
            </a:r>
            <a:r>
              <a:rPr lang="en-GB" sz="1200" dirty="0">
                <a:latin typeface="+mj-lt"/>
              </a:rPr>
              <a:t>fr</a:t>
            </a:r>
            <a:r>
              <a:rPr lang="en-GB" sz="1200" b="0" i="0" u="none" strike="noStrike" baseline="0" dirty="0">
                <a:latin typeface="+mj-lt"/>
              </a:rPr>
              <a:t>om external sources </a:t>
            </a:r>
            <a:endParaRPr lang="en-GB" sz="1200" dirty="0">
              <a:latin typeface="+mj-lt"/>
            </a:endParaRPr>
          </a:p>
        </p:txBody>
      </p:sp>
      <p:sp>
        <p:nvSpPr>
          <p:cNvPr id="7" name="TextBox 6">
            <a:extLst>
              <a:ext uri="{FF2B5EF4-FFF2-40B4-BE49-F238E27FC236}">
                <a16:creationId xmlns:a16="http://schemas.microsoft.com/office/drawing/2014/main" id="{15734394-F642-6AD2-BD3B-605B84933FA3}"/>
              </a:ext>
            </a:extLst>
          </p:cNvPr>
          <p:cNvSpPr txBox="1"/>
          <p:nvPr/>
        </p:nvSpPr>
        <p:spPr>
          <a:xfrm>
            <a:off x="885824" y="2257425"/>
            <a:ext cx="6762751" cy="3785652"/>
          </a:xfrm>
          <a:prstGeom prst="rect">
            <a:avLst/>
          </a:prstGeom>
          <a:noFill/>
        </p:spPr>
        <p:txBody>
          <a:bodyPr wrap="square">
            <a:spAutoFit/>
          </a:bodyPr>
          <a:lstStyle/>
          <a:p>
            <a:pPr algn="l"/>
            <a:r>
              <a:rPr lang="en-GB" sz="1200" b="0" i="0" u="none" strike="noStrike" baseline="0" dirty="0"/>
              <a:t>One key suggestion to organisations is to conduct the audit with a view to actioning the audit , most companies use the audit as a back up for decisions already made , or to strengthen their marketing plans visual impact. While at the audit stage </a:t>
            </a:r>
          </a:p>
          <a:p>
            <a:pPr algn="l"/>
            <a:endParaRPr lang="en-GB" sz="1200" dirty="0"/>
          </a:p>
          <a:p>
            <a:pPr algn="l"/>
            <a:r>
              <a:rPr lang="en-GB" sz="1200" dirty="0"/>
              <a:t>Key issues at the audit  stage is </a:t>
            </a:r>
            <a:r>
              <a:rPr lang="en-GB" sz="1200" b="0" i="0" u="none" strike="noStrike" baseline="0" dirty="0"/>
              <a:t> Rather insufficient attention on analysis and specifically focusing on which trends and vertical  developments will affect the organisation and company accordingly it's important to develop a complete checklist which suits your business and prioritise them into most to least important that way you stay focused on the important ones.</a:t>
            </a:r>
          </a:p>
          <a:p>
            <a:pPr algn="l"/>
            <a:endParaRPr lang="en-GB" sz="1200" dirty="0"/>
          </a:p>
          <a:p>
            <a:pPr algn="l"/>
            <a:r>
              <a:rPr lang="en-GB" sz="1200" b="0" i="0" u="none" strike="noStrike" baseline="0" dirty="0"/>
              <a:t>Another aspect is over reliance on information that is not central do your marketing and companies situation by this beautiful do and under an unnecessary clutter of reports , detailed yet unnecessary history my product all of which maybe summarised into a line or two or better still not included in the initial analysis as they are not central .</a:t>
            </a:r>
          </a:p>
          <a:p>
            <a:pPr algn="l"/>
            <a:endParaRPr lang="en-GB" sz="1200" dirty="0"/>
          </a:p>
          <a:p>
            <a:pPr algn="l"/>
            <a:r>
              <a:rPr lang="en-GB" sz="1200" b="0" i="0" u="none" strike="noStrike" baseline="0" dirty="0"/>
              <a:t>Developing a checklist which is completely relevant do your business is one way of staying on focus to ensuring your resources are completely aligned to your evaluation</a:t>
            </a:r>
          </a:p>
          <a:p>
            <a:pPr algn="l"/>
            <a:endParaRPr lang="en-GB" sz="1200" dirty="0"/>
          </a:p>
          <a:p>
            <a:pPr algn="l"/>
            <a:r>
              <a:rPr lang="en-GB" sz="1200" b="0" i="0" u="none" strike="noStrike" baseline="0" dirty="0"/>
              <a:t> </a:t>
            </a:r>
          </a:p>
          <a:p>
            <a:pPr algn="l"/>
            <a:endParaRPr lang="en-GB" sz="1200" b="0" i="0" u="none" strike="noStrike" baseline="0" dirty="0"/>
          </a:p>
          <a:p>
            <a:pPr algn="l"/>
            <a:endParaRPr lang="en-GB" sz="1200" dirty="0"/>
          </a:p>
        </p:txBody>
      </p:sp>
      <p:sp>
        <p:nvSpPr>
          <p:cNvPr id="8" name="TextBox 7">
            <a:extLst>
              <a:ext uri="{FF2B5EF4-FFF2-40B4-BE49-F238E27FC236}">
                <a16:creationId xmlns:a16="http://schemas.microsoft.com/office/drawing/2014/main" id="{469F1A52-16AE-0F0E-4977-74F406AA133F}"/>
              </a:ext>
            </a:extLst>
          </p:cNvPr>
          <p:cNvSpPr txBox="1"/>
          <p:nvPr/>
        </p:nvSpPr>
        <p:spPr>
          <a:xfrm>
            <a:off x="345142" y="9354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SWOT Analysis </a:t>
            </a:r>
            <a:endParaRPr lang="en-GB" sz="1400" dirty="0">
              <a:latin typeface="Poppins" panose="00000500000000000000" pitchFamily="2" charset="0"/>
              <a:cs typeface="Poppins" panose="00000500000000000000" pitchFamily="2" charset="0"/>
            </a:endParaRPr>
          </a:p>
        </p:txBody>
      </p:sp>
      <p:pic>
        <p:nvPicPr>
          <p:cNvPr id="9" name="Picture 8" descr="Logo&#10;&#10;Description automatically generated">
            <a:extLst>
              <a:ext uri="{FF2B5EF4-FFF2-40B4-BE49-F238E27FC236}">
                <a16:creationId xmlns:a16="http://schemas.microsoft.com/office/drawing/2014/main" id="{B37F4AD4-C9B2-84E3-A502-0E8E2F444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39B91D2C-E76D-3A95-7451-E30DC4D332C5}"/>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pic>
        <p:nvPicPr>
          <p:cNvPr id="1028" name="Picture 4" descr="Set of audit simple icons in black">
            <a:extLst>
              <a:ext uri="{FF2B5EF4-FFF2-40B4-BE49-F238E27FC236}">
                <a16:creationId xmlns:a16="http://schemas.microsoft.com/office/drawing/2014/main" id="{04A79F7A-13F3-6868-EE8E-3506E584A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49" y="2893219"/>
            <a:ext cx="4619625" cy="1154906"/>
          </a:xfrm>
          <a:prstGeom prst="rect">
            <a:avLst/>
          </a:prstGeom>
          <a:solidFill>
            <a:schemeClr val="tx1">
              <a:lumMod val="50000"/>
              <a:lumOff val="50000"/>
            </a:schemeClr>
          </a:solidFill>
        </p:spPr>
      </p:pic>
    </p:spTree>
    <p:extLst>
      <p:ext uri="{BB962C8B-B14F-4D97-AF65-F5344CB8AC3E}">
        <p14:creationId xmlns:p14="http://schemas.microsoft.com/office/powerpoint/2010/main" val="3621246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9C82F-A8C9-80C7-EE3F-2FB3BABC96D5}"/>
              </a:ext>
            </a:extLst>
          </p:cNvPr>
          <p:cNvSpPr txBox="1"/>
          <p:nvPr/>
        </p:nvSpPr>
        <p:spPr>
          <a:xfrm>
            <a:off x="268942" y="207845"/>
            <a:ext cx="10056158"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Assumptions</a:t>
            </a:r>
          </a:p>
        </p:txBody>
      </p:sp>
      <p:sp>
        <p:nvSpPr>
          <p:cNvPr id="5" name="TextBox 4">
            <a:extLst>
              <a:ext uri="{FF2B5EF4-FFF2-40B4-BE49-F238E27FC236}">
                <a16:creationId xmlns:a16="http://schemas.microsoft.com/office/drawing/2014/main" id="{01733870-8806-9928-FC12-3F830C296FA1}"/>
              </a:ext>
            </a:extLst>
          </p:cNvPr>
          <p:cNvSpPr txBox="1"/>
          <p:nvPr/>
        </p:nvSpPr>
        <p:spPr>
          <a:xfrm>
            <a:off x="695325" y="1812995"/>
            <a:ext cx="5314950" cy="3385542"/>
          </a:xfrm>
          <a:prstGeom prst="rect">
            <a:avLst/>
          </a:prstGeom>
          <a:noFill/>
        </p:spPr>
        <p:txBody>
          <a:bodyPr wrap="square">
            <a:spAutoFit/>
          </a:bodyPr>
          <a:lstStyle/>
          <a:p>
            <a:pPr algn="l"/>
            <a:r>
              <a:rPr lang="en-GB" sz="1400" b="0" i="0" u="none" strike="noStrike" baseline="0" dirty="0">
                <a:latin typeface="+mj-lt"/>
              </a:rPr>
              <a:t>Every marketing plan with reference to the external environment will have a set of key assumptions this is simply to let the audience and the team know what their external intelligence sources or letting them know of the developing competition which they should plan in for their engagement .</a:t>
            </a:r>
          </a:p>
          <a:p>
            <a:pPr algn="l"/>
            <a:endParaRPr lang="en-GB" sz="1400" dirty="0">
              <a:latin typeface="+mj-lt"/>
            </a:endParaRPr>
          </a:p>
          <a:p>
            <a:pPr algn="l"/>
            <a:r>
              <a:rPr lang="en-GB" sz="1400" b="0" i="0" u="none" strike="noStrike" baseline="0" dirty="0">
                <a:latin typeface="+mj-lt"/>
              </a:rPr>
              <a:t>What is the marketing planning process and the audit in particular and the SWOT analysis assumptions will I have been engaged and these assumptions have to be made before the planning process can proceed in a simpler way this is part of standardising the planning environment do keep in mind assumptions or a statement off market development based on marketing intelligence gathered from the external environment accordingly assumptions are few but critical and central to the planning process good examples off assumptions are in the box on right.</a:t>
            </a:r>
            <a:endParaRPr lang="en-GB" sz="1400" dirty="0">
              <a:latin typeface="+mj-lt"/>
            </a:endParaRPr>
          </a:p>
        </p:txBody>
      </p:sp>
      <p:grpSp>
        <p:nvGrpSpPr>
          <p:cNvPr id="4" name="Group 3">
            <a:extLst>
              <a:ext uri="{FF2B5EF4-FFF2-40B4-BE49-F238E27FC236}">
                <a16:creationId xmlns:a16="http://schemas.microsoft.com/office/drawing/2014/main" id="{CA6D3E90-2EA4-2531-F0F1-C68DFAECE909}"/>
              </a:ext>
            </a:extLst>
          </p:cNvPr>
          <p:cNvGrpSpPr/>
          <p:nvPr/>
        </p:nvGrpSpPr>
        <p:grpSpPr>
          <a:xfrm>
            <a:off x="6238875" y="1781175"/>
            <a:ext cx="5124450" cy="4040873"/>
            <a:chOff x="6238875" y="1781175"/>
            <a:chExt cx="5124450" cy="4040873"/>
          </a:xfrm>
        </p:grpSpPr>
        <p:sp>
          <p:nvSpPr>
            <p:cNvPr id="8" name="Rectangle 7">
              <a:extLst>
                <a:ext uri="{FF2B5EF4-FFF2-40B4-BE49-F238E27FC236}">
                  <a16:creationId xmlns:a16="http://schemas.microsoft.com/office/drawing/2014/main" id="{F49B5294-CD53-6C2B-9B1C-8C0E4AB2ED99}"/>
                </a:ext>
              </a:extLst>
            </p:cNvPr>
            <p:cNvSpPr/>
            <p:nvPr/>
          </p:nvSpPr>
          <p:spPr>
            <a:xfrm>
              <a:off x="6238875" y="1781175"/>
              <a:ext cx="5124450" cy="20288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65000"/>
                      <a:lumOff val="35000"/>
                    </a:schemeClr>
                  </a:solidFill>
                </a:rPr>
                <a:t>Key assumption examples use mainly as reference </a:t>
              </a:r>
            </a:p>
            <a:p>
              <a:pPr algn="ctr"/>
              <a:endParaRPr lang="en-GB" sz="1200" dirty="0">
                <a:solidFill>
                  <a:schemeClr val="tx1">
                    <a:lumMod val="65000"/>
                    <a:lumOff val="35000"/>
                  </a:schemeClr>
                </a:solidFill>
              </a:endParaRPr>
            </a:p>
            <a:p>
              <a:pPr marL="228600" indent="-228600">
                <a:buFont typeface="+mj-lt"/>
                <a:buAutoNum type="arabicPeriod"/>
              </a:pPr>
              <a:r>
                <a:rPr lang="en-GB" sz="1200" dirty="0">
                  <a:solidFill>
                    <a:schemeClr val="tx1">
                      <a:lumMod val="65000"/>
                      <a:lumOff val="35000"/>
                    </a:schemeClr>
                  </a:solidFill>
                </a:rPr>
                <a:t>Manufacturing plant capacity will increase from 103% to 120% as part of new plans coming into operation </a:t>
              </a:r>
            </a:p>
            <a:p>
              <a:pPr marL="228600" indent="-228600">
                <a:buFont typeface="+mj-lt"/>
                <a:buAutoNum type="arabicPeriod"/>
              </a:pPr>
              <a:r>
                <a:rPr lang="en-GB" sz="1200" dirty="0">
                  <a:solidFill>
                    <a:schemeClr val="tx1">
                      <a:lumMod val="65000"/>
                      <a:lumOff val="35000"/>
                    </a:schemeClr>
                  </a:solidFill>
                </a:rPr>
                <a:t>Price engagement will force net prize levels down by 12% across all product categories </a:t>
              </a:r>
            </a:p>
            <a:p>
              <a:pPr marL="228600" indent="-228600">
                <a:buFont typeface="+mj-lt"/>
                <a:buAutoNum type="arabicPeriod"/>
              </a:pPr>
              <a:r>
                <a:rPr lang="en-GB" sz="1200" dirty="0">
                  <a:solidFill>
                    <a:schemeClr val="tx1">
                      <a:lumMod val="65000"/>
                      <a:lumOff val="35000"/>
                    </a:schemeClr>
                  </a:solidFill>
                </a:rPr>
                <a:t>Expected new product introduction buy competitor why will be introduced by Q2 </a:t>
              </a:r>
            </a:p>
          </p:txBody>
        </p:sp>
        <p:pic>
          <p:nvPicPr>
            <p:cNvPr id="3074" name="Picture 2" descr="Business Intelligence - Hand drawn vector illustration">
              <a:extLst>
                <a:ext uri="{FF2B5EF4-FFF2-40B4-BE49-F238E27FC236}">
                  <a16:creationId xmlns:a16="http://schemas.microsoft.com/office/drawing/2014/main" id="{2D29E8A3-4C0F-A0DC-CEA1-0711D85EAF1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78455" y="3565254"/>
              <a:ext cx="2905622" cy="22567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0469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D505D9-D7D1-D74D-E969-50ACDBBE508A}"/>
              </a:ext>
            </a:extLst>
          </p:cNvPr>
          <p:cNvPicPr>
            <a:picLocks noChangeAspect="1"/>
          </p:cNvPicPr>
          <p:nvPr/>
        </p:nvPicPr>
        <p:blipFill>
          <a:blip r:embed="rId2"/>
          <a:stretch>
            <a:fillRect/>
          </a:stretch>
        </p:blipFill>
        <p:spPr>
          <a:xfrm>
            <a:off x="1465306" y="723900"/>
            <a:ext cx="9384126" cy="5734050"/>
          </a:xfrm>
          <a:prstGeom prst="rect">
            <a:avLst/>
          </a:prstGeom>
        </p:spPr>
      </p:pic>
      <p:sp>
        <p:nvSpPr>
          <p:cNvPr id="4" name="TextBox 3">
            <a:extLst>
              <a:ext uri="{FF2B5EF4-FFF2-40B4-BE49-F238E27FC236}">
                <a16:creationId xmlns:a16="http://schemas.microsoft.com/office/drawing/2014/main" id="{84EFB7A7-5E3E-736F-84A1-49A0B8F3CA12}"/>
              </a:ext>
            </a:extLst>
          </p:cNvPr>
          <p:cNvSpPr txBox="1"/>
          <p:nvPr/>
        </p:nvSpPr>
        <p:spPr>
          <a:xfrm>
            <a:off x="8872" y="5104"/>
            <a:ext cx="9525741"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dirty="0">
                <a:latin typeface="Poppins" panose="00000500000000000000" pitchFamily="2" charset="0"/>
                <a:ea typeface="Lato Light" panose="020F0502020204030203" pitchFamily="34" charset="0"/>
                <a:cs typeface="Poppins" panose="00000500000000000000" pitchFamily="2" charset="0"/>
              </a:rPr>
              <a:t>SWOT Analysis </a:t>
            </a:r>
          </a:p>
        </p:txBody>
      </p:sp>
      <p:pic>
        <p:nvPicPr>
          <p:cNvPr id="5" name="Picture 4" descr="Logo&#10;&#10;Description automatically generated">
            <a:extLst>
              <a:ext uri="{FF2B5EF4-FFF2-40B4-BE49-F238E27FC236}">
                <a16:creationId xmlns:a16="http://schemas.microsoft.com/office/drawing/2014/main" id="{41E4000F-83F6-C205-A4CE-5BAE5351F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8659" y="123575"/>
            <a:ext cx="1566908" cy="364698"/>
          </a:xfrm>
          <a:prstGeom prst="rect">
            <a:avLst/>
          </a:prstGeom>
        </p:spPr>
      </p:pic>
      <p:sp>
        <p:nvSpPr>
          <p:cNvPr id="6" name="TextBox 5">
            <a:extLst>
              <a:ext uri="{FF2B5EF4-FFF2-40B4-BE49-F238E27FC236}">
                <a16:creationId xmlns:a16="http://schemas.microsoft.com/office/drawing/2014/main" id="{F1FF58EB-6F1F-DCAC-D1C5-74D0963E64C8}"/>
              </a:ext>
            </a:extLst>
          </p:cNvPr>
          <p:cNvSpPr txBox="1"/>
          <p:nvPr/>
        </p:nvSpPr>
        <p:spPr>
          <a:xfrm>
            <a:off x="4838700" y="6619875"/>
            <a:ext cx="3429000" cy="246221"/>
          </a:xfrm>
          <a:prstGeom prst="rect">
            <a:avLst/>
          </a:prstGeom>
          <a:noFill/>
        </p:spPr>
        <p:txBody>
          <a:bodyPr wrap="square" rtlCol="0">
            <a:spAutoFit/>
          </a:bodyPr>
          <a:lstStyle/>
          <a:p>
            <a:pPr algn="ctr"/>
            <a:r>
              <a:rPr lang="en-GB" sz="1000" dirty="0"/>
              <a:t>www.upskilpro.com</a:t>
            </a:r>
          </a:p>
        </p:txBody>
      </p:sp>
      <p:sp>
        <p:nvSpPr>
          <p:cNvPr id="7" name="TextBox 6">
            <a:extLst>
              <a:ext uri="{FF2B5EF4-FFF2-40B4-BE49-F238E27FC236}">
                <a16:creationId xmlns:a16="http://schemas.microsoft.com/office/drawing/2014/main" id="{C1F1952E-F8EE-2A98-AD2F-7243A5B26230}"/>
              </a:ext>
            </a:extLst>
          </p:cNvPr>
          <p:cNvSpPr txBox="1"/>
          <p:nvPr/>
        </p:nvSpPr>
        <p:spPr>
          <a:xfrm>
            <a:off x="6419850" y="6381750"/>
            <a:ext cx="5600700" cy="230832"/>
          </a:xfrm>
          <a:prstGeom prst="rect">
            <a:avLst/>
          </a:prstGeom>
          <a:noFill/>
        </p:spPr>
        <p:txBody>
          <a:bodyPr wrap="square" rtlCol="0">
            <a:spAutoFit/>
          </a:bodyPr>
          <a:lstStyle/>
          <a:p>
            <a:pPr algn="ctr"/>
            <a:r>
              <a:rPr lang="en-GB" sz="900" dirty="0"/>
              <a:t>The full tool is downloadable from </a:t>
            </a:r>
            <a:r>
              <a:rPr lang="en-GB" sz="900" dirty="0">
                <a:hlinkClick r:id="rId4"/>
              </a:rPr>
              <a:t>www.upskilpro.com</a:t>
            </a:r>
            <a:r>
              <a:rPr lang="en-GB" sz="900" dirty="0"/>
              <a:t> , please use the number in the red box for reference </a:t>
            </a:r>
          </a:p>
        </p:txBody>
      </p:sp>
    </p:spTree>
    <p:extLst>
      <p:ext uri="{BB962C8B-B14F-4D97-AF65-F5344CB8AC3E}">
        <p14:creationId xmlns:p14="http://schemas.microsoft.com/office/powerpoint/2010/main" val="380054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35469A-4950-9A33-5E20-EF16048827C5}"/>
              </a:ext>
            </a:extLst>
          </p:cNvPr>
          <p:cNvPicPr>
            <a:picLocks noChangeAspect="1"/>
          </p:cNvPicPr>
          <p:nvPr/>
        </p:nvPicPr>
        <p:blipFill>
          <a:blip r:embed="rId2"/>
          <a:stretch>
            <a:fillRect/>
          </a:stretch>
        </p:blipFill>
        <p:spPr>
          <a:xfrm>
            <a:off x="881147" y="1162050"/>
            <a:ext cx="7806009" cy="5086350"/>
          </a:xfrm>
          <a:prstGeom prst="rect">
            <a:avLst/>
          </a:prstGeom>
        </p:spPr>
      </p:pic>
      <p:pic>
        <p:nvPicPr>
          <p:cNvPr id="3" name="Picture 2">
            <a:extLst>
              <a:ext uri="{FF2B5EF4-FFF2-40B4-BE49-F238E27FC236}">
                <a16:creationId xmlns:a16="http://schemas.microsoft.com/office/drawing/2014/main" id="{50C2B7E8-5AAF-C372-3588-5A447EBCBC7B}"/>
              </a:ext>
            </a:extLst>
          </p:cNvPr>
          <p:cNvPicPr>
            <a:picLocks noChangeAspect="1"/>
          </p:cNvPicPr>
          <p:nvPr/>
        </p:nvPicPr>
        <p:blipFill>
          <a:blip r:embed="rId3"/>
          <a:stretch>
            <a:fillRect/>
          </a:stretch>
        </p:blipFill>
        <p:spPr>
          <a:xfrm>
            <a:off x="8761386" y="1162049"/>
            <a:ext cx="2624661" cy="5048251"/>
          </a:xfrm>
          <a:prstGeom prst="rect">
            <a:avLst/>
          </a:prstGeom>
        </p:spPr>
      </p:pic>
      <p:sp>
        <p:nvSpPr>
          <p:cNvPr id="4" name="TextBox 3">
            <a:extLst>
              <a:ext uri="{FF2B5EF4-FFF2-40B4-BE49-F238E27FC236}">
                <a16:creationId xmlns:a16="http://schemas.microsoft.com/office/drawing/2014/main" id="{95EB1F07-CC21-5BB6-B02C-561FC4B87B65}"/>
              </a:ext>
            </a:extLst>
          </p:cNvPr>
          <p:cNvSpPr txBox="1"/>
          <p:nvPr/>
        </p:nvSpPr>
        <p:spPr>
          <a:xfrm>
            <a:off x="8872" y="5104"/>
            <a:ext cx="9525741"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defTabSz="435356">
              <a:defRPr/>
            </a:pPr>
            <a:r>
              <a:rPr lang="en-US" sz="1400" dirty="0">
                <a:latin typeface="Poppins" panose="00000500000000000000" pitchFamily="2" charset="0"/>
                <a:ea typeface="Lato Light" panose="020F0502020204030203" pitchFamily="34" charset="0"/>
                <a:cs typeface="Poppins" panose="00000500000000000000" pitchFamily="2" charset="0"/>
              </a:rPr>
              <a:t>SWOT Analysis </a:t>
            </a:r>
          </a:p>
        </p:txBody>
      </p:sp>
      <p:pic>
        <p:nvPicPr>
          <p:cNvPr id="5" name="Picture 4" descr="Logo&#10;&#10;Description automatically generated">
            <a:extLst>
              <a:ext uri="{FF2B5EF4-FFF2-40B4-BE49-F238E27FC236}">
                <a16:creationId xmlns:a16="http://schemas.microsoft.com/office/drawing/2014/main" id="{14F96C14-D1AA-CAC8-F4C9-A3E4D504F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659" y="123575"/>
            <a:ext cx="1566908" cy="364698"/>
          </a:xfrm>
          <a:prstGeom prst="rect">
            <a:avLst/>
          </a:prstGeom>
        </p:spPr>
      </p:pic>
      <p:sp>
        <p:nvSpPr>
          <p:cNvPr id="6" name="TextBox 5">
            <a:extLst>
              <a:ext uri="{FF2B5EF4-FFF2-40B4-BE49-F238E27FC236}">
                <a16:creationId xmlns:a16="http://schemas.microsoft.com/office/drawing/2014/main" id="{483DE29D-BB5D-64D5-6680-8A8DE5819353}"/>
              </a:ext>
            </a:extLst>
          </p:cNvPr>
          <p:cNvSpPr txBox="1"/>
          <p:nvPr/>
        </p:nvSpPr>
        <p:spPr>
          <a:xfrm>
            <a:off x="4838700" y="6619875"/>
            <a:ext cx="3429000" cy="246221"/>
          </a:xfrm>
          <a:prstGeom prst="rect">
            <a:avLst/>
          </a:prstGeom>
          <a:noFill/>
        </p:spPr>
        <p:txBody>
          <a:bodyPr wrap="square" rtlCol="0">
            <a:spAutoFit/>
          </a:bodyPr>
          <a:lstStyle/>
          <a:p>
            <a:pPr algn="ctr"/>
            <a:r>
              <a:rPr lang="en-GB" sz="1000" dirty="0"/>
              <a:t>www.upskilpro.com</a:t>
            </a:r>
          </a:p>
        </p:txBody>
      </p:sp>
      <p:sp>
        <p:nvSpPr>
          <p:cNvPr id="7" name="TextBox 6">
            <a:extLst>
              <a:ext uri="{FF2B5EF4-FFF2-40B4-BE49-F238E27FC236}">
                <a16:creationId xmlns:a16="http://schemas.microsoft.com/office/drawing/2014/main" id="{08C7AD3F-C849-442F-E214-531C39747BEC}"/>
              </a:ext>
            </a:extLst>
          </p:cNvPr>
          <p:cNvSpPr txBox="1"/>
          <p:nvPr/>
        </p:nvSpPr>
        <p:spPr>
          <a:xfrm>
            <a:off x="6419850" y="6381750"/>
            <a:ext cx="5600700" cy="230832"/>
          </a:xfrm>
          <a:prstGeom prst="rect">
            <a:avLst/>
          </a:prstGeom>
          <a:noFill/>
        </p:spPr>
        <p:txBody>
          <a:bodyPr wrap="square" rtlCol="0">
            <a:spAutoFit/>
          </a:bodyPr>
          <a:lstStyle/>
          <a:p>
            <a:pPr algn="ctr"/>
            <a:r>
              <a:rPr lang="en-GB" sz="900" dirty="0"/>
              <a:t>The full tool is downloadable from </a:t>
            </a:r>
            <a:r>
              <a:rPr lang="en-GB" sz="900" dirty="0">
                <a:hlinkClick r:id="rId5"/>
              </a:rPr>
              <a:t>www.upskilpro.com</a:t>
            </a:r>
            <a:r>
              <a:rPr lang="en-GB" sz="900" dirty="0"/>
              <a:t> , please use the number in the red box for reference </a:t>
            </a:r>
          </a:p>
        </p:txBody>
      </p:sp>
      <p:sp>
        <p:nvSpPr>
          <p:cNvPr id="8" name="Rectangle 7">
            <a:extLst>
              <a:ext uri="{FF2B5EF4-FFF2-40B4-BE49-F238E27FC236}">
                <a16:creationId xmlns:a16="http://schemas.microsoft.com/office/drawing/2014/main" id="{83E28E96-AFED-D671-8C0C-AD2C76E8F909}"/>
              </a:ext>
            </a:extLst>
          </p:cNvPr>
          <p:cNvSpPr/>
          <p:nvPr/>
        </p:nvSpPr>
        <p:spPr>
          <a:xfrm>
            <a:off x="10239375" y="942975"/>
            <a:ext cx="1114425" cy="200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6013</a:t>
            </a:r>
          </a:p>
        </p:txBody>
      </p:sp>
    </p:spTree>
    <p:extLst>
      <p:ext uri="{BB962C8B-B14F-4D97-AF65-F5344CB8AC3E}">
        <p14:creationId xmlns:p14="http://schemas.microsoft.com/office/powerpoint/2010/main" val="355191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9C82F-A8C9-80C7-EE3F-2FB3BABC96D5}"/>
              </a:ext>
            </a:extLst>
          </p:cNvPr>
          <p:cNvSpPr txBox="1"/>
          <p:nvPr/>
        </p:nvSpPr>
        <p:spPr>
          <a:xfrm>
            <a:off x="268942" y="20784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defTabSz="435356">
              <a:defRPr/>
            </a:pPr>
            <a:r>
              <a:rPr lang="en-GB" sz="1400" dirty="0">
                <a:latin typeface="Poppins" panose="00000500000000000000" pitchFamily="2" charset="0"/>
                <a:ea typeface="Lato Light" panose="020F0502020204030203" pitchFamily="34" charset="0"/>
                <a:cs typeface="Poppins" panose="00000500000000000000" pitchFamily="2" charset="0"/>
              </a:rPr>
              <a:t>Budgets </a:t>
            </a:r>
          </a:p>
        </p:txBody>
      </p:sp>
      <p:sp>
        <p:nvSpPr>
          <p:cNvPr id="5" name="TextBox 4">
            <a:extLst>
              <a:ext uri="{FF2B5EF4-FFF2-40B4-BE49-F238E27FC236}">
                <a16:creationId xmlns:a16="http://schemas.microsoft.com/office/drawing/2014/main" id="{3D38C900-24A8-6EA0-9A4B-F1DAB1DE77F1}"/>
              </a:ext>
            </a:extLst>
          </p:cNvPr>
          <p:cNvSpPr txBox="1"/>
          <p:nvPr/>
        </p:nvSpPr>
        <p:spPr>
          <a:xfrm>
            <a:off x="485633" y="2257529"/>
            <a:ext cx="6581775" cy="3192541"/>
          </a:xfrm>
          <a:prstGeom prst="rect">
            <a:avLst/>
          </a:prstGeom>
          <a:noFill/>
        </p:spPr>
        <p:txBody>
          <a:bodyPr wrap="square">
            <a:spAutoFit/>
          </a:bodyPr>
          <a:lstStyle/>
          <a:p>
            <a:pPr>
              <a:lnSpc>
                <a:spcPct val="107000"/>
              </a:lnSpc>
              <a:spcAft>
                <a:spcPts val="800"/>
              </a:spcAft>
            </a:pPr>
            <a:r>
              <a:rPr lang="en-GB" sz="1100" dirty="0">
                <a:effectLst/>
                <a:latin typeface="+mj-lt"/>
                <a:ea typeface="Calibri" panose="020F0502020204030204" pitchFamily="34" charset="0"/>
                <a:cs typeface="Latha" panose="020B0604020202020204" pitchFamily="34" charset="0"/>
              </a:rPr>
              <a:t>In every marketing plan you will have P and L which is central to letting your audience know the growth trajectory of the business within the P and L you will have a budget you to develop a detailed plan for the first year and the forecast for the next two years this allows you to generate A3 to five year plan with all the necessary assumptions and facts reflected within the plan </a:t>
            </a:r>
          </a:p>
          <a:p>
            <a:pPr>
              <a:lnSpc>
                <a:spcPct val="107000"/>
              </a:lnSpc>
              <a:spcAft>
                <a:spcPts val="800"/>
              </a:spcAft>
            </a:pPr>
            <a:r>
              <a:rPr lang="en-GB" sz="1100" dirty="0">
                <a:effectLst/>
                <a:latin typeface="+mj-lt"/>
                <a:ea typeface="Calibri" panose="020F0502020204030204" pitchFamily="34" charset="0"/>
                <a:cs typeface="Latha" panose="020B0604020202020204" pitchFamily="34" charset="0"/>
              </a:rPr>
              <a:t>There are two ways to deliver a budget either it is based on the previous year or it is based on a zero budget platform .developing a budget from the previous year at times masks sudden inefficiencies which are not seen by the team and the audience and act as a pillow for inefficiency Simply put but just developed on the previous year are opaque and do not justify critical evaluation .</a:t>
            </a:r>
          </a:p>
          <a:p>
            <a:pPr>
              <a:lnSpc>
                <a:spcPct val="107000"/>
              </a:lnSpc>
              <a:spcAft>
                <a:spcPts val="800"/>
              </a:spcAft>
            </a:pPr>
            <a:r>
              <a:rPr lang="en-GB" sz="1100" dirty="0">
                <a:effectLst/>
                <a:latin typeface="+mj-lt"/>
                <a:ea typeface="Calibri" panose="020F0502020204030204" pitchFamily="34" charset="0"/>
                <a:cs typeface="Latha" panose="020B0604020202020204" pitchFamily="34" charset="0"/>
              </a:rPr>
              <a:t>However, within a “0” based budget department heads will have to redo a marketing plan from scratch where in every activity starts from zero and this costed out plan will give managers the chance to re-evaluate and question their own plans since all the data is now being rebuilt.</a:t>
            </a:r>
          </a:p>
          <a:p>
            <a:pPr>
              <a:lnSpc>
                <a:spcPct val="107000"/>
              </a:lnSpc>
              <a:spcAft>
                <a:spcPts val="800"/>
              </a:spcAft>
            </a:pPr>
            <a:r>
              <a:rPr lang="en-GB" sz="1100" dirty="0">
                <a:effectLst/>
                <a:latin typeface="+mj-lt"/>
                <a:ea typeface="Calibri" panose="020F0502020204030204" pitchFamily="34" charset="0"/>
                <a:cs typeface="Latha" panose="020B0604020202020204" pitchFamily="34" charset="0"/>
              </a:rPr>
              <a:t>one of the other aspects of zero-based plan is that it allows the business to develop specific plans for specific objectives which are independent of </a:t>
            </a:r>
            <a:r>
              <a:rPr lang="en-GB" sz="1100">
                <a:effectLst/>
                <a:latin typeface="+mj-lt"/>
                <a:ea typeface="Calibri" panose="020F0502020204030204" pitchFamily="34" charset="0"/>
                <a:cs typeface="Latha" panose="020B0604020202020204" pitchFamily="34" charset="0"/>
              </a:rPr>
              <a:t>each other in </a:t>
            </a:r>
            <a:r>
              <a:rPr lang="en-GB" sz="1100" dirty="0">
                <a:effectLst/>
                <a:latin typeface="+mj-lt"/>
                <a:ea typeface="Calibri" panose="020F0502020204030204" pitchFamily="34" charset="0"/>
                <a:cs typeface="Latha" panose="020B0604020202020204" pitchFamily="34" charset="0"/>
              </a:rPr>
              <a:t>another way each specific purpose planned can be related to a major objective </a:t>
            </a:r>
          </a:p>
          <a:p>
            <a:pPr algn="l"/>
            <a:endParaRPr lang="en-GB" sz="900" dirty="0">
              <a:latin typeface="+mj-lt"/>
            </a:endParaRPr>
          </a:p>
        </p:txBody>
      </p:sp>
      <p:sp>
        <p:nvSpPr>
          <p:cNvPr id="6" name="TextBox 5">
            <a:extLst>
              <a:ext uri="{FF2B5EF4-FFF2-40B4-BE49-F238E27FC236}">
                <a16:creationId xmlns:a16="http://schemas.microsoft.com/office/drawing/2014/main" id="{810EE90A-28DD-288C-EB3A-E118EC0C8BB2}"/>
              </a:ext>
            </a:extLst>
          </p:cNvPr>
          <p:cNvSpPr txBox="1"/>
          <p:nvPr/>
        </p:nvSpPr>
        <p:spPr>
          <a:xfrm>
            <a:off x="7334251" y="1971675"/>
            <a:ext cx="3952874" cy="3647152"/>
          </a:xfrm>
          <a:prstGeom prst="rect">
            <a:avLst/>
          </a:prstGeom>
          <a:solidFill>
            <a:schemeClr val="accent4">
              <a:lumMod val="40000"/>
              <a:lumOff val="60000"/>
            </a:schemeClr>
          </a:solidFill>
        </p:spPr>
        <p:txBody>
          <a:bodyPr wrap="square" rtlCol="0">
            <a:spAutoFit/>
          </a:bodyPr>
          <a:lstStyle/>
          <a:p>
            <a:pPr algn="l"/>
            <a:r>
              <a:rPr lang="en-GB" sz="1100" b="0" i="0" u="none" strike="noStrike" baseline="0" dirty="0">
                <a:latin typeface="+mj-lt"/>
              </a:rPr>
              <a:t>So the common questions asked by businesses </a:t>
            </a:r>
          </a:p>
          <a:p>
            <a:pPr algn="l"/>
            <a:endParaRPr lang="en-GB" sz="1100" dirty="0">
              <a:latin typeface="+mj-lt"/>
            </a:endParaRPr>
          </a:p>
          <a:p>
            <a:pPr marL="171450" indent="-171450" algn="l">
              <a:buFont typeface="Arial" panose="020B0604020202020204" pitchFamily="34" charset="0"/>
              <a:buChar char="•"/>
            </a:pPr>
            <a:r>
              <a:rPr lang="en-GB" sz="1100" b="0" i="0" u="none" strike="noStrike" baseline="0" dirty="0">
                <a:latin typeface="+mj-lt"/>
              </a:rPr>
              <a:t>Should packaging should be a marketing or a production expense ? It just depends on how you define cost of goods</a:t>
            </a:r>
          </a:p>
          <a:p>
            <a:pPr algn="l"/>
            <a:endParaRPr lang="en-GB" sz="1100" dirty="0">
              <a:latin typeface="+mj-lt"/>
            </a:endParaRPr>
          </a:p>
          <a:p>
            <a:pPr marL="171450" indent="-171450" algn="l">
              <a:buFont typeface="Arial" panose="020B0604020202020204" pitchFamily="34" charset="0"/>
              <a:buChar char="•"/>
            </a:pPr>
            <a:r>
              <a:rPr lang="en-GB" sz="1100" b="0" i="0" u="none" strike="noStrike" baseline="0" dirty="0">
                <a:latin typeface="+mj-lt"/>
              </a:rPr>
              <a:t>Another example his insistence on high service levels which result in inventory carrying costs this depends on how you do your analysis and where you focus your resources this falls under business common sense </a:t>
            </a:r>
          </a:p>
          <a:p>
            <a:pPr algn="l"/>
            <a:endParaRPr lang="en-GB" sz="1100" dirty="0">
              <a:latin typeface="+mj-lt"/>
            </a:endParaRPr>
          </a:p>
          <a:p>
            <a:pPr marL="171450" indent="-171450" algn="l">
              <a:buFont typeface="Arial" panose="020B0604020202020204" pitchFamily="34" charset="0"/>
              <a:buChar char="•"/>
            </a:pPr>
            <a:r>
              <a:rPr lang="en-GB" sz="1100" dirty="0">
                <a:latin typeface="+mj-lt"/>
              </a:rPr>
              <a:t>W</a:t>
            </a:r>
            <a:r>
              <a:rPr lang="en-GB" sz="1100" b="0" i="0" u="none" strike="noStrike" baseline="0" dirty="0">
                <a:latin typeface="+mj-lt"/>
              </a:rPr>
              <a:t>ithin the price environment discounting reduces your gross income accordingly promotional discounts quantity discounts royalties sales Commission all should be given careful attention as many of them end up being legacy costs and have never been challenged .</a:t>
            </a:r>
          </a:p>
          <a:p>
            <a:pPr algn="l"/>
            <a:endParaRPr lang="en-GB" sz="1100" dirty="0">
              <a:latin typeface="+mj-lt"/>
            </a:endParaRPr>
          </a:p>
          <a:p>
            <a:pPr algn="l"/>
            <a:r>
              <a:rPr lang="en-GB" sz="1100" b="0" i="0" u="none" strike="noStrike" baseline="0" dirty="0">
                <a:latin typeface="+mj-lt"/>
              </a:rPr>
              <a:t>In the above examples it's easier to say why zero based object zero based budget may well be better then the then working off the previous years budget </a:t>
            </a:r>
          </a:p>
          <a:p>
            <a:pPr algn="l"/>
            <a:endParaRPr lang="en-GB" sz="1100" dirty="0">
              <a:latin typeface="+mj-lt"/>
            </a:endParaRPr>
          </a:p>
          <a:p>
            <a:pPr algn="l"/>
            <a:endParaRPr lang="en-GB" sz="1100" b="0" i="0" u="none" strike="noStrike" baseline="0" dirty="0">
              <a:latin typeface="+mj-lt"/>
            </a:endParaRPr>
          </a:p>
        </p:txBody>
      </p:sp>
    </p:spTree>
    <p:extLst>
      <p:ext uri="{BB962C8B-B14F-4D97-AF65-F5344CB8AC3E}">
        <p14:creationId xmlns:p14="http://schemas.microsoft.com/office/powerpoint/2010/main" val="155597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9C82F-A8C9-80C7-EE3F-2FB3BABC96D5}"/>
              </a:ext>
            </a:extLst>
          </p:cNvPr>
          <p:cNvSpPr txBox="1"/>
          <p:nvPr/>
        </p:nvSpPr>
        <p:spPr>
          <a:xfrm>
            <a:off x="268942" y="207845"/>
            <a:ext cx="10056158"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Implementation &amp; Action Plan </a:t>
            </a:r>
          </a:p>
        </p:txBody>
      </p:sp>
      <p:sp>
        <p:nvSpPr>
          <p:cNvPr id="5" name="TextBox 4">
            <a:extLst>
              <a:ext uri="{FF2B5EF4-FFF2-40B4-BE49-F238E27FC236}">
                <a16:creationId xmlns:a16="http://schemas.microsoft.com/office/drawing/2014/main" id="{4473EA5E-9CF1-5766-C138-ADB041D58D25}"/>
              </a:ext>
            </a:extLst>
          </p:cNvPr>
          <p:cNvSpPr txBox="1"/>
          <p:nvPr/>
        </p:nvSpPr>
        <p:spPr>
          <a:xfrm>
            <a:off x="676274" y="2776568"/>
            <a:ext cx="6181725" cy="1569660"/>
          </a:xfrm>
          <a:prstGeom prst="rect">
            <a:avLst/>
          </a:prstGeom>
          <a:noFill/>
        </p:spPr>
        <p:txBody>
          <a:bodyPr wrap="square">
            <a:spAutoFit/>
          </a:bodyPr>
          <a:lstStyle/>
          <a:p>
            <a:pPr algn="l"/>
            <a:r>
              <a:rPr lang="en-GB" sz="1200" b="0" i="0" u="none" strike="noStrike" baseline="0" dirty="0">
                <a:latin typeface="+mj-lt"/>
              </a:rPr>
              <a:t>In a 1-year tactical plan, the general marketing strategies would be developed into specific sub-objectives, each supported by more detailed strategy and action statements.</a:t>
            </a:r>
          </a:p>
          <a:p>
            <a:pPr algn="l"/>
            <a:r>
              <a:rPr lang="en-GB" sz="1200" b="0" i="0" u="none" strike="noStrike" baseline="0" dirty="0">
                <a:latin typeface="+mj-lt"/>
              </a:rPr>
              <a:t>A company organized according to functions might have an advertising plan, a sales promotion plan, a pricing plan, and so on. </a:t>
            </a:r>
          </a:p>
          <a:p>
            <a:pPr algn="l"/>
            <a:r>
              <a:rPr lang="en-GB" sz="1200" b="0" i="0" u="none" strike="noStrike" baseline="0" dirty="0">
                <a:latin typeface="+mj-lt"/>
              </a:rPr>
              <a:t>A product-based company might have a product plan, with objectives, strategies, and tactics for price, place, and promotion as necessary. A market or geographically based company might have a market plan, with objectives, strategies, and tactics for the 4Ps as necessary</a:t>
            </a:r>
            <a:endParaRPr lang="en-GB" sz="1200" dirty="0">
              <a:latin typeface="+mj-lt"/>
            </a:endParaRPr>
          </a:p>
        </p:txBody>
      </p:sp>
      <p:grpSp>
        <p:nvGrpSpPr>
          <p:cNvPr id="25" name="Group 24">
            <a:extLst>
              <a:ext uri="{FF2B5EF4-FFF2-40B4-BE49-F238E27FC236}">
                <a16:creationId xmlns:a16="http://schemas.microsoft.com/office/drawing/2014/main" id="{31516AC2-E035-8124-6FBF-4698AE516726}"/>
              </a:ext>
            </a:extLst>
          </p:cNvPr>
          <p:cNvGrpSpPr/>
          <p:nvPr/>
        </p:nvGrpSpPr>
        <p:grpSpPr>
          <a:xfrm>
            <a:off x="7553325" y="1819275"/>
            <a:ext cx="3495675" cy="3505200"/>
            <a:chOff x="7353300" y="1571625"/>
            <a:chExt cx="3495675" cy="3505200"/>
          </a:xfrm>
        </p:grpSpPr>
        <p:sp>
          <p:nvSpPr>
            <p:cNvPr id="4" name="Rectangle: Rounded Corners 3">
              <a:extLst>
                <a:ext uri="{FF2B5EF4-FFF2-40B4-BE49-F238E27FC236}">
                  <a16:creationId xmlns:a16="http://schemas.microsoft.com/office/drawing/2014/main" id="{1139F1B3-3B62-8AA0-0CBC-39FD7E70FB80}"/>
                </a:ext>
              </a:extLst>
            </p:cNvPr>
            <p:cNvSpPr/>
            <p:nvPr/>
          </p:nvSpPr>
          <p:spPr>
            <a:xfrm>
              <a:off x="8534400" y="157162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lumMod val="65000"/>
                      <a:lumOff val="35000"/>
                    </a:schemeClr>
                  </a:solidFill>
                </a:rPr>
                <a:t>Tactical Plan </a:t>
              </a:r>
            </a:p>
          </p:txBody>
        </p:sp>
        <p:sp>
          <p:nvSpPr>
            <p:cNvPr id="6" name="Rectangle: Rounded Corners 5">
              <a:extLst>
                <a:ext uri="{FF2B5EF4-FFF2-40B4-BE49-F238E27FC236}">
                  <a16:creationId xmlns:a16="http://schemas.microsoft.com/office/drawing/2014/main" id="{3108C90A-33FC-D16F-DB9B-315ADD27457E}"/>
                </a:ext>
              </a:extLst>
            </p:cNvPr>
            <p:cNvSpPr/>
            <p:nvPr/>
          </p:nvSpPr>
          <p:spPr>
            <a:xfrm>
              <a:off x="7353300" y="243840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Volume Plan </a:t>
              </a:r>
            </a:p>
          </p:txBody>
        </p:sp>
        <p:sp>
          <p:nvSpPr>
            <p:cNvPr id="7" name="Rectangle: Rounded Corners 6">
              <a:extLst>
                <a:ext uri="{FF2B5EF4-FFF2-40B4-BE49-F238E27FC236}">
                  <a16:creationId xmlns:a16="http://schemas.microsoft.com/office/drawing/2014/main" id="{9B71E9D2-0A5C-2D1C-448C-532532DE107C}"/>
                </a:ext>
              </a:extLst>
            </p:cNvPr>
            <p:cNvSpPr/>
            <p:nvPr/>
          </p:nvSpPr>
          <p:spPr>
            <a:xfrm>
              <a:off x="8534400" y="242887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Customer Plan </a:t>
              </a:r>
            </a:p>
          </p:txBody>
        </p:sp>
        <p:sp>
          <p:nvSpPr>
            <p:cNvPr id="8" name="Rectangle: Rounded Corners 7">
              <a:extLst>
                <a:ext uri="{FF2B5EF4-FFF2-40B4-BE49-F238E27FC236}">
                  <a16:creationId xmlns:a16="http://schemas.microsoft.com/office/drawing/2014/main" id="{A0439C42-BBEB-6F6E-A957-18FF6BE200BC}"/>
                </a:ext>
              </a:extLst>
            </p:cNvPr>
            <p:cNvSpPr/>
            <p:nvPr/>
          </p:nvSpPr>
          <p:spPr>
            <a:xfrm>
              <a:off x="9715500" y="241935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Pricing Plan </a:t>
              </a:r>
            </a:p>
          </p:txBody>
        </p:sp>
        <p:sp>
          <p:nvSpPr>
            <p:cNvPr id="9" name="Rectangle: Rounded Corners 8">
              <a:extLst>
                <a:ext uri="{FF2B5EF4-FFF2-40B4-BE49-F238E27FC236}">
                  <a16:creationId xmlns:a16="http://schemas.microsoft.com/office/drawing/2014/main" id="{FB2B2468-C8E1-ACEF-85B8-B4B5D969FDAD}"/>
                </a:ext>
              </a:extLst>
            </p:cNvPr>
            <p:cNvSpPr/>
            <p:nvPr/>
          </p:nvSpPr>
          <p:spPr>
            <a:xfrm>
              <a:off x="7353300" y="290512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Product Plan </a:t>
              </a:r>
            </a:p>
          </p:txBody>
        </p:sp>
        <p:sp>
          <p:nvSpPr>
            <p:cNvPr id="10" name="Rectangle: Rounded Corners 9">
              <a:extLst>
                <a:ext uri="{FF2B5EF4-FFF2-40B4-BE49-F238E27FC236}">
                  <a16:creationId xmlns:a16="http://schemas.microsoft.com/office/drawing/2014/main" id="{35591BC8-BFF2-946A-7CCC-C3D50BF5182F}"/>
                </a:ext>
              </a:extLst>
            </p:cNvPr>
            <p:cNvSpPr/>
            <p:nvPr/>
          </p:nvSpPr>
          <p:spPr>
            <a:xfrm>
              <a:off x="8534400" y="289560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Channel Plan </a:t>
              </a:r>
            </a:p>
          </p:txBody>
        </p:sp>
        <p:sp>
          <p:nvSpPr>
            <p:cNvPr id="11" name="Rectangle: Rounded Corners 10">
              <a:extLst>
                <a:ext uri="{FF2B5EF4-FFF2-40B4-BE49-F238E27FC236}">
                  <a16:creationId xmlns:a16="http://schemas.microsoft.com/office/drawing/2014/main" id="{AD27F096-8BC6-94D9-2791-50E65BB19295}"/>
                </a:ext>
              </a:extLst>
            </p:cNvPr>
            <p:cNvSpPr/>
            <p:nvPr/>
          </p:nvSpPr>
          <p:spPr>
            <a:xfrm>
              <a:off x="9715500" y="288607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Promotion Plan </a:t>
              </a:r>
            </a:p>
          </p:txBody>
        </p:sp>
        <p:sp>
          <p:nvSpPr>
            <p:cNvPr id="12" name="Rectangle: Rounded Corners 11">
              <a:extLst>
                <a:ext uri="{FF2B5EF4-FFF2-40B4-BE49-F238E27FC236}">
                  <a16:creationId xmlns:a16="http://schemas.microsoft.com/office/drawing/2014/main" id="{6C34265D-F42C-1B06-FAE8-D254BBC5F24B}"/>
                </a:ext>
              </a:extLst>
            </p:cNvPr>
            <p:cNvSpPr/>
            <p:nvPr/>
          </p:nvSpPr>
          <p:spPr>
            <a:xfrm>
              <a:off x="7381875" y="338137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Distribution Plan </a:t>
              </a:r>
            </a:p>
          </p:txBody>
        </p:sp>
        <p:sp>
          <p:nvSpPr>
            <p:cNvPr id="13" name="Rectangle: Rounded Corners 12">
              <a:extLst>
                <a:ext uri="{FF2B5EF4-FFF2-40B4-BE49-F238E27FC236}">
                  <a16:creationId xmlns:a16="http://schemas.microsoft.com/office/drawing/2014/main" id="{650ACCBE-2B4E-502E-5088-15502CD1FF4F}"/>
                </a:ext>
              </a:extLst>
            </p:cNvPr>
            <p:cNvSpPr/>
            <p:nvPr/>
          </p:nvSpPr>
          <p:spPr>
            <a:xfrm>
              <a:off x="8562975" y="337185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New Product Plan </a:t>
              </a:r>
            </a:p>
          </p:txBody>
        </p:sp>
        <p:sp>
          <p:nvSpPr>
            <p:cNvPr id="14" name="Rectangle: Rounded Corners 13">
              <a:extLst>
                <a:ext uri="{FF2B5EF4-FFF2-40B4-BE49-F238E27FC236}">
                  <a16:creationId xmlns:a16="http://schemas.microsoft.com/office/drawing/2014/main" id="{37FC90F8-60A6-9EB0-3357-C2F87F8019ED}"/>
                </a:ext>
              </a:extLst>
            </p:cNvPr>
            <p:cNvSpPr/>
            <p:nvPr/>
          </p:nvSpPr>
          <p:spPr>
            <a:xfrm>
              <a:off x="9744075" y="336232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Costing Plan </a:t>
              </a:r>
            </a:p>
          </p:txBody>
        </p:sp>
        <p:sp>
          <p:nvSpPr>
            <p:cNvPr id="15" name="Rectangle: Rounded Corners 14">
              <a:extLst>
                <a:ext uri="{FF2B5EF4-FFF2-40B4-BE49-F238E27FC236}">
                  <a16:creationId xmlns:a16="http://schemas.microsoft.com/office/drawing/2014/main" id="{974F8EAA-5765-6D57-4E2A-A9F0920A97E7}"/>
                </a:ext>
              </a:extLst>
            </p:cNvPr>
            <p:cNvSpPr/>
            <p:nvPr/>
          </p:nvSpPr>
          <p:spPr>
            <a:xfrm>
              <a:off x="7381875" y="384810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Sourcing Plan </a:t>
              </a:r>
            </a:p>
          </p:txBody>
        </p:sp>
        <p:sp>
          <p:nvSpPr>
            <p:cNvPr id="16" name="Rectangle: Rounded Corners 15">
              <a:extLst>
                <a:ext uri="{FF2B5EF4-FFF2-40B4-BE49-F238E27FC236}">
                  <a16:creationId xmlns:a16="http://schemas.microsoft.com/office/drawing/2014/main" id="{182219E2-09B0-9A34-0E93-23AD62173C01}"/>
                </a:ext>
              </a:extLst>
            </p:cNvPr>
            <p:cNvSpPr/>
            <p:nvPr/>
          </p:nvSpPr>
          <p:spPr>
            <a:xfrm>
              <a:off x="8562975" y="383857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Hiring Plan </a:t>
              </a:r>
            </a:p>
          </p:txBody>
        </p:sp>
        <p:sp>
          <p:nvSpPr>
            <p:cNvPr id="17" name="Rectangle: Rounded Corners 16">
              <a:extLst>
                <a:ext uri="{FF2B5EF4-FFF2-40B4-BE49-F238E27FC236}">
                  <a16:creationId xmlns:a16="http://schemas.microsoft.com/office/drawing/2014/main" id="{2DEE2322-40B9-82C5-4848-DDCD26DDF374}"/>
                </a:ext>
              </a:extLst>
            </p:cNvPr>
            <p:cNvSpPr/>
            <p:nvPr/>
          </p:nvSpPr>
          <p:spPr>
            <a:xfrm>
              <a:off x="9744075" y="382905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Communication Plan </a:t>
              </a:r>
            </a:p>
          </p:txBody>
        </p:sp>
        <p:sp>
          <p:nvSpPr>
            <p:cNvPr id="18" name="Rectangle: Rounded Corners 17">
              <a:extLst>
                <a:ext uri="{FF2B5EF4-FFF2-40B4-BE49-F238E27FC236}">
                  <a16:creationId xmlns:a16="http://schemas.microsoft.com/office/drawing/2014/main" id="{C732C22C-EEDA-1A59-E73B-3F375DBABD04}"/>
                </a:ext>
              </a:extLst>
            </p:cNvPr>
            <p:cNvSpPr/>
            <p:nvPr/>
          </p:nvSpPr>
          <p:spPr>
            <a:xfrm>
              <a:off x="7410450" y="433387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Trade Marketing Plan</a:t>
              </a:r>
            </a:p>
          </p:txBody>
        </p:sp>
        <p:sp>
          <p:nvSpPr>
            <p:cNvPr id="19" name="Rectangle: Rounded Corners 18">
              <a:extLst>
                <a:ext uri="{FF2B5EF4-FFF2-40B4-BE49-F238E27FC236}">
                  <a16:creationId xmlns:a16="http://schemas.microsoft.com/office/drawing/2014/main" id="{C7432A7F-6AB7-F112-3B14-09EA53A28E48}"/>
                </a:ext>
              </a:extLst>
            </p:cNvPr>
            <p:cNvSpPr/>
            <p:nvPr/>
          </p:nvSpPr>
          <p:spPr>
            <a:xfrm>
              <a:off x="8591550" y="432435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Shopper Plan </a:t>
              </a:r>
            </a:p>
          </p:txBody>
        </p:sp>
        <p:sp>
          <p:nvSpPr>
            <p:cNvPr id="20" name="Rectangle: Rounded Corners 19">
              <a:extLst>
                <a:ext uri="{FF2B5EF4-FFF2-40B4-BE49-F238E27FC236}">
                  <a16:creationId xmlns:a16="http://schemas.microsoft.com/office/drawing/2014/main" id="{98464149-4663-8956-37B2-4A01330E14F1}"/>
                </a:ext>
              </a:extLst>
            </p:cNvPr>
            <p:cNvSpPr/>
            <p:nvPr/>
          </p:nvSpPr>
          <p:spPr>
            <a:xfrm>
              <a:off x="9772650" y="431482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Loyalty Plan </a:t>
              </a:r>
            </a:p>
          </p:txBody>
        </p:sp>
        <p:sp>
          <p:nvSpPr>
            <p:cNvPr id="21" name="Rectangle: Rounded Corners 20">
              <a:extLst>
                <a:ext uri="{FF2B5EF4-FFF2-40B4-BE49-F238E27FC236}">
                  <a16:creationId xmlns:a16="http://schemas.microsoft.com/office/drawing/2014/main" id="{E4A6475B-6214-7F68-ABFE-64FEC72F9900}"/>
                </a:ext>
              </a:extLst>
            </p:cNvPr>
            <p:cNvSpPr/>
            <p:nvPr/>
          </p:nvSpPr>
          <p:spPr>
            <a:xfrm>
              <a:off x="8601075" y="475297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Media Plan </a:t>
              </a:r>
            </a:p>
          </p:txBody>
        </p:sp>
        <p:sp>
          <p:nvSpPr>
            <p:cNvPr id="24" name="Rectangle: Rounded Corners 23">
              <a:extLst>
                <a:ext uri="{FF2B5EF4-FFF2-40B4-BE49-F238E27FC236}">
                  <a16:creationId xmlns:a16="http://schemas.microsoft.com/office/drawing/2014/main" id="{6D310A67-5151-5334-6F97-2DB32660EAD0}"/>
                </a:ext>
              </a:extLst>
            </p:cNvPr>
            <p:cNvSpPr/>
            <p:nvPr/>
          </p:nvSpPr>
          <p:spPr>
            <a:xfrm>
              <a:off x="7372350" y="2009775"/>
              <a:ext cx="34004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lumMod val="65000"/>
                      <a:lumOff val="35000"/>
                    </a:schemeClr>
                  </a:solidFill>
                </a:rPr>
                <a:t>Objectives </a:t>
              </a:r>
            </a:p>
          </p:txBody>
        </p:sp>
      </p:grpSp>
    </p:spTree>
    <p:extLst>
      <p:ext uri="{BB962C8B-B14F-4D97-AF65-F5344CB8AC3E}">
        <p14:creationId xmlns:p14="http://schemas.microsoft.com/office/powerpoint/2010/main" val="1636152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9" y="3355927"/>
            <a:ext cx="5718906"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8 – </a:t>
            </a:r>
            <a:r>
              <a:rPr lang="en-GB" b="1" dirty="0">
                <a:solidFill>
                  <a:schemeClr val="bg1">
                    <a:lumMod val="95000"/>
                  </a:schemeClr>
                </a:solidFill>
                <a:latin typeface="Poppins" panose="00000500000000000000" pitchFamily="2" charset="0"/>
                <a:ea typeface="MS Gothic" panose="020B0609070205080204" pitchFamily="49" charset="-128"/>
                <a:cs typeface="Poppins" panose="00000500000000000000" pitchFamily="2" charset="0"/>
              </a:rPr>
              <a:t>Marketing </a:t>
            </a: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Planning for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Engagement .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sp>
        <p:nvSpPr>
          <p:cNvPr id="2" name="Rectangle 1">
            <a:extLst>
              <a:ext uri="{FF2B5EF4-FFF2-40B4-BE49-F238E27FC236}">
                <a16:creationId xmlns:a16="http://schemas.microsoft.com/office/drawing/2014/main" id="{404C84BA-30A1-664E-CBA4-FC9D11697F30}"/>
              </a:ext>
            </a:extLst>
          </p:cNvPr>
          <p:cNvSpPr/>
          <p:nvPr/>
        </p:nvSpPr>
        <p:spPr>
          <a:xfrm>
            <a:off x="6048375" y="2809875"/>
            <a:ext cx="790575"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14146FD-3189-7ECB-9D11-A1A6EDBFD752}"/>
              </a:ext>
            </a:extLst>
          </p:cNvPr>
          <p:cNvSpPr/>
          <p:nvPr/>
        </p:nvSpPr>
        <p:spPr>
          <a:xfrm>
            <a:off x="11334750" y="2828925"/>
            <a:ext cx="790575"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A7EC1C0-623F-6B89-E705-A1AC72507AA1}"/>
              </a:ext>
            </a:extLst>
          </p:cNvPr>
          <p:cNvPicPr>
            <a:picLocks noChangeAspect="1"/>
          </p:cNvPicPr>
          <p:nvPr/>
        </p:nvPicPr>
        <p:blipFill>
          <a:blip r:embed="rId3"/>
          <a:stretch>
            <a:fillRect/>
          </a:stretch>
        </p:blipFill>
        <p:spPr>
          <a:xfrm>
            <a:off x="5955251" y="2367437"/>
            <a:ext cx="6236749" cy="2237426"/>
          </a:xfrm>
          <a:prstGeom prst="rect">
            <a:avLst/>
          </a:prstGeom>
        </p:spPr>
      </p:pic>
      <p:grpSp>
        <p:nvGrpSpPr>
          <p:cNvPr id="6" name="Group 5">
            <a:extLst>
              <a:ext uri="{FF2B5EF4-FFF2-40B4-BE49-F238E27FC236}">
                <a16:creationId xmlns:a16="http://schemas.microsoft.com/office/drawing/2014/main" id="{B6919534-8BFF-D9EF-B334-AB7401D0C4E0}"/>
              </a:ext>
            </a:extLst>
          </p:cNvPr>
          <p:cNvGrpSpPr/>
          <p:nvPr/>
        </p:nvGrpSpPr>
        <p:grpSpPr>
          <a:xfrm>
            <a:off x="5198734" y="4462162"/>
            <a:ext cx="1055370" cy="1055370"/>
            <a:chOff x="7108613" y="4124330"/>
            <a:chExt cx="1055370" cy="1055370"/>
          </a:xfrm>
        </p:grpSpPr>
        <p:sp>
          <p:nvSpPr>
            <p:cNvPr id="7" name="Oval 6">
              <a:extLst>
                <a:ext uri="{FF2B5EF4-FFF2-40B4-BE49-F238E27FC236}">
                  <a16:creationId xmlns:a16="http://schemas.microsoft.com/office/drawing/2014/main" id="{66EABB23-5B15-3F03-EF83-284C71AD4BD9}"/>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2AC9DA8C-0422-D36D-805F-BDF33DE3E4D1}"/>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1784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1" y="207845"/>
            <a:ext cx="9160809"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p>
          <a:p>
            <a:r>
              <a:rPr lang="en-GB" sz="1400" dirty="0">
                <a:effectLst/>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TextBox 7">
            <a:extLst>
              <a:ext uri="{FF2B5EF4-FFF2-40B4-BE49-F238E27FC236}">
                <a16:creationId xmlns:a16="http://schemas.microsoft.com/office/drawing/2014/main" id="{1DF92EE4-D980-C071-05F3-C8033AEBB183}"/>
              </a:ext>
            </a:extLst>
          </p:cNvPr>
          <p:cNvSpPr txBox="1"/>
          <p:nvPr/>
        </p:nvSpPr>
        <p:spPr>
          <a:xfrm>
            <a:off x="6889359" y="2661802"/>
            <a:ext cx="5153026" cy="1261436"/>
          </a:xfrm>
          <a:prstGeom prst="rect">
            <a:avLst/>
          </a:prstGeom>
          <a:noFill/>
        </p:spPr>
        <p:txBody>
          <a:bodyPr wrap="square">
            <a:spAutoFit/>
          </a:bodyPr>
          <a:lstStyle/>
          <a:p>
            <a:pPr>
              <a:lnSpc>
                <a:spcPct val="107000"/>
              </a:lnSpc>
              <a:spcAft>
                <a:spcPts val="800"/>
              </a:spcAft>
            </a:pPr>
            <a:r>
              <a:rPr lang="en-GB" sz="1200" b="1" dirty="0">
                <a:effectLst/>
                <a:latin typeface="Poppins" panose="00000500000000000000" pitchFamily="2" charset="0"/>
                <a:ea typeface="Calibri" panose="020F0502020204030204" pitchFamily="34" charset="0"/>
                <a:cs typeface="Poppins" panose="00000500000000000000" pitchFamily="2" charset="0"/>
              </a:rPr>
              <a:t>Marketing Planning </a:t>
            </a:r>
            <a:r>
              <a:rPr lang="en-GB" sz="1200" dirty="0">
                <a:effectLst/>
                <a:latin typeface="+mj-lt"/>
                <a:ea typeface="Calibri" panose="020F0502020204030204" pitchFamily="34" charset="0"/>
                <a:cs typeface="Latha" panose="020B0604020202020204" pitchFamily="34" charset="0"/>
              </a:rPr>
              <a:t>sets the tone for ensuring that the marketing toolkit is centred around driving the business objectives, within this environment we will build on concepts of marketing planning built around a core of key account planning and developing the strategic plan for a key account key account plan and centre the topic around strategic planning for key accounts. </a:t>
            </a:r>
          </a:p>
        </p:txBody>
      </p:sp>
      <p:sp>
        <p:nvSpPr>
          <p:cNvPr id="2" name="Rectangle 1">
            <a:extLst>
              <a:ext uri="{FF2B5EF4-FFF2-40B4-BE49-F238E27FC236}">
                <a16:creationId xmlns:a16="http://schemas.microsoft.com/office/drawing/2014/main" id="{2BFB18C1-3BB9-FEF9-1469-B77296BECE5D}"/>
              </a:ext>
            </a:extLst>
          </p:cNvPr>
          <p:cNvSpPr/>
          <p:nvPr/>
        </p:nvSpPr>
        <p:spPr>
          <a:xfrm>
            <a:off x="0" y="2171700"/>
            <a:ext cx="6877050" cy="21812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CDAEEBCE-3DD7-26CC-D6D4-D502A3D58BE8}"/>
              </a:ext>
            </a:extLst>
          </p:cNvPr>
          <p:cNvCxnSpPr>
            <a:cxnSpLocks/>
          </p:cNvCxnSpPr>
          <p:nvPr/>
        </p:nvCxnSpPr>
        <p:spPr>
          <a:xfrm>
            <a:off x="3997858" y="1751056"/>
            <a:ext cx="2333489" cy="3574064"/>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4FC76A0-6050-1C0B-6763-850E54C4DE40}"/>
              </a:ext>
            </a:extLst>
          </p:cNvPr>
          <p:cNvCxnSpPr>
            <a:cxnSpLocks/>
          </p:cNvCxnSpPr>
          <p:nvPr/>
        </p:nvCxnSpPr>
        <p:spPr>
          <a:xfrm>
            <a:off x="6375920" y="5589036"/>
            <a:ext cx="4026773" cy="0"/>
          </a:xfrm>
          <a:prstGeom prst="straightConnector1">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0187F5E-A359-07CB-2064-6B3DF7CD0E98}"/>
              </a:ext>
            </a:extLst>
          </p:cNvPr>
          <p:cNvSpPr/>
          <p:nvPr/>
        </p:nvSpPr>
        <p:spPr>
          <a:xfrm>
            <a:off x="4622594" y="5402423"/>
            <a:ext cx="4598130" cy="37322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Execution Program </a:t>
            </a:r>
          </a:p>
        </p:txBody>
      </p:sp>
      <p:grpSp>
        <p:nvGrpSpPr>
          <p:cNvPr id="54" name="Group 53">
            <a:extLst>
              <a:ext uri="{FF2B5EF4-FFF2-40B4-BE49-F238E27FC236}">
                <a16:creationId xmlns:a16="http://schemas.microsoft.com/office/drawing/2014/main" id="{8CED48DB-8B79-713D-94DB-1350C950C10B}"/>
              </a:ext>
            </a:extLst>
          </p:cNvPr>
          <p:cNvGrpSpPr/>
          <p:nvPr/>
        </p:nvGrpSpPr>
        <p:grpSpPr>
          <a:xfrm>
            <a:off x="2244532" y="1751056"/>
            <a:ext cx="3867158" cy="3607829"/>
            <a:chOff x="2244532" y="1751056"/>
            <a:chExt cx="3867158" cy="3607829"/>
          </a:xfrm>
        </p:grpSpPr>
        <p:sp>
          <p:nvSpPr>
            <p:cNvPr id="4" name="Rectangle: Rounded Corners 3">
              <a:extLst>
                <a:ext uri="{FF2B5EF4-FFF2-40B4-BE49-F238E27FC236}">
                  <a16:creationId xmlns:a16="http://schemas.microsoft.com/office/drawing/2014/main" id="{AEC04CF6-FC16-DAC2-99C3-905D6812D15A}"/>
                </a:ext>
              </a:extLst>
            </p:cNvPr>
            <p:cNvSpPr/>
            <p:nvPr/>
          </p:nvSpPr>
          <p:spPr>
            <a:xfrm>
              <a:off x="2508761" y="214294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Corporate Objectives</a:t>
              </a:r>
            </a:p>
          </p:txBody>
        </p:sp>
        <p:sp>
          <p:nvSpPr>
            <p:cNvPr id="5" name="Rectangle: Rounded Corners 4">
              <a:extLst>
                <a:ext uri="{FF2B5EF4-FFF2-40B4-BE49-F238E27FC236}">
                  <a16:creationId xmlns:a16="http://schemas.microsoft.com/office/drawing/2014/main" id="{438C5166-DEA7-DC3F-1DD2-0686151363BD}"/>
                </a:ext>
              </a:extLst>
            </p:cNvPr>
            <p:cNvSpPr/>
            <p:nvPr/>
          </p:nvSpPr>
          <p:spPr>
            <a:xfrm>
              <a:off x="2772990" y="2565929"/>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 Audit</a:t>
              </a:r>
            </a:p>
          </p:txBody>
        </p:sp>
        <p:sp>
          <p:nvSpPr>
            <p:cNvPr id="6" name="Rectangle: Rounded Corners 5">
              <a:extLst>
                <a:ext uri="{FF2B5EF4-FFF2-40B4-BE49-F238E27FC236}">
                  <a16:creationId xmlns:a16="http://schemas.microsoft.com/office/drawing/2014/main" id="{3BEF5F5C-8291-2182-5D87-EDA0D921401F}"/>
                </a:ext>
              </a:extLst>
            </p:cNvPr>
            <p:cNvSpPr/>
            <p:nvPr/>
          </p:nvSpPr>
          <p:spPr>
            <a:xfrm>
              <a:off x="3037219" y="297336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SWOT Analysis</a:t>
              </a:r>
            </a:p>
          </p:txBody>
        </p:sp>
        <p:sp>
          <p:nvSpPr>
            <p:cNvPr id="7" name="Rectangle: Rounded Corners 6">
              <a:extLst>
                <a:ext uri="{FF2B5EF4-FFF2-40B4-BE49-F238E27FC236}">
                  <a16:creationId xmlns:a16="http://schemas.microsoft.com/office/drawing/2014/main" id="{51883160-B6E7-EC37-4371-7A02F1DF225C}"/>
                </a:ext>
              </a:extLst>
            </p:cNvPr>
            <p:cNvSpPr/>
            <p:nvPr/>
          </p:nvSpPr>
          <p:spPr>
            <a:xfrm>
              <a:off x="3301448" y="3371463"/>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Assumptions</a:t>
              </a:r>
            </a:p>
          </p:txBody>
        </p:sp>
        <p:sp>
          <p:nvSpPr>
            <p:cNvPr id="8" name="Rectangle: Rounded Corners 7">
              <a:extLst>
                <a:ext uri="{FF2B5EF4-FFF2-40B4-BE49-F238E27FC236}">
                  <a16:creationId xmlns:a16="http://schemas.microsoft.com/office/drawing/2014/main" id="{9A830ECE-ACCD-BA7F-C127-0A99CEC9FFD3}"/>
                </a:ext>
              </a:extLst>
            </p:cNvPr>
            <p:cNvSpPr/>
            <p:nvPr/>
          </p:nvSpPr>
          <p:spPr>
            <a:xfrm>
              <a:off x="3565677" y="3775791"/>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 Objectives &amp; Strategies </a:t>
              </a:r>
            </a:p>
          </p:txBody>
        </p:sp>
        <p:sp>
          <p:nvSpPr>
            <p:cNvPr id="9" name="Rectangle: Rounded Corners 8">
              <a:extLst>
                <a:ext uri="{FF2B5EF4-FFF2-40B4-BE49-F238E27FC236}">
                  <a16:creationId xmlns:a16="http://schemas.microsoft.com/office/drawing/2014/main" id="{2D664CB6-A22B-5C94-BE91-F6304070CA21}"/>
                </a:ext>
              </a:extLst>
            </p:cNvPr>
            <p:cNvSpPr/>
            <p:nvPr/>
          </p:nvSpPr>
          <p:spPr>
            <a:xfrm>
              <a:off x="3829906" y="4173897"/>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Forecasted results</a:t>
              </a:r>
            </a:p>
          </p:txBody>
        </p:sp>
        <p:sp>
          <p:nvSpPr>
            <p:cNvPr id="10" name="Rectangle: Rounded Corners 9">
              <a:extLst>
                <a:ext uri="{FF2B5EF4-FFF2-40B4-BE49-F238E27FC236}">
                  <a16:creationId xmlns:a16="http://schemas.microsoft.com/office/drawing/2014/main" id="{3A2437C6-08A8-99D5-9741-FF6500ECCDFF}"/>
                </a:ext>
              </a:extLst>
            </p:cNvPr>
            <p:cNvSpPr/>
            <p:nvPr/>
          </p:nvSpPr>
          <p:spPr>
            <a:xfrm>
              <a:off x="4094135" y="458132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Alternate plans</a:t>
              </a:r>
            </a:p>
          </p:txBody>
        </p:sp>
        <p:sp>
          <p:nvSpPr>
            <p:cNvPr id="11" name="Rectangle: Rounded Corners 10">
              <a:extLst>
                <a:ext uri="{FF2B5EF4-FFF2-40B4-BE49-F238E27FC236}">
                  <a16:creationId xmlns:a16="http://schemas.microsoft.com/office/drawing/2014/main" id="{5FD810D1-16CC-7C7C-63BF-AEC3F798C39E}"/>
                </a:ext>
              </a:extLst>
            </p:cNvPr>
            <p:cNvSpPr/>
            <p:nvPr/>
          </p:nvSpPr>
          <p:spPr>
            <a:xfrm>
              <a:off x="4358364" y="4985659"/>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Budget</a:t>
              </a:r>
            </a:p>
          </p:txBody>
        </p:sp>
        <p:sp>
          <p:nvSpPr>
            <p:cNvPr id="13" name="Rectangle: Rounded Corners 12">
              <a:extLst>
                <a:ext uri="{FF2B5EF4-FFF2-40B4-BE49-F238E27FC236}">
                  <a16:creationId xmlns:a16="http://schemas.microsoft.com/office/drawing/2014/main" id="{3DD3E7B9-80CC-C2ED-4344-EBD5EAE12893}"/>
                </a:ext>
              </a:extLst>
            </p:cNvPr>
            <p:cNvSpPr/>
            <p:nvPr/>
          </p:nvSpPr>
          <p:spPr>
            <a:xfrm>
              <a:off x="2244532" y="1751056"/>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Mission</a:t>
              </a:r>
            </a:p>
          </p:txBody>
        </p:sp>
      </p:grpSp>
      <p:sp>
        <p:nvSpPr>
          <p:cNvPr id="14" name="TextBox 13">
            <a:extLst>
              <a:ext uri="{FF2B5EF4-FFF2-40B4-BE49-F238E27FC236}">
                <a16:creationId xmlns:a16="http://schemas.microsoft.com/office/drawing/2014/main" id="{00501896-4602-466D-6287-994A75446CF9}"/>
              </a:ext>
            </a:extLst>
          </p:cNvPr>
          <p:cNvSpPr txBox="1"/>
          <p:nvPr/>
        </p:nvSpPr>
        <p:spPr>
          <a:xfrm>
            <a:off x="268941" y="207845"/>
            <a:ext cx="8484534"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Planning Process in 10 Steps</a:t>
            </a:r>
          </a:p>
        </p:txBody>
      </p:sp>
      <p:pic>
        <p:nvPicPr>
          <p:cNvPr id="15" name="Picture 14" descr="Logo&#10;&#10;Description automatically generated">
            <a:extLst>
              <a:ext uri="{FF2B5EF4-FFF2-40B4-BE49-F238E27FC236}">
                <a16:creationId xmlns:a16="http://schemas.microsoft.com/office/drawing/2014/main" id="{5182F001-22D7-52E7-7F65-4F2FCB081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Footer Placeholder 3">
            <a:extLst>
              <a:ext uri="{FF2B5EF4-FFF2-40B4-BE49-F238E27FC236}">
                <a16:creationId xmlns:a16="http://schemas.microsoft.com/office/drawing/2014/main" id="{8F02B4E7-A407-147B-2AB8-EFDAB2A3295C}"/>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7" name="TextBox 16">
            <a:extLst>
              <a:ext uri="{FF2B5EF4-FFF2-40B4-BE49-F238E27FC236}">
                <a16:creationId xmlns:a16="http://schemas.microsoft.com/office/drawing/2014/main" id="{23E523EA-B15C-95BB-DB42-DF26F0518A8F}"/>
              </a:ext>
            </a:extLst>
          </p:cNvPr>
          <p:cNvSpPr txBox="1"/>
          <p:nvPr/>
        </p:nvSpPr>
        <p:spPr>
          <a:xfrm>
            <a:off x="772587" y="2304224"/>
            <a:ext cx="1015022"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Goal Setting </a:t>
            </a:r>
          </a:p>
        </p:txBody>
      </p:sp>
      <p:sp>
        <p:nvSpPr>
          <p:cNvPr id="18" name="TextBox 17">
            <a:extLst>
              <a:ext uri="{FF2B5EF4-FFF2-40B4-BE49-F238E27FC236}">
                <a16:creationId xmlns:a16="http://schemas.microsoft.com/office/drawing/2014/main" id="{647C4BD4-DFD1-35E7-8AA1-503B0B9BBC65}"/>
              </a:ext>
            </a:extLst>
          </p:cNvPr>
          <p:cNvSpPr txBox="1"/>
          <p:nvPr/>
        </p:nvSpPr>
        <p:spPr>
          <a:xfrm>
            <a:off x="772587" y="3577380"/>
            <a:ext cx="681598"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Review </a:t>
            </a:r>
          </a:p>
        </p:txBody>
      </p:sp>
      <p:sp>
        <p:nvSpPr>
          <p:cNvPr id="19" name="TextBox 18">
            <a:extLst>
              <a:ext uri="{FF2B5EF4-FFF2-40B4-BE49-F238E27FC236}">
                <a16:creationId xmlns:a16="http://schemas.microsoft.com/office/drawing/2014/main" id="{1DD503DC-A4EC-DD2B-8C19-12477AE33CC9}"/>
              </a:ext>
            </a:extLst>
          </p:cNvPr>
          <p:cNvSpPr txBox="1"/>
          <p:nvPr/>
        </p:nvSpPr>
        <p:spPr>
          <a:xfrm>
            <a:off x="749324" y="4761717"/>
            <a:ext cx="1620957"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Strategy Formulation </a:t>
            </a:r>
          </a:p>
        </p:txBody>
      </p:sp>
      <p:sp>
        <p:nvSpPr>
          <p:cNvPr id="20" name="TextBox 19">
            <a:extLst>
              <a:ext uri="{FF2B5EF4-FFF2-40B4-BE49-F238E27FC236}">
                <a16:creationId xmlns:a16="http://schemas.microsoft.com/office/drawing/2014/main" id="{8884CB40-D6EE-5A7C-4FD2-CBE3AA1281E7}"/>
              </a:ext>
            </a:extLst>
          </p:cNvPr>
          <p:cNvSpPr txBox="1"/>
          <p:nvPr/>
        </p:nvSpPr>
        <p:spPr>
          <a:xfrm>
            <a:off x="749324" y="5513865"/>
            <a:ext cx="2361544"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Resource Allocation &amp; Evaluation</a:t>
            </a:r>
          </a:p>
        </p:txBody>
      </p:sp>
      <p:cxnSp>
        <p:nvCxnSpPr>
          <p:cNvPr id="22" name="Straight Connector 21">
            <a:extLst>
              <a:ext uri="{FF2B5EF4-FFF2-40B4-BE49-F238E27FC236}">
                <a16:creationId xmlns:a16="http://schemas.microsoft.com/office/drawing/2014/main" id="{15DEAFCC-4774-3042-32C1-E3DB0D2BF6C2}"/>
              </a:ext>
            </a:extLst>
          </p:cNvPr>
          <p:cNvCxnSpPr/>
          <p:nvPr/>
        </p:nvCxnSpPr>
        <p:spPr>
          <a:xfrm>
            <a:off x="851795" y="2547991"/>
            <a:ext cx="3609207" cy="0"/>
          </a:xfrm>
          <a:prstGeom prst="line">
            <a:avLst/>
          </a:prstGeom>
          <a:ln w="19050">
            <a:solidFill>
              <a:srgbClr val="3984A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2B57795-56CB-2430-CDE5-EFE587674F79}"/>
              </a:ext>
            </a:extLst>
          </p:cNvPr>
          <p:cNvCxnSpPr>
            <a:cxnSpLocks/>
          </p:cNvCxnSpPr>
          <p:nvPr/>
        </p:nvCxnSpPr>
        <p:spPr>
          <a:xfrm>
            <a:off x="833133" y="3766460"/>
            <a:ext cx="4137665" cy="0"/>
          </a:xfrm>
          <a:prstGeom prst="line">
            <a:avLst/>
          </a:prstGeom>
          <a:ln w="19050">
            <a:solidFill>
              <a:srgbClr val="3984A3"/>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1580D2-266F-A93F-35BB-B0783AA54917}"/>
              </a:ext>
            </a:extLst>
          </p:cNvPr>
          <p:cNvCxnSpPr>
            <a:cxnSpLocks/>
          </p:cNvCxnSpPr>
          <p:nvPr/>
        </p:nvCxnSpPr>
        <p:spPr>
          <a:xfrm>
            <a:off x="851795" y="4970616"/>
            <a:ext cx="4995666" cy="0"/>
          </a:xfrm>
          <a:prstGeom prst="line">
            <a:avLst/>
          </a:prstGeom>
          <a:ln w="19050">
            <a:solidFill>
              <a:srgbClr val="3984A3"/>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D7D2E5B-6BC9-1080-CB5A-F9B2A765CC05}"/>
              </a:ext>
            </a:extLst>
          </p:cNvPr>
          <p:cNvSpPr txBox="1"/>
          <p:nvPr/>
        </p:nvSpPr>
        <p:spPr>
          <a:xfrm rot="16200000">
            <a:off x="333855" y="2087593"/>
            <a:ext cx="710451"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Phase A</a:t>
            </a:r>
          </a:p>
        </p:txBody>
      </p:sp>
      <p:sp>
        <p:nvSpPr>
          <p:cNvPr id="29" name="TextBox 28">
            <a:extLst>
              <a:ext uri="{FF2B5EF4-FFF2-40B4-BE49-F238E27FC236}">
                <a16:creationId xmlns:a16="http://schemas.microsoft.com/office/drawing/2014/main" id="{7E008096-A7BA-6EF2-A7D5-58998A51A0EC}"/>
              </a:ext>
            </a:extLst>
          </p:cNvPr>
          <p:cNvSpPr txBox="1"/>
          <p:nvPr/>
        </p:nvSpPr>
        <p:spPr>
          <a:xfrm rot="16200000">
            <a:off x="327802" y="2990295"/>
            <a:ext cx="700834"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Phase B</a:t>
            </a:r>
          </a:p>
        </p:txBody>
      </p:sp>
      <p:sp>
        <p:nvSpPr>
          <p:cNvPr id="30" name="TextBox 29">
            <a:extLst>
              <a:ext uri="{FF2B5EF4-FFF2-40B4-BE49-F238E27FC236}">
                <a16:creationId xmlns:a16="http://schemas.microsoft.com/office/drawing/2014/main" id="{D2C18129-FED1-ABF1-7E63-8D8C1852BB93}"/>
              </a:ext>
            </a:extLst>
          </p:cNvPr>
          <p:cNvSpPr txBox="1"/>
          <p:nvPr/>
        </p:nvSpPr>
        <p:spPr>
          <a:xfrm rot="16200000">
            <a:off x="332251" y="4196122"/>
            <a:ext cx="713658"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Phase C</a:t>
            </a:r>
          </a:p>
        </p:txBody>
      </p:sp>
      <p:sp>
        <p:nvSpPr>
          <p:cNvPr id="31" name="TextBox 30">
            <a:extLst>
              <a:ext uri="{FF2B5EF4-FFF2-40B4-BE49-F238E27FC236}">
                <a16:creationId xmlns:a16="http://schemas.microsoft.com/office/drawing/2014/main" id="{877F4B6B-C1E2-A133-0442-0CB80EF0FAEF}"/>
              </a:ext>
            </a:extLst>
          </p:cNvPr>
          <p:cNvSpPr txBox="1"/>
          <p:nvPr/>
        </p:nvSpPr>
        <p:spPr>
          <a:xfrm rot="16200000">
            <a:off x="317549" y="5324906"/>
            <a:ext cx="708847"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Phase D</a:t>
            </a:r>
          </a:p>
        </p:txBody>
      </p:sp>
      <p:cxnSp>
        <p:nvCxnSpPr>
          <p:cNvPr id="36" name="Straight Arrow Connector 35">
            <a:extLst>
              <a:ext uri="{FF2B5EF4-FFF2-40B4-BE49-F238E27FC236}">
                <a16:creationId xmlns:a16="http://schemas.microsoft.com/office/drawing/2014/main" id="{1586792C-8BD0-42E1-5440-A19975952502}"/>
              </a:ext>
            </a:extLst>
          </p:cNvPr>
          <p:cNvCxnSpPr>
            <a:cxnSpLocks/>
          </p:cNvCxnSpPr>
          <p:nvPr/>
        </p:nvCxnSpPr>
        <p:spPr>
          <a:xfrm flipV="1">
            <a:off x="10402693" y="4761717"/>
            <a:ext cx="0" cy="82731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710B243-E224-9E44-7127-DFAC492E5644}"/>
              </a:ext>
            </a:extLst>
          </p:cNvPr>
          <p:cNvCxnSpPr>
            <a:cxnSpLocks/>
            <a:endCxn id="5" idx="3"/>
          </p:cNvCxnSpPr>
          <p:nvPr/>
        </p:nvCxnSpPr>
        <p:spPr>
          <a:xfrm flipH="1">
            <a:off x="4526316" y="2752542"/>
            <a:ext cx="5876377" cy="0"/>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97F5C71-3490-AF3F-537B-61BD34C17A28}"/>
              </a:ext>
            </a:extLst>
          </p:cNvPr>
          <p:cNvCxnSpPr>
            <a:cxnSpLocks/>
          </p:cNvCxnSpPr>
          <p:nvPr/>
        </p:nvCxnSpPr>
        <p:spPr>
          <a:xfrm flipV="1">
            <a:off x="10402693" y="2736089"/>
            <a:ext cx="0" cy="961613"/>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9EA58CD-ABA1-3F2F-6367-F47D6B2FD95D}"/>
              </a:ext>
            </a:extLst>
          </p:cNvPr>
          <p:cNvSpPr txBox="1"/>
          <p:nvPr/>
        </p:nvSpPr>
        <p:spPr>
          <a:xfrm>
            <a:off x="8849396" y="3217308"/>
            <a:ext cx="3153120" cy="1569660"/>
          </a:xfrm>
          <a:prstGeom prst="rect">
            <a:avLst/>
          </a:prstGeom>
          <a:solidFill>
            <a:schemeClr val="accent4">
              <a:lumMod val="40000"/>
              <a:lumOff val="60000"/>
            </a:schemeClr>
          </a:solidFill>
        </p:spPr>
        <p:txBody>
          <a:bodyPr wrap="square" rtlCol="0">
            <a:spAutoFit/>
          </a:bodyPr>
          <a:lstStyle/>
          <a:p>
            <a:pPr algn="ctr"/>
            <a:r>
              <a:rPr lang="en-GB" sz="1200" b="1" dirty="0">
                <a:latin typeface="Poppins" panose="00000500000000000000" pitchFamily="2" charset="0"/>
                <a:cs typeface="Poppins" panose="00000500000000000000" pitchFamily="2" charset="0"/>
              </a:rPr>
              <a:t>The Strategic Plan </a:t>
            </a:r>
          </a:p>
          <a:p>
            <a:pPr marL="171450" indent="-171450">
              <a:buFont typeface="Arial" panose="020B0604020202020204" pitchFamily="34" charset="0"/>
              <a:buChar char="•"/>
            </a:pPr>
            <a:r>
              <a:rPr lang="en-GB" sz="1200" dirty="0"/>
              <a:t>Mission Statement </a:t>
            </a:r>
          </a:p>
          <a:p>
            <a:pPr marL="171450" indent="-171450">
              <a:buFont typeface="Arial" panose="020B0604020202020204" pitchFamily="34" charset="0"/>
              <a:buChar char="•"/>
            </a:pPr>
            <a:r>
              <a:rPr lang="en-GB" sz="1200" dirty="0"/>
              <a:t>Financial Statement </a:t>
            </a:r>
          </a:p>
          <a:p>
            <a:pPr marL="171450" indent="-171450">
              <a:buFont typeface="Arial" panose="020B0604020202020204" pitchFamily="34" charset="0"/>
              <a:buChar char="•"/>
            </a:pPr>
            <a:r>
              <a:rPr lang="en-GB" sz="1200" dirty="0"/>
              <a:t>Market Overview </a:t>
            </a:r>
          </a:p>
          <a:p>
            <a:pPr marL="171450" indent="-171450">
              <a:buFont typeface="Arial" panose="020B0604020202020204" pitchFamily="34" charset="0"/>
              <a:buChar char="•"/>
            </a:pPr>
            <a:r>
              <a:rPr lang="en-GB" sz="1200" dirty="0"/>
              <a:t>SWOT Analysis</a:t>
            </a:r>
          </a:p>
          <a:p>
            <a:pPr marL="171450" indent="-171450">
              <a:buFont typeface="Arial" panose="020B0604020202020204" pitchFamily="34" charset="0"/>
              <a:buChar char="•"/>
            </a:pPr>
            <a:r>
              <a:rPr lang="en-GB" sz="1200" dirty="0"/>
              <a:t>Assumptions</a:t>
            </a:r>
          </a:p>
          <a:p>
            <a:pPr marL="171450" indent="-171450">
              <a:buFont typeface="Arial" panose="020B0604020202020204" pitchFamily="34" charset="0"/>
              <a:buChar char="•"/>
            </a:pPr>
            <a:r>
              <a:rPr lang="en-GB" sz="1200" dirty="0"/>
              <a:t>Marketing Objectives &amp; Strategies </a:t>
            </a:r>
          </a:p>
          <a:p>
            <a:pPr marL="171450" indent="-171450">
              <a:buFont typeface="Arial" panose="020B0604020202020204" pitchFamily="34" charset="0"/>
              <a:buChar char="•"/>
            </a:pPr>
            <a:r>
              <a:rPr lang="en-GB" sz="1200" dirty="0"/>
              <a:t>3 Year Forecast and Budgets </a:t>
            </a:r>
          </a:p>
        </p:txBody>
      </p:sp>
      <p:cxnSp>
        <p:nvCxnSpPr>
          <p:cNvPr id="46" name="Straight Arrow Connector 45">
            <a:extLst>
              <a:ext uri="{FF2B5EF4-FFF2-40B4-BE49-F238E27FC236}">
                <a16:creationId xmlns:a16="http://schemas.microsoft.com/office/drawing/2014/main" id="{8CE9FC6E-C088-019C-AAE1-3D63C176A04B}"/>
              </a:ext>
            </a:extLst>
          </p:cNvPr>
          <p:cNvCxnSpPr>
            <a:cxnSpLocks/>
          </p:cNvCxnSpPr>
          <p:nvPr/>
        </p:nvCxnSpPr>
        <p:spPr>
          <a:xfrm flipH="1" flipV="1">
            <a:off x="2174300" y="1937669"/>
            <a:ext cx="2395079" cy="3699306"/>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5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DFACABB8-3486-3825-8368-6EDB496EAE0C}"/>
              </a:ext>
            </a:extLst>
          </p:cNvPr>
          <p:cNvGrpSpPr/>
          <p:nvPr/>
        </p:nvGrpSpPr>
        <p:grpSpPr>
          <a:xfrm>
            <a:off x="380605" y="1613801"/>
            <a:ext cx="5760000" cy="2827177"/>
            <a:chOff x="130627" y="1586204"/>
            <a:chExt cx="5760000" cy="2827177"/>
          </a:xfrm>
        </p:grpSpPr>
        <p:sp>
          <p:nvSpPr>
            <p:cNvPr id="2" name="Rectangle 1">
              <a:extLst>
                <a:ext uri="{FF2B5EF4-FFF2-40B4-BE49-F238E27FC236}">
                  <a16:creationId xmlns:a16="http://schemas.microsoft.com/office/drawing/2014/main" id="{3E587E20-EE70-A921-0F32-D40FB7F69C60}"/>
                </a:ext>
              </a:extLst>
            </p:cNvPr>
            <p:cNvSpPr/>
            <p:nvPr/>
          </p:nvSpPr>
          <p:spPr>
            <a:xfrm>
              <a:off x="130627" y="1586204"/>
              <a:ext cx="5760000" cy="69046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Poppins" panose="00000500000000000000" pitchFamily="2" charset="0"/>
                  <a:cs typeface="Poppins" panose="00000500000000000000" pitchFamily="2" charset="0"/>
                </a:rPr>
                <a:t>Corporate Strategic Plan </a:t>
              </a:r>
            </a:p>
          </p:txBody>
        </p:sp>
        <p:sp>
          <p:nvSpPr>
            <p:cNvPr id="3" name="Rectangle 2">
              <a:extLst>
                <a:ext uri="{FF2B5EF4-FFF2-40B4-BE49-F238E27FC236}">
                  <a16:creationId xmlns:a16="http://schemas.microsoft.com/office/drawing/2014/main" id="{06A1FE78-EA04-7EFC-3C0A-08CE39D8838F}"/>
                </a:ext>
              </a:extLst>
            </p:cNvPr>
            <p:cNvSpPr/>
            <p:nvPr/>
          </p:nvSpPr>
          <p:spPr>
            <a:xfrm>
              <a:off x="130627" y="2295331"/>
              <a:ext cx="5760000" cy="6904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Sales &amp; Marketing Plan – Key Accounts  </a:t>
              </a:r>
            </a:p>
          </p:txBody>
        </p:sp>
        <p:sp>
          <p:nvSpPr>
            <p:cNvPr id="4" name="Rectangle 3">
              <a:extLst>
                <a:ext uri="{FF2B5EF4-FFF2-40B4-BE49-F238E27FC236}">
                  <a16:creationId xmlns:a16="http://schemas.microsoft.com/office/drawing/2014/main" id="{381685AB-EA08-BCCD-4A0D-2E41E66CB287}"/>
                </a:ext>
              </a:extLst>
            </p:cNvPr>
            <p:cNvSpPr/>
            <p:nvPr/>
          </p:nvSpPr>
          <p:spPr>
            <a:xfrm>
              <a:off x="130627"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Business Segment Plan </a:t>
              </a:r>
            </a:p>
          </p:txBody>
        </p:sp>
        <p:sp>
          <p:nvSpPr>
            <p:cNvPr id="5" name="Rectangle 4">
              <a:extLst>
                <a:ext uri="{FF2B5EF4-FFF2-40B4-BE49-F238E27FC236}">
                  <a16:creationId xmlns:a16="http://schemas.microsoft.com/office/drawing/2014/main" id="{F271765C-EF48-3C0D-4E94-7B8E1776F251}"/>
                </a:ext>
              </a:extLst>
            </p:cNvPr>
            <p:cNvSpPr/>
            <p:nvPr/>
          </p:nvSpPr>
          <p:spPr>
            <a:xfrm>
              <a:off x="2055965"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Business Segment Plan </a:t>
              </a:r>
            </a:p>
          </p:txBody>
        </p:sp>
        <p:sp>
          <p:nvSpPr>
            <p:cNvPr id="6" name="Rectangle 5">
              <a:extLst>
                <a:ext uri="{FF2B5EF4-FFF2-40B4-BE49-F238E27FC236}">
                  <a16:creationId xmlns:a16="http://schemas.microsoft.com/office/drawing/2014/main" id="{A86E41E1-FB06-A59F-B27D-439436930108}"/>
                </a:ext>
              </a:extLst>
            </p:cNvPr>
            <p:cNvSpPr/>
            <p:nvPr/>
          </p:nvSpPr>
          <p:spPr>
            <a:xfrm>
              <a:off x="3982627"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Business Segment Plan </a:t>
              </a:r>
            </a:p>
          </p:txBody>
        </p:sp>
        <p:sp>
          <p:nvSpPr>
            <p:cNvPr id="7" name="Rectangle 6">
              <a:extLst>
                <a:ext uri="{FF2B5EF4-FFF2-40B4-BE49-F238E27FC236}">
                  <a16:creationId xmlns:a16="http://schemas.microsoft.com/office/drawing/2014/main" id="{B761A8CA-2530-CB8F-D75C-E0AE4BED6786}"/>
                </a:ext>
              </a:extLst>
            </p:cNvPr>
            <p:cNvSpPr/>
            <p:nvPr/>
          </p:nvSpPr>
          <p:spPr>
            <a:xfrm>
              <a:off x="130627"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rPr>
                <a:t>Account Plan </a:t>
              </a:r>
            </a:p>
          </p:txBody>
        </p:sp>
        <p:sp>
          <p:nvSpPr>
            <p:cNvPr id="8" name="Rectangle 7">
              <a:extLst>
                <a:ext uri="{FF2B5EF4-FFF2-40B4-BE49-F238E27FC236}">
                  <a16:creationId xmlns:a16="http://schemas.microsoft.com/office/drawing/2014/main" id="{BDC8414C-5BCF-8960-95F5-7CA6D45B12EE}"/>
                </a:ext>
              </a:extLst>
            </p:cNvPr>
            <p:cNvSpPr/>
            <p:nvPr/>
          </p:nvSpPr>
          <p:spPr>
            <a:xfrm>
              <a:off x="2065296"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rPr>
                <a:t>Account Plan </a:t>
              </a:r>
            </a:p>
          </p:txBody>
        </p:sp>
        <p:sp>
          <p:nvSpPr>
            <p:cNvPr id="9" name="Rectangle 8">
              <a:extLst>
                <a:ext uri="{FF2B5EF4-FFF2-40B4-BE49-F238E27FC236}">
                  <a16:creationId xmlns:a16="http://schemas.microsoft.com/office/drawing/2014/main" id="{077C6EBA-56DE-032F-CEC4-E1DFB09886ED}"/>
                </a:ext>
              </a:extLst>
            </p:cNvPr>
            <p:cNvSpPr/>
            <p:nvPr/>
          </p:nvSpPr>
          <p:spPr>
            <a:xfrm>
              <a:off x="3982627"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rPr>
                <a:t>Account Plan</a:t>
              </a:r>
            </a:p>
          </p:txBody>
        </p:sp>
        <p:sp>
          <p:nvSpPr>
            <p:cNvPr id="10" name="Rectangle 9">
              <a:extLst>
                <a:ext uri="{FF2B5EF4-FFF2-40B4-BE49-F238E27FC236}">
                  <a16:creationId xmlns:a16="http://schemas.microsoft.com/office/drawing/2014/main" id="{2DFBB34A-7FC6-9232-8663-AA46D84FCE97}"/>
                </a:ext>
              </a:extLst>
            </p:cNvPr>
            <p:cNvSpPr/>
            <p:nvPr/>
          </p:nvSpPr>
          <p:spPr>
            <a:xfrm>
              <a:off x="1094620"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rPr>
                <a:t>Account Plan </a:t>
              </a:r>
            </a:p>
          </p:txBody>
        </p:sp>
        <p:sp>
          <p:nvSpPr>
            <p:cNvPr id="11" name="Rectangle 10">
              <a:extLst>
                <a:ext uri="{FF2B5EF4-FFF2-40B4-BE49-F238E27FC236}">
                  <a16:creationId xmlns:a16="http://schemas.microsoft.com/office/drawing/2014/main" id="{DB520C2A-8D5F-CAED-390B-3988FC656553}"/>
                </a:ext>
              </a:extLst>
            </p:cNvPr>
            <p:cNvSpPr/>
            <p:nvPr/>
          </p:nvSpPr>
          <p:spPr>
            <a:xfrm>
              <a:off x="3019958"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rPr>
                <a:t>Account Plan </a:t>
              </a:r>
            </a:p>
          </p:txBody>
        </p:sp>
        <p:sp>
          <p:nvSpPr>
            <p:cNvPr id="12" name="Rectangle 11">
              <a:extLst>
                <a:ext uri="{FF2B5EF4-FFF2-40B4-BE49-F238E27FC236}">
                  <a16:creationId xmlns:a16="http://schemas.microsoft.com/office/drawing/2014/main" id="{37A271ED-8D89-1BBE-6282-50BA057764B0}"/>
                </a:ext>
              </a:extLst>
            </p:cNvPr>
            <p:cNvSpPr/>
            <p:nvPr/>
          </p:nvSpPr>
          <p:spPr>
            <a:xfrm>
              <a:off x="4946620"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rPr>
                <a:t>Account Plan </a:t>
              </a:r>
            </a:p>
          </p:txBody>
        </p:sp>
      </p:grpSp>
      <p:sp>
        <p:nvSpPr>
          <p:cNvPr id="26" name="TextBox 25">
            <a:extLst>
              <a:ext uri="{FF2B5EF4-FFF2-40B4-BE49-F238E27FC236}">
                <a16:creationId xmlns:a16="http://schemas.microsoft.com/office/drawing/2014/main" id="{B4D92A76-C80B-83C1-6EDE-BC4F2A5F099E}"/>
              </a:ext>
            </a:extLst>
          </p:cNvPr>
          <p:cNvSpPr txBox="1"/>
          <p:nvPr/>
        </p:nvSpPr>
        <p:spPr>
          <a:xfrm>
            <a:off x="377495" y="4584820"/>
            <a:ext cx="5751993" cy="1384995"/>
          </a:xfrm>
          <a:prstGeom prst="rect">
            <a:avLst/>
          </a:prstGeom>
          <a:solidFill>
            <a:schemeClr val="accent4">
              <a:lumMod val="40000"/>
              <a:lumOff val="60000"/>
            </a:schemeClr>
          </a:solidFill>
        </p:spPr>
        <p:txBody>
          <a:bodyPr wrap="square">
            <a:spAutoFit/>
          </a:bodyPr>
          <a:lstStyle/>
          <a:p>
            <a:pPr algn="l"/>
            <a:r>
              <a:rPr lang="en-GB" sz="1050" b="0" i="1" u="none" strike="noStrike" baseline="0" dirty="0"/>
              <a:t>Key Accounts are one part of the business segmentation , as such while your treatment for key accounts may be more strategic followed by annual tactical or operational plans other accounts or channels may well have different objectives , strategies and tactics , in most businesses it depends on </a:t>
            </a:r>
          </a:p>
          <a:p>
            <a:pPr marL="228600" indent="-228600" algn="l">
              <a:buFont typeface="+mj-lt"/>
              <a:buAutoNum type="arabicPeriod"/>
            </a:pPr>
            <a:r>
              <a:rPr lang="en-GB" sz="1050" i="1" dirty="0"/>
              <a:t>Which Channel </a:t>
            </a:r>
          </a:p>
          <a:p>
            <a:pPr marL="228600" indent="-228600" algn="l">
              <a:buFont typeface="+mj-lt"/>
              <a:buAutoNum type="arabicPeriod"/>
            </a:pPr>
            <a:r>
              <a:rPr lang="en-GB" sz="1050" i="1" dirty="0"/>
              <a:t>Which Product Portfolio</a:t>
            </a:r>
          </a:p>
          <a:p>
            <a:pPr marL="228600" indent="-228600" algn="l">
              <a:buFont typeface="+mj-lt"/>
              <a:buAutoNum type="arabicPeriod"/>
            </a:pPr>
            <a:r>
              <a:rPr lang="en-GB" sz="1050" i="1" dirty="0"/>
              <a:t>What Competitive influences </a:t>
            </a:r>
          </a:p>
          <a:p>
            <a:pPr marL="228600" indent="-228600" algn="l">
              <a:buFont typeface="+mj-lt"/>
              <a:buAutoNum type="arabicPeriod"/>
            </a:pPr>
            <a:r>
              <a:rPr lang="en-GB" sz="1050" i="1" dirty="0"/>
              <a:t>Where Distribution </a:t>
            </a:r>
          </a:p>
          <a:p>
            <a:pPr marL="228600" indent="-228600" algn="l">
              <a:buFont typeface="+mj-lt"/>
              <a:buAutoNum type="arabicPeriod"/>
            </a:pPr>
            <a:r>
              <a:rPr lang="en-GB" sz="1050" i="1" dirty="0"/>
              <a:t>When and if there is seasonality in the business </a:t>
            </a:r>
          </a:p>
        </p:txBody>
      </p:sp>
      <p:grpSp>
        <p:nvGrpSpPr>
          <p:cNvPr id="41" name="Group 40">
            <a:extLst>
              <a:ext uri="{FF2B5EF4-FFF2-40B4-BE49-F238E27FC236}">
                <a16:creationId xmlns:a16="http://schemas.microsoft.com/office/drawing/2014/main" id="{5D13B018-F307-FBC6-C254-A87C91D74344}"/>
              </a:ext>
            </a:extLst>
          </p:cNvPr>
          <p:cNvGrpSpPr/>
          <p:nvPr/>
        </p:nvGrpSpPr>
        <p:grpSpPr>
          <a:xfrm>
            <a:off x="6198522" y="2198262"/>
            <a:ext cx="5769331" cy="4264093"/>
            <a:chOff x="6096000" y="867746"/>
            <a:chExt cx="5769331" cy="4264093"/>
          </a:xfrm>
        </p:grpSpPr>
        <p:sp>
          <p:nvSpPr>
            <p:cNvPr id="13" name="Rectangle 12">
              <a:extLst>
                <a:ext uri="{FF2B5EF4-FFF2-40B4-BE49-F238E27FC236}">
                  <a16:creationId xmlns:a16="http://schemas.microsoft.com/office/drawing/2014/main" id="{D562725C-0732-1B00-A96C-10F015BE20D8}"/>
                </a:ext>
              </a:extLst>
            </p:cNvPr>
            <p:cNvSpPr/>
            <p:nvPr/>
          </p:nvSpPr>
          <p:spPr>
            <a:xfrm>
              <a:off x="6105331" y="867746"/>
              <a:ext cx="5760000" cy="69046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Poppins" panose="00000500000000000000" pitchFamily="2" charset="0"/>
                  <a:cs typeface="Poppins" panose="00000500000000000000" pitchFamily="2" charset="0"/>
                </a:rPr>
                <a:t>Corporate Strategic Plan </a:t>
              </a:r>
            </a:p>
          </p:txBody>
        </p:sp>
        <p:sp>
          <p:nvSpPr>
            <p:cNvPr id="14" name="Rectangle 13">
              <a:extLst>
                <a:ext uri="{FF2B5EF4-FFF2-40B4-BE49-F238E27FC236}">
                  <a16:creationId xmlns:a16="http://schemas.microsoft.com/office/drawing/2014/main" id="{5DC8B523-45E9-EB83-3C76-554508498233}"/>
                </a:ext>
              </a:extLst>
            </p:cNvPr>
            <p:cNvSpPr/>
            <p:nvPr/>
          </p:nvSpPr>
          <p:spPr>
            <a:xfrm>
              <a:off x="6096000" y="2295331"/>
              <a:ext cx="5760000" cy="6904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Marketing Plan </a:t>
              </a:r>
            </a:p>
          </p:txBody>
        </p:sp>
        <p:sp>
          <p:nvSpPr>
            <p:cNvPr id="15" name="Rectangle 14">
              <a:extLst>
                <a:ext uri="{FF2B5EF4-FFF2-40B4-BE49-F238E27FC236}">
                  <a16:creationId xmlns:a16="http://schemas.microsoft.com/office/drawing/2014/main" id="{79247297-4243-608A-23AC-4D5F6B4598CA}"/>
                </a:ext>
              </a:extLst>
            </p:cNvPr>
            <p:cNvSpPr/>
            <p:nvPr/>
          </p:nvSpPr>
          <p:spPr>
            <a:xfrm>
              <a:off x="6096000"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Channel 1 </a:t>
              </a:r>
            </a:p>
          </p:txBody>
        </p:sp>
        <p:sp>
          <p:nvSpPr>
            <p:cNvPr id="16" name="Rectangle 15">
              <a:extLst>
                <a:ext uri="{FF2B5EF4-FFF2-40B4-BE49-F238E27FC236}">
                  <a16:creationId xmlns:a16="http://schemas.microsoft.com/office/drawing/2014/main" id="{D7EADE64-6AC8-D488-9027-7D54C45C6F56}"/>
                </a:ext>
              </a:extLst>
            </p:cNvPr>
            <p:cNvSpPr/>
            <p:nvPr/>
          </p:nvSpPr>
          <p:spPr>
            <a:xfrm>
              <a:off x="8021338"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Channel 2</a:t>
              </a:r>
            </a:p>
          </p:txBody>
        </p:sp>
        <p:sp>
          <p:nvSpPr>
            <p:cNvPr id="17" name="Rectangle 16">
              <a:extLst>
                <a:ext uri="{FF2B5EF4-FFF2-40B4-BE49-F238E27FC236}">
                  <a16:creationId xmlns:a16="http://schemas.microsoft.com/office/drawing/2014/main" id="{CF9B952A-516C-DDCE-C71E-DC45B62C9292}"/>
                </a:ext>
              </a:extLst>
            </p:cNvPr>
            <p:cNvSpPr/>
            <p:nvPr/>
          </p:nvSpPr>
          <p:spPr>
            <a:xfrm>
              <a:off x="9948000"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Channel 3</a:t>
              </a:r>
            </a:p>
          </p:txBody>
        </p:sp>
        <p:sp>
          <p:nvSpPr>
            <p:cNvPr id="18" name="Rectangle 17">
              <a:extLst>
                <a:ext uri="{FF2B5EF4-FFF2-40B4-BE49-F238E27FC236}">
                  <a16:creationId xmlns:a16="http://schemas.microsoft.com/office/drawing/2014/main" id="{712CF672-296A-C851-71FA-138D266C13D4}"/>
                </a:ext>
              </a:extLst>
            </p:cNvPr>
            <p:cNvSpPr/>
            <p:nvPr/>
          </p:nvSpPr>
          <p:spPr>
            <a:xfrm>
              <a:off x="6096000"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lumMod val="95000"/>
                    <a:lumOff val="5000"/>
                  </a:schemeClr>
                </a:solidFill>
              </a:endParaRPr>
            </a:p>
            <a:p>
              <a:pPr algn="ctr"/>
              <a:r>
                <a:rPr lang="en-GB" sz="1000" dirty="0">
                  <a:solidFill>
                    <a:schemeClr val="tx1">
                      <a:lumMod val="95000"/>
                      <a:lumOff val="5000"/>
                    </a:schemeClr>
                  </a:solidFill>
                </a:rPr>
                <a:t>Geographies	  </a:t>
              </a:r>
            </a:p>
          </p:txBody>
        </p:sp>
        <p:sp>
          <p:nvSpPr>
            <p:cNvPr id="19" name="Rectangle 18">
              <a:extLst>
                <a:ext uri="{FF2B5EF4-FFF2-40B4-BE49-F238E27FC236}">
                  <a16:creationId xmlns:a16="http://schemas.microsoft.com/office/drawing/2014/main" id="{7FA48B68-6948-AD0A-59D2-22C4E58B9A65}"/>
                </a:ext>
              </a:extLst>
            </p:cNvPr>
            <p:cNvSpPr/>
            <p:nvPr/>
          </p:nvSpPr>
          <p:spPr>
            <a:xfrm>
              <a:off x="8030669"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Geographies</a:t>
              </a:r>
            </a:p>
          </p:txBody>
        </p:sp>
        <p:sp>
          <p:nvSpPr>
            <p:cNvPr id="20" name="Rectangle 19">
              <a:extLst>
                <a:ext uri="{FF2B5EF4-FFF2-40B4-BE49-F238E27FC236}">
                  <a16:creationId xmlns:a16="http://schemas.microsoft.com/office/drawing/2014/main" id="{53829C46-7A63-4D7E-2128-58B553BFD669}"/>
                </a:ext>
              </a:extLst>
            </p:cNvPr>
            <p:cNvSpPr/>
            <p:nvPr/>
          </p:nvSpPr>
          <p:spPr>
            <a:xfrm>
              <a:off x="9948000"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Geographies</a:t>
              </a:r>
            </a:p>
          </p:txBody>
        </p:sp>
        <p:sp>
          <p:nvSpPr>
            <p:cNvPr id="21" name="Rectangle 20">
              <a:extLst>
                <a:ext uri="{FF2B5EF4-FFF2-40B4-BE49-F238E27FC236}">
                  <a16:creationId xmlns:a16="http://schemas.microsoft.com/office/drawing/2014/main" id="{D1C05029-9A55-F265-38B9-1B1C69CD9BE3}"/>
                </a:ext>
              </a:extLst>
            </p:cNvPr>
            <p:cNvSpPr/>
            <p:nvPr/>
          </p:nvSpPr>
          <p:spPr>
            <a:xfrm>
              <a:off x="7059993"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Geographies</a:t>
              </a:r>
            </a:p>
          </p:txBody>
        </p:sp>
        <p:sp>
          <p:nvSpPr>
            <p:cNvPr id="22" name="Rectangle 21">
              <a:extLst>
                <a:ext uri="{FF2B5EF4-FFF2-40B4-BE49-F238E27FC236}">
                  <a16:creationId xmlns:a16="http://schemas.microsoft.com/office/drawing/2014/main" id="{7A17E9F6-EEC2-C443-23CB-B4546D8C8262}"/>
                </a:ext>
              </a:extLst>
            </p:cNvPr>
            <p:cNvSpPr/>
            <p:nvPr/>
          </p:nvSpPr>
          <p:spPr>
            <a:xfrm>
              <a:off x="8985331"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Geographies</a:t>
              </a:r>
            </a:p>
          </p:txBody>
        </p:sp>
        <p:sp>
          <p:nvSpPr>
            <p:cNvPr id="23" name="Rectangle 22">
              <a:extLst>
                <a:ext uri="{FF2B5EF4-FFF2-40B4-BE49-F238E27FC236}">
                  <a16:creationId xmlns:a16="http://schemas.microsoft.com/office/drawing/2014/main" id="{33034B6F-7675-4CC5-E252-9F62BF7FB7FB}"/>
                </a:ext>
              </a:extLst>
            </p:cNvPr>
            <p:cNvSpPr/>
            <p:nvPr/>
          </p:nvSpPr>
          <p:spPr>
            <a:xfrm>
              <a:off x="10911993"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Geographies</a:t>
              </a:r>
            </a:p>
          </p:txBody>
        </p:sp>
        <p:sp>
          <p:nvSpPr>
            <p:cNvPr id="27" name="Rectangle 26">
              <a:extLst>
                <a:ext uri="{FF2B5EF4-FFF2-40B4-BE49-F238E27FC236}">
                  <a16:creationId xmlns:a16="http://schemas.microsoft.com/office/drawing/2014/main" id="{9D85E718-A427-6106-EC2E-8F1F63EC334C}"/>
                </a:ext>
              </a:extLst>
            </p:cNvPr>
            <p:cNvSpPr/>
            <p:nvPr/>
          </p:nvSpPr>
          <p:spPr>
            <a:xfrm>
              <a:off x="6096000" y="1586204"/>
              <a:ext cx="5760000" cy="6904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Sales &amp; Distribution Plan </a:t>
              </a:r>
            </a:p>
          </p:txBody>
        </p:sp>
        <p:pic>
          <p:nvPicPr>
            <p:cNvPr id="29" name="Graphic 28" descr="Circular flowchart outline">
              <a:extLst>
                <a:ext uri="{FF2B5EF4-FFF2-40B4-BE49-F238E27FC236}">
                  <a16:creationId xmlns:a16="http://schemas.microsoft.com/office/drawing/2014/main" id="{0266FEAC-E2DC-0D55-AD9F-FCAE6A9FEB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83827" y="1819469"/>
              <a:ext cx="914400" cy="914400"/>
            </a:xfrm>
            <a:prstGeom prst="rect">
              <a:avLst/>
            </a:prstGeom>
          </p:spPr>
        </p:pic>
        <p:pic>
          <p:nvPicPr>
            <p:cNvPr id="31" name="Graphic 30" descr="Continuous Improvement outline">
              <a:extLst>
                <a:ext uri="{FF2B5EF4-FFF2-40B4-BE49-F238E27FC236}">
                  <a16:creationId xmlns:a16="http://schemas.microsoft.com/office/drawing/2014/main" id="{076A5B06-3018-CF07-866A-1B9659D940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7457" y="1810138"/>
              <a:ext cx="914400" cy="914400"/>
            </a:xfrm>
            <a:prstGeom prst="rect">
              <a:avLst/>
            </a:prstGeom>
          </p:spPr>
        </p:pic>
        <p:sp>
          <p:nvSpPr>
            <p:cNvPr id="32" name="Rectangle 31">
              <a:extLst>
                <a:ext uri="{FF2B5EF4-FFF2-40B4-BE49-F238E27FC236}">
                  <a16:creationId xmlns:a16="http://schemas.microsoft.com/office/drawing/2014/main" id="{133854CA-28E8-DEAD-B4AA-5E8F8956913A}"/>
                </a:ext>
              </a:extLst>
            </p:cNvPr>
            <p:cNvSpPr/>
            <p:nvPr/>
          </p:nvSpPr>
          <p:spPr>
            <a:xfrm>
              <a:off x="6096000"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lumMod val="95000"/>
                    <a:lumOff val="5000"/>
                  </a:schemeClr>
                </a:solidFill>
              </a:endParaRPr>
            </a:p>
            <a:p>
              <a:pPr algn="ctr"/>
              <a:r>
                <a:rPr lang="en-GB" sz="1000" dirty="0">
                  <a:solidFill>
                    <a:schemeClr val="tx1">
                      <a:lumMod val="95000"/>
                      <a:lumOff val="5000"/>
                    </a:schemeClr>
                  </a:solidFill>
                </a:rPr>
                <a:t>Accounts	  </a:t>
              </a:r>
            </a:p>
          </p:txBody>
        </p:sp>
        <p:sp>
          <p:nvSpPr>
            <p:cNvPr id="33" name="Rectangle 32">
              <a:extLst>
                <a:ext uri="{FF2B5EF4-FFF2-40B4-BE49-F238E27FC236}">
                  <a16:creationId xmlns:a16="http://schemas.microsoft.com/office/drawing/2014/main" id="{C033E9CF-41A6-879F-EAEF-7CCD9CEF9AE7}"/>
                </a:ext>
              </a:extLst>
            </p:cNvPr>
            <p:cNvSpPr/>
            <p:nvPr/>
          </p:nvSpPr>
          <p:spPr>
            <a:xfrm>
              <a:off x="8030669"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Accounts</a:t>
              </a:r>
            </a:p>
          </p:txBody>
        </p:sp>
        <p:sp>
          <p:nvSpPr>
            <p:cNvPr id="34" name="Rectangle 33">
              <a:extLst>
                <a:ext uri="{FF2B5EF4-FFF2-40B4-BE49-F238E27FC236}">
                  <a16:creationId xmlns:a16="http://schemas.microsoft.com/office/drawing/2014/main" id="{4459E4E6-C74F-2E13-25BF-12D617A6896B}"/>
                </a:ext>
              </a:extLst>
            </p:cNvPr>
            <p:cNvSpPr/>
            <p:nvPr/>
          </p:nvSpPr>
          <p:spPr>
            <a:xfrm>
              <a:off x="9948000"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Accounts</a:t>
              </a:r>
            </a:p>
          </p:txBody>
        </p:sp>
        <p:sp>
          <p:nvSpPr>
            <p:cNvPr id="35" name="Rectangle 34">
              <a:extLst>
                <a:ext uri="{FF2B5EF4-FFF2-40B4-BE49-F238E27FC236}">
                  <a16:creationId xmlns:a16="http://schemas.microsoft.com/office/drawing/2014/main" id="{576BEFEC-ACCB-40F2-B904-3F305C481FFB}"/>
                </a:ext>
              </a:extLst>
            </p:cNvPr>
            <p:cNvSpPr/>
            <p:nvPr/>
          </p:nvSpPr>
          <p:spPr>
            <a:xfrm>
              <a:off x="7059993"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Accounts</a:t>
              </a:r>
            </a:p>
          </p:txBody>
        </p:sp>
        <p:sp>
          <p:nvSpPr>
            <p:cNvPr id="36" name="Rectangle 35">
              <a:extLst>
                <a:ext uri="{FF2B5EF4-FFF2-40B4-BE49-F238E27FC236}">
                  <a16:creationId xmlns:a16="http://schemas.microsoft.com/office/drawing/2014/main" id="{3235358D-2E6F-2405-FB74-965595C5C543}"/>
                </a:ext>
              </a:extLst>
            </p:cNvPr>
            <p:cNvSpPr/>
            <p:nvPr/>
          </p:nvSpPr>
          <p:spPr>
            <a:xfrm>
              <a:off x="8985331"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Accounts</a:t>
              </a:r>
            </a:p>
          </p:txBody>
        </p:sp>
        <p:sp>
          <p:nvSpPr>
            <p:cNvPr id="37" name="Rectangle 36">
              <a:extLst>
                <a:ext uri="{FF2B5EF4-FFF2-40B4-BE49-F238E27FC236}">
                  <a16:creationId xmlns:a16="http://schemas.microsoft.com/office/drawing/2014/main" id="{BB433D5E-3A6C-2A35-C2FB-F899DD620BA3}"/>
                </a:ext>
              </a:extLst>
            </p:cNvPr>
            <p:cNvSpPr/>
            <p:nvPr/>
          </p:nvSpPr>
          <p:spPr>
            <a:xfrm>
              <a:off x="10911993"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Accounts</a:t>
              </a:r>
            </a:p>
          </p:txBody>
        </p:sp>
      </p:grpSp>
      <p:sp>
        <p:nvSpPr>
          <p:cNvPr id="38" name="TextBox 37">
            <a:extLst>
              <a:ext uri="{FF2B5EF4-FFF2-40B4-BE49-F238E27FC236}">
                <a16:creationId xmlns:a16="http://schemas.microsoft.com/office/drawing/2014/main" id="{3B15CDE7-8B35-BDDA-42F5-46FE970F465C}"/>
              </a:ext>
            </a:extLst>
          </p:cNvPr>
          <p:cNvSpPr txBox="1"/>
          <p:nvPr/>
        </p:nvSpPr>
        <p:spPr>
          <a:xfrm>
            <a:off x="268941" y="207845"/>
            <a:ext cx="8770283"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Planning : Segment treatment importance  </a:t>
            </a:r>
          </a:p>
        </p:txBody>
      </p:sp>
      <p:pic>
        <p:nvPicPr>
          <p:cNvPr id="39" name="Picture 38" descr="Logo&#10;&#10;Description automatically generated">
            <a:extLst>
              <a:ext uri="{FF2B5EF4-FFF2-40B4-BE49-F238E27FC236}">
                <a16:creationId xmlns:a16="http://schemas.microsoft.com/office/drawing/2014/main" id="{4D7E96B0-35AF-92C9-7F1B-4B9ED37C8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0" name="Footer Placeholder 3">
            <a:extLst>
              <a:ext uri="{FF2B5EF4-FFF2-40B4-BE49-F238E27FC236}">
                <a16:creationId xmlns:a16="http://schemas.microsoft.com/office/drawing/2014/main" id="{8C8D5ACF-1C6A-4FA3-1321-1EF9AD3C2303}"/>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spTree>
    <p:extLst>
      <p:ext uri="{BB962C8B-B14F-4D97-AF65-F5344CB8AC3E}">
        <p14:creationId xmlns:p14="http://schemas.microsoft.com/office/powerpoint/2010/main" val="70232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FE53C34A-7F99-CAA5-3582-34D643BE52A0}"/>
              </a:ext>
            </a:extLst>
          </p:cNvPr>
          <p:cNvSpPr txBox="1">
            <a:spLocks/>
          </p:cNvSpPr>
          <p:nvPr/>
        </p:nvSpPr>
        <p:spPr>
          <a:xfrm>
            <a:off x="1317873" y="1525438"/>
            <a:ext cx="5539844" cy="514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100" dirty="0">
                <a:latin typeface="Lato Light" panose="020F0502020204030203" pitchFamily="34" charset="0"/>
                <a:ea typeface="Lato Light" panose="020F0502020204030203" pitchFamily="34" charset="0"/>
                <a:cs typeface="Lato Light" panose="020F0502020204030203" pitchFamily="34" charset="0"/>
              </a:rPr>
              <a:t>4 Quadrant Directional matrix for developing Key accounts</a:t>
            </a:r>
          </a:p>
        </p:txBody>
      </p:sp>
      <p:grpSp>
        <p:nvGrpSpPr>
          <p:cNvPr id="21" name="Group 20">
            <a:extLst>
              <a:ext uri="{FF2B5EF4-FFF2-40B4-BE49-F238E27FC236}">
                <a16:creationId xmlns:a16="http://schemas.microsoft.com/office/drawing/2014/main" id="{99885043-B4E1-F37F-A57E-3D4327282516}"/>
              </a:ext>
            </a:extLst>
          </p:cNvPr>
          <p:cNvGrpSpPr/>
          <p:nvPr/>
        </p:nvGrpSpPr>
        <p:grpSpPr>
          <a:xfrm>
            <a:off x="76106" y="2011356"/>
            <a:ext cx="6872185" cy="3567205"/>
            <a:chOff x="2196952" y="2725437"/>
            <a:chExt cx="6872185" cy="3567205"/>
          </a:xfrm>
        </p:grpSpPr>
        <p:sp>
          <p:nvSpPr>
            <p:cNvPr id="23" name="Rectangle: Rounded Corners 22">
              <a:extLst>
                <a:ext uri="{FF2B5EF4-FFF2-40B4-BE49-F238E27FC236}">
                  <a16:creationId xmlns:a16="http://schemas.microsoft.com/office/drawing/2014/main" id="{5E56E934-7206-9BE5-33C0-CDAC0C3D8516}"/>
                </a:ext>
              </a:extLst>
            </p:cNvPr>
            <p:cNvSpPr/>
            <p:nvPr/>
          </p:nvSpPr>
          <p:spPr>
            <a:xfrm>
              <a:off x="3299211" y="2725441"/>
              <a:ext cx="2870139" cy="15703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Poor investments </a:t>
              </a:r>
            </a:p>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Will yield negligible results </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Rectangle: Rounded Corners 23">
              <a:extLst>
                <a:ext uri="{FF2B5EF4-FFF2-40B4-BE49-F238E27FC236}">
                  <a16:creationId xmlns:a16="http://schemas.microsoft.com/office/drawing/2014/main" id="{18FCE4D0-BD2E-3AAD-C318-EE780589ED0F}"/>
                </a:ext>
              </a:extLst>
            </p:cNvPr>
            <p:cNvSpPr/>
            <p:nvPr/>
          </p:nvSpPr>
          <p:spPr>
            <a:xfrm>
              <a:off x="6198998" y="2725437"/>
              <a:ext cx="2870138" cy="15703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Good to excellent allocation of results will yield excellent results </a:t>
              </a:r>
            </a:p>
          </p:txBody>
        </p:sp>
        <p:sp>
          <p:nvSpPr>
            <p:cNvPr id="25" name="Rectangle: Rounded Corners 24">
              <a:extLst>
                <a:ext uri="{FF2B5EF4-FFF2-40B4-BE49-F238E27FC236}">
                  <a16:creationId xmlns:a16="http://schemas.microsoft.com/office/drawing/2014/main" id="{7F760A4D-D184-9780-C8B1-B4FBFC2D32B9}"/>
                </a:ext>
              </a:extLst>
            </p:cNvPr>
            <p:cNvSpPr/>
            <p:nvPr/>
          </p:nvSpPr>
          <p:spPr>
            <a:xfrm>
              <a:off x="3299211" y="4337296"/>
              <a:ext cx="2870139" cy="15703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Poor investments</a:t>
              </a:r>
            </a:p>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Will not yield any results </a:t>
              </a:r>
            </a:p>
            <a:p>
              <a:pPr algn="ct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26" name="Rectangle: Rounded Corners 25">
              <a:extLst>
                <a:ext uri="{FF2B5EF4-FFF2-40B4-BE49-F238E27FC236}">
                  <a16:creationId xmlns:a16="http://schemas.microsoft.com/office/drawing/2014/main" id="{76E5DFD9-14CE-4EDA-363E-13F1C0D3F132}"/>
                </a:ext>
              </a:extLst>
            </p:cNvPr>
            <p:cNvSpPr/>
            <p:nvPr/>
          </p:nvSpPr>
          <p:spPr>
            <a:xfrm>
              <a:off x="6198999" y="4337295"/>
              <a:ext cx="2870138" cy="15703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Investments and resources will just about return a low index</a:t>
              </a:r>
            </a:p>
          </p:txBody>
        </p:sp>
        <p:sp>
          <p:nvSpPr>
            <p:cNvPr id="27" name="TextBox 26">
              <a:extLst>
                <a:ext uri="{FF2B5EF4-FFF2-40B4-BE49-F238E27FC236}">
                  <a16:creationId xmlns:a16="http://schemas.microsoft.com/office/drawing/2014/main" id="{3131F4C3-2A2F-CCA1-3AE1-7E06ABD8FF18}"/>
                </a:ext>
              </a:extLst>
            </p:cNvPr>
            <p:cNvSpPr txBox="1"/>
            <p:nvPr/>
          </p:nvSpPr>
          <p:spPr>
            <a:xfrm>
              <a:off x="2260000" y="3340950"/>
              <a:ext cx="1142391" cy="400110"/>
            </a:xfrm>
            <a:prstGeom prst="rect">
              <a:avLst/>
            </a:prstGeom>
            <a:noFill/>
          </p:spPr>
          <p:txBody>
            <a:bodyPr wrap="square" rtlCol="0">
              <a:spAutoFit/>
            </a:bodyPr>
            <a:lstStyle/>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High</a:t>
              </a:r>
            </a:p>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Grade</a:t>
              </a:r>
            </a:p>
          </p:txBody>
        </p:sp>
        <p:sp>
          <p:nvSpPr>
            <p:cNvPr id="28" name="TextBox 27">
              <a:extLst>
                <a:ext uri="{FF2B5EF4-FFF2-40B4-BE49-F238E27FC236}">
                  <a16:creationId xmlns:a16="http://schemas.microsoft.com/office/drawing/2014/main" id="{64201C67-4ABF-261B-FB76-E19E3BF7D5B8}"/>
                </a:ext>
              </a:extLst>
            </p:cNvPr>
            <p:cNvSpPr txBox="1"/>
            <p:nvPr/>
          </p:nvSpPr>
          <p:spPr>
            <a:xfrm>
              <a:off x="2196952" y="5012279"/>
              <a:ext cx="1142391" cy="400110"/>
            </a:xfrm>
            <a:prstGeom prst="rect">
              <a:avLst/>
            </a:prstGeom>
            <a:noFill/>
          </p:spPr>
          <p:txBody>
            <a:bodyPr wrap="square" rtlCol="0">
              <a:spAutoFit/>
            </a:bodyPr>
            <a:lstStyle/>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Low</a:t>
              </a:r>
            </a:p>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Quality </a:t>
              </a:r>
            </a:p>
          </p:txBody>
        </p:sp>
        <p:sp>
          <p:nvSpPr>
            <p:cNvPr id="29" name="TextBox 28">
              <a:extLst>
                <a:ext uri="{FF2B5EF4-FFF2-40B4-BE49-F238E27FC236}">
                  <a16:creationId xmlns:a16="http://schemas.microsoft.com/office/drawing/2014/main" id="{6AF8F27A-64C1-5F45-D6B6-9818FD50D457}"/>
                </a:ext>
              </a:extLst>
            </p:cNvPr>
            <p:cNvSpPr txBox="1"/>
            <p:nvPr/>
          </p:nvSpPr>
          <p:spPr>
            <a:xfrm>
              <a:off x="4038600" y="6046421"/>
              <a:ext cx="1142391" cy="246221"/>
            </a:xfrm>
            <a:prstGeom prst="rect">
              <a:avLst/>
            </a:prstGeom>
            <a:noFill/>
          </p:spPr>
          <p:txBody>
            <a:bodyPr wrap="square" rtlCol="0">
              <a:spAutoFit/>
            </a:bodyPr>
            <a:lstStyle/>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Low Quality </a:t>
              </a:r>
            </a:p>
          </p:txBody>
        </p:sp>
        <p:sp>
          <p:nvSpPr>
            <p:cNvPr id="30" name="TextBox 29">
              <a:extLst>
                <a:ext uri="{FF2B5EF4-FFF2-40B4-BE49-F238E27FC236}">
                  <a16:creationId xmlns:a16="http://schemas.microsoft.com/office/drawing/2014/main" id="{9898E96E-45F2-F34C-57EF-8389D38BB15E}"/>
                </a:ext>
              </a:extLst>
            </p:cNvPr>
            <p:cNvSpPr txBox="1"/>
            <p:nvPr/>
          </p:nvSpPr>
          <p:spPr>
            <a:xfrm>
              <a:off x="6438868" y="6021805"/>
              <a:ext cx="2539694" cy="246221"/>
            </a:xfrm>
            <a:prstGeom prst="rect">
              <a:avLst/>
            </a:prstGeom>
            <a:noFill/>
          </p:spPr>
          <p:txBody>
            <a:bodyPr wrap="square" rtlCol="0">
              <a:spAutoFit/>
            </a:bodyPr>
            <a:lstStyle/>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High Grade </a:t>
              </a:r>
            </a:p>
          </p:txBody>
        </p:sp>
      </p:grpSp>
      <p:cxnSp>
        <p:nvCxnSpPr>
          <p:cNvPr id="31" name="Straight Connector 30">
            <a:extLst>
              <a:ext uri="{FF2B5EF4-FFF2-40B4-BE49-F238E27FC236}">
                <a16:creationId xmlns:a16="http://schemas.microsoft.com/office/drawing/2014/main" id="{03E59078-0E8A-949C-19E5-8ED3BCD9A6A7}"/>
              </a:ext>
            </a:extLst>
          </p:cNvPr>
          <p:cNvCxnSpPr>
            <a:cxnSpLocks/>
          </p:cNvCxnSpPr>
          <p:nvPr/>
        </p:nvCxnSpPr>
        <p:spPr>
          <a:xfrm flipV="1">
            <a:off x="1126948" y="1793695"/>
            <a:ext cx="0" cy="364772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4E65B9-DB48-2E25-3D05-25FC341FF282}"/>
              </a:ext>
            </a:extLst>
          </p:cNvPr>
          <p:cNvCxnSpPr>
            <a:cxnSpLocks/>
          </p:cNvCxnSpPr>
          <p:nvPr/>
        </p:nvCxnSpPr>
        <p:spPr>
          <a:xfrm flipV="1">
            <a:off x="786819" y="5220608"/>
            <a:ext cx="6782037" cy="99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F159240-6E14-35BE-B148-E3AE776DC17E}"/>
              </a:ext>
            </a:extLst>
          </p:cNvPr>
          <p:cNvSpPr txBox="1"/>
          <p:nvPr/>
        </p:nvSpPr>
        <p:spPr>
          <a:xfrm rot="16200000">
            <a:off x="-145599" y="3504252"/>
            <a:ext cx="1791129" cy="276999"/>
          </a:xfrm>
          <a:prstGeom prst="rect">
            <a:avLst/>
          </a:prstGeom>
          <a:noFill/>
        </p:spPr>
        <p:txBody>
          <a:bodyPr wrap="square" rtlCol="0">
            <a:spAutoFit/>
          </a:bodyPr>
          <a:lstStyle/>
          <a:p>
            <a:pPr algn="ctr"/>
            <a:r>
              <a:rPr lang="en-GB" sz="1200" b="1" dirty="0"/>
              <a:t>Tactics</a:t>
            </a:r>
          </a:p>
        </p:txBody>
      </p:sp>
      <p:sp>
        <p:nvSpPr>
          <p:cNvPr id="39" name="TextBox 38">
            <a:extLst>
              <a:ext uri="{FF2B5EF4-FFF2-40B4-BE49-F238E27FC236}">
                <a16:creationId xmlns:a16="http://schemas.microsoft.com/office/drawing/2014/main" id="{A6209EB3-7CC3-88BA-B677-C52235D1D191}"/>
              </a:ext>
            </a:extLst>
          </p:cNvPr>
          <p:cNvSpPr txBox="1"/>
          <p:nvPr/>
        </p:nvSpPr>
        <p:spPr>
          <a:xfrm>
            <a:off x="3060145" y="5257506"/>
            <a:ext cx="1791129" cy="276999"/>
          </a:xfrm>
          <a:prstGeom prst="rect">
            <a:avLst/>
          </a:prstGeom>
          <a:noFill/>
        </p:spPr>
        <p:txBody>
          <a:bodyPr wrap="square" rtlCol="0">
            <a:spAutoFit/>
          </a:bodyPr>
          <a:lstStyle/>
          <a:p>
            <a:pPr algn="ctr"/>
            <a:r>
              <a:rPr lang="en-GB" sz="1200" b="1" dirty="0"/>
              <a:t>Strategy</a:t>
            </a:r>
          </a:p>
        </p:txBody>
      </p:sp>
      <p:sp>
        <p:nvSpPr>
          <p:cNvPr id="40" name="Isosceles Triangle 39">
            <a:extLst>
              <a:ext uri="{FF2B5EF4-FFF2-40B4-BE49-F238E27FC236}">
                <a16:creationId xmlns:a16="http://schemas.microsoft.com/office/drawing/2014/main" id="{B90320B5-34AD-AEC3-769F-9024C4F9EBA8}"/>
              </a:ext>
            </a:extLst>
          </p:cNvPr>
          <p:cNvSpPr/>
          <p:nvPr/>
        </p:nvSpPr>
        <p:spPr>
          <a:xfrm>
            <a:off x="1003543" y="1677884"/>
            <a:ext cx="241961" cy="20997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B399EE53-E37F-2290-17B7-3E04EF16DCEB}"/>
              </a:ext>
            </a:extLst>
          </p:cNvPr>
          <p:cNvSpPr/>
          <p:nvPr/>
        </p:nvSpPr>
        <p:spPr>
          <a:xfrm rot="5400000">
            <a:off x="7447875" y="5125526"/>
            <a:ext cx="241961" cy="20997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ar: 5 Points 42">
            <a:extLst>
              <a:ext uri="{FF2B5EF4-FFF2-40B4-BE49-F238E27FC236}">
                <a16:creationId xmlns:a16="http://schemas.microsoft.com/office/drawing/2014/main" id="{69E81171-5B14-243F-6A10-A10C6BF99974}"/>
              </a:ext>
            </a:extLst>
          </p:cNvPr>
          <p:cNvSpPr/>
          <p:nvPr/>
        </p:nvSpPr>
        <p:spPr>
          <a:xfrm>
            <a:off x="5602891" y="2206263"/>
            <a:ext cx="193865" cy="209970"/>
          </a:xfrm>
          <a:prstGeom prst="star5">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8" name="Table 2">
            <a:extLst>
              <a:ext uri="{FF2B5EF4-FFF2-40B4-BE49-F238E27FC236}">
                <a16:creationId xmlns:a16="http://schemas.microsoft.com/office/drawing/2014/main" id="{79D8CAFC-4AB1-806C-E76F-2DEA0C26E6A5}"/>
              </a:ext>
            </a:extLst>
          </p:cNvPr>
          <p:cNvGraphicFramePr>
            <a:graphicFrameLocks noGrp="1"/>
          </p:cNvGraphicFramePr>
          <p:nvPr>
            <p:extLst>
              <p:ext uri="{D42A27DB-BD31-4B8C-83A1-F6EECF244321}">
                <p14:modId xmlns:p14="http://schemas.microsoft.com/office/powerpoint/2010/main" val="1500199996"/>
              </p:ext>
            </p:extLst>
          </p:nvPr>
        </p:nvGraphicFramePr>
        <p:xfrm>
          <a:off x="8698919" y="1533316"/>
          <a:ext cx="2019300" cy="1765833"/>
        </p:xfrm>
        <a:graphic>
          <a:graphicData uri="http://schemas.openxmlformats.org/drawingml/2006/table">
            <a:tbl>
              <a:tblPr firstRow="1" bandRow="1">
                <a:tableStyleId>{073A0DAA-6AF3-43AB-8588-CEC1D06C72B9}</a:tableStyleId>
              </a:tblPr>
              <a:tblGrid>
                <a:gridCol w="2019300">
                  <a:extLst>
                    <a:ext uri="{9D8B030D-6E8A-4147-A177-3AD203B41FA5}">
                      <a16:colId xmlns:a16="http://schemas.microsoft.com/office/drawing/2014/main" val="1717331697"/>
                    </a:ext>
                  </a:extLst>
                </a:gridCol>
              </a:tblGrid>
              <a:tr h="432000">
                <a:tc>
                  <a:txBody>
                    <a:bodyPr/>
                    <a:lstStyle/>
                    <a:p>
                      <a:pPr algn="ctr"/>
                      <a:r>
                        <a:rPr lang="en-GB" sz="1200" dirty="0"/>
                        <a:t>Tactical  PLAN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0" indent="0">
                        <a:buFont typeface="Arial" panose="020B0604020202020204" pitchFamily="34" charset="0"/>
                        <a:buNone/>
                      </a:pPr>
                      <a:r>
                        <a:rPr lang="en-GB" sz="1000" b="0" dirty="0">
                          <a:latin typeface="Lato Light" panose="020F0502020204030203" pitchFamily="34" charset="0"/>
                          <a:ea typeface="Lato Light" panose="020F0502020204030203" pitchFamily="34" charset="0"/>
                          <a:cs typeface="Lato Light" panose="020F0502020204030203" pitchFamily="34" charset="0"/>
                        </a:rPr>
                        <a:t>Board</a:t>
                      </a:r>
                    </a:p>
                  </a:txBody>
                  <a:tcPr/>
                </a:tc>
                <a:extLst>
                  <a:ext uri="{0D108BD9-81ED-4DB2-BD59-A6C34878D82A}">
                    <a16:rowId xmlns:a16="http://schemas.microsoft.com/office/drawing/2014/main" val="2570600651"/>
                  </a:ext>
                </a:extLst>
              </a:tr>
              <a:tr h="324000">
                <a:tc>
                  <a:txBody>
                    <a:bodyPr/>
                    <a:lstStyle/>
                    <a:p>
                      <a:pPr marL="0" indent="0">
                        <a:buFont typeface="Arial" panose="020B0604020202020204" pitchFamily="34" charset="0"/>
                        <a:buNone/>
                      </a:pPr>
                      <a:r>
                        <a:rPr lang="en-GB" sz="1000" b="0" dirty="0">
                          <a:latin typeface="Lato Light" panose="020F0502020204030203" pitchFamily="34" charset="0"/>
                          <a:ea typeface="Lato Light" panose="020F0502020204030203" pitchFamily="34" charset="0"/>
                          <a:cs typeface="Lato Light" panose="020F0502020204030203" pitchFamily="34" charset="0"/>
                        </a:rPr>
                        <a:t>Senior Management </a:t>
                      </a:r>
                    </a:p>
                  </a:txBody>
                  <a:tcPr/>
                </a:tc>
                <a:extLst>
                  <a:ext uri="{0D108BD9-81ED-4DB2-BD59-A6C34878D82A}">
                    <a16:rowId xmlns:a16="http://schemas.microsoft.com/office/drawing/2014/main" val="3794839205"/>
                  </a:ext>
                </a:extLst>
              </a:tr>
              <a:tr h="324000">
                <a:tc>
                  <a:txBody>
                    <a:bodyPr/>
                    <a:lstStyle/>
                    <a:p>
                      <a:pPr marL="0" indent="0">
                        <a:buFont typeface="Arial" panose="020B0604020202020204" pitchFamily="34" charset="0"/>
                        <a:buNone/>
                      </a:pPr>
                      <a:r>
                        <a:rPr lang="en-GB" sz="1000" b="0" dirty="0">
                          <a:latin typeface="Lato Light" panose="020F0502020204030203" pitchFamily="34" charset="0"/>
                          <a:ea typeface="Lato Light" panose="020F0502020204030203" pitchFamily="34" charset="0"/>
                          <a:cs typeface="Lato Light" panose="020F0502020204030203" pitchFamily="34" charset="0"/>
                        </a:rPr>
                        <a:t>Middle Management </a:t>
                      </a:r>
                    </a:p>
                  </a:txBody>
                  <a:tcPr/>
                </a:tc>
                <a:extLst>
                  <a:ext uri="{0D108BD9-81ED-4DB2-BD59-A6C34878D82A}">
                    <a16:rowId xmlns:a16="http://schemas.microsoft.com/office/drawing/2014/main" val="212223091"/>
                  </a:ext>
                </a:extLst>
              </a:tr>
              <a:tr h="361833">
                <a:tc>
                  <a:txBody>
                    <a:bodyPr/>
                    <a:lstStyle/>
                    <a:p>
                      <a:pPr marL="0" indent="0">
                        <a:buFont typeface="Arial" panose="020B0604020202020204" pitchFamily="34" charset="0"/>
                        <a:buNone/>
                      </a:pPr>
                      <a:r>
                        <a:rPr lang="en-GB" sz="1000" b="0" dirty="0">
                          <a:latin typeface="Lato Light" panose="020F0502020204030203" pitchFamily="34" charset="0"/>
                          <a:ea typeface="Lato Light" panose="020F0502020204030203" pitchFamily="34" charset="0"/>
                          <a:cs typeface="Lato Light" panose="020F0502020204030203" pitchFamily="34" charset="0"/>
                        </a:rPr>
                        <a:t>Operations Management</a:t>
                      </a:r>
                    </a:p>
                  </a:txBody>
                  <a:tcPr/>
                </a:tc>
                <a:extLst>
                  <a:ext uri="{0D108BD9-81ED-4DB2-BD59-A6C34878D82A}">
                    <a16:rowId xmlns:a16="http://schemas.microsoft.com/office/drawing/2014/main" val="502150127"/>
                  </a:ext>
                </a:extLst>
              </a:tr>
            </a:tbl>
          </a:graphicData>
        </a:graphic>
      </p:graphicFrame>
      <p:graphicFrame>
        <p:nvGraphicFramePr>
          <p:cNvPr id="49" name="Table 2">
            <a:extLst>
              <a:ext uri="{FF2B5EF4-FFF2-40B4-BE49-F238E27FC236}">
                <a16:creationId xmlns:a16="http://schemas.microsoft.com/office/drawing/2014/main" id="{F477D634-7E7D-3EEF-18AA-F3DD8C798164}"/>
              </a:ext>
            </a:extLst>
          </p:cNvPr>
          <p:cNvGraphicFramePr>
            <a:graphicFrameLocks noGrp="1"/>
          </p:cNvGraphicFramePr>
          <p:nvPr>
            <p:extLst>
              <p:ext uri="{D42A27DB-BD31-4B8C-83A1-F6EECF244321}">
                <p14:modId xmlns:p14="http://schemas.microsoft.com/office/powerpoint/2010/main" val="3636511270"/>
              </p:ext>
            </p:extLst>
          </p:nvPr>
        </p:nvGraphicFramePr>
        <p:xfrm>
          <a:off x="8698919" y="3765719"/>
          <a:ext cx="2019300" cy="1765833"/>
        </p:xfrm>
        <a:graphic>
          <a:graphicData uri="http://schemas.openxmlformats.org/drawingml/2006/table">
            <a:tbl>
              <a:tblPr firstRow="1" bandRow="1">
                <a:tableStyleId>{073A0DAA-6AF3-43AB-8588-CEC1D06C72B9}</a:tableStyleId>
              </a:tblPr>
              <a:tblGrid>
                <a:gridCol w="2019300">
                  <a:extLst>
                    <a:ext uri="{9D8B030D-6E8A-4147-A177-3AD203B41FA5}">
                      <a16:colId xmlns:a16="http://schemas.microsoft.com/office/drawing/2014/main" val="1717331697"/>
                    </a:ext>
                  </a:extLst>
                </a:gridCol>
              </a:tblGrid>
              <a:tr h="432000">
                <a:tc>
                  <a:txBody>
                    <a:bodyPr/>
                    <a:lstStyle/>
                    <a:p>
                      <a:pPr algn="ctr"/>
                      <a:r>
                        <a:rPr lang="en-GB" sz="1200" dirty="0"/>
                        <a:t>Strategic PLAN</a:t>
                      </a:r>
                    </a:p>
                  </a:txBody>
                  <a:tcPr anchor="ctr">
                    <a:solidFill>
                      <a:srgbClr val="3984A3"/>
                    </a:solidFill>
                  </a:tcPr>
                </a:tc>
                <a:extLst>
                  <a:ext uri="{0D108BD9-81ED-4DB2-BD59-A6C34878D82A}">
                    <a16:rowId xmlns:a16="http://schemas.microsoft.com/office/drawing/2014/main" val="176342530"/>
                  </a:ext>
                </a:extLst>
              </a:tr>
              <a:tr h="324000">
                <a:tc>
                  <a:txBody>
                    <a:bodyPr/>
                    <a:lstStyle/>
                    <a:p>
                      <a:pPr marL="0" indent="0">
                        <a:buFont typeface="Arial" panose="020B0604020202020204" pitchFamily="34" charset="0"/>
                        <a:buNone/>
                      </a:pPr>
                      <a:r>
                        <a:rPr lang="en-GB" sz="1000" dirty="0">
                          <a:latin typeface="Lato Light" panose="020F0502020204030203" pitchFamily="34" charset="0"/>
                          <a:ea typeface="Lato Light" panose="020F0502020204030203" pitchFamily="34" charset="0"/>
                          <a:cs typeface="Lato Light" panose="020F0502020204030203" pitchFamily="34" charset="0"/>
                        </a:rPr>
                        <a:t>Board</a:t>
                      </a:r>
                    </a:p>
                  </a:txBody>
                  <a:tcPr/>
                </a:tc>
                <a:extLst>
                  <a:ext uri="{0D108BD9-81ED-4DB2-BD59-A6C34878D82A}">
                    <a16:rowId xmlns:a16="http://schemas.microsoft.com/office/drawing/2014/main" val="2570600651"/>
                  </a:ext>
                </a:extLst>
              </a:tr>
              <a:tr h="324000">
                <a:tc>
                  <a:txBody>
                    <a:bodyPr/>
                    <a:lstStyle/>
                    <a:p>
                      <a:pPr marL="0" indent="0">
                        <a:buFont typeface="Arial" panose="020B0604020202020204" pitchFamily="34" charset="0"/>
                        <a:buNone/>
                      </a:pPr>
                      <a:r>
                        <a:rPr lang="en-GB" sz="1000" dirty="0">
                          <a:latin typeface="Lato Light" panose="020F0502020204030203" pitchFamily="34" charset="0"/>
                          <a:ea typeface="Lato Light" panose="020F0502020204030203" pitchFamily="34" charset="0"/>
                          <a:cs typeface="Lato Light" panose="020F0502020204030203" pitchFamily="34" charset="0"/>
                        </a:rPr>
                        <a:t>Senior Management </a:t>
                      </a:r>
                    </a:p>
                  </a:txBody>
                  <a:tcPr/>
                </a:tc>
                <a:extLst>
                  <a:ext uri="{0D108BD9-81ED-4DB2-BD59-A6C34878D82A}">
                    <a16:rowId xmlns:a16="http://schemas.microsoft.com/office/drawing/2014/main" val="3794839205"/>
                  </a:ext>
                </a:extLst>
              </a:tr>
              <a:tr h="324000">
                <a:tc>
                  <a:txBody>
                    <a:bodyPr/>
                    <a:lstStyle/>
                    <a:p>
                      <a:pPr marL="0" indent="0">
                        <a:buFont typeface="Arial" panose="020B0604020202020204" pitchFamily="34" charset="0"/>
                        <a:buNone/>
                      </a:pPr>
                      <a:r>
                        <a:rPr lang="en-GB" sz="1000" dirty="0">
                          <a:latin typeface="Lato Light" panose="020F0502020204030203" pitchFamily="34" charset="0"/>
                          <a:ea typeface="Lato Light" panose="020F0502020204030203" pitchFamily="34" charset="0"/>
                          <a:cs typeface="Lato Light" panose="020F0502020204030203" pitchFamily="34" charset="0"/>
                        </a:rPr>
                        <a:t>Middle Management </a:t>
                      </a:r>
                    </a:p>
                  </a:txBody>
                  <a:tcPr/>
                </a:tc>
                <a:extLst>
                  <a:ext uri="{0D108BD9-81ED-4DB2-BD59-A6C34878D82A}">
                    <a16:rowId xmlns:a16="http://schemas.microsoft.com/office/drawing/2014/main" val="212223091"/>
                  </a:ext>
                </a:extLst>
              </a:tr>
              <a:tr h="361833">
                <a:tc>
                  <a:txBody>
                    <a:bodyPr/>
                    <a:lstStyle/>
                    <a:p>
                      <a:pPr marL="0" indent="0">
                        <a:buFont typeface="Arial" panose="020B0604020202020204" pitchFamily="34" charset="0"/>
                        <a:buNone/>
                      </a:pPr>
                      <a:r>
                        <a:rPr lang="en-GB" sz="1000" dirty="0">
                          <a:latin typeface="Lato Light" panose="020F0502020204030203" pitchFamily="34" charset="0"/>
                          <a:ea typeface="Lato Light" panose="020F0502020204030203" pitchFamily="34" charset="0"/>
                          <a:cs typeface="Lato Light" panose="020F0502020204030203" pitchFamily="34" charset="0"/>
                        </a:rPr>
                        <a:t>Operations Management</a:t>
                      </a:r>
                    </a:p>
                  </a:txBody>
                  <a:tcPr/>
                </a:tc>
                <a:extLst>
                  <a:ext uri="{0D108BD9-81ED-4DB2-BD59-A6C34878D82A}">
                    <a16:rowId xmlns:a16="http://schemas.microsoft.com/office/drawing/2014/main" val="502150127"/>
                  </a:ext>
                </a:extLst>
              </a:tr>
            </a:tbl>
          </a:graphicData>
        </a:graphic>
      </p:graphicFrame>
      <p:cxnSp>
        <p:nvCxnSpPr>
          <p:cNvPr id="68" name="Straight Connector 67">
            <a:extLst>
              <a:ext uri="{FF2B5EF4-FFF2-40B4-BE49-F238E27FC236}">
                <a16:creationId xmlns:a16="http://schemas.microsoft.com/office/drawing/2014/main" id="{87669CDC-1C5C-139C-4629-DBB69DC88592}"/>
              </a:ext>
            </a:extLst>
          </p:cNvPr>
          <p:cNvCxnSpPr>
            <a:cxnSpLocks/>
          </p:cNvCxnSpPr>
          <p:nvPr/>
        </p:nvCxnSpPr>
        <p:spPr>
          <a:xfrm>
            <a:off x="9062931" y="1533316"/>
            <a:ext cx="1655288" cy="11499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AE8A8B0-DFED-D107-9B9F-87DB1CD121B4}"/>
              </a:ext>
            </a:extLst>
          </p:cNvPr>
          <p:cNvCxnSpPr>
            <a:cxnSpLocks/>
          </p:cNvCxnSpPr>
          <p:nvPr/>
        </p:nvCxnSpPr>
        <p:spPr>
          <a:xfrm>
            <a:off x="9839792" y="1491781"/>
            <a:ext cx="890281" cy="5838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F52DBCE-1A86-723C-6806-C156421B5293}"/>
              </a:ext>
            </a:extLst>
          </p:cNvPr>
          <p:cNvCxnSpPr>
            <a:cxnSpLocks/>
          </p:cNvCxnSpPr>
          <p:nvPr/>
        </p:nvCxnSpPr>
        <p:spPr>
          <a:xfrm>
            <a:off x="8695927" y="2931278"/>
            <a:ext cx="468950" cy="31939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699DD8F-1EE3-4DCB-5E5E-52F466CFCC54}"/>
              </a:ext>
            </a:extLst>
          </p:cNvPr>
          <p:cNvCxnSpPr>
            <a:cxnSpLocks/>
          </p:cNvCxnSpPr>
          <p:nvPr/>
        </p:nvCxnSpPr>
        <p:spPr>
          <a:xfrm>
            <a:off x="8881236" y="1533316"/>
            <a:ext cx="1848837" cy="122805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745AFAF-7D44-AF33-76BE-4AB12309A4DA}"/>
              </a:ext>
            </a:extLst>
          </p:cNvPr>
          <p:cNvSpPr txBox="1"/>
          <p:nvPr/>
        </p:nvSpPr>
        <p:spPr>
          <a:xfrm rot="2028354">
            <a:off x="8885301" y="2393940"/>
            <a:ext cx="1206072" cy="461665"/>
          </a:xfrm>
          <a:prstGeom prst="rect">
            <a:avLst/>
          </a:prstGeom>
          <a:noFill/>
        </p:spPr>
        <p:txBody>
          <a:bodyPr wrap="square" rtlCol="0">
            <a:spAutoFit/>
          </a:bodyPr>
          <a:lstStyle/>
          <a:p>
            <a:pPr algn="ctr"/>
            <a:r>
              <a:rPr lang="en-GB" sz="2400" b="1" dirty="0">
                <a:solidFill>
                  <a:srgbClr val="0070C0"/>
                </a:solidFill>
              </a:rPr>
              <a:t>Tactical </a:t>
            </a:r>
          </a:p>
        </p:txBody>
      </p:sp>
      <p:sp>
        <p:nvSpPr>
          <p:cNvPr id="74" name="TextBox 73">
            <a:extLst>
              <a:ext uri="{FF2B5EF4-FFF2-40B4-BE49-F238E27FC236}">
                <a16:creationId xmlns:a16="http://schemas.microsoft.com/office/drawing/2014/main" id="{82EE5A3E-A035-3C8F-7AAC-221599167094}"/>
              </a:ext>
            </a:extLst>
          </p:cNvPr>
          <p:cNvSpPr txBox="1"/>
          <p:nvPr/>
        </p:nvSpPr>
        <p:spPr>
          <a:xfrm rot="1988491">
            <a:off x="9445052" y="1755199"/>
            <a:ext cx="1366484" cy="461665"/>
          </a:xfrm>
          <a:prstGeom prst="rect">
            <a:avLst/>
          </a:prstGeom>
          <a:noFill/>
        </p:spPr>
        <p:txBody>
          <a:bodyPr wrap="square" rtlCol="0">
            <a:spAutoFit/>
          </a:bodyPr>
          <a:lstStyle/>
          <a:p>
            <a:pPr algn="ctr"/>
            <a:r>
              <a:rPr lang="en-GB" sz="2400" b="1" dirty="0">
                <a:solidFill>
                  <a:srgbClr val="FF0000"/>
                </a:solidFill>
              </a:rPr>
              <a:t>Strategic </a:t>
            </a:r>
          </a:p>
        </p:txBody>
      </p:sp>
      <p:cxnSp>
        <p:nvCxnSpPr>
          <p:cNvPr id="75" name="Straight Connector 74">
            <a:extLst>
              <a:ext uri="{FF2B5EF4-FFF2-40B4-BE49-F238E27FC236}">
                <a16:creationId xmlns:a16="http://schemas.microsoft.com/office/drawing/2014/main" id="{9D31B3A4-4E82-D4C8-FF64-AD69A99DEDDE}"/>
              </a:ext>
            </a:extLst>
          </p:cNvPr>
          <p:cNvCxnSpPr>
            <a:cxnSpLocks/>
          </p:cNvCxnSpPr>
          <p:nvPr/>
        </p:nvCxnSpPr>
        <p:spPr>
          <a:xfrm>
            <a:off x="10037906" y="3769438"/>
            <a:ext cx="680313" cy="4551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66E4B3-BBAC-9A61-26FE-ADA0E966D3DA}"/>
              </a:ext>
            </a:extLst>
          </p:cNvPr>
          <p:cNvCxnSpPr>
            <a:cxnSpLocks/>
          </p:cNvCxnSpPr>
          <p:nvPr/>
        </p:nvCxnSpPr>
        <p:spPr>
          <a:xfrm>
            <a:off x="8686800" y="5001208"/>
            <a:ext cx="702259" cy="51953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D80F301-ADD0-91AB-417F-762468F95153}"/>
              </a:ext>
            </a:extLst>
          </p:cNvPr>
          <p:cNvCxnSpPr>
            <a:cxnSpLocks/>
          </p:cNvCxnSpPr>
          <p:nvPr/>
        </p:nvCxnSpPr>
        <p:spPr>
          <a:xfrm>
            <a:off x="8698919" y="4367589"/>
            <a:ext cx="1616018" cy="113022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DAA9F1B2-76AF-204D-470D-927A691B7C62}"/>
              </a:ext>
            </a:extLst>
          </p:cNvPr>
          <p:cNvSpPr txBox="1"/>
          <p:nvPr/>
        </p:nvSpPr>
        <p:spPr>
          <a:xfrm rot="2019376">
            <a:off x="8786023" y="4889471"/>
            <a:ext cx="1206072" cy="461665"/>
          </a:xfrm>
          <a:prstGeom prst="rect">
            <a:avLst/>
          </a:prstGeom>
          <a:noFill/>
        </p:spPr>
        <p:txBody>
          <a:bodyPr wrap="square" rtlCol="0">
            <a:spAutoFit/>
          </a:bodyPr>
          <a:lstStyle/>
          <a:p>
            <a:pPr algn="ctr"/>
            <a:r>
              <a:rPr lang="en-GB" sz="2400" b="1" dirty="0">
                <a:solidFill>
                  <a:srgbClr val="0070C0"/>
                </a:solidFill>
              </a:rPr>
              <a:t>Tactical </a:t>
            </a:r>
          </a:p>
        </p:txBody>
      </p:sp>
      <p:sp>
        <p:nvSpPr>
          <p:cNvPr id="79" name="TextBox 78">
            <a:extLst>
              <a:ext uri="{FF2B5EF4-FFF2-40B4-BE49-F238E27FC236}">
                <a16:creationId xmlns:a16="http://schemas.microsoft.com/office/drawing/2014/main" id="{58F66E9B-E1E8-5061-4A59-7B021D57B354}"/>
              </a:ext>
            </a:extLst>
          </p:cNvPr>
          <p:cNvSpPr txBox="1"/>
          <p:nvPr/>
        </p:nvSpPr>
        <p:spPr>
          <a:xfrm rot="1988491">
            <a:off x="9127919" y="4202960"/>
            <a:ext cx="1850247" cy="461665"/>
          </a:xfrm>
          <a:prstGeom prst="rect">
            <a:avLst/>
          </a:prstGeom>
          <a:noFill/>
        </p:spPr>
        <p:txBody>
          <a:bodyPr wrap="square" rtlCol="0">
            <a:spAutoFit/>
          </a:bodyPr>
          <a:lstStyle/>
          <a:p>
            <a:pPr algn="ctr"/>
            <a:r>
              <a:rPr lang="en-GB" sz="2400" b="1" dirty="0">
                <a:solidFill>
                  <a:srgbClr val="FF0000"/>
                </a:solidFill>
              </a:rPr>
              <a:t>Strategic </a:t>
            </a:r>
          </a:p>
        </p:txBody>
      </p:sp>
      <p:cxnSp>
        <p:nvCxnSpPr>
          <p:cNvPr id="86" name="Straight Connector 85">
            <a:extLst>
              <a:ext uri="{FF2B5EF4-FFF2-40B4-BE49-F238E27FC236}">
                <a16:creationId xmlns:a16="http://schemas.microsoft.com/office/drawing/2014/main" id="{356DF3DC-60B0-57CF-DC9C-B61A8EDF4DDB}"/>
              </a:ext>
            </a:extLst>
          </p:cNvPr>
          <p:cNvCxnSpPr>
            <a:cxnSpLocks/>
          </p:cNvCxnSpPr>
          <p:nvPr/>
        </p:nvCxnSpPr>
        <p:spPr>
          <a:xfrm>
            <a:off x="8698919" y="4236008"/>
            <a:ext cx="1791319" cy="12572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Arrow: Striped Right 94">
            <a:extLst>
              <a:ext uri="{FF2B5EF4-FFF2-40B4-BE49-F238E27FC236}">
                <a16:creationId xmlns:a16="http://schemas.microsoft.com/office/drawing/2014/main" id="{38F39C29-A246-0A70-9705-E00E80A1F6F6}"/>
              </a:ext>
            </a:extLst>
          </p:cNvPr>
          <p:cNvSpPr/>
          <p:nvPr/>
        </p:nvSpPr>
        <p:spPr>
          <a:xfrm rot="18406585">
            <a:off x="10071152" y="4022487"/>
            <a:ext cx="360575" cy="315712"/>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Arrow: Striped Right 95">
            <a:extLst>
              <a:ext uri="{FF2B5EF4-FFF2-40B4-BE49-F238E27FC236}">
                <a16:creationId xmlns:a16="http://schemas.microsoft.com/office/drawing/2014/main" id="{9C91F850-457E-F9FB-C6AB-4F41FC8E1BD4}"/>
              </a:ext>
            </a:extLst>
          </p:cNvPr>
          <p:cNvSpPr/>
          <p:nvPr/>
        </p:nvSpPr>
        <p:spPr>
          <a:xfrm rot="7304546">
            <a:off x="9659504" y="4564814"/>
            <a:ext cx="360575" cy="315712"/>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a:extLst>
              <a:ext uri="{FF2B5EF4-FFF2-40B4-BE49-F238E27FC236}">
                <a16:creationId xmlns:a16="http://schemas.microsoft.com/office/drawing/2014/main" id="{B7B0D293-E601-F5B2-3081-532A386B71A0}"/>
              </a:ext>
            </a:extLst>
          </p:cNvPr>
          <p:cNvSpPr txBox="1"/>
          <p:nvPr/>
        </p:nvSpPr>
        <p:spPr>
          <a:xfrm>
            <a:off x="268941" y="207845"/>
            <a:ext cx="9665633"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Tactical Vs Strategic Planning</a:t>
            </a:r>
          </a:p>
        </p:txBody>
      </p:sp>
      <p:pic>
        <p:nvPicPr>
          <p:cNvPr id="98" name="Picture 97" descr="Logo&#10;&#10;Description automatically generated">
            <a:extLst>
              <a:ext uri="{FF2B5EF4-FFF2-40B4-BE49-F238E27FC236}">
                <a16:creationId xmlns:a16="http://schemas.microsoft.com/office/drawing/2014/main" id="{78E9C379-16F8-871F-4C61-37A003A37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9" name="Footer Placeholder 3">
            <a:extLst>
              <a:ext uri="{FF2B5EF4-FFF2-40B4-BE49-F238E27FC236}">
                <a16:creationId xmlns:a16="http://schemas.microsoft.com/office/drawing/2014/main" id="{01F871D9-A668-7921-5502-3997B7AE2EC1}"/>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2932507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4896</TotalTime>
  <Words>5649</Words>
  <Application>Microsoft Office PowerPoint</Application>
  <PresentationFormat>Widescreen</PresentationFormat>
  <Paragraphs>870</Paragraphs>
  <Slides>35</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35</vt:i4>
      </vt:variant>
    </vt:vector>
  </HeadingPairs>
  <TitlesOfParts>
    <vt:vector size="50" baseType="lpstr">
      <vt:lpstr>-apple-system</vt:lpstr>
      <vt:lpstr>Arial</vt:lpstr>
      <vt:lpstr>Arial Black</vt:lpstr>
      <vt:lpstr>Calibri</vt:lpstr>
      <vt:lpstr>Calibri Light</vt:lpstr>
      <vt:lpstr>Frutiger-Bold</vt:lpstr>
      <vt:lpstr>Inter</vt:lpstr>
      <vt:lpstr>Lato Light</vt:lpstr>
      <vt:lpstr>Lato Light</vt:lpstr>
      <vt:lpstr>Plato</vt:lpstr>
      <vt:lpstr>Poppins</vt:lpstr>
      <vt:lpstr>Office Theme</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7</cp:revision>
  <dcterms:created xsi:type="dcterms:W3CDTF">2021-09-04T14:08:43Z</dcterms:created>
  <dcterms:modified xsi:type="dcterms:W3CDTF">2023-11-09T13:58:15Z</dcterms:modified>
</cp:coreProperties>
</file>