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Lst>
  <p:notesMasterIdLst>
    <p:notesMasterId r:id="rId33"/>
  </p:notesMasterIdLst>
  <p:sldIdLst>
    <p:sldId id="4213" r:id="rId5"/>
    <p:sldId id="4411" r:id="rId6"/>
    <p:sldId id="378" r:id="rId7"/>
    <p:sldId id="3965" r:id="rId8"/>
    <p:sldId id="3968" r:id="rId9"/>
    <p:sldId id="4413" r:id="rId10"/>
    <p:sldId id="4222" r:id="rId11"/>
    <p:sldId id="4241" r:id="rId12"/>
    <p:sldId id="4221" r:id="rId13"/>
    <p:sldId id="4225" r:id="rId14"/>
    <p:sldId id="4226" r:id="rId15"/>
    <p:sldId id="4227" r:id="rId16"/>
    <p:sldId id="4228" r:id="rId17"/>
    <p:sldId id="4376" r:id="rId18"/>
    <p:sldId id="4229" r:id="rId19"/>
    <p:sldId id="4371" r:id="rId20"/>
    <p:sldId id="4231" r:id="rId21"/>
    <p:sldId id="4238" r:id="rId22"/>
    <p:sldId id="4232" r:id="rId23"/>
    <p:sldId id="4233" r:id="rId24"/>
    <p:sldId id="4234" r:id="rId25"/>
    <p:sldId id="4236" r:id="rId26"/>
    <p:sldId id="4237" r:id="rId27"/>
    <p:sldId id="4239" r:id="rId28"/>
    <p:sldId id="4240" r:id="rId29"/>
    <p:sldId id="4364" r:id="rId30"/>
    <p:sldId id="4363" r:id="rId31"/>
    <p:sldId id="441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84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4172DD-125A-4E75-A2B7-D5C88335FECF}" v="1852" dt="2023-03-27T10:56:36.0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952" autoAdjust="0"/>
    <p:restoredTop sz="94601" autoAdjust="0"/>
  </p:normalViewPr>
  <p:slideViewPr>
    <p:cSldViewPr snapToGrid="0">
      <p:cViewPr varScale="1">
        <p:scale>
          <a:sx n="129" d="100"/>
          <a:sy n="129" d="100"/>
        </p:scale>
        <p:origin x="96" y="348"/>
      </p:cViewPr>
      <p:guideLst/>
    </p:cSldViewPr>
  </p:slideViewPr>
  <p:outlineViewPr>
    <p:cViewPr>
      <p:scale>
        <a:sx n="33" d="100"/>
        <a:sy n="33" d="100"/>
      </p:scale>
      <p:origin x="0" y="-258"/>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2C4172DD-125A-4E75-A2B7-D5C88335FECF}"/>
    <pc:docChg chg="undo redo custSel addSld delSld modSld sldOrd delMainMaster">
      <pc:chgData name="Sudarshan Chakravarthi" userId="9632d19e-631d-46a5-9e9a-d9cc496f17d0" providerId="ADAL" clId="{2C4172DD-125A-4E75-A2B7-D5C88335FECF}" dt="2023-03-27T11:00:27.915" v="15000" actId="1076"/>
      <pc:docMkLst>
        <pc:docMk/>
      </pc:docMkLst>
      <pc:sldChg chg="del">
        <pc:chgData name="Sudarshan Chakravarthi" userId="9632d19e-631d-46a5-9e9a-d9cc496f17d0" providerId="ADAL" clId="{2C4172DD-125A-4E75-A2B7-D5C88335FECF}" dt="2022-05-24T16:28:24.315" v="11562" actId="47"/>
        <pc:sldMkLst>
          <pc:docMk/>
          <pc:sldMk cId="1231939429" sldId="256"/>
        </pc:sldMkLst>
      </pc:sldChg>
      <pc:sldChg chg="del">
        <pc:chgData name="Sudarshan Chakravarthi" userId="9632d19e-631d-46a5-9e9a-d9cc496f17d0" providerId="ADAL" clId="{2C4172DD-125A-4E75-A2B7-D5C88335FECF}" dt="2022-05-24T16:28:24.315" v="11562" actId="47"/>
        <pc:sldMkLst>
          <pc:docMk/>
          <pc:sldMk cId="2337490543" sldId="257"/>
        </pc:sldMkLst>
      </pc:sldChg>
      <pc:sldChg chg="del">
        <pc:chgData name="Sudarshan Chakravarthi" userId="9632d19e-631d-46a5-9e9a-d9cc496f17d0" providerId="ADAL" clId="{2C4172DD-125A-4E75-A2B7-D5C88335FECF}" dt="2022-05-24T16:28:24.315" v="11562" actId="47"/>
        <pc:sldMkLst>
          <pc:docMk/>
          <pc:sldMk cId="736662971" sldId="258"/>
        </pc:sldMkLst>
      </pc:sldChg>
      <pc:sldChg chg="add del">
        <pc:chgData name="Sudarshan Chakravarthi" userId="9632d19e-631d-46a5-9e9a-d9cc496f17d0" providerId="ADAL" clId="{2C4172DD-125A-4E75-A2B7-D5C88335FECF}" dt="2023-01-19T10:54:12.437" v="14659"/>
        <pc:sldMkLst>
          <pc:docMk/>
          <pc:sldMk cId="1442527711" sldId="378"/>
        </pc:sldMkLst>
      </pc:sldChg>
      <pc:sldChg chg="add del">
        <pc:chgData name="Sudarshan Chakravarthi" userId="9632d19e-631d-46a5-9e9a-d9cc496f17d0" providerId="ADAL" clId="{2C4172DD-125A-4E75-A2B7-D5C88335FECF}" dt="2022-05-24T11:19:28.468" v="3573" actId="47"/>
        <pc:sldMkLst>
          <pc:docMk/>
          <pc:sldMk cId="3288731307" sldId="3328"/>
        </pc:sldMkLst>
      </pc:sldChg>
      <pc:sldChg chg="del">
        <pc:chgData name="Sudarshan Chakravarthi" userId="9632d19e-631d-46a5-9e9a-d9cc496f17d0" providerId="ADAL" clId="{2C4172DD-125A-4E75-A2B7-D5C88335FECF}" dt="2022-05-24T16:28:24.315" v="11562" actId="47"/>
        <pc:sldMkLst>
          <pc:docMk/>
          <pc:sldMk cId="882839411" sldId="3936"/>
        </pc:sldMkLst>
      </pc:sldChg>
      <pc:sldChg chg="add del">
        <pc:chgData name="Sudarshan Chakravarthi" userId="9632d19e-631d-46a5-9e9a-d9cc496f17d0" providerId="ADAL" clId="{2C4172DD-125A-4E75-A2B7-D5C88335FECF}" dt="2023-01-20T09:09:02.593" v="14667"/>
        <pc:sldMkLst>
          <pc:docMk/>
          <pc:sldMk cId="3097043110" sldId="3965"/>
        </pc:sldMkLst>
      </pc:sldChg>
      <pc:sldChg chg="add del">
        <pc:chgData name="Sudarshan Chakravarthi" userId="9632d19e-631d-46a5-9e9a-d9cc496f17d0" providerId="ADAL" clId="{2C4172DD-125A-4E75-A2B7-D5C88335FECF}" dt="2023-01-20T09:02:07.285" v="14664"/>
        <pc:sldMkLst>
          <pc:docMk/>
          <pc:sldMk cId="4149201057" sldId="3968"/>
        </pc:sldMkLst>
      </pc:sldChg>
      <pc:sldChg chg="del">
        <pc:chgData name="Sudarshan Chakravarthi" userId="9632d19e-631d-46a5-9e9a-d9cc496f17d0" providerId="ADAL" clId="{2C4172DD-125A-4E75-A2B7-D5C88335FECF}" dt="2022-05-24T16:28:24.315" v="11562" actId="47"/>
        <pc:sldMkLst>
          <pc:docMk/>
          <pc:sldMk cId="2932159274" sldId="4084"/>
        </pc:sldMkLst>
      </pc:sldChg>
      <pc:sldChg chg="del">
        <pc:chgData name="Sudarshan Chakravarthi" userId="9632d19e-631d-46a5-9e9a-d9cc496f17d0" providerId="ADAL" clId="{2C4172DD-125A-4E75-A2B7-D5C88335FECF}" dt="2022-05-24T16:28:24.315" v="11562" actId="47"/>
        <pc:sldMkLst>
          <pc:docMk/>
          <pc:sldMk cId="4286229765" sldId="4122"/>
        </pc:sldMkLst>
      </pc:sldChg>
      <pc:sldChg chg="modSp del mod">
        <pc:chgData name="Sudarshan Chakravarthi" userId="9632d19e-631d-46a5-9e9a-d9cc496f17d0" providerId="ADAL" clId="{2C4172DD-125A-4E75-A2B7-D5C88335FECF}" dt="2022-05-24T16:28:24.315" v="11562" actId="47"/>
        <pc:sldMkLst>
          <pc:docMk/>
          <pc:sldMk cId="3609100985" sldId="4159"/>
        </pc:sldMkLst>
        <pc:spChg chg="mod">
          <ac:chgData name="Sudarshan Chakravarthi" userId="9632d19e-631d-46a5-9e9a-d9cc496f17d0" providerId="ADAL" clId="{2C4172DD-125A-4E75-A2B7-D5C88335FECF}" dt="2022-05-24T07:24:32.221" v="530" actId="108"/>
          <ac:spMkLst>
            <pc:docMk/>
            <pc:sldMk cId="3609100985" sldId="4159"/>
            <ac:spMk id="87" creationId="{4B1DE10A-3575-4CE8-B9CD-9FB2CA3AEED1}"/>
          </ac:spMkLst>
        </pc:spChg>
      </pc:sldChg>
      <pc:sldChg chg="addSp delSp modSp mod">
        <pc:chgData name="Sudarshan Chakravarthi" userId="9632d19e-631d-46a5-9e9a-d9cc496f17d0" providerId="ADAL" clId="{2C4172DD-125A-4E75-A2B7-D5C88335FECF}" dt="2023-02-20T12:23:44.544" v="14672" actId="1076"/>
        <pc:sldMkLst>
          <pc:docMk/>
          <pc:sldMk cId="1805402828" sldId="4213"/>
        </pc:sldMkLst>
        <pc:spChg chg="add del">
          <ac:chgData name="Sudarshan Chakravarthi" userId="9632d19e-631d-46a5-9e9a-d9cc496f17d0" providerId="ADAL" clId="{2C4172DD-125A-4E75-A2B7-D5C88335FECF}" dt="2022-05-24T05:16:12.330" v="6"/>
          <ac:spMkLst>
            <pc:docMk/>
            <pc:sldMk cId="1805402828" sldId="4213"/>
            <ac:spMk id="2" creationId="{EDA50BAD-3DDA-D309-472F-0D760531E5B5}"/>
          </ac:spMkLst>
        </pc:spChg>
        <pc:spChg chg="mod">
          <ac:chgData name="Sudarshan Chakravarthi" userId="9632d19e-631d-46a5-9e9a-d9cc496f17d0" providerId="ADAL" clId="{2C4172DD-125A-4E75-A2B7-D5C88335FECF}" dt="2023-02-20T12:23:39.857" v="14671"/>
          <ac:spMkLst>
            <pc:docMk/>
            <pc:sldMk cId="1805402828" sldId="4213"/>
            <ac:spMk id="3" creationId="{AB079E2C-A914-A0AC-0EC1-00C1EF6547CD}"/>
          </ac:spMkLst>
        </pc:spChg>
        <pc:spChg chg="mod">
          <ac:chgData name="Sudarshan Chakravarthi" userId="9632d19e-631d-46a5-9e9a-d9cc496f17d0" providerId="ADAL" clId="{2C4172DD-125A-4E75-A2B7-D5C88335FECF}" dt="2022-05-24T05:25:26.655" v="236" actId="14100"/>
          <ac:spMkLst>
            <pc:docMk/>
            <pc:sldMk cId="1805402828" sldId="4213"/>
            <ac:spMk id="4" creationId="{506242F6-CA1E-42FB-BB1A-B13E71A7D987}"/>
          </ac:spMkLst>
        </pc:spChg>
        <pc:spChg chg="del topLvl">
          <ac:chgData name="Sudarshan Chakravarthi" userId="9632d19e-631d-46a5-9e9a-d9cc496f17d0" providerId="ADAL" clId="{2C4172DD-125A-4E75-A2B7-D5C88335FECF}" dt="2022-05-24T05:28:49.314" v="269" actId="478"/>
          <ac:spMkLst>
            <pc:docMk/>
            <pc:sldMk cId="1805402828" sldId="4213"/>
            <ac:spMk id="5" creationId="{D5888414-9614-4A02-ABC7-6A1E2937F203}"/>
          </ac:spMkLst>
        </pc:spChg>
        <pc:spChg chg="mod">
          <ac:chgData name="Sudarshan Chakravarthi" userId="9632d19e-631d-46a5-9e9a-d9cc496f17d0" providerId="ADAL" clId="{2C4172DD-125A-4E75-A2B7-D5C88335FECF}" dt="2023-02-20T12:23:39.857" v="14671"/>
          <ac:spMkLst>
            <pc:docMk/>
            <pc:sldMk cId="1805402828" sldId="4213"/>
            <ac:spMk id="5" creationId="{FC3CB47D-8E03-A38B-70D8-5629497A255C}"/>
          </ac:spMkLst>
        </pc:spChg>
        <pc:spChg chg="add del">
          <ac:chgData name="Sudarshan Chakravarthi" userId="9632d19e-631d-46a5-9e9a-d9cc496f17d0" providerId="ADAL" clId="{2C4172DD-125A-4E75-A2B7-D5C88335FECF}" dt="2022-05-24T05:16:12.330" v="6"/>
          <ac:spMkLst>
            <pc:docMk/>
            <pc:sldMk cId="1805402828" sldId="4213"/>
            <ac:spMk id="8" creationId="{C8D78A22-1661-8F0C-08FD-A7897965A8DD}"/>
          </ac:spMkLst>
        </pc:spChg>
        <pc:spChg chg="add del">
          <ac:chgData name="Sudarshan Chakravarthi" userId="9632d19e-631d-46a5-9e9a-d9cc496f17d0" providerId="ADAL" clId="{2C4172DD-125A-4E75-A2B7-D5C88335FECF}" dt="2022-05-24T05:16:33.388" v="8"/>
          <ac:spMkLst>
            <pc:docMk/>
            <pc:sldMk cId="1805402828" sldId="4213"/>
            <ac:spMk id="9" creationId="{976C539F-5B7C-1D2F-4A71-C0A9B83C305D}"/>
          </ac:spMkLst>
        </pc:spChg>
        <pc:spChg chg="add del">
          <ac:chgData name="Sudarshan Chakravarthi" userId="9632d19e-631d-46a5-9e9a-d9cc496f17d0" providerId="ADAL" clId="{2C4172DD-125A-4E75-A2B7-D5C88335FECF}" dt="2022-05-24T05:16:33.388" v="8"/>
          <ac:spMkLst>
            <pc:docMk/>
            <pc:sldMk cId="1805402828" sldId="4213"/>
            <ac:spMk id="10" creationId="{29321D9A-6466-9021-79A1-8D38428CC35C}"/>
          </ac:spMkLst>
        </pc:spChg>
        <pc:spChg chg="add mod">
          <ac:chgData name="Sudarshan Chakravarthi" userId="9632d19e-631d-46a5-9e9a-d9cc496f17d0" providerId="ADAL" clId="{2C4172DD-125A-4E75-A2B7-D5C88335FECF}" dt="2022-05-24T05:25:32.259" v="237" actId="14100"/>
          <ac:spMkLst>
            <pc:docMk/>
            <pc:sldMk cId="1805402828" sldId="4213"/>
            <ac:spMk id="11" creationId="{A8F0AC1C-972A-F2F9-95B2-6197829C058C}"/>
          </ac:spMkLst>
        </pc:spChg>
        <pc:spChg chg="mod">
          <ac:chgData name="Sudarshan Chakravarthi" userId="9632d19e-631d-46a5-9e9a-d9cc496f17d0" providerId="ADAL" clId="{2C4172DD-125A-4E75-A2B7-D5C88335FECF}" dt="2022-05-24T05:23:59.500" v="186" actId="1076"/>
          <ac:spMkLst>
            <pc:docMk/>
            <pc:sldMk cId="1805402828" sldId="4213"/>
            <ac:spMk id="13" creationId="{E4F23697-1BEC-4F6B-A1E1-CF2064D07358}"/>
          </ac:spMkLst>
        </pc:spChg>
        <pc:spChg chg="add del mod">
          <ac:chgData name="Sudarshan Chakravarthi" userId="9632d19e-631d-46a5-9e9a-d9cc496f17d0" providerId="ADAL" clId="{2C4172DD-125A-4E75-A2B7-D5C88335FECF}" dt="2022-05-24T05:21:58.103" v="137" actId="404"/>
          <ac:spMkLst>
            <pc:docMk/>
            <pc:sldMk cId="1805402828" sldId="4213"/>
            <ac:spMk id="15" creationId="{50709A3E-8602-46AD-B797-5EAFDCDBDC85}"/>
          </ac:spMkLst>
        </pc:spChg>
        <pc:spChg chg="mod">
          <ac:chgData name="Sudarshan Chakravarthi" userId="9632d19e-631d-46a5-9e9a-d9cc496f17d0" providerId="ADAL" clId="{2C4172DD-125A-4E75-A2B7-D5C88335FECF}" dt="2022-05-24T12:01:31.880" v="5106" actId="404"/>
          <ac:spMkLst>
            <pc:docMk/>
            <pc:sldMk cId="1805402828" sldId="4213"/>
            <ac:spMk id="17" creationId="{5E97F481-60A8-4455-BC7E-3C6E20C88789}"/>
          </ac:spMkLst>
        </pc:spChg>
        <pc:spChg chg="del mod topLvl">
          <ac:chgData name="Sudarshan Chakravarthi" userId="9632d19e-631d-46a5-9e9a-d9cc496f17d0" providerId="ADAL" clId="{2C4172DD-125A-4E75-A2B7-D5C88335FECF}" dt="2022-05-24T05:28:51.566" v="270" actId="478"/>
          <ac:spMkLst>
            <pc:docMk/>
            <pc:sldMk cId="1805402828" sldId="4213"/>
            <ac:spMk id="18" creationId="{E2F7E469-2F29-48A5-B9AC-D62795ECECD6}"/>
          </ac:spMkLst>
        </pc:spChg>
        <pc:spChg chg="add mod">
          <ac:chgData name="Sudarshan Chakravarthi" userId="9632d19e-631d-46a5-9e9a-d9cc496f17d0" providerId="ADAL" clId="{2C4172DD-125A-4E75-A2B7-D5C88335FECF}" dt="2022-05-24T05:29:20.109" v="274" actId="1076"/>
          <ac:spMkLst>
            <pc:docMk/>
            <pc:sldMk cId="1805402828" sldId="4213"/>
            <ac:spMk id="19" creationId="{19C1CEDE-1FDC-88D1-65D7-DFF91C6681A9}"/>
          </ac:spMkLst>
        </pc:spChg>
        <pc:spChg chg="add mod">
          <ac:chgData name="Sudarshan Chakravarthi" userId="9632d19e-631d-46a5-9e9a-d9cc496f17d0" providerId="ADAL" clId="{2C4172DD-125A-4E75-A2B7-D5C88335FECF}" dt="2022-05-24T05:30:50.167" v="323" actId="20577"/>
          <ac:spMkLst>
            <pc:docMk/>
            <pc:sldMk cId="1805402828" sldId="4213"/>
            <ac:spMk id="21" creationId="{C2B943F9-3DF2-7055-7DC5-9F94603624AD}"/>
          </ac:spMkLst>
        </pc:spChg>
        <pc:spChg chg="add del">
          <ac:chgData name="Sudarshan Chakravarthi" userId="9632d19e-631d-46a5-9e9a-d9cc496f17d0" providerId="ADAL" clId="{2C4172DD-125A-4E75-A2B7-D5C88335FECF}" dt="2022-05-24T05:26:55.686" v="261" actId="22"/>
          <ac:spMkLst>
            <pc:docMk/>
            <pc:sldMk cId="1805402828" sldId="4213"/>
            <ac:spMk id="23" creationId="{406EB0CC-B5B7-4C7B-609C-190254C73D13}"/>
          </ac:spMkLst>
        </pc:spChg>
        <pc:spChg chg="add del mod">
          <ac:chgData name="Sudarshan Chakravarthi" userId="9632d19e-631d-46a5-9e9a-d9cc496f17d0" providerId="ADAL" clId="{2C4172DD-125A-4E75-A2B7-D5C88335FECF}" dt="2022-05-24T05:27:03.298" v="264" actId="478"/>
          <ac:spMkLst>
            <pc:docMk/>
            <pc:sldMk cId="1805402828" sldId="4213"/>
            <ac:spMk id="25" creationId="{3F51C0CB-22C9-01B0-1BE7-E6F4B66B3D2B}"/>
          </ac:spMkLst>
        </pc:spChg>
        <pc:spChg chg="add del">
          <ac:chgData name="Sudarshan Chakravarthi" userId="9632d19e-631d-46a5-9e9a-d9cc496f17d0" providerId="ADAL" clId="{2C4172DD-125A-4E75-A2B7-D5C88335FECF}" dt="2022-05-24T05:27:57.235" v="266" actId="478"/>
          <ac:spMkLst>
            <pc:docMk/>
            <pc:sldMk cId="1805402828" sldId="4213"/>
            <ac:spMk id="27" creationId="{D71C03E3-A7B4-306E-3473-69FE46D99D61}"/>
          </ac:spMkLst>
        </pc:spChg>
        <pc:spChg chg="add del mod">
          <ac:chgData name="Sudarshan Chakravarthi" userId="9632d19e-631d-46a5-9e9a-d9cc496f17d0" providerId="ADAL" clId="{2C4172DD-125A-4E75-A2B7-D5C88335FECF}" dt="2022-05-24T05:30:39.317" v="319" actId="478"/>
          <ac:spMkLst>
            <pc:docMk/>
            <pc:sldMk cId="1805402828" sldId="4213"/>
            <ac:spMk id="28" creationId="{BFE543B6-D9AF-63D2-E55D-82657F2B640A}"/>
          </ac:spMkLst>
        </pc:spChg>
        <pc:grpChg chg="add mod">
          <ac:chgData name="Sudarshan Chakravarthi" userId="9632d19e-631d-46a5-9e9a-d9cc496f17d0" providerId="ADAL" clId="{2C4172DD-125A-4E75-A2B7-D5C88335FECF}" dt="2023-02-20T12:23:44.544" v="14672" actId="1076"/>
          <ac:grpSpMkLst>
            <pc:docMk/>
            <pc:sldMk cId="1805402828" sldId="4213"/>
            <ac:grpSpMk id="2" creationId="{8B4D3755-2735-1C8E-5F00-CBFBC2798803}"/>
          </ac:grpSpMkLst>
        </pc:grpChg>
        <pc:grpChg chg="del">
          <ac:chgData name="Sudarshan Chakravarthi" userId="9632d19e-631d-46a5-9e9a-d9cc496f17d0" providerId="ADAL" clId="{2C4172DD-125A-4E75-A2B7-D5C88335FECF}" dt="2022-05-24T05:28:49.314" v="269" actId="478"/>
          <ac:grpSpMkLst>
            <pc:docMk/>
            <pc:sldMk cId="1805402828" sldId="4213"/>
            <ac:grpSpMk id="6" creationId="{CBA82B01-3207-4652-91EA-473270379187}"/>
          </ac:grpSpMkLst>
        </pc:grpChg>
        <pc:picChg chg="del">
          <ac:chgData name="Sudarshan Chakravarthi" userId="9632d19e-631d-46a5-9e9a-d9cc496f17d0" providerId="ADAL" clId="{2C4172DD-125A-4E75-A2B7-D5C88335FECF}" dt="2022-05-24T05:15:20.904" v="0" actId="478"/>
          <ac:picMkLst>
            <pc:docMk/>
            <pc:sldMk cId="1805402828" sldId="4213"/>
            <ac:picMk id="3" creationId="{252BD282-A7E9-49E5-848A-F5AAE93D4F21}"/>
          </ac:picMkLst>
        </pc:picChg>
        <pc:picChg chg="add del mod ord">
          <ac:chgData name="Sudarshan Chakravarthi" userId="9632d19e-631d-46a5-9e9a-d9cc496f17d0" providerId="ADAL" clId="{2C4172DD-125A-4E75-A2B7-D5C88335FECF}" dt="2022-07-05T06:33:14.781" v="12557" actId="478"/>
          <ac:picMkLst>
            <pc:docMk/>
            <pc:sldMk cId="1805402828" sldId="4213"/>
            <ac:picMk id="12" creationId="{AACF4856-4B4F-7DF4-F480-456C999341C4}"/>
          </ac:picMkLst>
        </pc:picChg>
        <pc:picChg chg="add mod">
          <ac:chgData name="Sudarshan Chakravarthi" userId="9632d19e-631d-46a5-9e9a-d9cc496f17d0" providerId="ADAL" clId="{2C4172DD-125A-4E75-A2B7-D5C88335FECF}" dt="2022-07-05T06:33:38.491" v="12564"/>
          <ac:picMkLst>
            <pc:docMk/>
            <pc:sldMk cId="1805402828" sldId="4213"/>
            <ac:picMk id="1026" creationId="{5D0C30AB-5179-9B53-A2D9-172843005621}"/>
          </ac:picMkLst>
        </pc:picChg>
        <pc:picChg chg="add del">
          <ac:chgData name="Sudarshan Chakravarthi" userId="9632d19e-631d-46a5-9e9a-d9cc496f17d0" providerId="ADAL" clId="{2C4172DD-125A-4E75-A2B7-D5C88335FECF}" dt="2022-05-24T05:16:12.330" v="6"/>
          <ac:picMkLst>
            <pc:docMk/>
            <pc:sldMk cId="1805402828" sldId="4213"/>
            <ac:picMk id="2049" creationId="{2AAE8DAE-7B0A-2EB2-19F2-3229FFC0C473}"/>
          </ac:picMkLst>
        </pc:picChg>
        <pc:picChg chg="add del">
          <ac:chgData name="Sudarshan Chakravarthi" userId="9632d19e-631d-46a5-9e9a-d9cc496f17d0" providerId="ADAL" clId="{2C4172DD-125A-4E75-A2B7-D5C88335FECF}" dt="2022-05-24T05:16:33.388" v="8"/>
          <ac:picMkLst>
            <pc:docMk/>
            <pc:sldMk cId="1805402828" sldId="4213"/>
            <ac:picMk id="2052" creationId="{3A12F6C3-2208-C135-4D17-B96F43CBF1E8}"/>
          </ac:picMkLst>
        </pc:picChg>
        <pc:cxnChg chg="del">
          <ac:chgData name="Sudarshan Chakravarthi" userId="9632d19e-631d-46a5-9e9a-d9cc496f17d0" providerId="ADAL" clId="{2C4172DD-125A-4E75-A2B7-D5C88335FECF}" dt="2022-05-24T05:28:52.821" v="271" actId="478"/>
          <ac:cxnSpMkLst>
            <pc:docMk/>
            <pc:sldMk cId="1805402828" sldId="4213"/>
            <ac:cxnSpMk id="7" creationId="{3FAEC7E0-7F32-4918-A38F-934F0EB67C9E}"/>
          </ac:cxnSpMkLst>
        </pc:cxnChg>
      </pc:sldChg>
      <pc:sldChg chg="del ord">
        <pc:chgData name="Sudarshan Chakravarthi" userId="9632d19e-631d-46a5-9e9a-d9cc496f17d0" providerId="ADAL" clId="{2C4172DD-125A-4E75-A2B7-D5C88335FECF}" dt="2023-01-19T10:53:39.182" v="14656" actId="47"/>
        <pc:sldMkLst>
          <pc:docMk/>
          <pc:sldMk cId="2970925400" sldId="4214"/>
        </pc:sldMkLst>
      </pc:sldChg>
      <pc:sldChg chg="del">
        <pc:chgData name="Sudarshan Chakravarthi" userId="9632d19e-631d-46a5-9e9a-d9cc496f17d0" providerId="ADAL" clId="{2C4172DD-125A-4E75-A2B7-D5C88335FECF}" dt="2022-05-24T16:28:24.315" v="11562" actId="47"/>
        <pc:sldMkLst>
          <pc:docMk/>
          <pc:sldMk cId="2831957629" sldId="4215"/>
        </pc:sldMkLst>
      </pc:sldChg>
      <pc:sldChg chg="del">
        <pc:chgData name="Sudarshan Chakravarthi" userId="9632d19e-631d-46a5-9e9a-d9cc496f17d0" providerId="ADAL" clId="{2C4172DD-125A-4E75-A2B7-D5C88335FECF}" dt="2022-05-24T16:28:24.315" v="11562" actId="47"/>
        <pc:sldMkLst>
          <pc:docMk/>
          <pc:sldMk cId="2472822586" sldId="4216"/>
        </pc:sldMkLst>
      </pc:sldChg>
      <pc:sldChg chg="addSp delSp modSp del mod ord">
        <pc:chgData name="Sudarshan Chakravarthi" userId="9632d19e-631d-46a5-9e9a-d9cc496f17d0" providerId="ADAL" clId="{2C4172DD-125A-4E75-A2B7-D5C88335FECF}" dt="2023-01-19T10:53:33.444" v="14655" actId="47"/>
        <pc:sldMkLst>
          <pc:docMk/>
          <pc:sldMk cId="2953249342" sldId="4217"/>
        </pc:sldMkLst>
        <pc:picChg chg="add del mod">
          <ac:chgData name="Sudarshan Chakravarthi" userId="9632d19e-631d-46a5-9e9a-d9cc496f17d0" providerId="ADAL" clId="{2C4172DD-125A-4E75-A2B7-D5C88335FECF}" dt="2022-05-24T16:28:53.494" v="11581" actId="478"/>
          <ac:picMkLst>
            <pc:docMk/>
            <pc:sldMk cId="2953249342" sldId="4217"/>
            <ac:picMk id="20" creationId="{BFD31B46-1CA8-66AD-A52C-616CC877ACB1}"/>
          </ac:picMkLst>
        </pc:picChg>
      </pc:sldChg>
      <pc:sldChg chg="del">
        <pc:chgData name="Sudarshan Chakravarthi" userId="9632d19e-631d-46a5-9e9a-d9cc496f17d0" providerId="ADAL" clId="{2C4172DD-125A-4E75-A2B7-D5C88335FECF}" dt="2022-05-24T16:28:24.315" v="11562" actId="47"/>
        <pc:sldMkLst>
          <pc:docMk/>
          <pc:sldMk cId="1441458281" sldId="4218"/>
        </pc:sldMkLst>
      </pc:sldChg>
      <pc:sldChg chg="del">
        <pc:chgData name="Sudarshan Chakravarthi" userId="9632d19e-631d-46a5-9e9a-d9cc496f17d0" providerId="ADAL" clId="{2C4172DD-125A-4E75-A2B7-D5C88335FECF}" dt="2022-05-24T16:28:24.315" v="11562" actId="47"/>
        <pc:sldMkLst>
          <pc:docMk/>
          <pc:sldMk cId="3442694279" sldId="4219"/>
        </pc:sldMkLst>
      </pc:sldChg>
      <pc:sldChg chg="del">
        <pc:chgData name="Sudarshan Chakravarthi" userId="9632d19e-631d-46a5-9e9a-d9cc496f17d0" providerId="ADAL" clId="{2C4172DD-125A-4E75-A2B7-D5C88335FECF}" dt="2022-05-24T16:28:24.315" v="11562" actId="47"/>
        <pc:sldMkLst>
          <pc:docMk/>
          <pc:sldMk cId="3013925" sldId="4220"/>
        </pc:sldMkLst>
      </pc:sldChg>
      <pc:sldChg chg="addSp delSp modSp new mod">
        <pc:chgData name="Sudarshan Chakravarthi" userId="9632d19e-631d-46a5-9e9a-d9cc496f17d0" providerId="ADAL" clId="{2C4172DD-125A-4E75-A2B7-D5C88335FECF}" dt="2023-03-27T10:56:40.016" v="14997" actId="1076"/>
        <pc:sldMkLst>
          <pc:docMk/>
          <pc:sldMk cId="554581439" sldId="4221"/>
        </pc:sldMkLst>
        <pc:spChg chg="add del mod">
          <ac:chgData name="Sudarshan Chakravarthi" userId="9632d19e-631d-46a5-9e9a-d9cc496f17d0" providerId="ADAL" clId="{2C4172DD-125A-4E75-A2B7-D5C88335FECF}" dt="2023-03-27T10:56:34.904" v="14995" actId="478"/>
          <ac:spMkLst>
            <pc:docMk/>
            <pc:sldMk cId="554581439" sldId="4221"/>
            <ac:spMk id="2" creationId="{73547230-A2F3-CC9E-0DF0-D911FB623B4F}"/>
          </ac:spMkLst>
        </pc:spChg>
        <pc:spChg chg="add mod">
          <ac:chgData name="Sudarshan Chakravarthi" userId="9632d19e-631d-46a5-9e9a-d9cc496f17d0" providerId="ADAL" clId="{2C4172DD-125A-4E75-A2B7-D5C88335FECF}" dt="2022-08-22T13:19:58.187" v="14446" actId="404"/>
          <ac:spMkLst>
            <pc:docMk/>
            <pc:sldMk cId="554581439" sldId="4221"/>
            <ac:spMk id="4" creationId="{CA9257FF-949A-DCF9-47D1-C420F7CD8764}"/>
          </ac:spMkLst>
        </pc:spChg>
        <pc:spChg chg="mod topLvl">
          <ac:chgData name="Sudarshan Chakravarthi" userId="9632d19e-631d-46a5-9e9a-d9cc496f17d0" providerId="ADAL" clId="{2C4172DD-125A-4E75-A2B7-D5C88335FECF}" dt="2022-05-24T15:51:20.296" v="8969" actId="165"/>
          <ac:spMkLst>
            <pc:docMk/>
            <pc:sldMk cId="554581439" sldId="4221"/>
            <ac:spMk id="5" creationId="{1DDA6E59-9F58-55BA-6D2D-F1F72195F4DF}"/>
          </ac:spMkLst>
        </pc:spChg>
        <pc:spChg chg="add mod">
          <ac:chgData name="Sudarshan Chakravarthi" userId="9632d19e-631d-46a5-9e9a-d9cc496f17d0" providerId="ADAL" clId="{2C4172DD-125A-4E75-A2B7-D5C88335FECF}" dt="2023-03-27T10:56:40.016" v="14997" actId="1076"/>
          <ac:spMkLst>
            <pc:docMk/>
            <pc:sldMk cId="554581439" sldId="4221"/>
            <ac:spMk id="6" creationId="{A4F40636-6B09-8CB2-117E-9F223306CC0E}"/>
          </ac:spMkLst>
        </pc:spChg>
        <pc:spChg chg="mod topLvl">
          <ac:chgData name="Sudarshan Chakravarthi" userId="9632d19e-631d-46a5-9e9a-d9cc496f17d0" providerId="ADAL" clId="{2C4172DD-125A-4E75-A2B7-D5C88335FECF}" dt="2022-05-24T15:51:20.296" v="8969" actId="165"/>
          <ac:spMkLst>
            <pc:docMk/>
            <pc:sldMk cId="554581439" sldId="4221"/>
            <ac:spMk id="7" creationId="{CF618CDE-AA17-54B4-A416-528A6E30859D}"/>
          </ac:spMkLst>
        </pc:spChg>
        <pc:spChg chg="mod topLvl">
          <ac:chgData name="Sudarshan Chakravarthi" userId="9632d19e-631d-46a5-9e9a-d9cc496f17d0" providerId="ADAL" clId="{2C4172DD-125A-4E75-A2B7-D5C88335FECF}" dt="2022-05-24T15:51:20.296" v="8969" actId="165"/>
          <ac:spMkLst>
            <pc:docMk/>
            <pc:sldMk cId="554581439" sldId="4221"/>
            <ac:spMk id="9" creationId="{89E43556-9F93-F32B-DE62-D19CC64AA143}"/>
          </ac:spMkLst>
        </pc:spChg>
        <pc:spChg chg="mod topLvl">
          <ac:chgData name="Sudarshan Chakravarthi" userId="9632d19e-631d-46a5-9e9a-d9cc496f17d0" providerId="ADAL" clId="{2C4172DD-125A-4E75-A2B7-D5C88335FECF}" dt="2022-05-24T15:51:20.296" v="8969" actId="165"/>
          <ac:spMkLst>
            <pc:docMk/>
            <pc:sldMk cId="554581439" sldId="4221"/>
            <ac:spMk id="11" creationId="{77E96745-C85A-603F-0630-9D3C9BA5B426}"/>
          </ac:spMkLst>
        </pc:spChg>
        <pc:spChg chg="mod topLvl">
          <ac:chgData name="Sudarshan Chakravarthi" userId="9632d19e-631d-46a5-9e9a-d9cc496f17d0" providerId="ADAL" clId="{2C4172DD-125A-4E75-A2B7-D5C88335FECF}" dt="2022-05-24T15:51:20.296" v="8969" actId="165"/>
          <ac:spMkLst>
            <pc:docMk/>
            <pc:sldMk cId="554581439" sldId="4221"/>
            <ac:spMk id="12" creationId="{E37040CF-C27D-8267-86AE-1A5D84B75A55}"/>
          </ac:spMkLst>
        </pc:spChg>
        <pc:spChg chg="mod topLvl">
          <ac:chgData name="Sudarshan Chakravarthi" userId="9632d19e-631d-46a5-9e9a-d9cc496f17d0" providerId="ADAL" clId="{2C4172DD-125A-4E75-A2B7-D5C88335FECF}" dt="2022-05-24T15:51:20.296" v="8969" actId="165"/>
          <ac:spMkLst>
            <pc:docMk/>
            <pc:sldMk cId="554581439" sldId="4221"/>
            <ac:spMk id="13" creationId="{4A79762D-E4F5-BCBC-34EE-44C7EE5621D7}"/>
          </ac:spMkLst>
        </pc:spChg>
        <pc:spChg chg="mod topLvl">
          <ac:chgData name="Sudarshan Chakravarthi" userId="9632d19e-631d-46a5-9e9a-d9cc496f17d0" providerId="ADAL" clId="{2C4172DD-125A-4E75-A2B7-D5C88335FECF}" dt="2022-05-24T15:51:20.296" v="8969" actId="165"/>
          <ac:spMkLst>
            <pc:docMk/>
            <pc:sldMk cId="554581439" sldId="4221"/>
            <ac:spMk id="14" creationId="{883B465F-8E9E-3B1B-8FD6-9BA1F2D6F907}"/>
          </ac:spMkLst>
        </pc:spChg>
        <pc:spChg chg="mod topLvl">
          <ac:chgData name="Sudarshan Chakravarthi" userId="9632d19e-631d-46a5-9e9a-d9cc496f17d0" providerId="ADAL" clId="{2C4172DD-125A-4E75-A2B7-D5C88335FECF}" dt="2022-05-24T15:51:20.296" v="8969" actId="165"/>
          <ac:spMkLst>
            <pc:docMk/>
            <pc:sldMk cId="554581439" sldId="4221"/>
            <ac:spMk id="16" creationId="{36E5D6A0-FE19-6DE3-E51C-339F6F381980}"/>
          </ac:spMkLst>
        </pc:spChg>
        <pc:spChg chg="mod topLvl">
          <ac:chgData name="Sudarshan Chakravarthi" userId="9632d19e-631d-46a5-9e9a-d9cc496f17d0" providerId="ADAL" clId="{2C4172DD-125A-4E75-A2B7-D5C88335FECF}" dt="2022-05-24T15:51:20.296" v="8969" actId="165"/>
          <ac:spMkLst>
            <pc:docMk/>
            <pc:sldMk cId="554581439" sldId="4221"/>
            <ac:spMk id="17" creationId="{1C09BBCC-D5BD-935B-5A04-F1A85FF2FC66}"/>
          </ac:spMkLst>
        </pc:spChg>
        <pc:spChg chg="mod topLvl">
          <ac:chgData name="Sudarshan Chakravarthi" userId="9632d19e-631d-46a5-9e9a-d9cc496f17d0" providerId="ADAL" clId="{2C4172DD-125A-4E75-A2B7-D5C88335FECF}" dt="2022-05-24T15:51:20.296" v="8969" actId="165"/>
          <ac:spMkLst>
            <pc:docMk/>
            <pc:sldMk cId="554581439" sldId="4221"/>
            <ac:spMk id="18" creationId="{28C1F83E-6FEE-D9D1-4BBB-05CDFB860BF4}"/>
          </ac:spMkLst>
        </pc:spChg>
        <pc:spChg chg="mod topLvl">
          <ac:chgData name="Sudarshan Chakravarthi" userId="9632d19e-631d-46a5-9e9a-d9cc496f17d0" providerId="ADAL" clId="{2C4172DD-125A-4E75-A2B7-D5C88335FECF}" dt="2022-05-24T15:51:23.377" v="8970" actId="164"/>
          <ac:spMkLst>
            <pc:docMk/>
            <pc:sldMk cId="554581439" sldId="4221"/>
            <ac:spMk id="20" creationId="{29316665-1BC9-FEC9-8986-B62B7BF88415}"/>
          </ac:spMkLst>
        </pc:spChg>
        <pc:spChg chg="mod topLvl">
          <ac:chgData name="Sudarshan Chakravarthi" userId="9632d19e-631d-46a5-9e9a-d9cc496f17d0" providerId="ADAL" clId="{2C4172DD-125A-4E75-A2B7-D5C88335FECF}" dt="2022-05-24T15:51:23.377" v="8970" actId="164"/>
          <ac:spMkLst>
            <pc:docMk/>
            <pc:sldMk cId="554581439" sldId="4221"/>
            <ac:spMk id="21" creationId="{C88B4A37-55C1-C20E-CAE1-3395B64D466E}"/>
          </ac:spMkLst>
        </pc:spChg>
        <pc:spChg chg="mod topLvl">
          <ac:chgData name="Sudarshan Chakravarthi" userId="9632d19e-631d-46a5-9e9a-d9cc496f17d0" providerId="ADAL" clId="{2C4172DD-125A-4E75-A2B7-D5C88335FECF}" dt="2022-05-24T15:51:23.377" v="8970" actId="164"/>
          <ac:spMkLst>
            <pc:docMk/>
            <pc:sldMk cId="554581439" sldId="4221"/>
            <ac:spMk id="22" creationId="{58EFF66A-6139-5E83-CAF2-934285A1A2D1}"/>
          </ac:spMkLst>
        </pc:spChg>
        <pc:spChg chg="mod topLvl">
          <ac:chgData name="Sudarshan Chakravarthi" userId="9632d19e-631d-46a5-9e9a-d9cc496f17d0" providerId="ADAL" clId="{2C4172DD-125A-4E75-A2B7-D5C88335FECF}" dt="2022-05-24T15:51:23.377" v="8970" actId="164"/>
          <ac:spMkLst>
            <pc:docMk/>
            <pc:sldMk cId="554581439" sldId="4221"/>
            <ac:spMk id="23" creationId="{2832855F-C57C-0794-FEE2-D616D1C6956B}"/>
          </ac:spMkLst>
        </pc:spChg>
        <pc:spChg chg="mod topLvl">
          <ac:chgData name="Sudarshan Chakravarthi" userId="9632d19e-631d-46a5-9e9a-d9cc496f17d0" providerId="ADAL" clId="{2C4172DD-125A-4E75-A2B7-D5C88335FECF}" dt="2022-05-24T15:51:23.377" v="8970" actId="164"/>
          <ac:spMkLst>
            <pc:docMk/>
            <pc:sldMk cId="554581439" sldId="4221"/>
            <ac:spMk id="24" creationId="{198F98B7-C6E9-5DF5-8D4B-5F89899F2844}"/>
          </ac:spMkLst>
        </pc:spChg>
        <pc:spChg chg="mod topLvl">
          <ac:chgData name="Sudarshan Chakravarthi" userId="9632d19e-631d-46a5-9e9a-d9cc496f17d0" providerId="ADAL" clId="{2C4172DD-125A-4E75-A2B7-D5C88335FECF}" dt="2022-05-24T15:51:23.377" v="8970" actId="164"/>
          <ac:spMkLst>
            <pc:docMk/>
            <pc:sldMk cId="554581439" sldId="4221"/>
            <ac:spMk id="25" creationId="{F5E1E66D-130B-C0E3-3DEC-95371918E801}"/>
          </ac:spMkLst>
        </pc:spChg>
        <pc:spChg chg="mod topLvl">
          <ac:chgData name="Sudarshan Chakravarthi" userId="9632d19e-631d-46a5-9e9a-d9cc496f17d0" providerId="ADAL" clId="{2C4172DD-125A-4E75-A2B7-D5C88335FECF}" dt="2022-05-24T15:51:23.377" v="8970" actId="164"/>
          <ac:spMkLst>
            <pc:docMk/>
            <pc:sldMk cId="554581439" sldId="4221"/>
            <ac:spMk id="26" creationId="{FE0E345D-13C5-92D8-361A-3728B33F4A2D}"/>
          </ac:spMkLst>
        </pc:spChg>
        <pc:spChg chg="mod topLvl">
          <ac:chgData name="Sudarshan Chakravarthi" userId="9632d19e-631d-46a5-9e9a-d9cc496f17d0" providerId="ADAL" clId="{2C4172DD-125A-4E75-A2B7-D5C88335FECF}" dt="2022-05-24T15:51:23.377" v="8970" actId="164"/>
          <ac:spMkLst>
            <pc:docMk/>
            <pc:sldMk cId="554581439" sldId="4221"/>
            <ac:spMk id="27" creationId="{3A71D000-903E-3BD3-F026-1E55A660E6AE}"/>
          </ac:spMkLst>
        </pc:spChg>
        <pc:spChg chg="mod topLvl">
          <ac:chgData name="Sudarshan Chakravarthi" userId="9632d19e-631d-46a5-9e9a-d9cc496f17d0" providerId="ADAL" clId="{2C4172DD-125A-4E75-A2B7-D5C88335FECF}" dt="2022-05-24T15:51:23.377" v="8970" actId="164"/>
          <ac:spMkLst>
            <pc:docMk/>
            <pc:sldMk cId="554581439" sldId="4221"/>
            <ac:spMk id="28" creationId="{2FB97CF9-BF51-9044-83E0-2492CA9D93CA}"/>
          </ac:spMkLst>
        </pc:spChg>
        <pc:spChg chg="add mod">
          <ac:chgData name="Sudarshan Chakravarthi" userId="9632d19e-631d-46a5-9e9a-d9cc496f17d0" providerId="ADAL" clId="{2C4172DD-125A-4E75-A2B7-D5C88335FECF}" dt="2022-05-24T16:39:24.993" v="12469"/>
          <ac:spMkLst>
            <pc:docMk/>
            <pc:sldMk cId="554581439" sldId="4221"/>
            <ac:spMk id="31" creationId="{CF7F5769-EC0C-DB93-3DDF-9589EBFA01A6}"/>
          </ac:spMkLst>
        </pc:spChg>
        <pc:grpChg chg="del mod">
          <ac:chgData name="Sudarshan Chakravarthi" userId="9632d19e-631d-46a5-9e9a-d9cc496f17d0" providerId="ADAL" clId="{2C4172DD-125A-4E75-A2B7-D5C88335FECF}" dt="2022-05-24T15:51:20.296" v="8969" actId="165"/>
          <ac:grpSpMkLst>
            <pc:docMk/>
            <pc:sldMk cId="554581439" sldId="4221"/>
            <ac:grpSpMk id="2" creationId="{15F38D66-CD2E-2571-EF11-E8F479AE4901}"/>
          </ac:grpSpMkLst>
        </pc:grpChg>
        <pc:grpChg chg="del mod">
          <ac:chgData name="Sudarshan Chakravarthi" userId="9632d19e-631d-46a5-9e9a-d9cc496f17d0" providerId="ADAL" clId="{2C4172DD-125A-4E75-A2B7-D5C88335FECF}" dt="2022-05-24T15:51:20.296" v="8969" actId="165"/>
          <ac:grpSpMkLst>
            <pc:docMk/>
            <pc:sldMk cId="554581439" sldId="4221"/>
            <ac:grpSpMk id="15" creationId="{1E8559D0-8910-129A-A81E-7ED91BA2764A}"/>
          </ac:grpSpMkLst>
        </pc:grpChg>
        <pc:grpChg chg="del mod">
          <ac:chgData name="Sudarshan Chakravarthi" userId="9632d19e-631d-46a5-9e9a-d9cc496f17d0" providerId="ADAL" clId="{2C4172DD-125A-4E75-A2B7-D5C88335FECF}" dt="2022-05-24T15:51:20.296" v="8969" actId="165"/>
          <ac:grpSpMkLst>
            <pc:docMk/>
            <pc:sldMk cId="554581439" sldId="4221"/>
            <ac:grpSpMk id="19" creationId="{0BC2B83B-DBD7-D591-0A32-C4ECE3D8139B}"/>
          </ac:grpSpMkLst>
        </pc:grpChg>
        <pc:grpChg chg="add mod">
          <ac:chgData name="Sudarshan Chakravarthi" userId="9632d19e-631d-46a5-9e9a-d9cc496f17d0" providerId="ADAL" clId="{2C4172DD-125A-4E75-A2B7-D5C88335FECF}" dt="2022-05-24T15:51:23.377" v="8970" actId="164"/>
          <ac:grpSpMkLst>
            <pc:docMk/>
            <pc:sldMk cId="554581439" sldId="4221"/>
            <ac:grpSpMk id="29" creationId="{EA4A51C5-7C8E-62FA-4C3A-811D0AE60A16}"/>
          </ac:grpSpMkLst>
        </pc:grpChg>
        <pc:graphicFrameChg chg="add del mod">
          <ac:chgData name="Sudarshan Chakravarthi" userId="9632d19e-631d-46a5-9e9a-d9cc496f17d0" providerId="ADAL" clId="{2C4172DD-125A-4E75-A2B7-D5C88335FECF}" dt="2022-05-24T05:31:34.492" v="326"/>
          <ac:graphicFrameMkLst>
            <pc:docMk/>
            <pc:sldMk cId="554581439" sldId="4221"/>
            <ac:graphicFrameMk id="2" creationId="{654DE09B-80FF-582C-7220-A44827E7206D}"/>
          </ac:graphicFrameMkLst>
        </pc:graphicFrameChg>
        <pc:graphicFrameChg chg="add mod modGraphic">
          <ac:chgData name="Sudarshan Chakravarthi" userId="9632d19e-631d-46a5-9e9a-d9cc496f17d0" providerId="ADAL" clId="{2C4172DD-125A-4E75-A2B7-D5C88335FECF}" dt="2023-03-27T10:37:32.282" v="14796" actId="6549"/>
          <ac:graphicFrameMkLst>
            <pc:docMk/>
            <pc:sldMk cId="554581439" sldId="4221"/>
            <ac:graphicFrameMk id="3" creationId="{017887E3-849F-4FA1-1C7C-8410AA627E45}"/>
          </ac:graphicFrameMkLst>
        </pc:graphicFrameChg>
        <pc:picChg chg="add del mod">
          <ac:chgData name="Sudarshan Chakravarthi" userId="9632d19e-631d-46a5-9e9a-d9cc496f17d0" providerId="ADAL" clId="{2C4172DD-125A-4E75-A2B7-D5C88335FECF}" dt="2022-05-24T15:51:15.527" v="8968" actId="27803"/>
          <ac:picMkLst>
            <pc:docMk/>
            <pc:sldMk cId="554581439" sldId="4221"/>
            <ac:picMk id="6" creationId="{EA68D40B-0013-D2A2-EB9D-D74A05B916FA}"/>
          </ac:picMkLst>
        </pc:picChg>
        <pc:picChg chg="add del mod">
          <ac:chgData name="Sudarshan Chakravarthi" userId="9632d19e-631d-46a5-9e9a-d9cc496f17d0" providerId="ADAL" clId="{2C4172DD-125A-4E75-A2B7-D5C88335FECF}" dt="2022-05-24T15:51:15.527" v="8968" actId="27803"/>
          <ac:picMkLst>
            <pc:docMk/>
            <pc:sldMk cId="554581439" sldId="4221"/>
            <ac:picMk id="8" creationId="{FFE0ED94-D035-21B6-DEAF-1952C3708209}"/>
          </ac:picMkLst>
        </pc:picChg>
        <pc:picChg chg="add del mod">
          <ac:chgData name="Sudarshan Chakravarthi" userId="9632d19e-631d-46a5-9e9a-d9cc496f17d0" providerId="ADAL" clId="{2C4172DD-125A-4E75-A2B7-D5C88335FECF}" dt="2022-05-24T15:51:15.527" v="8968" actId="27803"/>
          <ac:picMkLst>
            <pc:docMk/>
            <pc:sldMk cId="554581439" sldId="4221"/>
            <ac:picMk id="10" creationId="{83E7894B-16B8-748B-2DB9-4F6DDD23D7C3}"/>
          </ac:picMkLst>
        </pc:picChg>
        <pc:picChg chg="add mod">
          <ac:chgData name="Sudarshan Chakravarthi" userId="9632d19e-631d-46a5-9e9a-d9cc496f17d0" providerId="ADAL" clId="{2C4172DD-125A-4E75-A2B7-D5C88335FECF}" dt="2022-05-24T16:28:36.542" v="11565"/>
          <ac:picMkLst>
            <pc:docMk/>
            <pc:sldMk cId="554581439" sldId="4221"/>
            <ac:picMk id="30" creationId="{878764C8-D821-2382-2B4C-39BE25BAD52B}"/>
          </ac:picMkLst>
        </pc:picChg>
      </pc:sldChg>
      <pc:sldChg chg="addSp modSp new mod">
        <pc:chgData name="Sudarshan Chakravarthi" userId="9632d19e-631d-46a5-9e9a-d9cc496f17d0" providerId="ADAL" clId="{2C4172DD-125A-4E75-A2B7-D5C88335FECF}" dt="2023-01-19T10:52:57.116" v="14654" actId="1076"/>
        <pc:sldMkLst>
          <pc:docMk/>
          <pc:sldMk cId="1319823985" sldId="4222"/>
        </pc:sldMkLst>
        <pc:spChg chg="add mod">
          <ac:chgData name="Sudarshan Chakravarthi" userId="9632d19e-631d-46a5-9e9a-d9cc496f17d0" providerId="ADAL" clId="{2C4172DD-125A-4E75-A2B7-D5C88335FECF}" dt="2023-01-19T10:52:57.116" v="14654" actId="1076"/>
          <ac:spMkLst>
            <pc:docMk/>
            <pc:sldMk cId="1319823985" sldId="4222"/>
            <ac:spMk id="3" creationId="{99BA4DBF-84E9-3C2C-EFE3-A7003A4DA37C}"/>
          </ac:spMkLst>
        </pc:spChg>
        <pc:spChg chg="add mod">
          <ac:chgData name="Sudarshan Chakravarthi" userId="9632d19e-631d-46a5-9e9a-d9cc496f17d0" providerId="ADAL" clId="{2C4172DD-125A-4E75-A2B7-D5C88335FECF}" dt="2022-08-22T13:19:50.965" v="14444" actId="404"/>
          <ac:spMkLst>
            <pc:docMk/>
            <pc:sldMk cId="1319823985" sldId="4222"/>
            <ac:spMk id="4" creationId="{D27CFCB7-DC40-C82D-2BD4-19212EB01DF9}"/>
          </ac:spMkLst>
        </pc:spChg>
        <pc:spChg chg="add mod">
          <ac:chgData name="Sudarshan Chakravarthi" userId="9632d19e-631d-46a5-9e9a-d9cc496f17d0" providerId="ADAL" clId="{2C4172DD-125A-4E75-A2B7-D5C88335FECF}" dt="2022-05-24T12:05:30.809" v="5585" actId="1076"/>
          <ac:spMkLst>
            <pc:docMk/>
            <pc:sldMk cId="1319823985" sldId="4222"/>
            <ac:spMk id="7" creationId="{A614EA1B-1A03-5527-DF60-8F77299DCD2F}"/>
          </ac:spMkLst>
        </pc:spChg>
        <pc:spChg chg="add mod">
          <ac:chgData name="Sudarshan Chakravarthi" userId="9632d19e-631d-46a5-9e9a-d9cc496f17d0" providerId="ADAL" clId="{2C4172DD-125A-4E75-A2B7-D5C88335FECF}" dt="2022-05-24T16:39:26.823" v="12471"/>
          <ac:spMkLst>
            <pc:docMk/>
            <pc:sldMk cId="1319823985" sldId="4222"/>
            <ac:spMk id="8" creationId="{DC9E7980-A89D-9475-13F1-4AF6DD3B4D52}"/>
          </ac:spMkLst>
        </pc:spChg>
        <pc:picChg chg="add mod">
          <ac:chgData name="Sudarshan Chakravarthi" userId="9632d19e-631d-46a5-9e9a-d9cc496f17d0" providerId="ADAL" clId="{2C4172DD-125A-4E75-A2B7-D5C88335FECF}" dt="2022-05-24T16:28:34.711" v="11563"/>
          <ac:picMkLst>
            <pc:docMk/>
            <pc:sldMk cId="1319823985" sldId="4222"/>
            <ac:picMk id="6" creationId="{BC264F83-48F7-62CF-D6DF-E76DAD6D9A46}"/>
          </ac:picMkLst>
        </pc:picChg>
        <pc:picChg chg="add mod">
          <ac:chgData name="Sudarshan Chakravarthi" userId="9632d19e-631d-46a5-9e9a-d9cc496f17d0" providerId="ADAL" clId="{2C4172DD-125A-4E75-A2B7-D5C88335FECF}" dt="2022-05-24T12:08:41.982" v="5912" actId="1076"/>
          <ac:picMkLst>
            <pc:docMk/>
            <pc:sldMk cId="1319823985" sldId="4222"/>
            <ac:picMk id="8194" creationId="{31981BC1-A37F-A86F-A44F-119947182387}"/>
          </ac:picMkLst>
        </pc:picChg>
      </pc:sldChg>
      <pc:sldChg chg="addSp delSp modSp new del mod">
        <pc:chgData name="Sudarshan Chakravarthi" userId="9632d19e-631d-46a5-9e9a-d9cc496f17d0" providerId="ADAL" clId="{2C4172DD-125A-4E75-A2B7-D5C88335FECF}" dt="2022-05-24T12:40:27.387" v="6108" actId="47"/>
        <pc:sldMkLst>
          <pc:docMk/>
          <pc:sldMk cId="3244205659" sldId="4223"/>
        </pc:sldMkLst>
        <pc:spChg chg="add del mod">
          <ac:chgData name="Sudarshan Chakravarthi" userId="9632d19e-631d-46a5-9e9a-d9cc496f17d0" providerId="ADAL" clId="{2C4172DD-125A-4E75-A2B7-D5C88335FECF}" dt="2022-05-24T12:14:44.538" v="6063" actId="478"/>
          <ac:spMkLst>
            <pc:docMk/>
            <pc:sldMk cId="3244205659" sldId="4223"/>
            <ac:spMk id="3" creationId="{39DD7C5B-5F7B-08A6-5AEF-69F61AF01D66}"/>
          </ac:spMkLst>
        </pc:spChg>
        <pc:spChg chg="add mod">
          <ac:chgData name="Sudarshan Chakravarthi" userId="9632d19e-631d-46a5-9e9a-d9cc496f17d0" providerId="ADAL" clId="{2C4172DD-125A-4E75-A2B7-D5C88335FECF}" dt="2022-05-24T11:51:40.899" v="5049"/>
          <ac:spMkLst>
            <pc:docMk/>
            <pc:sldMk cId="3244205659" sldId="4223"/>
            <ac:spMk id="4" creationId="{6FFDAB1B-CA9E-B426-B041-043E2756AB02}"/>
          </ac:spMkLst>
        </pc:spChg>
        <pc:spChg chg="add mod">
          <ac:chgData name="Sudarshan Chakravarthi" userId="9632d19e-631d-46a5-9e9a-d9cc496f17d0" providerId="ADAL" clId="{2C4172DD-125A-4E75-A2B7-D5C88335FECF}" dt="2022-05-24T12:38:29.190" v="6094" actId="108"/>
          <ac:spMkLst>
            <pc:docMk/>
            <pc:sldMk cId="3244205659" sldId="4223"/>
            <ac:spMk id="5" creationId="{F174CEB7-4857-FF6F-58E2-A931CDDD4582}"/>
          </ac:spMkLst>
        </pc:spChg>
      </pc:sldChg>
      <pc:sldChg chg="addSp modSp new del mod">
        <pc:chgData name="Sudarshan Chakravarthi" userId="9632d19e-631d-46a5-9e9a-d9cc496f17d0" providerId="ADAL" clId="{2C4172DD-125A-4E75-A2B7-D5C88335FECF}" dt="2022-05-24T12:45:00.306" v="6181" actId="47"/>
        <pc:sldMkLst>
          <pc:docMk/>
          <pc:sldMk cId="3503042153" sldId="4224"/>
        </pc:sldMkLst>
        <pc:spChg chg="add mod">
          <ac:chgData name="Sudarshan Chakravarthi" userId="9632d19e-631d-46a5-9e9a-d9cc496f17d0" providerId="ADAL" clId="{2C4172DD-125A-4E75-A2B7-D5C88335FECF}" dt="2022-05-24T12:44:40.374" v="6180" actId="403"/>
          <ac:spMkLst>
            <pc:docMk/>
            <pc:sldMk cId="3503042153" sldId="4224"/>
            <ac:spMk id="3" creationId="{19F436B5-EFEF-C2A4-0B2C-6CD19EA80B89}"/>
          </ac:spMkLst>
        </pc:spChg>
        <pc:spChg chg="add mod">
          <ac:chgData name="Sudarshan Chakravarthi" userId="9632d19e-631d-46a5-9e9a-d9cc496f17d0" providerId="ADAL" clId="{2C4172DD-125A-4E75-A2B7-D5C88335FECF}" dt="2022-05-24T11:51:39.193" v="5047"/>
          <ac:spMkLst>
            <pc:docMk/>
            <pc:sldMk cId="3503042153" sldId="4224"/>
            <ac:spMk id="4" creationId="{4861CD97-E74C-5308-9190-1EE4CD4F2C5D}"/>
          </ac:spMkLst>
        </pc:spChg>
      </pc:sldChg>
      <pc:sldChg chg="addSp delSp modSp new mod">
        <pc:chgData name="Sudarshan Chakravarthi" userId="9632d19e-631d-46a5-9e9a-d9cc496f17d0" providerId="ADAL" clId="{2C4172DD-125A-4E75-A2B7-D5C88335FECF}" dt="2023-03-27T10:41:09.229" v="14889" actId="1076"/>
        <pc:sldMkLst>
          <pc:docMk/>
          <pc:sldMk cId="37679346" sldId="4225"/>
        </pc:sldMkLst>
        <pc:spChg chg="add mod">
          <ac:chgData name="Sudarshan Chakravarthi" userId="9632d19e-631d-46a5-9e9a-d9cc496f17d0" providerId="ADAL" clId="{2C4172DD-125A-4E75-A2B7-D5C88335FECF}" dt="2022-05-24T08:09:32.333" v="925" actId="13822"/>
          <ac:spMkLst>
            <pc:docMk/>
            <pc:sldMk cId="37679346" sldId="4225"/>
            <ac:spMk id="2" creationId="{088F0F3D-0EA2-97CD-E905-C64371A0C005}"/>
          </ac:spMkLst>
        </pc:spChg>
        <pc:spChg chg="add mod">
          <ac:chgData name="Sudarshan Chakravarthi" userId="9632d19e-631d-46a5-9e9a-d9cc496f17d0" providerId="ADAL" clId="{2C4172DD-125A-4E75-A2B7-D5C88335FECF}" dt="2022-05-24T08:09:37.111" v="926" actId="13822"/>
          <ac:spMkLst>
            <pc:docMk/>
            <pc:sldMk cId="37679346" sldId="4225"/>
            <ac:spMk id="3" creationId="{33FF55CB-E055-6138-F7AF-AEB26037553E}"/>
          </ac:spMkLst>
        </pc:spChg>
        <pc:spChg chg="add mod">
          <ac:chgData name="Sudarshan Chakravarthi" userId="9632d19e-631d-46a5-9e9a-d9cc496f17d0" providerId="ADAL" clId="{2C4172DD-125A-4E75-A2B7-D5C88335FECF}" dt="2022-05-24T08:09:39.663" v="927" actId="13822"/>
          <ac:spMkLst>
            <pc:docMk/>
            <pc:sldMk cId="37679346" sldId="4225"/>
            <ac:spMk id="4" creationId="{00F93022-FE84-C9D7-DB89-FB56F82BAB18}"/>
          </ac:spMkLst>
        </pc:spChg>
        <pc:spChg chg="add mod">
          <ac:chgData name="Sudarshan Chakravarthi" userId="9632d19e-631d-46a5-9e9a-d9cc496f17d0" providerId="ADAL" clId="{2C4172DD-125A-4E75-A2B7-D5C88335FECF}" dt="2022-05-24T08:09:42.364" v="928" actId="13822"/>
          <ac:spMkLst>
            <pc:docMk/>
            <pc:sldMk cId="37679346" sldId="4225"/>
            <ac:spMk id="5" creationId="{18026001-4532-64C9-94DC-14D2C7637448}"/>
          </ac:spMkLst>
        </pc:spChg>
        <pc:spChg chg="add mod">
          <ac:chgData name="Sudarshan Chakravarthi" userId="9632d19e-631d-46a5-9e9a-d9cc496f17d0" providerId="ADAL" clId="{2C4172DD-125A-4E75-A2B7-D5C88335FECF}" dt="2022-07-05T12:37:50.629" v="12573" actId="404"/>
          <ac:spMkLst>
            <pc:docMk/>
            <pc:sldMk cId="37679346" sldId="4225"/>
            <ac:spMk id="6" creationId="{F9FDB3AB-052F-691B-1574-B1503C7F8218}"/>
          </ac:spMkLst>
        </pc:spChg>
        <pc:spChg chg="add mod">
          <ac:chgData name="Sudarshan Chakravarthi" userId="9632d19e-631d-46a5-9e9a-d9cc496f17d0" providerId="ADAL" clId="{2C4172DD-125A-4E75-A2B7-D5C88335FECF}" dt="2022-07-05T12:38:06.153" v="12574" actId="1076"/>
          <ac:spMkLst>
            <pc:docMk/>
            <pc:sldMk cId="37679346" sldId="4225"/>
            <ac:spMk id="7" creationId="{3237C22C-AB67-C570-EFB3-081EB57F0AD7}"/>
          </ac:spMkLst>
        </pc:spChg>
        <pc:spChg chg="add mod">
          <ac:chgData name="Sudarshan Chakravarthi" userId="9632d19e-631d-46a5-9e9a-d9cc496f17d0" providerId="ADAL" clId="{2C4172DD-125A-4E75-A2B7-D5C88335FECF}" dt="2022-07-05T12:38:08.471" v="12575" actId="1076"/>
          <ac:spMkLst>
            <pc:docMk/>
            <pc:sldMk cId="37679346" sldId="4225"/>
            <ac:spMk id="8" creationId="{6BBF4683-CF4E-C0B0-B55C-EC3F9B82BCD4}"/>
          </ac:spMkLst>
        </pc:spChg>
        <pc:spChg chg="add mod">
          <ac:chgData name="Sudarshan Chakravarthi" userId="9632d19e-631d-46a5-9e9a-d9cc496f17d0" providerId="ADAL" clId="{2C4172DD-125A-4E75-A2B7-D5C88335FECF}" dt="2022-07-05T12:37:50.629" v="12573" actId="404"/>
          <ac:spMkLst>
            <pc:docMk/>
            <pc:sldMk cId="37679346" sldId="4225"/>
            <ac:spMk id="9" creationId="{C29108D0-4495-73AD-C92F-70D41D095FD1}"/>
          </ac:spMkLst>
        </pc:spChg>
        <pc:spChg chg="add mod">
          <ac:chgData name="Sudarshan Chakravarthi" userId="9632d19e-631d-46a5-9e9a-d9cc496f17d0" providerId="ADAL" clId="{2C4172DD-125A-4E75-A2B7-D5C88335FECF}" dt="2022-05-24T15:52:19.012" v="8974" actId="164"/>
          <ac:spMkLst>
            <pc:docMk/>
            <pc:sldMk cId="37679346" sldId="4225"/>
            <ac:spMk id="14" creationId="{4A8FF14C-DD64-4CC1-B1B4-0437D231D902}"/>
          </ac:spMkLst>
        </pc:spChg>
        <pc:spChg chg="add del mod">
          <ac:chgData name="Sudarshan Chakravarthi" userId="9632d19e-631d-46a5-9e9a-d9cc496f17d0" providerId="ADAL" clId="{2C4172DD-125A-4E75-A2B7-D5C88335FECF}" dt="2022-05-24T07:14:04.746" v="426" actId="478"/>
          <ac:spMkLst>
            <pc:docMk/>
            <pc:sldMk cId="37679346" sldId="4225"/>
            <ac:spMk id="15" creationId="{1BDC84FB-81B8-0F76-7522-997D1D2BA1EE}"/>
          </ac:spMkLst>
        </pc:spChg>
        <pc:spChg chg="add del mod">
          <ac:chgData name="Sudarshan Chakravarthi" userId="9632d19e-631d-46a5-9e9a-d9cc496f17d0" providerId="ADAL" clId="{2C4172DD-125A-4E75-A2B7-D5C88335FECF}" dt="2022-05-24T07:14:04.746" v="426" actId="478"/>
          <ac:spMkLst>
            <pc:docMk/>
            <pc:sldMk cId="37679346" sldId="4225"/>
            <ac:spMk id="16" creationId="{290BE5F9-A196-9CF5-B917-8D3172FC0504}"/>
          </ac:spMkLst>
        </pc:spChg>
        <pc:spChg chg="add mod">
          <ac:chgData name="Sudarshan Chakravarthi" userId="9632d19e-631d-46a5-9e9a-d9cc496f17d0" providerId="ADAL" clId="{2C4172DD-125A-4E75-A2B7-D5C88335FECF}" dt="2023-03-27T10:40:55.382" v="14884" actId="207"/>
          <ac:spMkLst>
            <pc:docMk/>
            <pc:sldMk cId="37679346" sldId="4225"/>
            <ac:spMk id="16" creationId="{A60EA399-30B8-010F-D5DA-968920EB05DB}"/>
          </ac:spMkLst>
        </pc:spChg>
        <pc:spChg chg="add del mod">
          <ac:chgData name="Sudarshan Chakravarthi" userId="9632d19e-631d-46a5-9e9a-d9cc496f17d0" providerId="ADAL" clId="{2C4172DD-125A-4E75-A2B7-D5C88335FECF}" dt="2022-05-24T07:14:04.746" v="426" actId="478"/>
          <ac:spMkLst>
            <pc:docMk/>
            <pc:sldMk cId="37679346" sldId="4225"/>
            <ac:spMk id="17" creationId="{2AF70558-807F-59E2-E4A6-3992EC13D5C8}"/>
          </ac:spMkLst>
        </pc:spChg>
        <pc:spChg chg="add del mod">
          <ac:chgData name="Sudarshan Chakravarthi" userId="9632d19e-631d-46a5-9e9a-d9cc496f17d0" providerId="ADAL" clId="{2C4172DD-125A-4E75-A2B7-D5C88335FECF}" dt="2022-05-24T07:14:04.746" v="426" actId="478"/>
          <ac:spMkLst>
            <pc:docMk/>
            <pc:sldMk cId="37679346" sldId="4225"/>
            <ac:spMk id="18" creationId="{8A15931A-3389-21CE-187E-2D02B2ED23FB}"/>
          </ac:spMkLst>
        </pc:spChg>
        <pc:spChg chg="add del mod">
          <ac:chgData name="Sudarshan Chakravarthi" userId="9632d19e-631d-46a5-9e9a-d9cc496f17d0" providerId="ADAL" clId="{2C4172DD-125A-4E75-A2B7-D5C88335FECF}" dt="2022-05-24T07:14:04.746" v="426" actId="478"/>
          <ac:spMkLst>
            <pc:docMk/>
            <pc:sldMk cId="37679346" sldId="4225"/>
            <ac:spMk id="19" creationId="{55498BD2-6F5D-13D5-6DD9-2DE08495808D}"/>
          </ac:spMkLst>
        </pc:spChg>
        <pc:spChg chg="add del mod">
          <ac:chgData name="Sudarshan Chakravarthi" userId="9632d19e-631d-46a5-9e9a-d9cc496f17d0" providerId="ADAL" clId="{2C4172DD-125A-4E75-A2B7-D5C88335FECF}" dt="2022-05-24T07:14:04.746" v="426" actId="478"/>
          <ac:spMkLst>
            <pc:docMk/>
            <pc:sldMk cId="37679346" sldId="4225"/>
            <ac:spMk id="20" creationId="{63E27E40-E692-A5F5-5647-D043ADDF85D6}"/>
          </ac:spMkLst>
        </pc:spChg>
        <pc:spChg chg="add del mod">
          <ac:chgData name="Sudarshan Chakravarthi" userId="9632d19e-631d-46a5-9e9a-d9cc496f17d0" providerId="ADAL" clId="{2C4172DD-125A-4E75-A2B7-D5C88335FECF}" dt="2022-05-24T07:14:04.746" v="426" actId="478"/>
          <ac:spMkLst>
            <pc:docMk/>
            <pc:sldMk cId="37679346" sldId="4225"/>
            <ac:spMk id="21" creationId="{F7D5446D-C5F1-8812-0DC7-C6CA1A8374F7}"/>
          </ac:spMkLst>
        </pc:spChg>
        <pc:spChg chg="add mod">
          <ac:chgData name="Sudarshan Chakravarthi" userId="9632d19e-631d-46a5-9e9a-d9cc496f17d0" providerId="ADAL" clId="{2C4172DD-125A-4E75-A2B7-D5C88335FECF}" dt="2023-03-27T10:41:09.229" v="14889" actId="1076"/>
          <ac:spMkLst>
            <pc:docMk/>
            <pc:sldMk cId="37679346" sldId="4225"/>
            <ac:spMk id="22" creationId="{4562674C-0DD5-21F5-30E2-6D7855C777A8}"/>
          </ac:spMkLst>
        </pc:spChg>
        <pc:spChg chg="add del mod">
          <ac:chgData name="Sudarshan Chakravarthi" userId="9632d19e-631d-46a5-9e9a-d9cc496f17d0" providerId="ADAL" clId="{2C4172DD-125A-4E75-A2B7-D5C88335FECF}" dt="2022-05-24T07:14:04.746" v="426" actId="478"/>
          <ac:spMkLst>
            <pc:docMk/>
            <pc:sldMk cId="37679346" sldId="4225"/>
            <ac:spMk id="22" creationId="{A8F142F6-DCA4-F08E-512E-0F72FDAAEC2B}"/>
          </ac:spMkLst>
        </pc:spChg>
        <pc:spChg chg="add mod">
          <ac:chgData name="Sudarshan Chakravarthi" userId="9632d19e-631d-46a5-9e9a-d9cc496f17d0" providerId="ADAL" clId="{2C4172DD-125A-4E75-A2B7-D5C88335FECF}" dt="2022-08-22T13:20:03.890" v="14447" actId="404"/>
          <ac:spMkLst>
            <pc:docMk/>
            <pc:sldMk cId="37679346" sldId="4225"/>
            <ac:spMk id="24" creationId="{C17A5A34-5FDC-0094-842E-C37549135C02}"/>
          </ac:spMkLst>
        </pc:spChg>
        <pc:spChg chg="add mod">
          <ac:chgData name="Sudarshan Chakravarthi" userId="9632d19e-631d-46a5-9e9a-d9cc496f17d0" providerId="ADAL" clId="{2C4172DD-125A-4E75-A2B7-D5C88335FECF}" dt="2022-05-24T16:39:24.122" v="12468"/>
          <ac:spMkLst>
            <pc:docMk/>
            <pc:sldMk cId="37679346" sldId="4225"/>
            <ac:spMk id="27" creationId="{1C911AF3-8A52-3313-46C3-1157A4BC9CC9}"/>
          </ac:spMkLst>
        </pc:spChg>
        <pc:grpChg chg="add mod">
          <ac:chgData name="Sudarshan Chakravarthi" userId="9632d19e-631d-46a5-9e9a-d9cc496f17d0" providerId="ADAL" clId="{2C4172DD-125A-4E75-A2B7-D5C88335FECF}" dt="2022-05-24T15:52:22.010" v="8975" actId="1076"/>
          <ac:grpSpMkLst>
            <pc:docMk/>
            <pc:sldMk cId="37679346" sldId="4225"/>
            <ac:grpSpMk id="15" creationId="{43FDB1EB-69D9-247A-6A0D-DBC0E7901F1B}"/>
          </ac:grpSpMkLst>
        </pc:grpChg>
        <pc:grpChg chg="add mod">
          <ac:chgData name="Sudarshan Chakravarthi" userId="9632d19e-631d-46a5-9e9a-d9cc496f17d0" providerId="ADAL" clId="{2C4172DD-125A-4E75-A2B7-D5C88335FECF}" dt="2022-05-24T15:52:19.012" v="8974" actId="164"/>
          <ac:grpSpMkLst>
            <pc:docMk/>
            <pc:sldMk cId="37679346" sldId="4225"/>
            <ac:grpSpMk id="23" creationId="{E2EF14ED-59A3-380B-915A-CB1CAC2D6DC6}"/>
          </ac:grpSpMkLst>
        </pc:grpChg>
        <pc:picChg chg="add mod">
          <ac:chgData name="Sudarshan Chakravarthi" userId="9632d19e-631d-46a5-9e9a-d9cc496f17d0" providerId="ADAL" clId="{2C4172DD-125A-4E75-A2B7-D5C88335FECF}" dt="2022-05-24T16:28:37.432" v="11566"/>
          <ac:picMkLst>
            <pc:docMk/>
            <pc:sldMk cId="37679346" sldId="4225"/>
            <ac:picMk id="25" creationId="{B4B9330C-1572-C1B0-259D-F74A5AB248FE}"/>
          </ac:picMkLst>
        </pc:picChg>
        <pc:picChg chg="add mod">
          <ac:chgData name="Sudarshan Chakravarthi" userId="9632d19e-631d-46a5-9e9a-d9cc496f17d0" providerId="ADAL" clId="{2C4172DD-125A-4E75-A2B7-D5C88335FECF}" dt="2022-05-24T15:52:19.012" v="8974" actId="164"/>
          <ac:picMkLst>
            <pc:docMk/>
            <pc:sldMk cId="37679346" sldId="4225"/>
            <ac:picMk id="26" creationId="{818FF509-B04F-2060-05E5-471DB2E2ED52}"/>
          </ac:picMkLst>
        </pc:picChg>
        <pc:picChg chg="add mod">
          <ac:chgData name="Sudarshan Chakravarthi" userId="9632d19e-631d-46a5-9e9a-d9cc496f17d0" providerId="ADAL" clId="{2C4172DD-125A-4E75-A2B7-D5C88335FECF}" dt="2022-05-24T15:52:19.012" v="8974" actId="164"/>
          <ac:picMkLst>
            <pc:docMk/>
            <pc:sldMk cId="37679346" sldId="4225"/>
            <ac:picMk id="28" creationId="{49E8F38D-28DE-31F7-E9E3-7A55AAB8A770}"/>
          </ac:picMkLst>
        </pc:picChg>
        <pc:picChg chg="add mod">
          <ac:chgData name="Sudarshan Chakravarthi" userId="9632d19e-631d-46a5-9e9a-d9cc496f17d0" providerId="ADAL" clId="{2C4172DD-125A-4E75-A2B7-D5C88335FECF}" dt="2022-05-24T15:52:19.012" v="8974" actId="164"/>
          <ac:picMkLst>
            <pc:docMk/>
            <pc:sldMk cId="37679346" sldId="4225"/>
            <ac:picMk id="30" creationId="{59EF70AF-EFA8-E18B-5CCC-8954FD2A3FBC}"/>
          </ac:picMkLst>
        </pc:picChg>
        <pc:picChg chg="add mod">
          <ac:chgData name="Sudarshan Chakravarthi" userId="9632d19e-631d-46a5-9e9a-d9cc496f17d0" providerId="ADAL" clId="{2C4172DD-125A-4E75-A2B7-D5C88335FECF}" dt="2022-05-24T15:52:19.012" v="8974" actId="164"/>
          <ac:picMkLst>
            <pc:docMk/>
            <pc:sldMk cId="37679346" sldId="4225"/>
            <ac:picMk id="32" creationId="{1DD47259-D2A8-20E9-B21B-FBC66214BFBF}"/>
          </ac:picMkLst>
        </pc:picChg>
        <pc:cxnChg chg="add mod">
          <ac:chgData name="Sudarshan Chakravarthi" userId="9632d19e-631d-46a5-9e9a-d9cc496f17d0" providerId="ADAL" clId="{2C4172DD-125A-4E75-A2B7-D5C88335FECF}" dt="2022-05-24T07:13:29.887" v="419" actId="164"/>
          <ac:cxnSpMkLst>
            <pc:docMk/>
            <pc:sldMk cId="37679346" sldId="4225"/>
            <ac:cxnSpMk id="10" creationId="{92CF2E59-39CC-0FED-7796-CB06A182F928}"/>
          </ac:cxnSpMkLst>
        </pc:cxnChg>
        <pc:cxnChg chg="add mod">
          <ac:chgData name="Sudarshan Chakravarthi" userId="9632d19e-631d-46a5-9e9a-d9cc496f17d0" providerId="ADAL" clId="{2C4172DD-125A-4E75-A2B7-D5C88335FECF}" dt="2022-05-24T07:13:29.887" v="419" actId="164"/>
          <ac:cxnSpMkLst>
            <pc:docMk/>
            <pc:sldMk cId="37679346" sldId="4225"/>
            <ac:cxnSpMk id="11" creationId="{A4CB088C-357F-9389-219A-C1F934033392}"/>
          </ac:cxnSpMkLst>
        </pc:cxnChg>
        <pc:cxnChg chg="add mod">
          <ac:chgData name="Sudarshan Chakravarthi" userId="9632d19e-631d-46a5-9e9a-d9cc496f17d0" providerId="ADAL" clId="{2C4172DD-125A-4E75-A2B7-D5C88335FECF}" dt="2022-05-24T07:13:29.887" v="419" actId="164"/>
          <ac:cxnSpMkLst>
            <pc:docMk/>
            <pc:sldMk cId="37679346" sldId="4225"/>
            <ac:cxnSpMk id="12" creationId="{CF570296-0643-10A6-926B-6CE34B46697E}"/>
          </ac:cxnSpMkLst>
        </pc:cxnChg>
        <pc:cxnChg chg="add mod">
          <ac:chgData name="Sudarshan Chakravarthi" userId="9632d19e-631d-46a5-9e9a-d9cc496f17d0" providerId="ADAL" clId="{2C4172DD-125A-4E75-A2B7-D5C88335FECF}" dt="2022-05-24T07:13:29.887" v="419" actId="164"/>
          <ac:cxnSpMkLst>
            <pc:docMk/>
            <pc:sldMk cId="37679346" sldId="4225"/>
            <ac:cxnSpMk id="13" creationId="{7E8764A8-83E6-2BCF-332B-9518FEC364D2}"/>
          </ac:cxnSpMkLst>
        </pc:cxnChg>
      </pc:sldChg>
      <pc:sldChg chg="addSp delSp modSp add mod setBg">
        <pc:chgData name="Sudarshan Chakravarthi" userId="9632d19e-631d-46a5-9e9a-d9cc496f17d0" providerId="ADAL" clId="{2C4172DD-125A-4E75-A2B7-D5C88335FECF}" dt="2023-03-27T10:41:26.153" v="14890" actId="1076"/>
        <pc:sldMkLst>
          <pc:docMk/>
          <pc:sldMk cId="1247866957" sldId="4226"/>
        </pc:sldMkLst>
        <pc:spChg chg="add mod ord">
          <ac:chgData name="Sudarshan Chakravarthi" userId="9632d19e-631d-46a5-9e9a-d9cc496f17d0" providerId="ADAL" clId="{2C4172DD-125A-4E75-A2B7-D5C88335FECF}" dt="2023-03-27T10:41:26.153" v="14890" actId="1076"/>
          <ac:spMkLst>
            <pc:docMk/>
            <pc:sldMk cId="1247866957" sldId="4226"/>
            <ac:spMk id="3" creationId="{026EF936-788B-1177-CD44-DF8C93AF5B1E}"/>
          </ac:spMkLst>
        </pc:spChg>
        <pc:spChg chg="add del mod">
          <ac:chgData name="Sudarshan Chakravarthi" userId="9632d19e-631d-46a5-9e9a-d9cc496f17d0" providerId="ADAL" clId="{2C4172DD-125A-4E75-A2B7-D5C88335FECF}" dt="2022-08-22T13:43:03.408" v="14618" actId="478"/>
          <ac:spMkLst>
            <pc:docMk/>
            <pc:sldMk cId="1247866957" sldId="4226"/>
            <ac:spMk id="4" creationId="{BD07D185-2A9B-D469-2138-1385B1C72117}"/>
          </ac:spMkLst>
        </pc:spChg>
        <pc:spChg chg="add mod">
          <ac:chgData name="Sudarshan Chakravarthi" userId="9632d19e-631d-46a5-9e9a-d9cc496f17d0" providerId="ADAL" clId="{2C4172DD-125A-4E75-A2B7-D5C88335FECF}" dt="2022-05-24T16:39:23.155" v="12467"/>
          <ac:spMkLst>
            <pc:docMk/>
            <pc:sldMk cId="1247866957" sldId="4226"/>
            <ac:spMk id="13" creationId="{1AE1A1F8-FD92-C0AC-61AE-CCA7A3A85199}"/>
          </ac:spMkLst>
        </pc:spChg>
        <pc:spChg chg="add mod">
          <ac:chgData name="Sudarshan Chakravarthi" userId="9632d19e-631d-46a5-9e9a-d9cc496f17d0" providerId="ADAL" clId="{2C4172DD-125A-4E75-A2B7-D5C88335FECF}" dt="2022-08-22T13:19:42.102" v="14443" actId="404"/>
          <ac:spMkLst>
            <pc:docMk/>
            <pc:sldMk cId="1247866957" sldId="4226"/>
            <ac:spMk id="15" creationId="{27D235C0-54CC-B78E-45CA-BEB99EB99B16}"/>
          </ac:spMkLst>
        </pc:spChg>
        <pc:spChg chg="add">
          <ac:chgData name="Sudarshan Chakravarthi" userId="9632d19e-631d-46a5-9e9a-d9cc496f17d0" providerId="ADAL" clId="{2C4172DD-125A-4E75-A2B7-D5C88335FECF}" dt="2022-05-24T12:51:30.691" v="6677" actId="26606"/>
          <ac:spMkLst>
            <pc:docMk/>
            <pc:sldMk cId="1247866957" sldId="4226"/>
            <ac:spMk id="17" creationId="{EDC94264-3734-4C03-8937-6DA0151563DD}"/>
          </ac:spMkLst>
        </pc:spChg>
        <pc:spChg chg="add">
          <ac:chgData name="Sudarshan Chakravarthi" userId="9632d19e-631d-46a5-9e9a-d9cc496f17d0" providerId="ADAL" clId="{2C4172DD-125A-4E75-A2B7-D5C88335FECF}" dt="2022-05-24T12:51:30.691" v="6677" actId="26606"/>
          <ac:spMkLst>
            <pc:docMk/>
            <pc:sldMk cId="1247866957" sldId="4226"/>
            <ac:spMk id="19" creationId="{D653FE82-935D-4023-B44D-BD36E3940909}"/>
          </ac:spMkLst>
        </pc:spChg>
        <pc:picChg chg="add mod">
          <ac:chgData name="Sudarshan Chakravarthi" userId="9632d19e-631d-46a5-9e9a-d9cc496f17d0" providerId="ADAL" clId="{2C4172DD-125A-4E75-A2B7-D5C88335FECF}" dt="2022-05-24T12:51:57.110" v="6691" actId="1038"/>
          <ac:picMkLst>
            <pc:docMk/>
            <pc:sldMk cId="1247866957" sldId="4226"/>
            <ac:picMk id="6" creationId="{9E53AB14-E14E-46D8-E72D-209F68CDB3AA}"/>
          </ac:picMkLst>
        </pc:picChg>
        <pc:picChg chg="add mod">
          <ac:chgData name="Sudarshan Chakravarthi" userId="9632d19e-631d-46a5-9e9a-d9cc496f17d0" providerId="ADAL" clId="{2C4172DD-125A-4E75-A2B7-D5C88335FECF}" dt="2022-05-24T12:51:57.110" v="6691" actId="1038"/>
          <ac:picMkLst>
            <pc:docMk/>
            <pc:sldMk cId="1247866957" sldId="4226"/>
            <ac:picMk id="8" creationId="{95080CC5-47E3-7A3B-8662-2F20D4D7640C}"/>
          </ac:picMkLst>
        </pc:picChg>
        <pc:picChg chg="add mod ord">
          <ac:chgData name="Sudarshan Chakravarthi" userId="9632d19e-631d-46a5-9e9a-d9cc496f17d0" providerId="ADAL" clId="{2C4172DD-125A-4E75-A2B7-D5C88335FECF}" dt="2022-05-24T12:51:57.110" v="6691" actId="1038"/>
          <ac:picMkLst>
            <pc:docMk/>
            <pc:sldMk cId="1247866957" sldId="4226"/>
            <ac:picMk id="10" creationId="{CEB109F8-6950-42BC-6DE1-EA4DA8F04FBF}"/>
          </ac:picMkLst>
        </pc:picChg>
        <pc:picChg chg="add mod">
          <ac:chgData name="Sudarshan Chakravarthi" userId="9632d19e-631d-46a5-9e9a-d9cc496f17d0" providerId="ADAL" clId="{2C4172DD-125A-4E75-A2B7-D5C88335FECF}" dt="2022-05-24T16:28:38.353" v="11567"/>
          <ac:picMkLst>
            <pc:docMk/>
            <pc:sldMk cId="1247866957" sldId="4226"/>
            <ac:picMk id="11" creationId="{BEE74487-E54F-7458-4246-4824499C1CD5}"/>
          </ac:picMkLst>
        </pc:picChg>
        <pc:picChg chg="add mod ord">
          <ac:chgData name="Sudarshan Chakravarthi" userId="9632d19e-631d-46a5-9e9a-d9cc496f17d0" providerId="ADAL" clId="{2C4172DD-125A-4E75-A2B7-D5C88335FECF}" dt="2022-05-24T12:51:57.110" v="6691" actId="1038"/>
          <ac:picMkLst>
            <pc:docMk/>
            <pc:sldMk cId="1247866957" sldId="4226"/>
            <ac:picMk id="12" creationId="{0F02254A-5A3A-358B-CDFF-7758B6EC134A}"/>
          </ac:picMkLst>
        </pc:picChg>
      </pc:sldChg>
      <pc:sldChg chg="addSp delSp modSp add mod setBg delDesignElem">
        <pc:chgData name="Sudarshan Chakravarthi" userId="9632d19e-631d-46a5-9e9a-d9cc496f17d0" providerId="ADAL" clId="{2C4172DD-125A-4E75-A2B7-D5C88335FECF}" dt="2022-08-22T13:44:07.673" v="14627" actId="20577"/>
        <pc:sldMkLst>
          <pc:docMk/>
          <pc:sldMk cId="2621201576" sldId="4227"/>
        </pc:sldMkLst>
        <pc:spChg chg="add del mod ord">
          <ac:chgData name="Sudarshan Chakravarthi" userId="9632d19e-631d-46a5-9e9a-d9cc496f17d0" providerId="ADAL" clId="{2C4172DD-125A-4E75-A2B7-D5C88335FECF}" dt="2022-05-24T12:53:30.062" v="6697" actId="26606"/>
          <ac:spMkLst>
            <pc:docMk/>
            <pc:sldMk cId="2621201576" sldId="4227"/>
            <ac:spMk id="3" creationId="{D1573D0A-597A-0150-19DB-302600D16DFF}"/>
          </ac:spMkLst>
        </pc:spChg>
        <pc:spChg chg="add mod">
          <ac:chgData name="Sudarshan Chakravarthi" userId="9632d19e-631d-46a5-9e9a-d9cc496f17d0" providerId="ADAL" clId="{2C4172DD-125A-4E75-A2B7-D5C88335FECF}" dt="2022-08-22T13:39:59.858" v="14606" actId="6549"/>
          <ac:spMkLst>
            <pc:docMk/>
            <pc:sldMk cId="2621201576" sldId="4227"/>
            <ac:spMk id="4" creationId="{AA031894-7C1A-D906-49A4-EC314CE56722}"/>
          </ac:spMkLst>
        </pc:spChg>
        <pc:spChg chg="add del">
          <ac:chgData name="Sudarshan Chakravarthi" userId="9632d19e-631d-46a5-9e9a-d9cc496f17d0" providerId="ADAL" clId="{2C4172DD-125A-4E75-A2B7-D5C88335FECF}" dt="2022-05-24T12:53:14.900" v="6694" actId="26606"/>
          <ac:spMkLst>
            <pc:docMk/>
            <pc:sldMk cId="2621201576" sldId="4227"/>
            <ac:spMk id="9" creationId="{081EA652-8C6A-4E69-BEB9-170809474553}"/>
          </ac:spMkLst>
        </pc:spChg>
        <pc:spChg chg="add del">
          <ac:chgData name="Sudarshan Chakravarthi" userId="9632d19e-631d-46a5-9e9a-d9cc496f17d0" providerId="ADAL" clId="{2C4172DD-125A-4E75-A2B7-D5C88335FECF}" dt="2022-05-24T12:53:30.053" v="6696" actId="26606"/>
          <ac:spMkLst>
            <pc:docMk/>
            <pc:sldMk cId="2621201576" sldId="4227"/>
            <ac:spMk id="10" creationId="{46C2E80F-49A6-4372-B103-219D417A55ED}"/>
          </ac:spMkLst>
        </pc:spChg>
        <pc:spChg chg="add mod">
          <ac:chgData name="Sudarshan Chakravarthi" userId="9632d19e-631d-46a5-9e9a-d9cc496f17d0" providerId="ADAL" clId="{2C4172DD-125A-4E75-A2B7-D5C88335FECF}" dt="2022-05-24T16:39:21.987" v="12466"/>
          <ac:spMkLst>
            <pc:docMk/>
            <pc:sldMk cId="2621201576" sldId="4227"/>
            <ac:spMk id="10" creationId="{78E41BB5-BBC9-C900-1E29-27A5D30F8180}"/>
          </ac:spMkLst>
        </pc:spChg>
        <pc:spChg chg="add del">
          <ac:chgData name="Sudarshan Chakravarthi" userId="9632d19e-631d-46a5-9e9a-d9cc496f17d0" providerId="ADAL" clId="{2C4172DD-125A-4E75-A2B7-D5C88335FECF}" dt="2022-05-24T12:53:14.900" v="6694" actId="26606"/>
          <ac:spMkLst>
            <pc:docMk/>
            <pc:sldMk cId="2621201576" sldId="4227"/>
            <ac:spMk id="11" creationId="{5298780A-33B9-4EA2-8F67-DE68AD62841B}"/>
          </ac:spMkLst>
        </pc:spChg>
        <pc:spChg chg="add del">
          <ac:chgData name="Sudarshan Chakravarthi" userId="9632d19e-631d-46a5-9e9a-d9cc496f17d0" providerId="ADAL" clId="{2C4172DD-125A-4E75-A2B7-D5C88335FECF}" dt="2022-05-24T12:53:44.596" v="6699"/>
          <ac:spMkLst>
            <pc:docMk/>
            <pc:sldMk cId="2621201576" sldId="4227"/>
            <ac:spMk id="12" creationId="{081EA652-8C6A-4E69-BEB9-170809474553}"/>
          </ac:spMkLst>
        </pc:spChg>
        <pc:spChg chg="add del">
          <ac:chgData name="Sudarshan Chakravarthi" userId="9632d19e-631d-46a5-9e9a-d9cc496f17d0" providerId="ADAL" clId="{2C4172DD-125A-4E75-A2B7-D5C88335FECF}" dt="2022-05-24T12:53:14.900" v="6694" actId="26606"/>
          <ac:spMkLst>
            <pc:docMk/>
            <pc:sldMk cId="2621201576" sldId="4227"/>
            <ac:spMk id="13" creationId="{7F488E8B-4E1E-4402-8935-D4E6C02615C7}"/>
          </ac:spMkLst>
        </pc:spChg>
        <pc:spChg chg="add del">
          <ac:chgData name="Sudarshan Chakravarthi" userId="9632d19e-631d-46a5-9e9a-d9cc496f17d0" providerId="ADAL" clId="{2C4172DD-125A-4E75-A2B7-D5C88335FECF}" dt="2022-05-24T12:53:44.596" v="6699"/>
          <ac:spMkLst>
            <pc:docMk/>
            <pc:sldMk cId="2621201576" sldId="4227"/>
            <ac:spMk id="14" creationId="{5298780A-33B9-4EA2-8F67-DE68AD62841B}"/>
          </ac:spMkLst>
        </pc:spChg>
        <pc:spChg chg="add del">
          <ac:chgData name="Sudarshan Chakravarthi" userId="9632d19e-631d-46a5-9e9a-d9cc496f17d0" providerId="ADAL" clId="{2C4172DD-125A-4E75-A2B7-D5C88335FECF}" dt="2022-05-24T12:53:44.596" v="6699"/>
          <ac:spMkLst>
            <pc:docMk/>
            <pc:sldMk cId="2621201576" sldId="4227"/>
            <ac:spMk id="16" creationId="{7F488E8B-4E1E-4402-8935-D4E6C02615C7}"/>
          </ac:spMkLst>
        </pc:spChg>
        <pc:spChg chg="add mod">
          <ac:chgData name="Sudarshan Chakravarthi" userId="9632d19e-631d-46a5-9e9a-d9cc496f17d0" providerId="ADAL" clId="{2C4172DD-125A-4E75-A2B7-D5C88335FECF}" dt="2022-08-22T13:43:38.497" v="14623" actId="20577"/>
          <ac:spMkLst>
            <pc:docMk/>
            <pc:sldMk cId="2621201576" sldId="4227"/>
            <ac:spMk id="18" creationId="{D1573D0A-597A-0150-19DB-302600D16DFF}"/>
          </ac:spMkLst>
        </pc:spChg>
        <pc:spChg chg="add del">
          <ac:chgData name="Sudarshan Chakravarthi" userId="9632d19e-631d-46a5-9e9a-d9cc496f17d0" providerId="ADAL" clId="{2C4172DD-125A-4E75-A2B7-D5C88335FECF}" dt="2022-05-24T12:53:54.305" v="6701" actId="26606"/>
          <ac:spMkLst>
            <pc:docMk/>
            <pc:sldMk cId="2621201576" sldId="4227"/>
            <ac:spMk id="23" creationId="{081EA652-8C6A-4E69-BEB9-170809474553}"/>
          </ac:spMkLst>
        </pc:spChg>
        <pc:spChg chg="add mod">
          <ac:chgData name="Sudarshan Chakravarthi" userId="9632d19e-631d-46a5-9e9a-d9cc496f17d0" providerId="ADAL" clId="{2C4172DD-125A-4E75-A2B7-D5C88335FECF}" dt="2022-08-22T13:44:07.673" v="14627" actId="20577"/>
          <ac:spMkLst>
            <pc:docMk/>
            <pc:sldMk cId="2621201576" sldId="4227"/>
            <ac:spMk id="24" creationId="{663EFD9F-0E16-DD6E-CE89-3917D65BB5A9}"/>
          </ac:spMkLst>
        </pc:spChg>
        <pc:spChg chg="add del">
          <ac:chgData name="Sudarshan Chakravarthi" userId="9632d19e-631d-46a5-9e9a-d9cc496f17d0" providerId="ADAL" clId="{2C4172DD-125A-4E75-A2B7-D5C88335FECF}" dt="2022-05-24T12:53:54.305" v="6701" actId="26606"/>
          <ac:spMkLst>
            <pc:docMk/>
            <pc:sldMk cId="2621201576" sldId="4227"/>
            <ac:spMk id="25" creationId="{5298780A-33B9-4EA2-8F67-DE68AD62841B}"/>
          </ac:spMkLst>
        </pc:spChg>
        <pc:spChg chg="add del">
          <ac:chgData name="Sudarshan Chakravarthi" userId="9632d19e-631d-46a5-9e9a-d9cc496f17d0" providerId="ADAL" clId="{2C4172DD-125A-4E75-A2B7-D5C88335FECF}" dt="2022-05-24T12:53:54.305" v="6701" actId="26606"/>
          <ac:spMkLst>
            <pc:docMk/>
            <pc:sldMk cId="2621201576" sldId="4227"/>
            <ac:spMk id="27" creationId="{7F488E8B-4E1E-4402-8935-D4E6C02615C7}"/>
          </ac:spMkLst>
        </pc:spChg>
        <pc:grpChg chg="add mod">
          <ac:chgData name="Sudarshan Chakravarthi" userId="9632d19e-631d-46a5-9e9a-d9cc496f17d0" providerId="ADAL" clId="{2C4172DD-125A-4E75-A2B7-D5C88335FECF}" dt="2022-05-24T13:00:41.127" v="7621" actId="1076"/>
          <ac:grpSpMkLst>
            <pc:docMk/>
            <pc:sldMk cId="2621201576" sldId="4227"/>
            <ac:grpSpMk id="8" creationId="{8EC08262-2CEF-C284-A626-AF8A9733B8CD}"/>
          </ac:grpSpMkLst>
        </pc:grpChg>
        <pc:graphicFrameChg chg="add del">
          <ac:chgData name="Sudarshan Chakravarthi" userId="9632d19e-631d-46a5-9e9a-d9cc496f17d0" providerId="ADAL" clId="{2C4172DD-125A-4E75-A2B7-D5C88335FECF}" dt="2022-05-24T12:53:30.053" v="6696" actId="26606"/>
          <ac:graphicFrameMkLst>
            <pc:docMk/>
            <pc:sldMk cId="2621201576" sldId="4227"/>
            <ac:graphicFrameMk id="6" creationId="{F4F2587B-4563-DB02-6A75-DC79009B2DC0}"/>
          </ac:graphicFrameMkLst>
        </pc:graphicFrameChg>
        <pc:picChg chg="add mod">
          <ac:chgData name="Sudarshan Chakravarthi" userId="9632d19e-631d-46a5-9e9a-d9cc496f17d0" providerId="ADAL" clId="{2C4172DD-125A-4E75-A2B7-D5C88335FECF}" dt="2022-05-24T16:28:39.217" v="11568"/>
          <ac:picMkLst>
            <pc:docMk/>
            <pc:sldMk cId="2621201576" sldId="4227"/>
            <ac:picMk id="9" creationId="{D82A3E79-90AA-F9FF-D18E-B6762C8D34E9}"/>
          </ac:picMkLst>
        </pc:picChg>
        <pc:picChg chg="add del mod">
          <ac:chgData name="Sudarshan Chakravarthi" userId="9632d19e-631d-46a5-9e9a-d9cc496f17d0" providerId="ADAL" clId="{2C4172DD-125A-4E75-A2B7-D5C88335FECF}" dt="2022-08-22T13:42:04.338" v="14609" actId="478"/>
          <ac:picMkLst>
            <pc:docMk/>
            <pc:sldMk cId="2621201576" sldId="4227"/>
            <ac:picMk id="1026" creationId="{876A4B8A-F77D-1DFF-7CAE-549FC572E785}"/>
          </ac:picMkLst>
        </pc:picChg>
        <pc:picChg chg="add mod">
          <ac:chgData name="Sudarshan Chakravarthi" userId="9632d19e-631d-46a5-9e9a-d9cc496f17d0" providerId="ADAL" clId="{2C4172DD-125A-4E75-A2B7-D5C88335FECF}" dt="2022-08-22T13:44:02.929" v="14624" actId="1076"/>
          <ac:picMkLst>
            <pc:docMk/>
            <pc:sldMk cId="2621201576" sldId="4227"/>
            <ac:picMk id="1028" creationId="{E0C7E705-8023-45AF-1E1C-402FE3B59D27}"/>
          </ac:picMkLst>
        </pc:picChg>
        <pc:cxnChg chg="add mod">
          <ac:chgData name="Sudarshan Chakravarthi" userId="9632d19e-631d-46a5-9e9a-d9cc496f17d0" providerId="ADAL" clId="{2C4172DD-125A-4E75-A2B7-D5C88335FECF}" dt="2022-05-24T13:00:36.795" v="7620" actId="164"/>
          <ac:cxnSpMkLst>
            <pc:docMk/>
            <pc:sldMk cId="2621201576" sldId="4227"/>
            <ac:cxnSpMk id="7" creationId="{DC3898C0-FC13-9350-E5D4-854BF4A7A622}"/>
          </ac:cxnSpMkLst>
        </pc:cxnChg>
        <pc:cxnChg chg="add del">
          <ac:chgData name="Sudarshan Chakravarthi" userId="9632d19e-631d-46a5-9e9a-d9cc496f17d0" providerId="ADAL" clId="{2C4172DD-125A-4E75-A2B7-D5C88335FECF}" dt="2022-05-24T12:53:14.900" v="6694" actId="26606"/>
          <ac:cxnSpMkLst>
            <pc:docMk/>
            <pc:sldMk cId="2621201576" sldId="4227"/>
            <ac:cxnSpMk id="15" creationId="{23AAC9B5-8015-485C-ACF9-A750390E9A56}"/>
          </ac:cxnSpMkLst>
        </pc:cxnChg>
        <pc:cxnChg chg="add del">
          <ac:chgData name="Sudarshan Chakravarthi" userId="9632d19e-631d-46a5-9e9a-d9cc496f17d0" providerId="ADAL" clId="{2C4172DD-125A-4E75-A2B7-D5C88335FECF}" dt="2022-05-24T12:53:44.596" v="6699"/>
          <ac:cxnSpMkLst>
            <pc:docMk/>
            <pc:sldMk cId="2621201576" sldId="4227"/>
            <ac:cxnSpMk id="17" creationId="{23AAC9B5-8015-485C-ACF9-A750390E9A56}"/>
          </ac:cxnSpMkLst>
        </pc:cxnChg>
        <pc:cxnChg chg="add del">
          <ac:chgData name="Sudarshan Chakravarthi" userId="9632d19e-631d-46a5-9e9a-d9cc496f17d0" providerId="ADAL" clId="{2C4172DD-125A-4E75-A2B7-D5C88335FECF}" dt="2022-05-24T12:53:54.305" v="6701" actId="26606"/>
          <ac:cxnSpMkLst>
            <pc:docMk/>
            <pc:sldMk cId="2621201576" sldId="4227"/>
            <ac:cxnSpMk id="29" creationId="{23AAC9B5-8015-485C-ACF9-A750390E9A56}"/>
          </ac:cxnSpMkLst>
        </pc:cxnChg>
      </pc:sldChg>
      <pc:sldChg chg="addSp delSp modSp add mod">
        <pc:chgData name="Sudarshan Chakravarthi" userId="9632d19e-631d-46a5-9e9a-d9cc496f17d0" providerId="ADAL" clId="{2C4172DD-125A-4E75-A2B7-D5C88335FECF}" dt="2023-03-27T11:00:27.915" v="15000" actId="1076"/>
        <pc:sldMkLst>
          <pc:docMk/>
          <pc:sldMk cId="2186357353" sldId="4228"/>
        </pc:sldMkLst>
        <pc:spChg chg="add mod">
          <ac:chgData name="Sudarshan Chakravarthi" userId="9632d19e-631d-46a5-9e9a-d9cc496f17d0" providerId="ADAL" clId="{2C4172DD-125A-4E75-A2B7-D5C88335FECF}" dt="2023-03-27T10:59:28.717" v="14998" actId="1076"/>
          <ac:spMkLst>
            <pc:docMk/>
            <pc:sldMk cId="2186357353" sldId="4228"/>
            <ac:spMk id="2" creationId="{509EB5B3-1391-99E5-3771-3A95A223D1DD}"/>
          </ac:spMkLst>
        </pc:spChg>
        <pc:spChg chg="add del mod">
          <ac:chgData name="Sudarshan Chakravarthi" userId="9632d19e-631d-46a5-9e9a-d9cc496f17d0" providerId="ADAL" clId="{2C4172DD-125A-4E75-A2B7-D5C88335FECF}" dt="2023-03-27T10:56:18.552" v="14992" actId="478"/>
          <ac:spMkLst>
            <pc:docMk/>
            <pc:sldMk cId="2186357353" sldId="4228"/>
            <ac:spMk id="3" creationId="{0794B48E-BB2A-D440-BE12-2FBA9FC85E41}"/>
          </ac:spMkLst>
        </pc:spChg>
        <pc:spChg chg="add del mod">
          <ac:chgData name="Sudarshan Chakravarthi" userId="9632d19e-631d-46a5-9e9a-d9cc496f17d0" providerId="ADAL" clId="{2C4172DD-125A-4E75-A2B7-D5C88335FECF}" dt="2022-05-24T07:24:20.284" v="527" actId="478"/>
          <ac:spMkLst>
            <pc:docMk/>
            <pc:sldMk cId="2186357353" sldId="4228"/>
            <ac:spMk id="3" creationId="{74526661-5420-E927-7E5C-E710E14B0191}"/>
          </ac:spMkLst>
        </pc:spChg>
        <pc:spChg chg="add mod">
          <ac:chgData name="Sudarshan Chakravarthi" userId="9632d19e-631d-46a5-9e9a-d9cc496f17d0" providerId="ADAL" clId="{2C4172DD-125A-4E75-A2B7-D5C88335FECF}" dt="2022-08-22T13:20:13.521" v="14449" actId="404"/>
          <ac:spMkLst>
            <pc:docMk/>
            <pc:sldMk cId="2186357353" sldId="4228"/>
            <ac:spMk id="4" creationId="{747E8DE4-8021-C86A-4C72-3572CDDE170B}"/>
          </ac:spMkLst>
        </pc:spChg>
        <pc:spChg chg="add del mod">
          <ac:chgData name="Sudarshan Chakravarthi" userId="9632d19e-631d-46a5-9e9a-d9cc496f17d0" providerId="ADAL" clId="{2C4172DD-125A-4E75-A2B7-D5C88335FECF}" dt="2022-05-24T07:24:51.532" v="535" actId="478"/>
          <ac:spMkLst>
            <pc:docMk/>
            <pc:sldMk cId="2186357353" sldId="4228"/>
            <ac:spMk id="5" creationId="{1A0BDA03-44BF-BAB4-9B32-A45CEEB6D192}"/>
          </ac:spMkLst>
        </pc:spChg>
        <pc:spChg chg="add mod">
          <ac:chgData name="Sudarshan Chakravarthi" userId="9632d19e-631d-46a5-9e9a-d9cc496f17d0" providerId="ADAL" clId="{2C4172DD-125A-4E75-A2B7-D5C88335FECF}" dt="2023-03-27T10:59:32.326" v="14999" actId="1076"/>
          <ac:spMkLst>
            <pc:docMk/>
            <pc:sldMk cId="2186357353" sldId="4228"/>
            <ac:spMk id="6" creationId="{A535D7A1-DBD7-E885-90F5-E577B4C7699A}"/>
          </ac:spMkLst>
        </pc:spChg>
        <pc:spChg chg="add del mod">
          <ac:chgData name="Sudarshan Chakravarthi" userId="9632d19e-631d-46a5-9e9a-d9cc496f17d0" providerId="ADAL" clId="{2C4172DD-125A-4E75-A2B7-D5C88335FECF}" dt="2022-05-24T13:12:20.549" v="7822" actId="26606"/>
          <ac:spMkLst>
            <pc:docMk/>
            <pc:sldMk cId="2186357353" sldId="4228"/>
            <ac:spMk id="7" creationId="{8A9C7D61-4FC7-5866-187B-4721CD0D299C}"/>
          </ac:spMkLst>
        </pc:spChg>
        <pc:spChg chg="add del mod">
          <ac:chgData name="Sudarshan Chakravarthi" userId="9632d19e-631d-46a5-9e9a-d9cc496f17d0" providerId="ADAL" clId="{2C4172DD-125A-4E75-A2B7-D5C88335FECF}" dt="2022-05-24T13:31:28.180" v="7873" actId="478"/>
          <ac:spMkLst>
            <pc:docMk/>
            <pc:sldMk cId="2186357353" sldId="4228"/>
            <ac:spMk id="9" creationId="{604F20E8-B179-07CA-973E-43D12FE0CF53}"/>
          </ac:spMkLst>
        </pc:spChg>
        <pc:spChg chg="add del mod">
          <ac:chgData name="Sudarshan Chakravarthi" userId="9632d19e-631d-46a5-9e9a-d9cc496f17d0" providerId="ADAL" clId="{2C4172DD-125A-4E75-A2B7-D5C88335FECF}" dt="2022-05-24T13:11:59.749" v="7817" actId="478"/>
          <ac:spMkLst>
            <pc:docMk/>
            <pc:sldMk cId="2186357353" sldId="4228"/>
            <ac:spMk id="10" creationId="{1A311628-475C-D705-335E-E3EF8B0C829E}"/>
          </ac:spMkLst>
        </pc:spChg>
        <pc:spChg chg="add mod">
          <ac:chgData name="Sudarshan Chakravarthi" userId="9632d19e-631d-46a5-9e9a-d9cc496f17d0" providerId="ADAL" clId="{2C4172DD-125A-4E75-A2B7-D5C88335FECF}" dt="2022-07-06T06:46:29.176" v="13721" actId="1038"/>
          <ac:spMkLst>
            <pc:docMk/>
            <pc:sldMk cId="2186357353" sldId="4228"/>
            <ac:spMk id="12" creationId="{DEC77127-EC80-D7D3-7808-9C00681276F7}"/>
          </ac:spMkLst>
        </pc:spChg>
        <pc:spChg chg="add mod">
          <ac:chgData name="Sudarshan Chakravarthi" userId="9632d19e-631d-46a5-9e9a-d9cc496f17d0" providerId="ADAL" clId="{2C4172DD-125A-4E75-A2B7-D5C88335FECF}" dt="2022-07-06T06:46:31.391" v="13729" actId="1037"/>
          <ac:spMkLst>
            <pc:docMk/>
            <pc:sldMk cId="2186357353" sldId="4228"/>
            <ac:spMk id="14" creationId="{37D67D48-EB91-91A9-B319-DA575E52FEB3}"/>
          </ac:spMkLst>
        </pc:spChg>
        <pc:spChg chg="add mod">
          <ac:chgData name="Sudarshan Chakravarthi" userId="9632d19e-631d-46a5-9e9a-d9cc496f17d0" providerId="ADAL" clId="{2C4172DD-125A-4E75-A2B7-D5C88335FECF}" dt="2023-03-27T11:00:27.915" v="15000" actId="1076"/>
          <ac:spMkLst>
            <pc:docMk/>
            <pc:sldMk cId="2186357353" sldId="4228"/>
            <ac:spMk id="15" creationId="{3DB2733E-1C69-A782-D517-02FA42D950EF}"/>
          </ac:spMkLst>
        </pc:spChg>
        <pc:spChg chg="add mod">
          <ac:chgData name="Sudarshan Chakravarthi" userId="9632d19e-631d-46a5-9e9a-d9cc496f17d0" providerId="ADAL" clId="{2C4172DD-125A-4E75-A2B7-D5C88335FECF}" dt="2022-07-06T06:46:34.240" v="13735" actId="1037"/>
          <ac:spMkLst>
            <pc:docMk/>
            <pc:sldMk cId="2186357353" sldId="4228"/>
            <ac:spMk id="16" creationId="{A734B511-ECF0-19E3-21FA-4F2BEBAEF4BF}"/>
          </ac:spMkLst>
        </pc:spChg>
        <pc:spChg chg="add mod">
          <ac:chgData name="Sudarshan Chakravarthi" userId="9632d19e-631d-46a5-9e9a-d9cc496f17d0" providerId="ADAL" clId="{2C4172DD-125A-4E75-A2B7-D5C88335FECF}" dt="2022-07-06T06:46:38.636" v="13744" actId="1037"/>
          <ac:spMkLst>
            <pc:docMk/>
            <pc:sldMk cId="2186357353" sldId="4228"/>
            <ac:spMk id="17" creationId="{401EB408-5042-C3D7-75D5-A78D958B7C26}"/>
          </ac:spMkLst>
        </pc:spChg>
        <pc:spChg chg="add del mod">
          <ac:chgData name="Sudarshan Chakravarthi" userId="9632d19e-631d-46a5-9e9a-d9cc496f17d0" providerId="ADAL" clId="{2C4172DD-125A-4E75-A2B7-D5C88335FECF}" dt="2022-05-24T13:39:31.584" v="8053" actId="478"/>
          <ac:spMkLst>
            <pc:docMk/>
            <pc:sldMk cId="2186357353" sldId="4228"/>
            <ac:spMk id="18" creationId="{E209799C-99FF-040C-8C4A-59AE3F007A4E}"/>
          </ac:spMkLst>
        </pc:spChg>
        <pc:spChg chg="add mod">
          <ac:chgData name="Sudarshan Chakravarthi" userId="9632d19e-631d-46a5-9e9a-d9cc496f17d0" providerId="ADAL" clId="{2C4172DD-125A-4E75-A2B7-D5C88335FECF}" dt="2022-07-06T06:46:35.823" v="13737" actId="1037"/>
          <ac:spMkLst>
            <pc:docMk/>
            <pc:sldMk cId="2186357353" sldId="4228"/>
            <ac:spMk id="19" creationId="{1F49FB0E-90E2-0887-A9BD-A3F1E8493933}"/>
          </ac:spMkLst>
        </pc:spChg>
        <pc:spChg chg="add mod">
          <ac:chgData name="Sudarshan Chakravarthi" userId="9632d19e-631d-46a5-9e9a-d9cc496f17d0" providerId="ADAL" clId="{2C4172DD-125A-4E75-A2B7-D5C88335FECF}" dt="2022-07-06T06:46:41.228" v="13749" actId="1037"/>
          <ac:spMkLst>
            <pc:docMk/>
            <pc:sldMk cId="2186357353" sldId="4228"/>
            <ac:spMk id="20" creationId="{B1EC373F-EF67-0231-9F6B-AA36B22E44B0}"/>
          </ac:spMkLst>
        </pc:spChg>
        <pc:spChg chg="add mod">
          <ac:chgData name="Sudarshan Chakravarthi" userId="9632d19e-631d-46a5-9e9a-d9cc496f17d0" providerId="ADAL" clId="{2C4172DD-125A-4E75-A2B7-D5C88335FECF}" dt="2022-07-06T06:46:43.952" v="13757" actId="1037"/>
          <ac:spMkLst>
            <pc:docMk/>
            <pc:sldMk cId="2186357353" sldId="4228"/>
            <ac:spMk id="21" creationId="{9E419BFC-23F6-3E10-4754-67753F80500B}"/>
          </ac:spMkLst>
        </pc:spChg>
        <pc:spChg chg="add mod">
          <ac:chgData name="Sudarshan Chakravarthi" userId="9632d19e-631d-46a5-9e9a-d9cc496f17d0" providerId="ADAL" clId="{2C4172DD-125A-4E75-A2B7-D5C88335FECF}" dt="2022-07-06T06:49:29.667" v="14003" actId="6549"/>
          <ac:spMkLst>
            <pc:docMk/>
            <pc:sldMk cId="2186357353" sldId="4228"/>
            <ac:spMk id="22" creationId="{D45DA914-41E0-B4B7-FC9B-E7A9830D1AD5}"/>
          </ac:spMkLst>
        </pc:spChg>
        <pc:graphicFrameChg chg="add del">
          <ac:chgData name="Sudarshan Chakravarthi" userId="9632d19e-631d-46a5-9e9a-d9cc496f17d0" providerId="ADAL" clId="{2C4172DD-125A-4E75-A2B7-D5C88335FECF}" dt="2022-05-24T13:12:17.791" v="7819" actId="26606"/>
          <ac:graphicFrameMkLst>
            <pc:docMk/>
            <pc:sldMk cId="2186357353" sldId="4228"/>
            <ac:graphicFrameMk id="11" creationId="{3D123FFB-5732-7DC9-4B71-D3A51CED607E}"/>
          </ac:graphicFrameMkLst>
        </pc:graphicFrameChg>
        <pc:graphicFrameChg chg="add del">
          <ac:chgData name="Sudarshan Chakravarthi" userId="9632d19e-631d-46a5-9e9a-d9cc496f17d0" providerId="ADAL" clId="{2C4172DD-125A-4E75-A2B7-D5C88335FECF}" dt="2022-05-24T13:12:20.533" v="7821" actId="26606"/>
          <ac:graphicFrameMkLst>
            <pc:docMk/>
            <pc:sldMk cId="2186357353" sldId="4228"/>
            <ac:graphicFrameMk id="13" creationId="{197E58CF-66C8-027C-114F-E7ADAEF0C05E}"/>
          </ac:graphicFrameMkLst>
        </pc:graphicFrameChg>
        <pc:graphicFrameChg chg="add del mod modGraphic">
          <ac:chgData name="Sudarshan Chakravarthi" userId="9632d19e-631d-46a5-9e9a-d9cc496f17d0" providerId="ADAL" clId="{2C4172DD-125A-4E75-A2B7-D5C88335FECF}" dt="2022-05-24T13:40:53.773" v="8113" actId="478"/>
          <ac:graphicFrameMkLst>
            <pc:docMk/>
            <pc:sldMk cId="2186357353" sldId="4228"/>
            <ac:graphicFrameMk id="15" creationId="{81AD214E-F0E6-459A-9A91-DF94AC32416E}"/>
          </ac:graphicFrameMkLst>
        </pc:graphicFrameChg>
        <pc:picChg chg="add del mod">
          <ac:chgData name="Sudarshan Chakravarthi" userId="9632d19e-631d-46a5-9e9a-d9cc496f17d0" providerId="ADAL" clId="{2C4172DD-125A-4E75-A2B7-D5C88335FECF}" dt="2022-07-14T12:23:30.782" v="14426" actId="478"/>
          <ac:picMkLst>
            <pc:docMk/>
            <pc:sldMk cId="2186357353" sldId="4228"/>
            <ac:picMk id="3" creationId="{16CAB0F4-AA7C-996F-7B9A-CC15EBB2F8F1}"/>
          </ac:picMkLst>
        </pc:picChg>
        <pc:picChg chg="add del mod">
          <ac:chgData name="Sudarshan Chakravarthi" userId="9632d19e-631d-46a5-9e9a-d9cc496f17d0" providerId="ADAL" clId="{2C4172DD-125A-4E75-A2B7-D5C88335FECF}" dt="2022-07-06T06:19:18.481" v="12798" actId="478"/>
          <ac:picMkLst>
            <pc:docMk/>
            <pc:sldMk cId="2186357353" sldId="4228"/>
            <ac:picMk id="3" creationId="{3B17D0E9-1130-A991-9808-972D2AADE0FE}"/>
          </ac:picMkLst>
        </pc:picChg>
        <pc:picChg chg="add mod">
          <ac:chgData name="Sudarshan Chakravarthi" userId="9632d19e-631d-46a5-9e9a-d9cc496f17d0" providerId="ADAL" clId="{2C4172DD-125A-4E75-A2B7-D5C88335FECF}" dt="2022-07-06T06:23:12.950" v="12936" actId="1076"/>
          <ac:picMkLst>
            <pc:docMk/>
            <pc:sldMk cId="2186357353" sldId="4228"/>
            <ac:picMk id="5" creationId="{F2DFA0F8-F96E-1135-6368-64BD75B4389B}"/>
          </ac:picMkLst>
        </pc:picChg>
        <pc:picChg chg="add del mod">
          <ac:chgData name="Sudarshan Chakravarthi" userId="9632d19e-631d-46a5-9e9a-d9cc496f17d0" providerId="ADAL" clId="{2C4172DD-125A-4E75-A2B7-D5C88335FECF}" dt="2022-07-14T12:22:55.491" v="14422" actId="478"/>
          <ac:picMkLst>
            <pc:docMk/>
            <pc:sldMk cId="2186357353" sldId="4228"/>
            <ac:picMk id="6" creationId="{1FC1EDE1-FF99-1051-7EBB-8A125E0AEF4D}"/>
          </ac:picMkLst>
        </pc:picChg>
        <pc:picChg chg="add mod">
          <ac:chgData name="Sudarshan Chakravarthi" userId="9632d19e-631d-46a5-9e9a-d9cc496f17d0" providerId="ADAL" clId="{2C4172DD-125A-4E75-A2B7-D5C88335FECF}" dt="2022-07-14T12:24:22.554" v="14433" actId="1076"/>
          <ac:picMkLst>
            <pc:docMk/>
            <pc:sldMk cId="2186357353" sldId="4228"/>
            <ac:picMk id="7" creationId="{1416411D-8C82-D813-8A31-15796AB6B056}"/>
          </ac:picMkLst>
        </pc:picChg>
        <pc:picChg chg="add mod">
          <ac:chgData name="Sudarshan Chakravarthi" userId="9632d19e-631d-46a5-9e9a-d9cc496f17d0" providerId="ADAL" clId="{2C4172DD-125A-4E75-A2B7-D5C88335FECF}" dt="2022-05-24T16:28:40.119" v="11569"/>
          <ac:picMkLst>
            <pc:docMk/>
            <pc:sldMk cId="2186357353" sldId="4228"/>
            <ac:picMk id="13" creationId="{C91CA921-B9FC-AB7E-BD90-869A7BEDAE12}"/>
          </ac:picMkLst>
        </pc:picChg>
        <pc:picChg chg="add del mod modCrop">
          <ac:chgData name="Sudarshan Chakravarthi" userId="9632d19e-631d-46a5-9e9a-d9cc496f17d0" providerId="ADAL" clId="{2C4172DD-125A-4E75-A2B7-D5C88335FECF}" dt="2022-07-06T06:17:46.963" v="12787" actId="478"/>
          <ac:picMkLst>
            <pc:docMk/>
            <pc:sldMk cId="2186357353" sldId="4228"/>
            <ac:picMk id="23" creationId="{A1D4560F-04DC-57A9-966B-CB79B54EC6A7}"/>
          </ac:picMkLst>
        </pc:picChg>
      </pc:sldChg>
      <pc:sldChg chg="addSp delSp modSp add mod">
        <pc:chgData name="Sudarshan Chakravarthi" userId="9632d19e-631d-46a5-9e9a-d9cc496f17d0" providerId="ADAL" clId="{2C4172DD-125A-4E75-A2B7-D5C88335FECF}" dt="2022-08-22T13:20:21.757" v="14451" actId="404"/>
        <pc:sldMkLst>
          <pc:docMk/>
          <pc:sldMk cId="3751963060" sldId="4229"/>
        </pc:sldMkLst>
        <pc:spChg chg="add mod">
          <ac:chgData name="Sudarshan Chakravarthi" userId="9632d19e-631d-46a5-9e9a-d9cc496f17d0" providerId="ADAL" clId="{2C4172DD-125A-4E75-A2B7-D5C88335FECF}" dt="2022-05-24T07:33:06.954" v="573" actId="1076"/>
          <ac:spMkLst>
            <pc:docMk/>
            <pc:sldMk cId="3751963060" sldId="4229"/>
            <ac:spMk id="3" creationId="{D31DA09E-2B72-4C95-A24F-D2F2BCAED339}"/>
          </ac:spMkLst>
        </pc:spChg>
        <pc:spChg chg="add del mod">
          <ac:chgData name="Sudarshan Chakravarthi" userId="9632d19e-631d-46a5-9e9a-d9cc496f17d0" providerId="ADAL" clId="{2C4172DD-125A-4E75-A2B7-D5C88335FECF}" dt="2022-07-14T12:08:00.215" v="14414" actId="478"/>
          <ac:spMkLst>
            <pc:docMk/>
            <pc:sldMk cId="3751963060" sldId="4229"/>
            <ac:spMk id="4" creationId="{2E0BB74C-FE1C-31E0-370B-A2202C1681E7}"/>
          </ac:spMkLst>
        </pc:spChg>
        <pc:spChg chg="add del mod">
          <ac:chgData name="Sudarshan Chakravarthi" userId="9632d19e-631d-46a5-9e9a-d9cc496f17d0" providerId="ADAL" clId="{2C4172DD-125A-4E75-A2B7-D5C88335FECF}" dt="2022-07-14T12:08:00.215" v="14414" actId="478"/>
          <ac:spMkLst>
            <pc:docMk/>
            <pc:sldMk cId="3751963060" sldId="4229"/>
            <ac:spMk id="5" creationId="{0814D54E-271A-F5C0-04FC-3886888ED1E6}"/>
          </ac:spMkLst>
        </pc:spChg>
        <pc:spChg chg="add del mod">
          <ac:chgData name="Sudarshan Chakravarthi" userId="9632d19e-631d-46a5-9e9a-d9cc496f17d0" providerId="ADAL" clId="{2C4172DD-125A-4E75-A2B7-D5C88335FECF}" dt="2022-07-14T12:08:00.215" v="14414" actId="478"/>
          <ac:spMkLst>
            <pc:docMk/>
            <pc:sldMk cId="3751963060" sldId="4229"/>
            <ac:spMk id="6" creationId="{FF85FEB9-3D3B-F474-E72D-D804C887AFA9}"/>
          </ac:spMkLst>
        </pc:spChg>
        <pc:spChg chg="add del mod">
          <ac:chgData name="Sudarshan Chakravarthi" userId="9632d19e-631d-46a5-9e9a-d9cc496f17d0" providerId="ADAL" clId="{2C4172DD-125A-4E75-A2B7-D5C88335FECF}" dt="2022-07-14T12:08:00.215" v="14414" actId="478"/>
          <ac:spMkLst>
            <pc:docMk/>
            <pc:sldMk cId="3751963060" sldId="4229"/>
            <ac:spMk id="7" creationId="{EC492011-CE6C-B42E-F455-6528E29B7169}"/>
          </ac:spMkLst>
        </pc:spChg>
        <pc:spChg chg="add mod">
          <ac:chgData name="Sudarshan Chakravarthi" userId="9632d19e-631d-46a5-9e9a-d9cc496f17d0" providerId="ADAL" clId="{2C4172DD-125A-4E75-A2B7-D5C88335FECF}" dt="2022-05-24T07:49:39.585" v="787" actId="1076"/>
          <ac:spMkLst>
            <pc:docMk/>
            <pc:sldMk cId="3751963060" sldId="4229"/>
            <ac:spMk id="8" creationId="{FFF6594C-A88F-CA6C-EEE7-3FE6F78EB29F}"/>
          </ac:spMkLst>
        </pc:spChg>
        <pc:spChg chg="add del mod">
          <ac:chgData name="Sudarshan Chakravarthi" userId="9632d19e-631d-46a5-9e9a-d9cc496f17d0" providerId="ADAL" clId="{2C4172DD-125A-4E75-A2B7-D5C88335FECF}" dt="2022-07-14T12:08:00.215" v="14414" actId="478"/>
          <ac:spMkLst>
            <pc:docMk/>
            <pc:sldMk cId="3751963060" sldId="4229"/>
            <ac:spMk id="9" creationId="{DAA2E249-BF1E-0AFC-5F97-EEB3FC3F1A3E}"/>
          </ac:spMkLst>
        </pc:spChg>
        <pc:spChg chg="add del mod">
          <ac:chgData name="Sudarshan Chakravarthi" userId="9632d19e-631d-46a5-9e9a-d9cc496f17d0" providerId="ADAL" clId="{2C4172DD-125A-4E75-A2B7-D5C88335FECF}" dt="2022-07-14T12:08:00.215" v="14414" actId="478"/>
          <ac:spMkLst>
            <pc:docMk/>
            <pc:sldMk cId="3751963060" sldId="4229"/>
            <ac:spMk id="10" creationId="{BE13A2E2-F7F7-CEB3-B81C-B26494343A79}"/>
          </ac:spMkLst>
        </pc:spChg>
        <pc:spChg chg="add del mod">
          <ac:chgData name="Sudarshan Chakravarthi" userId="9632d19e-631d-46a5-9e9a-d9cc496f17d0" providerId="ADAL" clId="{2C4172DD-125A-4E75-A2B7-D5C88335FECF}" dt="2022-05-24T07:53:52.224" v="904" actId="478"/>
          <ac:spMkLst>
            <pc:docMk/>
            <pc:sldMk cId="3751963060" sldId="4229"/>
            <ac:spMk id="11" creationId="{87BBF054-10EB-CB0A-0D9E-0F0784F974DA}"/>
          </ac:spMkLst>
        </pc:spChg>
        <pc:spChg chg="add del mod">
          <ac:chgData name="Sudarshan Chakravarthi" userId="9632d19e-631d-46a5-9e9a-d9cc496f17d0" providerId="ADAL" clId="{2C4172DD-125A-4E75-A2B7-D5C88335FECF}" dt="2022-05-24T07:53:52.224" v="904" actId="478"/>
          <ac:spMkLst>
            <pc:docMk/>
            <pc:sldMk cId="3751963060" sldId="4229"/>
            <ac:spMk id="12" creationId="{3B9ACB40-BBBF-D715-CEDE-C625AF73E001}"/>
          </ac:spMkLst>
        </pc:spChg>
        <pc:spChg chg="add del mod">
          <ac:chgData name="Sudarshan Chakravarthi" userId="9632d19e-631d-46a5-9e9a-d9cc496f17d0" providerId="ADAL" clId="{2C4172DD-125A-4E75-A2B7-D5C88335FECF}" dt="2022-05-24T07:53:52.224" v="904" actId="478"/>
          <ac:spMkLst>
            <pc:docMk/>
            <pc:sldMk cId="3751963060" sldId="4229"/>
            <ac:spMk id="13" creationId="{21EFD4C3-2849-0FBD-26DE-5E6A1D76C7BC}"/>
          </ac:spMkLst>
        </pc:spChg>
        <pc:spChg chg="add del mod">
          <ac:chgData name="Sudarshan Chakravarthi" userId="9632d19e-631d-46a5-9e9a-d9cc496f17d0" providerId="ADAL" clId="{2C4172DD-125A-4E75-A2B7-D5C88335FECF}" dt="2022-07-14T12:08:00.215" v="14414" actId="478"/>
          <ac:spMkLst>
            <pc:docMk/>
            <pc:sldMk cId="3751963060" sldId="4229"/>
            <ac:spMk id="14" creationId="{E7BAF086-65C4-311F-8DC0-0B4FE00DD1AE}"/>
          </ac:spMkLst>
        </pc:spChg>
        <pc:spChg chg="add del mod">
          <ac:chgData name="Sudarshan Chakravarthi" userId="9632d19e-631d-46a5-9e9a-d9cc496f17d0" providerId="ADAL" clId="{2C4172DD-125A-4E75-A2B7-D5C88335FECF}" dt="2022-07-14T12:24:00.732" v="14428" actId="478"/>
          <ac:spMkLst>
            <pc:docMk/>
            <pc:sldMk cId="3751963060" sldId="4229"/>
            <ac:spMk id="15" creationId="{5563DC66-D916-A412-7613-F0509B9E1723}"/>
          </ac:spMkLst>
        </pc:spChg>
        <pc:spChg chg="add del mod">
          <ac:chgData name="Sudarshan Chakravarthi" userId="9632d19e-631d-46a5-9e9a-d9cc496f17d0" providerId="ADAL" clId="{2C4172DD-125A-4E75-A2B7-D5C88335FECF}" dt="2022-05-24T07:52:08.406" v="849" actId="478"/>
          <ac:spMkLst>
            <pc:docMk/>
            <pc:sldMk cId="3751963060" sldId="4229"/>
            <ac:spMk id="16" creationId="{395450D0-CB7C-30C0-18C1-53E5F7562008}"/>
          </ac:spMkLst>
        </pc:spChg>
        <pc:spChg chg="add del mod">
          <ac:chgData name="Sudarshan Chakravarthi" userId="9632d19e-631d-46a5-9e9a-d9cc496f17d0" providerId="ADAL" clId="{2C4172DD-125A-4E75-A2B7-D5C88335FECF}" dt="2022-07-14T12:08:00.215" v="14414" actId="478"/>
          <ac:spMkLst>
            <pc:docMk/>
            <pc:sldMk cId="3751963060" sldId="4229"/>
            <ac:spMk id="17" creationId="{A07408F5-9571-5DE6-394E-21EB21A89C77}"/>
          </ac:spMkLst>
        </pc:spChg>
        <pc:spChg chg="add del mod">
          <ac:chgData name="Sudarshan Chakravarthi" userId="9632d19e-631d-46a5-9e9a-d9cc496f17d0" providerId="ADAL" clId="{2C4172DD-125A-4E75-A2B7-D5C88335FECF}" dt="2022-07-14T12:08:00.215" v="14414" actId="478"/>
          <ac:spMkLst>
            <pc:docMk/>
            <pc:sldMk cId="3751963060" sldId="4229"/>
            <ac:spMk id="22" creationId="{F287D73D-5E4F-9824-8917-CFC652688749}"/>
          </ac:spMkLst>
        </pc:spChg>
        <pc:spChg chg="add del mod">
          <ac:chgData name="Sudarshan Chakravarthi" userId="9632d19e-631d-46a5-9e9a-d9cc496f17d0" providerId="ADAL" clId="{2C4172DD-125A-4E75-A2B7-D5C88335FECF}" dt="2022-07-14T12:08:00.215" v="14414" actId="478"/>
          <ac:spMkLst>
            <pc:docMk/>
            <pc:sldMk cId="3751963060" sldId="4229"/>
            <ac:spMk id="23" creationId="{717644BB-819E-9F31-0B08-F8CC0116A8A8}"/>
          </ac:spMkLst>
        </pc:spChg>
        <pc:spChg chg="add del mod">
          <ac:chgData name="Sudarshan Chakravarthi" userId="9632d19e-631d-46a5-9e9a-d9cc496f17d0" providerId="ADAL" clId="{2C4172DD-125A-4E75-A2B7-D5C88335FECF}" dt="2022-07-14T12:08:00.215" v="14414" actId="478"/>
          <ac:spMkLst>
            <pc:docMk/>
            <pc:sldMk cId="3751963060" sldId="4229"/>
            <ac:spMk id="24" creationId="{1DBC4742-07BD-F309-5682-CAD0BBF020D4}"/>
          </ac:spMkLst>
        </pc:spChg>
        <pc:spChg chg="add del mod">
          <ac:chgData name="Sudarshan Chakravarthi" userId="9632d19e-631d-46a5-9e9a-d9cc496f17d0" providerId="ADAL" clId="{2C4172DD-125A-4E75-A2B7-D5C88335FECF}" dt="2022-07-14T12:08:00.215" v="14414" actId="478"/>
          <ac:spMkLst>
            <pc:docMk/>
            <pc:sldMk cId="3751963060" sldId="4229"/>
            <ac:spMk id="26" creationId="{2A9A0B03-E565-E47E-7F27-FE7B20DFDB16}"/>
          </ac:spMkLst>
        </pc:spChg>
        <pc:spChg chg="add del mod">
          <ac:chgData name="Sudarshan Chakravarthi" userId="9632d19e-631d-46a5-9e9a-d9cc496f17d0" providerId="ADAL" clId="{2C4172DD-125A-4E75-A2B7-D5C88335FECF}" dt="2022-07-14T12:08:00.215" v="14414" actId="478"/>
          <ac:spMkLst>
            <pc:docMk/>
            <pc:sldMk cId="3751963060" sldId="4229"/>
            <ac:spMk id="27" creationId="{67207661-1850-CBBB-0901-DF7CAD09E8B7}"/>
          </ac:spMkLst>
        </pc:spChg>
        <pc:spChg chg="add del mod">
          <ac:chgData name="Sudarshan Chakravarthi" userId="9632d19e-631d-46a5-9e9a-d9cc496f17d0" providerId="ADAL" clId="{2C4172DD-125A-4E75-A2B7-D5C88335FECF}" dt="2022-07-14T12:08:05.351" v="14415" actId="478"/>
          <ac:spMkLst>
            <pc:docMk/>
            <pc:sldMk cId="3751963060" sldId="4229"/>
            <ac:spMk id="28" creationId="{191D6126-454C-3BF4-41D3-2ECA70557911}"/>
          </ac:spMkLst>
        </pc:spChg>
        <pc:spChg chg="add del mod">
          <ac:chgData name="Sudarshan Chakravarthi" userId="9632d19e-631d-46a5-9e9a-d9cc496f17d0" providerId="ADAL" clId="{2C4172DD-125A-4E75-A2B7-D5C88335FECF}" dt="2022-07-14T12:08:05.351" v="14415" actId="478"/>
          <ac:spMkLst>
            <pc:docMk/>
            <pc:sldMk cId="3751963060" sldId="4229"/>
            <ac:spMk id="29" creationId="{8776C1F1-E32A-5E2B-6CDE-1DA0060949F5}"/>
          </ac:spMkLst>
        </pc:spChg>
        <pc:spChg chg="add del mod">
          <ac:chgData name="Sudarshan Chakravarthi" userId="9632d19e-631d-46a5-9e9a-d9cc496f17d0" providerId="ADAL" clId="{2C4172DD-125A-4E75-A2B7-D5C88335FECF}" dt="2022-07-14T12:08:00.215" v="14414" actId="478"/>
          <ac:spMkLst>
            <pc:docMk/>
            <pc:sldMk cId="3751963060" sldId="4229"/>
            <ac:spMk id="30" creationId="{3F5DA032-A652-B4D5-8C3B-1D6AF833DF37}"/>
          </ac:spMkLst>
        </pc:spChg>
        <pc:spChg chg="add del mod">
          <ac:chgData name="Sudarshan Chakravarthi" userId="9632d19e-631d-46a5-9e9a-d9cc496f17d0" providerId="ADAL" clId="{2C4172DD-125A-4E75-A2B7-D5C88335FECF}" dt="2022-07-14T12:08:00.215" v="14414" actId="478"/>
          <ac:spMkLst>
            <pc:docMk/>
            <pc:sldMk cId="3751963060" sldId="4229"/>
            <ac:spMk id="31" creationId="{8A601CE1-8589-77C5-8B00-CA05F97B4F3E}"/>
          </ac:spMkLst>
        </pc:spChg>
        <pc:spChg chg="add del mod">
          <ac:chgData name="Sudarshan Chakravarthi" userId="9632d19e-631d-46a5-9e9a-d9cc496f17d0" providerId="ADAL" clId="{2C4172DD-125A-4E75-A2B7-D5C88335FECF}" dt="2022-07-14T12:08:00.215" v="14414" actId="478"/>
          <ac:spMkLst>
            <pc:docMk/>
            <pc:sldMk cId="3751963060" sldId="4229"/>
            <ac:spMk id="32" creationId="{CA2B539C-6A73-93CD-77C5-017001F42FE3}"/>
          </ac:spMkLst>
        </pc:spChg>
        <pc:spChg chg="add del mod">
          <ac:chgData name="Sudarshan Chakravarthi" userId="9632d19e-631d-46a5-9e9a-d9cc496f17d0" providerId="ADAL" clId="{2C4172DD-125A-4E75-A2B7-D5C88335FECF}" dt="2022-07-14T12:08:00.215" v="14414" actId="478"/>
          <ac:spMkLst>
            <pc:docMk/>
            <pc:sldMk cId="3751963060" sldId="4229"/>
            <ac:spMk id="33" creationId="{653BE6F9-81DB-3A39-53D0-5155D656BE4D}"/>
          </ac:spMkLst>
        </pc:spChg>
        <pc:spChg chg="add del mod">
          <ac:chgData name="Sudarshan Chakravarthi" userId="9632d19e-631d-46a5-9e9a-d9cc496f17d0" providerId="ADAL" clId="{2C4172DD-125A-4E75-A2B7-D5C88335FECF}" dt="2022-07-14T12:08:00.215" v="14414" actId="478"/>
          <ac:spMkLst>
            <pc:docMk/>
            <pc:sldMk cId="3751963060" sldId="4229"/>
            <ac:spMk id="34" creationId="{7533F0AE-9183-22BD-4DBB-1E8F2FD2F417}"/>
          </ac:spMkLst>
        </pc:spChg>
        <pc:spChg chg="add del mod">
          <ac:chgData name="Sudarshan Chakravarthi" userId="9632d19e-631d-46a5-9e9a-d9cc496f17d0" providerId="ADAL" clId="{2C4172DD-125A-4E75-A2B7-D5C88335FECF}" dt="2022-07-14T12:08:00.215" v="14414" actId="478"/>
          <ac:spMkLst>
            <pc:docMk/>
            <pc:sldMk cId="3751963060" sldId="4229"/>
            <ac:spMk id="35" creationId="{2DA67CFB-5C6C-4CD8-8CC8-78F849270453}"/>
          </ac:spMkLst>
        </pc:spChg>
        <pc:spChg chg="add del mod">
          <ac:chgData name="Sudarshan Chakravarthi" userId="9632d19e-631d-46a5-9e9a-d9cc496f17d0" providerId="ADAL" clId="{2C4172DD-125A-4E75-A2B7-D5C88335FECF}" dt="2022-07-14T12:08:00.215" v="14414" actId="478"/>
          <ac:spMkLst>
            <pc:docMk/>
            <pc:sldMk cId="3751963060" sldId="4229"/>
            <ac:spMk id="36" creationId="{4716ECE2-1D91-A9A3-33A7-1F6705189CDA}"/>
          </ac:spMkLst>
        </pc:spChg>
        <pc:spChg chg="add del mod">
          <ac:chgData name="Sudarshan Chakravarthi" userId="9632d19e-631d-46a5-9e9a-d9cc496f17d0" providerId="ADAL" clId="{2C4172DD-125A-4E75-A2B7-D5C88335FECF}" dt="2022-07-14T12:08:00.215" v="14414" actId="478"/>
          <ac:spMkLst>
            <pc:docMk/>
            <pc:sldMk cId="3751963060" sldId="4229"/>
            <ac:spMk id="37" creationId="{608F1FA9-7894-3DBF-7C99-B706CD3DD580}"/>
          </ac:spMkLst>
        </pc:spChg>
        <pc:spChg chg="add del mod">
          <ac:chgData name="Sudarshan Chakravarthi" userId="9632d19e-631d-46a5-9e9a-d9cc496f17d0" providerId="ADAL" clId="{2C4172DD-125A-4E75-A2B7-D5C88335FECF}" dt="2022-07-14T12:08:00.215" v="14414" actId="478"/>
          <ac:spMkLst>
            <pc:docMk/>
            <pc:sldMk cId="3751963060" sldId="4229"/>
            <ac:spMk id="38" creationId="{C61D571F-CE26-CF79-035E-876F9456CE42}"/>
          </ac:spMkLst>
        </pc:spChg>
        <pc:spChg chg="add del mod">
          <ac:chgData name="Sudarshan Chakravarthi" userId="9632d19e-631d-46a5-9e9a-d9cc496f17d0" providerId="ADAL" clId="{2C4172DD-125A-4E75-A2B7-D5C88335FECF}" dt="2022-07-14T12:08:00.215" v="14414" actId="478"/>
          <ac:spMkLst>
            <pc:docMk/>
            <pc:sldMk cId="3751963060" sldId="4229"/>
            <ac:spMk id="39" creationId="{391B18CA-7B74-32F1-0F76-2E6020DECBA0}"/>
          </ac:spMkLst>
        </pc:spChg>
        <pc:spChg chg="add del mod">
          <ac:chgData name="Sudarshan Chakravarthi" userId="9632d19e-631d-46a5-9e9a-d9cc496f17d0" providerId="ADAL" clId="{2C4172DD-125A-4E75-A2B7-D5C88335FECF}" dt="2022-07-14T12:08:00.215" v="14414" actId="478"/>
          <ac:spMkLst>
            <pc:docMk/>
            <pc:sldMk cId="3751963060" sldId="4229"/>
            <ac:spMk id="40" creationId="{C5789EF1-B4CF-1AB6-2995-25920E551F71}"/>
          </ac:spMkLst>
        </pc:spChg>
        <pc:spChg chg="add del mod">
          <ac:chgData name="Sudarshan Chakravarthi" userId="9632d19e-631d-46a5-9e9a-d9cc496f17d0" providerId="ADAL" clId="{2C4172DD-125A-4E75-A2B7-D5C88335FECF}" dt="2022-07-14T12:08:05.351" v="14415" actId="478"/>
          <ac:spMkLst>
            <pc:docMk/>
            <pc:sldMk cId="3751963060" sldId="4229"/>
            <ac:spMk id="41" creationId="{ED2AED3E-1E70-AFB8-9204-072FEB764A7F}"/>
          </ac:spMkLst>
        </pc:spChg>
        <pc:spChg chg="add del mod">
          <ac:chgData name="Sudarshan Chakravarthi" userId="9632d19e-631d-46a5-9e9a-d9cc496f17d0" providerId="ADAL" clId="{2C4172DD-125A-4E75-A2B7-D5C88335FECF}" dt="2022-07-14T12:08:05.351" v="14415" actId="478"/>
          <ac:spMkLst>
            <pc:docMk/>
            <pc:sldMk cId="3751963060" sldId="4229"/>
            <ac:spMk id="42" creationId="{DE216C3D-3432-6059-4A3C-7D874D76C9B6}"/>
          </ac:spMkLst>
        </pc:spChg>
        <pc:spChg chg="add mod">
          <ac:chgData name="Sudarshan Chakravarthi" userId="9632d19e-631d-46a5-9e9a-d9cc496f17d0" providerId="ADAL" clId="{2C4172DD-125A-4E75-A2B7-D5C88335FECF}" dt="2022-07-06T06:49:56.793" v="14006" actId="948"/>
          <ac:spMkLst>
            <pc:docMk/>
            <pc:sldMk cId="3751963060" sldId="4229"/>
            <ac:spMk id="43" creationId="{D0B6C051-2BA4-5894-F760-ED656F177E72}"/>
          </ac:spMkLst>
        </pc:spChg>
        <pc:spChg chg="add del mod">
          <ac:chgData name="Sudarshan Chakravarthi" userId="9632d19e-631d-46a5-9e9a-d9cc496f17d0" providerId="ADAL" clId="{2C4172DD-125A-4E75-A2B7-D5C88335FECF}" dt="2022-07-14T12:08:00.215" v="14414" actId="478"/>
          <ac:spMkLst>
            <pc:docMk/>
            <pc:sldMk cId="3751963060" sldId="4229"/>
            <ac:spMk id="44" creationId="{A85854FA-FA99-A05B-820A-2F076FBE103E}"/>
          </ac:spMkLst>
        </pc:spChg>
        <pc:spChg chg="add del mod">
          <ac:chgData name="Sudarshan Chakravarthi" userId="9632d19e-631d-46a5-9e9a-d9cc496f17d0" providerId="ADAL" clId="{2C4172DD-125A-4E75-A2B7-D5C88335FECF}" dt="2022-07-14T12:08:00.215" v="14414" actId="478"/>
          <ac:spMkLst>
            <pc:docMk/>
            <pc:sldMk cId="3751963060" sldId="4229"/>
            <ac:spMk id="45" creationId="{FC922A45-53F0-49E2-A86F-0234001A8148}"/>
          </ac:spMkLst>
        </pc:spChg>
        <pc:spChg chg="add del mod">
          <ac:chgData name="Sudarshan Chakravarthi" userId="9632d19e-631d-46a5-9e9a-d9cc496f17d0" providerId="ADAL" clId="{2C4172DD-125A-4E75-A2B7-D5C88335FECF}" dt="2022-07-14T12:08:00.215" v="14414" actId="478"/>
          <ac:spMkLst>
            <pc:docMk/>
            <pc:sldMk cId="3751963060" sldId="4229"/>
            <ac:spMk id="46" creationId="{911F6845-FBFB-8333-D9E0-8CA74F1049B8}"/>
          </ac:spMkLst>
        </pc:spChg>
        <pc:spChg chg="mod">
          <ac:chgData name="Sudarshan Chakravarthi" userId="9632d19e-631d-46a5-9e9a-d9cc496f17d0" providerId="ADAL" clId="{2C4172DD-125A-4E75-A2B7-D5C88335FECF}" dt="2022-07-14T12:08:13.079" v="14417"/>
          <ac:spMkLst>
            <pc:docMk/>
            <pc:sldMk cId="3751963060" sldId="4229"/>
            <ac:spMk id="49" creationId="{57C6B40D-F4AC-0D9B-A0EF-C3E7908CBC84}"/>
          </ac:spMkLst>
        </pc:spChg>
        <pc:spChg chg="add del mod">
          <ac:chgData name="Sudarshan Chakravarthi" userId="9632d19e-631d-46a5-9e9a-d9cc496f17d0" providerId="ADAL" clId="{2C4172DD-125A-4E75-A2B7-D5C88335FECF}" dt="2022-07-14T12:08:00.215" v="14414" actId="478"/>
          <ac:spMkLst>
            <pc:docMk/>
            <pc:sldMk cId="3751963060" sldId="4229"/>
            <ac:spMk id="50" creationId="{1D1A013B-72B8-C575-215A-2474B1E1AF01}"/>
          </ac:spMkLst>
        </pc:spChg>
        <pc:spChg chg="add del mod">
          <ac:chgData name="Sudarshan Chakravarthi" userId="9632d19e-631d-46a5-9e9a-d9cc496f17d0" providerId="ADAL" clId="{2C4172DD-125A-4E75-A2B7-D5C88335FECF}" dt="2022-07-14T12:08:00.215" v="14414" actId="478"/>
          <ac:spMkLst>
            <pc:docMk/>
            <pc:sldMk cId="3751963060" sldId="4229"/>
            <ac:spMk id="52" creationId="{B81339C8-557B-55BA-1C2D-0D98C5EF68D5}"/>
          </ac:spMkLst>
        </pc:spChg>
        <pc:spChg chg="add del mod">
          <ac:chgData name="Sudarshan Chakravarthi" userId="9632d19e-631d-46a5-9e9a-d9cc496f17d0" providerId="ADAL" clId="{2C4172DD-125A-4E75-A2B7-D5C88335FECF}" dt="2022-07-14T12:08:05.351" v="14415" actId="478"/>
          <ac:spMkLst>
            <pc:docMk/>
            <pc:sldMk cId="3751963060" sldId="4229"/>
            <ac:spMk id="54" creationId="{8A5C46B8-BDAF-6E73-448A-7C6FD1E5E075}"/>
          </ac:spMkLst>
        </pc:spChg>
        <pc:spChg chg="add mod">
          <ac:chgData name="Sudarshan Chakravarthi" userId="9632d19e-631d-46a5-9e9a-d9cc496f17d0" providerId="ADAL" clId="{2C4172DD-125A-4E75-A2B7-D5C88335FECF}" dt="2022-08-22T13:20:21.757" v="14451" actId="404"/>
          <ac:spMkLst>
            <pc:docMk/>
            <pc:sldMk cId="3751963060" sldId="4229"/>
            <ac:spMk id="55" creationId="{7E5FDF4A-DA58-BE95-44B1-9F6EF1242DFC}"/>
          </ac:spMkLst>
        </pc:spChg>
        <pc:spChg chg="add mod">
          <ac:chgData name="Sudarshan Chakravarthi" userId="9632d19e-631d-46a5-9e9a-d9cc496f17d0" providerId="ADAL" clId="{2C4172DD-125A-4E75-A2B7-D5C88335FECF}" dt="2022-05-24T16:39:20.130" v="12464"/>
          <ac:spMkLst>
            <pc:docMk/>
            <pc:sldMk cId="3751963060" sldId="4229"/>
            <ac:spMk id="57" creationId="{31340CBB-A632-E215-AFC7-53CD0484C4D2}"/>
          </ac:spMkLst>
        </pc:spChg>
        <pc:spChg chg="add del mod">
          <ac:chgData name="Sudarshan Chakravarthi" userId="9632d19e-631d-46a5-9e9a-d9cc496f17d0" providerId="ADAL" clId="{2C4172DD-125A-4E75-A2B7-D5C88335FECF}" dt="2022-07-14T12:08:00.215" v="14414" actId="478"/>
          <ac:spMkLst>
            <pc:docMk/>
            <pc:sldMk cId="3751963060" sldId="4229"/>
            <ac:spMk id="58" creationId="{DBF6D623-9299-CF99-93C8-2998D31919AE}"/>
          </ac:spMkLst>
        </pc:spChg>
        <pc:spChg chg="add del mod">
          <ac:chgData name="Sudarshan Chakravarthi" userId="9632d19e-631d-46a5-9e9a-d9cc496f17d0" providerId="ADAL" clId="{2C4172DD-125A-4E75-A2B7-D5C88335FECF}" dt="2022-07-14T12:08:00.215" v="14414" actId="478"/>
          <ac:spMkLst>
            <pc:docMk/>
            <pc:sldMk cId="3751963060" sldId="4229"/>
            <ac:spMk id="59" creationId="{39297959-5518-EC3F-999E-1ED2DAA1A643}"/>
          </ac:spMkLst>
        </pc:spChg>
        <pc:spChg chg="mod">
          <ac:chgData name="Sudarshan Chakravarthi" userId="9632d19e-631d-46a5-9e9a-d9cc496f17d0" providerId="ADAL" clId="{2C4172DD-125A-4E75-A2B7-D5C88335FECF}" dt="2022-07-14T12:08:13.079" v="14417"/>
          <ac:spMkLst>
            <pc:docMk/>
            <pc:sldMk cId="3751963060" sldId="4229"/>
            <ac:spMk id="60" creationId="{AC4FAEE2-B774-8342-501E-05850681795E}"/>
          </ac:spMkLst>
        </pc:spChg>
        <pc:spChg chg="mod">
          <ac:chgData name="Sudarshan Chakravarthi" userId="9632d19e-631d-46a5-9e9a-d9cc496f17d0" providerId="ADAL" clId="{2C4172DD-125A-4E75-A2B7-D5C88335FECF}" dt="2022-07-14T12:08:13.079" v="14417"/>
          <ac:spMkLst>
            <pc:docMk/>
            <pc:sldMk cId="3751963060" sldId="4229"/>
            <ac:spMk id="61" creationId="{1327D8D5-7B66-3691-CA81-AF9DDD29512A}"/>
          </ac:spMkLst>
        </pc:spChg>
        <pc:spChg chg="mod">
          <ac:chgData name="Sudarshan Chakravarthi" userId="9632d19e-631d-46a5-9e9a-d9cc496f17d0" providerId="ADAL" clId="{2C4172DD-125A-4E75-A2B7-D5C88335FECF}" dt="2022-07-14T12:08:13.079" v="14417"/>
          <ac:spMkLst>
            <pc:docMk/>
            <pc:sldMk cId="3751963060" sldId="4229"/>
            <ac:spMk id="62" creationId="{5C3B9C65-C3B1-A8C3-F496-D4F10499C725}"/>
          </ac:spMkLst>
        </pc:spChg>
        <pc:spChg chg="mod">
          <ac:chgData name="Sudarshan Chakravarthi" userId="9632d19e-631d-46a5-9e9a-d9cc496f17d0" providerId="ADAL" clId="{2C4172DD-125A-4E75-A2B7-D5C88335FECF}" dt="2022-07-14T12:08:13.079" v="14417"/>
          <ac:spMkLst>
            <pc:docMk/>
            <pc:sldMk cId="3751963060" sldId="4229"/>
            <ac:spMk id="63" creationId="{F66FFF3C-F6ED-6B0C-BA86-E6AF8F1829B2}"/>
          </ac:spMkLst>
        </pc:spChg>
        <pc:spChg chg="mod">
          <ac:chgData name="Sudarshan Chakravarthi" userId="9632d19e-631d-46a5-9e9a-d9cc496f17d0" providerId="ADAL" clId="{2C4172DD-125A-4E75-A2B7-D5C88335FECF}" dt="2022-07-14T12:08:13.079" v="14417"/>
          <ac:spMkLst>
            <pc:docMk/>
            <pc:sldMk cId="3751963060" sldId="4229"/>
            <ac:spMk id="64" creationId="{7AEC373C-BD2C-F9A3-793C-3093CB652A66}"/>
          </ac:spMkLst>
        </pc:spChg>
        <pc:spChg chg="mod">
          <ac:chgData name="Sudarshan Chakravarthi" userId="9632d19e-631d-46a5-9e9a-d9cc496f17d0" providerId="ADAL" clId="{2C4172DD-125A-4E75-A2B7-D5C88335FECF}" dt="2022-07-14T12:08:13.079" v="14417"/>
          <ac:spMkLst>
            <pc:docMk/>
            <pc:sldMk cId="3751963060" sldId="4229"/>
            <ac:spMk id="65" creationId="{A1E568E8-5F06-2F1F-8701-BE1FB1C60D81}"/>
          </ac:spMkLst>
        </pc:spChg>
        <pc:spChg chg="mod">
          <ac:chgData name="Sudarshan Chakravarthi" userId="9632d19e-631d-46a5-9e9a-d9cc496f17d0" providerId="ADAL" clId="{2C4172DD-125A-4E75-A2B7-D5C88335FECF}" dt="2022-07-14T12:08:13.079" v="14417"/>
          <ac:spMkLst>
            <pc:docMk/>
            <pc:sldMk cId="3751963060" sldId="4229"/>
            <ac:spMk id="66" creationId="{BB02F8D8-EC1E-E502-6C0C-A4E697144D0E}"/>
          </ac:spMkLst>
        </pc:spChg>
        <pc:spChg chg="mod">
          <ac:chgData name="Sudarshan Chakravarthi" userId="9632d19e-631d-46a5-9e9a-d9cc496f17d0" providerId="ADAL" clId="{2C4172DD-125A-4E75-A2B7-D5C88335FECF}" dt="2022-07-14T12:08:13.079" v="14417"/>
          <ac:spMkLst>
            <pc:docMk/>
            <pc:sldMk cId="3751963060" sldId="4229"/>
            <ac:spMk id="67" creationId="{70525909-0B91-413F-6B00-185FD8E211F6}"/>
          </ac:spMkLst>
        </pc:spChg>
        <pc:spChg chg="mod">
          <ac:chgData name="Sudarshan Chakravarthi" userId="9632d19e-631d-46a5-9e9a-d9cc496f17d0" providerId="ADAL" clId="{2C4172DD-125A-4E75-A2B7-D5C88335FECF}" dt="2022-07-14T12:08:13.079" v="14417"/>
          <ac:spMkLst>
            <pc:docMk/>
            <pc:sldMk cId="3751963060" sldId="4229"/>
            <ac:spMk id="68" creationId="{5B29A2AF-CE3B-DFE8-365C-DC6654891770}"/>
          </ac:spMkLst>
        </pc:spChg>
        <pc:spChg chg="mod">
          <ac:chgData name="Sudarshan Chakravarthi" userId="9632d19e-631d-46a5-9e9a-d9cc496f17d0" providerId="ADAL" clId="{2C4172DD-125A-4E75-A2B7-D5C88335FECF}" dt="2022-07-14T12:08:13.079" v="14417"/>
          <ac:spMkLst>
            <pc:docMk/>
            <pc:sldMk cId="3751963060" sldId="4229"/>
            <ac:spMk id="69" creationId="{0F727B0F-8020-CAF2-B655-53538F8B8BAD}"/>
          </ac:spMkLst>
        </pc:spChg>
        <pc:spChg chg="mod">
          <ac:chgData name="Sudarshan Chakravarthi" userId="9632d19e-631d-46a5-9e9a-d9cc496f17d0" providerId="ADAL" clId="{2C4172DD-125A-4E75-A2B7-D5C88335FECF}" dt="2022-07-14T12:08:13.079" v="14417"/>
          <ac:spMkLst>
            <pc:docMk/>
            <pc:sldMk cId="3751963060" sldId="4229"/>
            <ac:spMk id="70" creationId="{05DC188D-F049-1E49-E9A4-46FFC4D22C06}"/>
          </ac:spMkLst>
        </pc:spChg>
        <pc:spChg chg="mod">
          <ac:chgData name="Sudarshan Chakravarthi" userId="9632d19e-631d-46a5-9e9a-d9cc496f17d0" providerId="ADAL" clId="{2C4172DD-125A-4E75-A2B7-D5C88335FECF}" dt="2022-07-14T12:08:13.079" v="14417"/>
          <ac:spMkLst>
            <pc:docMk/>
            <pc:sldMk cId="3751963060" sldId="4229"/>
            <ac:spMk id="71" creationId="{3AFC1C5F-3246-11C3-CF69-742AD34D6DAC}"/>
          </ac:spMkLst>
        </pc:spChg>
        <pc:spChg chg="mod">
          <ac:chgData name="Sudarshan Chakravarthi" userId="9632d19e-631d-46a5-9e9a-d9cc496f17d0" providerId="ADAL" clId="{2C4172DD-125A-4E75-A2B7-D5C88335FECF}" dt="2022-07-14T12:08:13.079" v="14417"/>
          <ac:spMkLst>
            <pc:docMk/>
            <pc:sldMk cId="3751963060" sldId="4229"/>
            <ac:spMk id="72" creationId="{B192358E-A8CB-5F7A-266B-CDAD16178B22}"/>
          </ac:spMkLst>
        </pc:spChg>
        <pc:spChg chg="mod">
          <ac:chgData name="Sudarshan Chakravarthi" userId="9632d19e-631d-46a5-9e9a-d9cc496f17d0" providerId="ADAL" clId="{2C4172DD-125A-4E75-A2B7-D5C88335FECF}" dt="2022-07-14T12:08:13.079" v="14417"/>
          <ac:spMkLst>
            <pc:docMk/>
            <pc:sldMk cId="3751963060" sldId="4229"/>
            <ac:spMk id="75" creationId="{89B998F7-9DB6-623A-DDD3-63D25CDD1CC7}"/>
          </ac:spMkLst>
        </pc:spChg>
        <pc:spChg chg="mod">
          <ac:chgData name="Sudarshan Chakravarthi" userId="9632d19e-631d-46a5-9e9a-d9cc496f17d0" providerId="ADAL" clId="{2C4172DD-125A-4E75-A2B7-D5C88335FECF}" dt="2022-07-14T12:08:13.079" v="14417"/>
          <ac:spMkLst>
            <pc:docMk/>
            <pc:sldMk cId="3751963060" sldId="4229"/>
            <ac:spMk id="76" creationId="{2D25EF22-1D28-A8B4-C3ED-23A8ACDC85BC}"/>
          </ac:spMkLst>
        </pc:spChg>
        <pc:spChg chg="mod">
          <ac:chgData name="Sudarshan Chakravarthi" userId="9632d19e-631d-46a5-9e9a-d9cc496f17d0" providerId="ADAL" clId="{2C4172DD-125A-4E75-A2B7-D5C88335FECF}" dt="2022-07-14T12:08:13.079" v="14417"/>
          <ac:spMkLst>
            <pc:docMk/>
            <pc:sldMk cId="3751963060" sldId="4229"/>
            <ac:spMk id="77" creationId="{D39694BE-CFBB-C80B-DE98-F747DC577358}"/>
          </ac:spMkLst>
        </pc:spChg>
        <pc:spChg chg="mod">
          <ac:chgData name="Sudarshan Chakravarthi" userId="9632d19e-631d-46a5-9e9a-d9cc496f17d0" providerId="ADAL" clId="{2C4172DD-125A-4E75-A2B7-D5C88335FECF}" dt="2022-07-14T12:08:13.079" v="14417"/>
          <ac:spMkLst>
            <pc:docMk/>
            <pc:sldMk cId="3751963060" sldId="4229"/>
            <ac:spMk id="78" creationId="{BAAD6417-E26B-4F3E-48FD-CF62CE22AA15}"/>
          </ac:spMkLst>
        </pc:spChg>
        <pc:spChg chg="mod">
          <ac:chgData name="Sudarshan Chakravarthi" userId="9632d19e-631d-46a5-9e9a-d9cc496f17d0" providerId="ADAL" clId="{2C4172DD-125A-4E75-A2B7-D5C88335FECF}" dt="2022-07-14T12:08:13.079" v="14417"/>
          <ac:spMkLst>
            <pc:docMk/>
            <pc:sldMk cId="3751963060" sldId="4229"/>
            <ac:spMk id="79" creationId="{E0168FBD-6E44-EE14-C386-7AECC18D04FE}"/>
          </ac:spMkLst>
        </pc:spChg>
        <pc:spChg chg="mod">
          <ac:chgData name="Sudarshan Chakravarthi" userId="9632d19e-631d-46a5-9e9a-d9cc496f17d0" providerId="ADAL" clId="{2C4172DD-125A-4E75-A2B7-D5C88335FECF}" dt="2022-07-14T12:08:13.079" v="14417"/>
          <ac:spMkLst>
            <pc:docMk/>
            <pc:sldMk cId="3751963060" sldId="4229"/>
            <ac:spMk id="80" creationId="{F5D3D4A2-47AD-8D3A-4A8C-42BBFE42D6B3}"/>
          </ac:spMkLst>
        </pc:spChg>
        <pc:spChg chg="mod">
          <ac:chgData name="Sudarshan Chakravarthi" userId="9632d19e-631d-46a5-9e9a-d9cc496f17d0" providerId="ADAL" clId="{2C4172DD-125A-4E75-A2B7-D5C88335FECF}" dt="2022-07-14T12:08:13.079" v="14417"/>
          <ac:spMkLst>
            <pc:docMk/>
            <pc:sldMk cId="3751963060" sldId="4229"/>
            <ac:spMk id="81" creationId="{9E4180A4-19E9-951C-49D7-800ACCB2A593}"/>
          </ac:spMkLst>
        </pc:spChg>
        <pc:spChg chg="mod">
          <ac:chgData name="Sudarshan Chakravarthi" userId="9632d19e-631d-46a5-9e9a-d9cc496f17d0" providerId="ADAL" clId="{2C4172DD-125A-4E75-A2B7-D5C88335FECF}" dt="2022-07-14T12:08:13.079" v="14417"/>
          <ac:spMkLst>
            <pc:docMk/>
            <pc:sldMk cId="3751963060" sldId="4229"/>
            <ac:spMk id="82" creationId="{5EF35D09-6CEA-5DF3-7497-1CA8E9AC8557}"/>
          </ac:spMkLst>
        </pc:spChg>
        <pc:spChg chg="mod">
          <ac:chgData name="Sudarshan Chakravarthi" userId="9632d19e-631d-46a5-9e9a-d9cc496f17d0" providerId="ADAL" clId="{2C4172DD-125A-4E75-A2B7-D5C88335FECF}" dt="2022-07-14T12:08:13.079" v="14417"/>
          <ac:spMkLst>
            <pc:docMk/>
            <pc:sldMk cId="3751963060" sldId="4229"/>
            <ac:spMk id="83" creationId="{56AAC312-5497-CD6A-50C8-96C46074A174}"/>
          </ac:spMkLst>
        </pc:spChg>
        <pc:spChg chg="mod">
          <ac:chgData name="Sudarshan Chakravarthi" userId="9632d19e-631d-46a5-9e9a-d9cc496f17d0" providerId="ADAL" clId="{2C4172DD-125A-4E75-A2B7-D5C88335FECF}" dt="2022-07-14T12:08:13.079" v="14417"/>
          <ac:spMkLst>
            <pc:docMk/>
            <pc:sldMk cId="3751963060" sldId="4229"/>
            <ac:spMk id="84" creationId="{41139B08-5AB8-5125-2E27-A3A3B03926F6}"/>
          </ac:spMkLst>
        </pc:spChg>
        <pc:spChg chg="mod">
          <ac:chgData name="Sudarshan Chakravarthi" userId="9632d19e-631d-46a5-9e9a-d9cc496f17d0" providerId="ADAL" clId="{2C4172DD-125A-4E75-A2B7-D5C88335FECF}" dt="2022-07-14T12:08:13.079" v="14417"/>
          <ac:spMkLst>
            <pc:docMk/>
            <pc:sldMk cId="3751963060" sldId="4229"/>
            <ac:spMk id="85" creationId="{F9F8DAA5-EB54-C599-7509-FC5BB7F753EA}"/>
          </ac:spMkLst>
        </pc:spChg>
        <pc:spChg chg="mod">
          <ac:chgData name="Sudarshan Chakravarthi" userId="9632d19e-631d-46a5-9e9a-d9cc496f17d0" providerId="ADAL" clId="{2C4172DD-125A-4E75-A2B7-D5C88335FECF}" dt="2022-07-14T12:08:13.079" v="14417"/>
          <ac:spMkLst>
            <pc:docMk/>
            <pc:sldMk cId="3751963060" sldId="4229"/>
            <ac:spMk id="86" creationId="{BB1FD7DA-C784-CE0A-716E-0D1FDFB02C64}"/>
          </ac:spMkLst>
        </pc:spChg>
        <pc:spChg chg="mod">
          <ac:chgData name="Sudarshan Chakravarthi" userId="9632d19e-631d-46a5-9e9a-d9cc496f17d0" providerId="ADAL" clId="{2C4172DD-125A-4E75-A2B7-D5C88335FECF}" dt="2022-07-14T12:08:13.079" v="14417"/>
          <ac:spMkLst>
            <pc:docMk/>
            <pc:sldMk cId="3751963060" sldId="4229"/>
            <ac:spMk id="87" creationId="{554AF419-83FF-AD6B-840A-8F655419A81E}"/>
          </ac:spMkLst>
        </pc:spChg>
        <pc:spChg chg="mod">
          <ac:chgData name="Sudarshan Chakravarthi" userId="9632d19e-631d-46a5-9e9a-d9cc496f17d0" providerId="ADAL" clId="{2C4172DD-125A-4E75-A2B7-D5C88335FECF}" dt="2022-07-14T12:08:13.079" v="14417"/>
          <ac:spMkLst>
            <pc:docMk/>
            <pc:sldMk cId="3751963060" sldId="4229"/>
            <ac:spMk id="88" creationId="{B35D5F91-A68B-792A-7969-953401857E5D}"/>
          </ac:spMkLst>
        </pc:spChg>
        <pc:spChg chg="mod">
          <ac:chgData name="Sudarshan Chakravarthi" userId="9632d19e-631d-46a5-9e9a-d9cc496f17d0" providerId="ADAL" clId="{2C4172DD-125A-4E75-A2B7-D5C88335FECF}" dt="2022-07-14T12:08:13.079" v="14417"/>
          <ac:spMkLst>
            <pc:docMk/>
            <pc:sldMk cId="3751963060" sldId="4229"/>
            <ac:spMk id="89" creationId="{36C12E28-EB56-A5A4-BBC5-7A2B39040B2D}"/>
          </ac:spMkLst>
        </pc:spChg>
        <pc:spChg chg="mod">
          <ac:chgData name="Sudarshan Chakravarthi" userId="9632d19e-631d-46a5-9e9a-d9cc496f17d0" providerId="ADAL" clId="{2C4172DD-125A-4E75-A2B7-D5C88335FECF}" dt="2022-07-14T12:08:13.079" v="14417"/>
          <ac:spMkLst>
            <pc:docMk/>
            <pc:sldMk cId="3751963060" sldId="4229"/>
            <ac:spMk id="90" creationId="{E0BB11CA-6E33-5B53-E665-89D30C8929C9}"/>
          </ac:spMkLst>
        </pc:spChg>
        <pc:spChg chg="mod">
          <ac:chgData name="Sudarshan Chakravarthi" userId="9632d19e-631d-46a5-9e9a-d9cc496f17d0" providerId="ADAL" clId="{2C4172DD-125A-4E75-A2B7-D5C88335FECF}" dt="2022-07-14T12:08:13.079" v="14417"/>
          <ac:spMkLst>
            <pc:docMk/>
            <pc:sldMk cId="3751963060" sldId="4229"/>
            <ac:spMk id="91" creationId="{8055BC1E-C02D-4B24-A80A-A02C874F5A1A}"/>
          </ac:spMkLst>
        </pc:spChg>
        <pc:spChg chg="mod">
          <ac:chgData name="Sudarshan Chakravarthi" userId="9632d19e-631d-46a5-9e9a-d9cc496f17d0" providerId="ADAL" clId="{2C4172DD-125A-4E75-A2B7-D5C88335FECF}" dt="2022-07-14T12:08:13.079" v="14417"/>
          <ac:spMkLst>
            <pc:docMk/>
            <pc:sldMk cId="3751963060" sldId="4229"/>
            <ac:spMk id="92" creationId="{4F856FC8-CC19-1135-411E-A941D5B2DB0D}"/>
          </ac:spMkLst>
        </pc:spChg>
        <pc:spChg chg="mod">
          <ac:chgData name="Sudarshan Chakravarthi" userId="9632d19e-631d-46a5-9e9a-d9cc496f17d0" providerId="ADAL" clId="{2C4172DD-125A-4E75-A2B7-D5C88335FECF}" dt="2022-07-14T12:08:13.079" v="14417"/>
          <ac:spMkLst>
            <pc:docMk/>
            <pc:sldMk cId="3751963060" sldId="4229"/>
            <ac:spMk id="95" creationId="{E9319642-8A3B-0CC1-E5FC-989ABEEF9EAA}"/>
          </ac:spMkLst>
        </pc:spChg>
        <pc:spChg chg="mod">
          <ac:chgData name="Sudarshan Chakravarthi" userId="9632d19e-631d-46a5-9e9a-d9cc496f17d0" providerId="ADAL" clId="{2C4172DD-125A-4E75-A2B7-D5C88335FECF}" dt="2022-07-14T12:08:13.079" v="14417"/>
          <ac:spMkLst>
            <pc:docMk/>
            <pc:sldMk cId="3751963060" sldId="4229"/>
            <ac:spMk id="96" creationId="{92904468-A996-10FA-882E-8FF8990903B4}"/>
          </ac:spMkLst>
        </pc:spChg>
        <pc:spChg chg="mod">
          <ac:chgData name="Sudarshan Chakravarthi" userId="9632d19e-631d-46a5-9e9a-d9cc496f17d0" providerId="ADAL" clId="{2C4172DD-125A-4E75-A2B7-D5C88335FECF}" dt="2022-07-14T12:08:13.079" v="14417"/>
          <ac:spMkLst>
            <pc:docMk/>
            <pc:sldMk cId="3751963060" sldId="4229"/>
            <ac:spMk id="97" creationId="{C2A6C92F-6356-68D1-3282-AF89FDAFF27C}"/>
          </ac:spMkLst>
        </pc:spChg>
        <pc:spChg chg="mod">
          <ac:chgData name="Sudarshan Chakravarthi" userId="9632d19e-631d-46a5-9e9a-d9cc496f17d0" providerId="ADAL" clId="{2C4172DD-125A-4E75-A2B7-D5C88335FECF}" dt="2022-07-14T12:08:13.079" v="14417"/>
          <ac:spMkLst>
            <pc:docMk/>
            <pc:sldMk cId="3751963060" sldId="4229"/>
            <ac:spMk id="99" creationId="{23B934DF-BD92-9713-6FF4-7CF74402FAD7}"/>
          </ac:spMkLst>
        </pc:spChg>
        <pc:grpChg chg="add mod">
          <ac:chgData name="Sudarshan Chakravarthi" userId="9632d19e-631d-46a5-9e9a-d9cc496f17d0" providerId="ADAL" clId="{2C4172DD-125A-4E75-A2B7-D5C88335FECF}" dt="2022-07-14T12:08:16.283" v="14418" actId="1076"/>
          <ac:grpSpMkLst>
            <pc:docMk/>
            <pc:sldMk cId="3751963060" sldId="4229"/>
            <ac:grpSpMk id="48" creationId="{ABDE6F9D-7061-7C0D-CA65-FB828A0E2A07}"/>
          </ac:grpSpMkLst>
        </pc:grpChg>
        <pc:grpChg chg="add mod">
          <ac:chgData name="Sudarshan Chakravarthi" userId="9632d19e-631d-46a5-9e9a-d9cc496f17d0" providerId="ADAL" clId="{2C4172DD-125A-4E75-A2B7-D5C88335FECF}" dt="2022-07-14T12:08:16.283" v="14418" actId="1076"/>
          <ac:grpSpMkLst>
            <pc:docMk/>
            <pc:sldMk cId="3751963060" sldId="4229"/>
            <ac:grpSpMk id="73" creationId="{30A8D69E-B36D-8D8D-01B6-A61CC1B40F54}"/>
          </ac:grpSpMkLst>
        </pc:grpChg>
        <pc:grpChg chg="mod">
          <ac:chgData name="Sudarshan Chakravarthi" userId="9632d19e-631d-46a5-9e9a-d9cc496f17d0" providerId="ADAL" clId="{2C4172DD-125A-4E75-A2B7-D5C88335FECF}" dt="2022-07-14T12:08:13.079" v="14417"/>
          <ac:grpSpMkLst>
            <pc:docMk/>
            <pc:sldMk cId="3751963060" sldId="4229"/>
            <ac:grpSpMk id="74" creationId="{BEDDEB08-E50B-60C8-BB9B-59729EE79126}"/>
          </ac:grpSpMkLst>
        </pc:grpChg>
        <pc:graphicFrameChg chg="add del mod modGraphic">
          <ac:chgData name="Sudarshan Chakravarthi" userId="9632d19e-631d-46a5-9e9a-d9cc496f17d0" providerId="ADAL" clId="{2C4172DD-125A-4E75-A2B7-D5C88335FECF}" dt="2022-05-24T07:53:57.212" v="905" actId="478"/>
          <ac:graphicFrameMkLst>
            <pc:docMk/>
            <pc:sldMk cId="3751963060" sldId="4229"/>
            <ac:graphicFrameMk id="2" creationId="{538EB7CA-CDC0-CC9E-83A0-18545D34DDBB}"/>
          </ac:graphicFrameMkLst>
        </pc:graphicFrameChg>
        <pc:picChg chg="add mod">
          <ac:chgData name="Sudarshan Chakravarthi" userId="9632d19e-631d-46a5-9e9a-d9cc496f17d0" providerId="ADAL" clId="{2C4172DD-125A-4E75-A2B7-D5C88335FECF}" dt="2022-05-24T16:28:41.423" v="11570"/>
          <ac:picMkLst>
            <pc:docMk/>
            <pc:sldMk cId="3751963060" sldId="4229"/>
            <ac:picMk id="56" creationId="{D80E4244-E3B2-1BE4-9208-CE0177B959F8}"/>
          </ac:picMkLst>
        </pc:picChg>
        <pc:picChg chg="add del mod">
          <ac:chgData name="Sudarshan Chakravarthi" userId="9632d19e-631d-46a5-9e9a-d9cc496f17d0" providerId="ADAL" clId="{2C4172DD-125A-4E75-A2B7-D5C88335FECF}" dt="2022-05-24T07:33:11.631" v="575" actId="478"/>
          <ac:picMkLst>
            <pc:docMk/>
            <pc:sldMk cId="3751963060" sldId="4229"/>
            <ac:picMk id="5122" creationId="{2E79D337-DFB3-4178-E371-0067B06A7CED}"/>
          </ac:picMkLst>
        </pc:picChg>
        <pc:picChg chg="add del mod">
          <ac:chgData name="Sudarshan Chakravarthi" userId="9632d19e-631d-46a5-9e9a-d9cc496f17d0" providerId="ADAL" clId="{2C4172DD-125A-4E75-A2B7-D5C88335FECF}" dt="2022-05-24T07:33:12.895" v="576" actId="478"/>
          <ac:picMkLst>
            <pc:docMk/>
            <pc:sldMk cId="3751963060" sldId="4229"/>
            <ac:picMk id="5123" creationId="{059522D1-3A6F-9E0B-FB31-A47D1009428D}"/>
          </ac:picMkLst>
        </pc:picChg>
        <pc:picChg chg="add del mod">
          <ac:chgData name="Sudarshan Chakravarthi" userId="9632d19e-631d-46a5-9e9a-d9cc496f17d0" providerId="ADAL" clId="{2C4172DD-125A-4E75-A2B7-D5C88335FECF}" dt="2022-05-24T07:33:10.776" v="574" actId="478"/>
          <ac:picMkLst>
            <pc:docMk/>
            <pc:sldMk cId="3751963060" sldId="4229"/>
            <ac:picMk id="5125" creationId="{D5B54FA4-2889-F579-263B-B431D22C15A5}"/>
          </ac:picMkLst>
        </pc:picChg>
        <pc:picChg chg="add del mod">
          <ac:chgData name="Sudarshan Chakravarthi" userId="9632d19e-631d-46a5-9e9a-d9cc496f17d0" providerId="ADAL" clId="{2C4172DD-125A-4E75-A2B7-D5C88335FECF}" dt="2022-05-24T07:33:16.113" v="577" actId="478"/>
          <ac:picMkLst>
            <pc:docMk/>
            <pc:sldMk cId="3751963060" sldId="4229"/>
            <ac:picMk id="5126" creationId="{238896E2-84B0-9DDC-CE0D-8E8C7ADCC391}"/>
          </ac:picMkLst>
        </pc:picChg>
        <pc:picChg chg="add del mod">
          <ac:chgData name="Sudarshan Chakravarthi" userId="9632d19e-631d-46a5-9e9a-d9cc496f17d0" providerId="ADAL" clId="{2C4172DD-125A-4E75-A2B7-D5C88335FECF}" dt="2022-05-24T07:33:17.806" v="578" actId="478"/>
          <ac:picMkLst>
            <pc:docMk/>
            <pc:sldMk cId="3751963060" sldId="4229"/>
            <ac:picMk id="5128" creationId="{298F405F-FE4F-E8A6-F1E6-690363C63065}"/>
          </ac:picMkLst>
        </pc:picChg>
        <pc:picChg chg="add del mod">
          <ac:chgData name="Sudarshan Chakravarthi" userId="9632d19e-631d-46a5-9e9a-d9cc496f17d0" providerId="ADAL" clId="{2C4172DD-125A-4E75-A2B7-D5C88335FECF}" dt="2022-05-24T07:33:19.117" v="579" actId="478"/>
          <ac:picMkLst>
            <pc:docMk/>
            <pc:sldMk cId="3751963060" sldId="4229"/>
            <ac:picMk id="5129" creationId="{BC82B917-7B7B-B436-9C8A-60B5C28EDCE3}"/>
          </ac:picMkLst>
        </pc:picChg>
        <pc:picChg chg="add del mod">
          <ac:chgData name="Sudarshan Chakravarthi" userId="9632d19e-631d-46a5-9e9a-d9cc496f17d0" providerId="ADAL" clId="{2C4172DD-125A-4E75-A2B7-D5C88335FECF}" dt="2022-05-24T07:33:20.897" v="580" actId="478"/>
          <ac:picMkLst>
            <pc:docMk/>
            <pc:sldMk cId="3751963060" sldId="4229"/>
            <ac:picMk id="5130" creationId="{1F48DA99-9576-52E3-4585-16811E1AD5C0}"/>
          </ac:picMkLst>
        </pc:picChg>
        <pc:picChg chg="add del mod">
          <ac:chgData name="Sudarshan Chakravarthi" userId="9632d19e-631d-46a5-9e9a-d9cc496f17d0" providerId="ADAL" clId="{2C4172DD-125A-4E75-A2B7-D5C88335FECF}" dt="2022-05-24T07:33:22.014" v="581" actId="478"/>
          <ac:picMkLst>
            <pc:docMk/>
            <pc:sldMk cId="3751963060" sldId="4229"/>
            <ac:picMk id="5132" creationId="{A9B48039-CB59-04B2-2E19-A4C4F74C0C65}"/>
          </ac:picMkLst>
        </pc:picChg>
        <pc:cxnChg chg="add del mod">
          <ac:chgData name="Sudarshan Chakravarthi" userId="9632d19e-631d-46a5-9e9a-d9cc496f17d0" providerId="ADAL" clId="{2C4172DD-125A-4E75-A2B7-D5C88335FECF}" dt="2022-07-14T12:08:00.215" v="14414" actId="478"/>
          <ac:cxnSpMkLst>
            <pc:docMk/>
            <pc:sldMk cId="3751963060" sldId="4229"/>
            <ac:cxnSpMk id="18" creationId="{5B8AEB8D-3F70-FE1B-4198-033DC6E1D211}"/>
          </ac:cxnSpMkLst>
        </pc:cxnChg>
        <pc:cxnChg chg="add del mod">
          <ac:chgData name="Sudarshan Chakravarthi" userId="9632d19e-631d-46a5-9e9a-d9cc496f17d0" providerId="ADAL" clId="{2C4172DD-125A-4E75-A2B7-D5C88335FECF}" dt="2022-05-24T16:03:05.571" v="9915" actId="478"/>
          <ac:cxnSpMkLst>
            <pc:docMk/>
            <pc:sldMk cId="3751963060" sldId="4229"/>
            <ac:cxnSpMk id="47" creationId="{B2F708DA-BB4E-99E1-7B4B-9952B782F1A1}"/>
          </ac:cxnSpMkLst>
        </pc:cxnChg>
        <pc:cxnChg chg="add del mod">
          <ac:chgData name="Sudarshan Chakravarthi" userId="9632d19e-631d-46a5-9e9a-d9cc496f17d0" providerId="ADAL" clId="{2C4172DD-125A-4E75-A2B7-D5C88335FECF}" dt="2022-05-24T16:03:07.062" v="9916" actId="478"/>
          <ac:cxnSpMkLst>
            <pc:docMk/>
            <pc:sldMk cId="3751963060" sldId="4229"/>
            <ac:cxnSpMk id="48" creationId="{1274F9B8-BB00-1D67-EA69-570C49CF603A}"/>
          </ac:cxnSpMkLst>
        </pc:cxnChg>
        <pc:cxnChg chg="add del mod">
          <ac:chgData name="Sudarshan Chakravarthi" userId="9632d19e-631d-46a5-9e9a-d9cc496f17d0" providerId="ADAL" clId="{2C4172DD-125A-4E75-A2B7-D5C88335FECF}" dt="2022-05-24T16:03:03.961" v="9914" actId="478"/>
          <ac:cxnSpMkLst>
            <pc:docMk/>
            <pc:sldMk cId="3751963060" sldId="4229"/>
            <ac:cxnSpMk id="49" creationId="{7E4F5547-60CB-2F79-6F42-ECC0284A2308}"/>
          </ac:cxnSpMkLst>
        </pc:cxnChg>
        <pc:cxnChg chg="add del mod">
          <ac:chgData name="Sudarshan Chakravarthi" userId="9632d19e-631d-46a5-9e9a-d9cc496f17d0" providerId="ADAL" clId="{2C4172DD-125A-4E75-A2B7-D5C88335FECF}" dt="2022-07-14T12:08:00.215" v="14414" actId="478"/>
          <ac:cxnSpMkLst>
            <pc:docMk/>
            <pc:sldMk cId="3751963060" sldId="4229"/>
            <ac:cxnSpMk id="51" creationId="{65701A3D-AEB0-8C4B-522E-E1FFAAEAEA5F}"/>
          </ac:cxnSpMkLst>
        </pc:cxnChg>
        <pc:cxnChg chg="add del mod">
          <ac:chgData name="Sudarshan Chakravarthi" userId="9632d19e-631d-46a5-9e9a-d9cc496f17d0" providerId="ADAL" clId="{2C4172DD-125A-4E75-A2B7-D5C88335FECF}" dt="2022-07-14T12:08:00.215" v="14414" actId="478"/>
          <ac:cxnSpMkLst>
            <pc:docMk/>
            <pc:sldMk cId="3751963060" sldId="4229"/>
            <ac:cxnSpMk id="53" creationId="{42864024-4F43-92D6-42EB-8B95673F2505}"/>
          </ac:cxnSpMkLst>
        </pc:cxnChg>
        <pc:cxnChg chg="add del mod">
          <ac:chgData name="Sudarshan Chakravarthi" userId="9632d19e-631d-46a5-9e9a-d9cc496f17d0" providerId="ADAL" clId="{2C4172DD-125A-4E75-A2B7-D5C88335FECF}" dt="2022-05-24T07:53:00.870" v="862" actId="478"/>
          <ac:cxnSpMkLst>
            <pc:docMk/>
            <pc:sldMk cId="3751963060" sldId="4229"/>
            <ac:cxnSpMk id="54" creationId="{65C4767F-E1FF-4CC7-08D3-64EA48E1FF19}"/>
          </ac:cxnSpMkLst>
        </pc:cxnChg>
        <pc:cxnChg chg="mod">
          <ac:chgData name="Sudarshan Chakravarthi" userId="9632d19e-631d-46a5-9e9a-d9cc496f17d0" providerId="ADAL" clId="{2C4172DD-125A-4E75-A2B7-D5C88335FECF}" dt="2022-07-14T12:08:13.079" v="14417"/>
          <ac:cxnSpMkLst>
            <pc:docMk/>
            <pc:sldMk cId="3751963060" sldId="4229"/>
            <ac:cxnSpMk id="93" creationId="{911E7E76-AC75-44C0-C91D-61E78AB79571}"/>
          </ac:cxnSpMkLst>
        </pc:cxnChg>
        <pc:cxnChg chg="mod">
          <ac:chgData name="Sudarshan Chakravarthi" userId="9632d19e-631d-46a5-9e9a-d9cc496f17d0" providerId="ADAL" clId="{2C4172DD-125A-4E75-A2B7-D5C88335FECF}" dt="2022-07-14T12:08:13.079" v="14417"/>
          <ac:cxnSpMkLst>
            <pc:docMk/>
            <pc:sldMk cId="3751963060" sldId="4229"/>
            <ac:cxnSpMk id="94" creationId="{83A2DDF2-09E7-53DD-CB22-60145D7E62B0}"/>
          </ac:cxnSpMkLst>
        </pc:cxnChg>
        <pc:cxnChg chg="mod">
          <ac:chgData name="Sudarshan Chakravarthi" userId="9632d19e-631d-46a5-9e9a-d9cc496f17d0" providerId="ADAL" clId="{2C4172DD-125A-4E75-A2B7-D5C88335FECF}" dt="2022-07-14T12:08:13.079" v="14417"/>
          <ac:cxnSpMkLst>
            <pc:docMk/>
            <pc:sldMk cId="3751963060" sldId="4229"/>
            <ac:cxnSpMk id="98" creationId="{F38CEFC3-745C-F2B7-C3CB-2EA2AE01D2F9}"/>
          </ac:cxnSpMkLst>
        </pc:cxnChg>
      </pc:sldChg>
      <pc:sldChg chg="addSp add del">
        <pc:chgData name="Sudarshan Chakravarthi" userId="9632d19e-631d-46a5-9e9a-d9cc496f17d0" providerId="ADAL" clId="{2C4172DD-125A-4E75-A2B7-D5C88335FECF}" dt="2022-05-24T07:54:32.389" v="910" actId="47"/>
        <pc:sldMkLst>
          <pc:docMk/>
          <pc:sldMk cId="2882295825" sldId="4230"/>
        </pc:sldMkLst>
        <pc:spChg chg="add">
          <ac:chgData name="Sudarshan Chakravarthi" userId="9632d19e-631d-46a5-9e9a-d9cc496f17d0" providerId="ADAL" clId="{2C4172DD-125A-4E75-A2B7-D5C88335FECF}" dt="2022-05-24T07:54:12.546" v="906"/>
          <ac:spMkLst>
            <pc:docMk/>
            <pc:sldMk cId="2882295825" sldId="4230"/>
            <ac:spMk id="2" creationId="{0AFF9B60-EB8F-D0AD-DAAE-91402E13D1A2}"/>
          </ac:spMkLst>
        </pc:spChg>
        <pc:spChg chg="add">
          <ac:chgData name="Sudarshan Chakravarthi" userId="9632d19e-631d-46a5-9e9a-d9cc496f17d0" providerId="ADAL" clId="{2C4172DD-125A-4E75-A2B7-D5C88335FECF}" dt="2022-05-24T07:54:12.546" v="906"/>
          <ac:spMkLst>
            <pc:docMk/>
            <pc:sldMk cId="2882295825" sldId="4230"/>
            <ac:spMk id="4" creationId="{6BD499D2-8F5C-3E7E-0F21-90D589D00FCA}"/>
          </ac:spMkLst>
        </pc:spChg>
        <pc:graphicFrameChg chg="add">
          <ac:chgData name="Sudarshan Chakravarthi" userId="9632d19e-631d-46a5-9e9a-d9cc496f17d0" providerId="ADAL" clId="{2C4172DD-125A-4E75-A2B7-D5C88335FECF}" dt="2022-05-24T07:54:12.546" v="906"/>
          <ac:graphicFrameMkLst>
            <pc:docMk/>
            <pc:sldMk cId="2882295825" sldId="4230"/>
            <ac:graphicFrameMk id="3" creationId="{1E89A355-3FD0-6D48-3598-3A4728FE2BDB}"/>
          </ac:graphicFrameMkLst>
        </pc:graphicFrameChg>
      </pc:sldChg>
      <pc:sldChg chg="addSp delSp modSp add mod ord">
        <pc:chgData name="Sudarshan Chakravarthi" userId="9632d19e-631d-46a5-9e9a-d9cc496f17d0" providerId="ADAL" clId="{2C4172DD-125A-4E75-A2B7-D5C88335FECF}" dt="2022-08-22T13:25:02.614" v="14529" actId="478"/>
        <pc:sldMkLst>
          <pc:docMk/>
          <pc:sldMk cId="1654191723" sldId="4231"/>
        </pc:sldMkLst>
        <pc:spChg chg="add mod">
          <ac:chgData name="Sudarshan Chakravarthi" userId="9632d19e-631d-46a5-9e9a-d9cc496f17d0" providerId="ADAL" clId="{2C4172DD-125A-4E75-A2B7-D5C88335FECF}" dt="2022-08-22T13:20:28.415" v="14453" actId="404"/>
          <ac:spMkLst>
            <pc:docMk/>
            <pc:sldMk cId="1654191723" sldId="4231"/>
            <ac:spMk id="4" creationId="{CCCA5077-079F-90CE-B57C-CA5F2F5120A2}"/>
          </ac:spMkLst>
        </pc:spChg>
        <pc:spChg chg="add mod">
          <ac:chgData name="Sudarshan Chakravarthi" userId="9632d19e-631d-46a5-9e9a-d9cc496f17d0" providerId="ADAL" clId="{2C4172DD-125A-4E75-A2B7-D5C88335FECF}" dt="2022-05-24T08:18:18.169" v="1157"/>
          <ac:spMkLst>
            <pc:docMk/>
            <pc:sldMk cId="1654191723" sldId="4231"/>
            <ac:spMk id="6" creationId="{BBC26C42-291E-EC11-9EB6-3FDD6665BF75}"/>
          </ac:spMkLst>
        </pc:spChg>
        <pc:spChg chg="add mod">
          <ac:chgData name="Sudarshan Chakravarthi" userId="9632d19e-631d-46a5-9e9a-d9cc496f17d0" providerId="ADAL" clId="{2C4172DD-125A-4E75-A2B7-D5C88335FECF}" dt="2022-08-22T13:24:55.449" v="14527" actId="404"/>
          <ac:spMkLst>
            <pc:docMk/>
            <pc:sldMk cId="1654191723" sldId="4231"/>
            <ac:spMk id="7" creationId="{C6AEFAA0-566F-FA66-D27B-5530564DB544}"/>
          </ac:spMkLst>
        </pc:spChg>
        <pc:spChg chg="add mod">
          <ac:chgData name="Sudarshan Chakravarthi" userId="9632d19e-631d-46a5-9e9a-d9cc496f17d0" providerId="ADAL" clId="{2C4172DD-125A-4E75-A2B7-D5C88335FECF}" dt="2022-08-22T13:24:55.449" v="14527" actId="404"/>
          <ac:spMkLst>
            <pc:docMk/>
            <pc:sldMk cId="1654191723" sldId="4231"/>
            <ac:spMk id="8" creationId="{61444BDD-ADCD-0552-0D05-A8AB7A8AE7A2}"/>
          </ac:spMkLst>
        </pc:spChg>
        <pc:spChg chg="add mod">
          <ac:chgData name="Sudarshan Chakravarthi" userId="9632d19e-631d-46a5-9e9a-d9cc496f17d0" providerId="ADAL" clId="{2C4172DD-125A-4E75-A2B7-D5C88335FECF}" dt="2022-08-22T13:24:55.449" v="14527" actId="404"/>
          <ac:spMkLst>
            <pc:docMk/>
            <pc:sldMk cId="1654191723" sldId="4231"/>
            <ac:spMk id="10" creationId="{0BD6B652-50C7-9FA1-10A8-77C2DC0E013A}"/>
          </ac:spMkLst>
        </pc:spChg>
        <pc:spChg chg="add mod">
          <ac:chgData name="Sudarshan Chakravarthi" userId="9632d19e-631d-46a5-9e9a-d9cc496f17d0" providerId="ADAL" clId="{2C4172DD-125A-4E75-A2B7-D5C88335FECF}" dt="2022-08-22T13:24:55.449" v="14527" actId="404"/>
          <ac:spMkLst>
            <pc:docMk/>
            <pc:sldMk cId="1654191723" sldId="4231"/>
            <ac:spMk id="11" creationId="{07611D25-E1C1-0E4C-9EDA-F6787A0BD349}"/>
          </ac:spMkLst>
        </pc:spChg>
        <pc:spChg chg="add mod">
          <ac:chgData name="Sudarshan Chakravarthi" userId="9632d19e-631d-46a5-9e9a-d9cc496f17d0" providerId="ADAL" clId="{2C4172DD-125A-4E75-A2B7-D5C88335FECF}" dt="2022-08-22T13:24:55.449" v="14527" actId="404"/>
          <ac:spMkLst>
            <pc:docMk/>
            <pc:sldMk cId="1654191723" sldId="4231"/>
            <ac:spMk id="15" creationId="{50C5C5EE-D2B1-22C1-A164-5E823D9FB7D9}"/>
          </ac:spMkLst>
        </pc:spChg>
        <pc:spChg chg="add mod">
          <ac:chgData name="Sudarshan Chakravarthi" userId="9632d19e-631d-46a5-9e9a-d9cc496f17d0" providerId="ADAL" clId="{2C4172DD-125A-4E75-A2B7-D5C88335FECF}" dt="2022-08-22T13:24:55.449" v="14527" actId="404"/>
          <ac:spMkLst>
            <pc:docMk/>
            <pc:sldMk cId="1654191723" sldId="4231"/>
            <ac:spMk id="16" creationId="{E8FBD090-4F4D-151C-7D57-F5C616CAC9BE}"/>
          </ac:spMkLst>
        </pc:spChg>
        <pc:spChg chg="add mod">
          <ac:chgData name="Sudarshan Chakravarthi" userId="9632d19e-631d-46a5-9e9a-d9cc496f17d0" providerId="ADAL" clId="{2C4172DD-125A-4E75-A2B7-D5C88335FECF}" dt="2022-08-22T13:24:55.449" v="14527" actId="404"/>
          <ac:spMkLst>
            <pc:docMk/>
            <pc:sldMk cId="1654191723" sldId="4231"/>
            <ac:spMk id="17" creationId="{90F35D1D-9352-BEA7-000E-C0FFC4AB293F}"/>
          </ac:spMkLst>
        </pc:spChg>
        <pc:spChg chg="add del mod">
          <ac:chgData name="Sudarshan Chakravarthi" userId="9632d19e-631d-46a5-9e9a-d9cc496f17d0" providerId="ADAL" clId="{2C4172DD-125A-4E75-A2B7-D5C88335FECF}" dt="2022-08-22T13:25:02.614" v="14529" actId="478"/>
          <ac:spMkLst>
            <pc:docMk/>
            <pc:sldMk cId="1654191723" sldId="4231"/>
            <ac:spMk id="21" creationId="{39C8343A-8F8B-965B-BD9B-A8515EDA02ED}"/>
          </ac:spMkLst>
        </pc:spChg>
        <pc:grpChg chg="add mod">
          <ac:chgData name="Sudarshan Chakravarthi" userId="9632d19e-631d-46a5-9e9a-d9cc496f17d0" providerId="ADAL" clId="{2C4172DD-125A-4E75-A2B7-D5C88335FECF}" dt="2022-05-24T08:19:36.202" v="1191" actId="164"/>
          <ac:grpSpMkLst>
            <pc:docMk/>
            <pc:sldMk cId="1654191723" sldId="4231"/>
            <ac:grpSpMk id="5" creationId="{89B58268-B142-FD87-ABF1-CA361A034F25}"/>
          </ac:grpSpMkLst>
        </pc:grpChg>
        <pc:grpChg chg="add mod">
          <ac:chgData name="Sudarshan Chakravarthi" userId="9632d19e-631d-46a5-9e9a-d9cc496f17d0" providerId="ADAL" clId="{2C4172DD-125A-4E75-A2B7-D5C88335FECF}" dt="2022-05-24T08:24:15.301" v="1453" actId="164"/>
          <ac:grpSpMkLst>
            <pc:docMk/>
            <pc:sldMk cId="1654191723" sldId="4231"/>
            <ac:grpSpMk id="9" creationId="{4012B14E-FFA0-6BC6-3A56-8722F11D3379}"/>
          </ac:grpSpMkLst>
        </pc:grpChg>
        <pc:grpChg chg="add mod">
          <ac:chgData name="Sudarshan Chakravarthi" userId="9632d19e-631d-46a5-9e9a-d9cc496f17d0" providerId="ADAL" clId="{2C4172DD-125A-4E75-A2B7-D5C88335FECF}" dt="2022-05-24T08:24:18.139" v="1469" actId="1035"/>
          <ac:grpSpMkLst>
            <pc:docMk/>
            <pc:sldMk cId="1654191723" sldId="4231"/>
            <ac:grpSpMk id="18" creationId="{7E2598CB-C71A-22E4-804F-CC05D687813B}"/>
          </ac:grpSpMkLst>
        </pc:grpChg>
        <pc:graphicFrameChg chg="add mod modGraphic">
          <ac:chgData name="Sudarshan Chakravarthi" userId="9632d19e-631d-46a5-9e9a-d9cc496f17d0" providerId="ADAL" clId="{2C4172DD-125A-4E75-A2B7-D5C88335FECF}" dt="2022-08-22T13:24:43.113" v="14523" actId="404"/>
          <ac:graphicFrameMkLst>
            <pc:docMk/>
            <pc:sldMk cId="1654191723" sldId="4231"/>
            <ac:graphicFrameMk id="2" creationId="{067D5143-70B9-551A-DB07-9D04895F1C5A}"/>
          </ac:graphicFrameMkLst>
        </pc:graphicFrameChg>
        <pc:graphicFrameChg chg="add mod modGraphic">
          <ac:chgData name="Sudarshan Chakravarthi" userId="9632d19e-631d-46a5-9e9a-d9cc496f17d0" providerId="ADAL" clId="{2C4172DD-125A-4E75-A2B7-D5C88335FECF}" dt="2022-05-24T08:24:15.301" v="1453" actId="164"/>
          <ac:graphicFrameMkLst>
            <pc:docMk/>
            <pc:sldMk cId="1654191723" sldId="4231"/>
            <ac:graphicFrameMk id="3" creationId="{D408336A-0503-1B54-1027-BB75F0B38438}"/>
          </ac:graphicFrameMkLst>
        </pc:graphicFrameChg>
        <pc:picChg chg="add mod">
          <ac:chgData name="Sudarshan Chakravarthi" userId="9632d19e-631d-46a5-9e9a-d9cc496f17d0" providerId="ADAL" clId="{2C4172DD-125A-4E75-A2B7-D5C88335FECF}" dt="2022-05-24T16:28:42.505" v="11571"/>
          <ac:picMkLst>
            <pc:docMk/>
            <pc:sldMk cId="1654191723" sldId="4231"/>
            <ac:picMk id="19" creationId="{DCA7C443-A4D4-A87F-435A-576D76E2F0CB}"/>
          </ac:picMkLst>
        </pc:picChg>
        <pc:cxnChg chg="add mod">
          <ac:chgData name="Sudarshan Chakravarthi" userId="9632d19e-631d-46a5-9e9a-d9cc496f17d0" providerId="ADAL" clId="{2C4172DD-125A-4E75-A2B7-D5C88335FECF}" dt="2022-05-24T08:24:15.301" v="1453" actId="164"/>
          <ac:cxnSpMkLst>
            <pc:docMk/>
            <pc:sldMk cId="1654191723" sldId="4231"/>
            <ac:cxnSpMk id="13" creationId="{525DA4FA-CC87-9F36-1F10-5C58934EE735}"/>
          </ac:cxnSpMkLst>
        </pc:cxnChg>
        <pc:cxnChg chg="add mod">
          <ac:chgData name="Sudarshan Chakravarthi" userId="9632d19e-631d-46a5-9e9a-d9cc496f17d0" providerId="ADAL" clId="{2C4172DD-125A-4E75-A2B7-D5C88335FECF}" dt="2022-05-24T08:24:15.301" v="1453" actId="164"/>
          <ac:cxnSpMkLst>
            <pc:docMk/>
            <pc:sldMk cId="1654191723" sldId="4231"/>
            <ac:cxnSpMk id="14" creationId="{068A3E00-AAAE-5C0E-BF4C-D5CCC3CABC72}"/>
          </ac:cxnSpMkLst>
        </pc:cxnChg>
        <pc:cxnChg chg="add mod">
          <ac:chgData name="Sudarshan Chakravarthi" userId="9632d19e-631d-46a5-9e9a-d9cc496f17d0" providerId="ADAL" clId="{2C4172DD-125A-4E75-A2B7-D5C88335FECF}" dt="2022-05-24T08:25:00.582" v="1475" actId="1582"/>
          <ac:cxnSpMkLst>
            <pc:docMk/>
            <pc:sldMk cId="1654191723" sldId="4231"/>
            <ac:cxnSpMk id="20" creationId="{380613D2-1988-7CE1-5BA5-F7D62E4448D1}"/>
          </ac:cxnSpMkLst>
        </pc:cxnChg>
      </pc:sldChg>
      <pc:sldChg chg="addSp modSp new mod">
        <pc:chgData name="Sudarshan Chakravarthi" userId="9632d19e-631d-46a5-9e9a-d9cc496f17d0" providerId="ADAL" clId="{2C4172DD-125A-4E75-A2B7-D5C88335FECF}" dt="2022-08-22T13:45:37.768" v="14640" actId="20577"/>
        <pc:sldMkLst>
          <pc:docMk/>
          <pc:sldMk cId="1168739858" sldId="4232"/>
        </pc:sldMkLst>
        <pc:spChg chg="add mod">
          <ac:chgData name="Sudarshan Chakravarthi" userId="9632d19e-631d-46a5-9e9a-d9cc496f17d0" providerId="ADAL" clId="{2C4172DD-125A-4E75-A2B7-D5C88335FECF}" dt="2022-08-22T13:20:35.042" v="14455" actId="404"/>
          <ac:spMkLst>
            <pc:docMk/>
            <pc:sldMk cId="1168739858" sldId="4232"/>
            <ac:spMk id="2" creationId="{EAC0E9AE-800F-2DC3-874D-106881682090}"/>
          </ac:spMkLst>
        </pc:spChg>
        <pc:spChg chg="add mod">
          <ac:chgData name="Sudarshan Chakravarthi" userId="9632d19e-631d-46a5-9e9a-d9cc496f17d0" providerId="ADAL" clId="{2C4172DD-125A-4E75-A2B7-D5C88335FECF}" dt="2022-05-24T16:32:20.738" v="11655" actId="2711"/>
          <ac:spMkLst>
            <pc:docMk/>
            <pc:sldMk cId="1168739858" sldId="4232"/>
            <ac:spMk id="3" creationId="{513B6D8B-0F92-54B7-95A2-96943F21F173}"/>
          </ac:spMkLst>
        </pc:spChg>
        <pc:spChg chg="add mod">
          <ac:chgData name="Sudarshan Chakravarthi" userId="9632d19e-631d-46a5-9e9a-d9cc496f17d0" providerId="ADAL" clId="{2C4172DD-125A-4E75-A2B7-D5C88335FECF}" dt="2022-05-24T16:32:29.317" v="11657" actId="113"/>
          <ac:spMkLst>
            <pc:docMk/>
            <pc:sldMk cId="1168739858" sldId="4232"/>
            <ac:spMk id="4" creationId="{F81DD8C4-6AFF-4996-B900-18D932E25B64}"/>
          </ac:spMkLst>
        </pc:spChg>
        <pc:spChg chg="add mod">
          <ac:chgData name="Sudarshan Chakravarthi" userId="9632d19e-631d-46a5-9e9a-d9cc496f17d0" providerId="ADAL" clId="{2C4172DD-125A-4E75-A2B7-D5C88335FECF}" dt="2022-05-24T16:32:29.317" v="11657" actId="113"/>
          <ac:spMkLst>
            <pc:docMk/>
            <pc:sldMk cId="1168739858" sldId="4232"/>
            <ac:spMk id="5" creationId="{C84FCDC1-4B82-5F1C-7CE7-B050004B72E5}"/>
          </ac:spMkLst>
        </pc:spChg>
        <pc:spChg chg="add mod">
          <ac:chgData name="Sudarshan Chakravarthi" userId="9632d19e-631d-46a5-9e9a-d9cc496f17d0" providerId="ADAL" clId="{2C4172DD-125A-4E75-A2B7-D5C88335FECF}" dt="2022-08-22T13:45:37.768" v="14640" actId="20577"/>
          <ac:spMkLst>
            <pc:docMk/>
            <pc:sldMk cId="1168739858" sldId="4232"/>
            <ac:spMk id="7" creationId="{97FBBB6B-EC77-41C1-570B-21F34258A905}"/>
          </ac:spMkLst>
        </pc:spChg>
        <pc:spChg chg="add mod">
          <ac:chgData name="Sudarshan Chakravarthi" userId="9632d19e-631d-46a5-9e9a-d9cc496f17d0" providerId="ADAL" clId="{2C4172DD-125A-4E75-A2B7-D5C88335FECF}" dt="2022-08-22T13:23:25.502" v="14512" actId="2085"/>
          <ac:spMkLst>
            <pc:docMk/>
            <pc:sldMk cId="1168739858" sldId="4232"/>
            <ac:spMk id="8" creationId="{09703CCF-A9F5-A8FB-0976-3ADB3273B87C}"/>
          </ac:spMkLst>
        </pc:spChg>
        <pc:spChg chg="add mod">
          <ac:chgData name="Sudarshan Chakravarthi" userId="9632d19e-631d-46a5-9e9a-d9cc496f17d0" providerId="ADAL" clId="{2C4172DD-125A-4E75-A2B7-D5C88335FECF}" dt="2022-08-22T13:23:23.223" v="14511" actId="2085"/>
          <ac:spMkLst>
            <pc:docMk/>
            <pc:sldMk cId="1168739858" sldId="4232"/>
            <ac:spMk id="9" creationId="{4C595DB5-3764-6845-88F5-C5C6D0149A99}"/>
          </ac:spMkLst>
        </pc:spChg>
        <pc:spChg chg="add mod">
          <ac:chgData name="Sudarshan Chakravarthi" userId="9632d19e-631d-46a5-9e9a-d9cc496f17d0" providerId="ADAL" clId="{2C4172DD-125A-4E75-A2B7-D5C88335FECF}" dt="2022-05-24T16:39:17.151" v="12461"/>
          <ac:spMkLst>
            <pc:docMk/>
            <pc:sldMk cId="1168739858" sldId="4232"/>
            <ac:spMk id="11" creationId="{E691FE8F-6E90-F1D0-BF35-CD164816D6AE}"/>
          </ac:spMkLst>
        </pc:spChg>
        <pc:picChg chg="add mod">
          <ac:chgData name="Sudarshan Chakravarthi" userId="9632d19e-631d-46a5-9e9a-d9cc496f17d0" providerId="ADAL" clId="{2C4172DD-125A-4E75-A2B7-D5C88335FECF}" dt="2022-05-24T16:28:44.406" v="11573"/>
          <ac:picMkLst>
            <pc:docMk/>
            <pc:sldMk cId="1168739858" sldId="4232"/>
            <ac:picMk id="10" creationId="{9E41D389-D581-B04E-5837-7576AA0E8769}"/>
          </ac:picMkLst>
        </pc:picChg>
      </pc:sldChg>
      <pc:sldChg chg="addSp modSp add mod">
        <pc:chgData name="Sudarshan Chakravarthi" userId="9632d19e-631d-46a5-9e9a-d9cc496f17d0" providerId="ADAL" clId="{2C4172DD-125A-4E75-A2B7-D5C88335FECF}" dt="2022-08-22T13:20:38.192" v="14456" actId="404"/>
        <pc:sldMkLst>
          <pc:docMk/>
          <pc:sldMk cId="4134215399" sldId="4233"/>
        </pc:sldMkLst>
        <pc:spChg chg="add mod">
          <ac:chgData name="Sudarshan Chakravarthi" userId="9632d19e-631d-46a5-9e9a-d9cc496f17d0" providerId="ADAL" clId="{2C4172DD-125A-4E75-A2B7-D5C88335FECF}" dt="2022-08-22T13:20:38.192" v="14456" actId="404"/>
          <ac:spMkLst>
            <pc:docMk/>
            <pc:sldMk cId="4134215399" sldId="4233"/>
            <ac:spMk id="2" creationId="{DB3C615A-9D67-D6AB-B314-F70B245EEEF8}"/>
          </ac:spMkLst>
        </pc:spChg>
        <pc:spChg chg="add mod">
          <ac:chgData name="Sudarshan Chakravarthi" userId="9632d19e-631d-46a5-9e9a-d9cc496f17d0" providerId="ADAL" clId="{2C4172DD-125A-4E75-A2B7-D5C88335FECF}" dt="2022-07-06T06:50:20.660" v="14007" actId="404"/>
          <ac:spMkLst>
            <pc:docMk/>
            <pc:sldMk cId="4134215399" sldId="4233"/>
            <ac:spMk id="4" creationId="{26F83ED6-5785-B355-AA2C-FBEDBFB928D9}"/>
          </ac:spMkLst>
        </pc:spChg>
        <pc:spChg chg="add mod">
          <ac:chgData name="Sudarshan Chakravarthi" userId="9632d19e-631d-46a5-9e9a-d9cc496f17d0" providerId="ADAL" clId="{2C4172DD-125A-4E75-A2B7-D5C88335FECF}" dt="2022-05-24T16:19:13.970" v="11293" actId="1076"/>
          <ac:spMkLst>
            <pc:docMk/>
            <pc:sldMk cId="4134215399" sldId="4233"/>
            <ac:spMk id="5" creationId="{20A329B8-228F-5EE5-23F6-FF0C6538725F}"/>
          </ac:spMkLst>
        </pc:spChg>
        <pc:spChg chg="add mod">
          <ac:chgData name="Sudarshan Chakravarthi" userId="9632d19e-631d-46a5-9e9a-d9cc496f17d0" providerId="ADAL" clId="{2C4172DD-125A-4E75-A2B7-D5C88335FECF}" dt="2022-05-24T16:23:25.557" v="11410" actId="164"/>
          <ac:spMkLst>
            <pc:docMk/>
            <pc:sldMk cId="4134215399" sldId="4233"/>
            <ac:spMk id="19" creationId="{14138A05-F54B-CB85-095D-FCAAA53CC032}"/>
          </ac:spMkLst>
        </pc:spChg>
        <pc:spChg chg="add mod">
          <ac:chgData name="Sudarshan Chakravarthi" userId="9632d19e-631d-46a5-9e9a-d9cc496f17d0" providerId="ADAL" clId="{2C4172DD-125A-4E75-A2B7-D5C88335FECF}" dt="2022-05-24T16:23:25.557" v="11410" actId="164"/>
          <ac:spMkLst>
            <pc:docMk/>
            <pc:sldMk cId="4134215399" sldId="4233"/>
            <ac:spMk id="20" creationId="{49CF9D69-4EF8-80D6-A5B4-E03DBF2AD6F9}"/>
          </ac:spMkLst>
        </pc:spChg>
        <pc:spChg chg="add mod">
          <ac:chgData name="Sudarshan Chakravarthi" userId="9632d19e-631d-46a5-9e9a-d9cc496f17d0" providerId="ADAL" clId="{2C4172DD-125A-4E75-A2B7-D5C88335FECF}" dt="2022-05-24T16:23:25.557" v="11410" actId="164"/>
          <ac:spMkLst>
            <pc:docMk/>
            <pc:sldMk cId="4134215399" sldId="4233"/>
            <ac:spMk id="21" creationId="{DA749BEA-654B-8AF8-D44E-1DE9CD5B0851}"/>
          </ac:spMkLst>
        </pc:spChg>
        <pc:spChg chg="add mod">
          <ac:chgData name="Sudarshan Chakravarthi" userId="9632d19e-631d-46a5-9e9a-d9cc496f17d0" providerId="ADAL" clId="{2C4172DD-125A-4E75-A2B7-D5C88335FECF}" dt="2022-05-24T16:23:25.557" v="11410" actId="164"/>
          <ac:spMkLst>
            <pc:docMk/>
            <pc:sldMk cId="4134215399" sldId="4233"/>
            <ac:spMk id="22" creationId="{CE9C1046-B015-4229-A038-E76710E65BB4}"/>
          </ac:spMkLst>
        </pc:spChg>
        <pc:spChg chg="add mod">
          <ac:chgData name="Sudarshan Chakravarthi" userId="9632d19e-631d-46a5-9e9a-d9cc496f17d0" providerId="ADAL" clId="{2C4172DD-125A-4E75-A2B7-D5C88335FECF}" dt="2022-05-24T16:23:25.557" v="11410" actId="164"/>
          <ac:spMkLst>
            <pc:docMk/>
            <pc:sldMk cId="4134215399" sldId="4233"/>
            <ac:spMk id="23" creationId="{B1A8781F-7628-0630-1786-8E6DA3023286}"/>
          </ac:spMkLst>
        </pc:spChg>
        <pc:spChg chg="add mod">
          <ac:chgData name="Sudarshan Chakravarthi" userId="9632d19e-631d-46a5-9e9a-d9cc496f17d0" providerId="ADAL" clId="{2C4172DD-125A-4E75-A2B7-D5C88335FECF}" dt="2022-05-24T16:23:25.557" v="11410" actId="164"/>
          <ac:spMkLst>
            <pc:docMk/>
            <pc:sldMk cId="4134215399" sldId="4233"/>
            <ac:spMk id="24" creationId="{2B6B35CE-3634-62A2-3174-6BC44AA98503}"/>
          </ac:spMkLst>
        </pc:spChg>
        <pc:spChg chg="add mod">
          <ac:chgData name="Sudarshan Chakravarthi" userId="9632d19e-631d-46a5-9e9a-d9cc496f17d0" providerId="ADAL" clId="{2C4172DD-125A-4E75-A2B7-D5C88335FECF}" dt="2022-05-24T16:23:25.557" v="11410" actId="164"/>
          <ac:spMkLst>
            <pc:docMk/>
            <pc:sldMk cId="4134215399" sldId="4233"/>
            <ac:spMk id="25" creationId="{ADAD152F-B6B6-BA35-571E-3131A37F43A5}"/>
          </ac:spMkLst>
        </pc:spChg>
        <pc:spChg chg="add mod">
          <ac:chgData name="Sudarshan Chakravarthi" userId="9632d19e-631d-46a5-9e9a-d9cc496f17d0" providerId="ADAL" clId="{2C4172DD-125A-4E75-A2B7-D5C88335FECF}" dt="2022-05-24T16:39:16.208" v="12460"/>
          <ac:spMkLst>
            <pc:docMk/>
            <pc:sldMk cId="4134215399" sldId="4233"/>
            <ac:spMk id="28" creationId="{7B240165-3C7B-9015-B9EC-DF15E9618F1E}"/>
          </ac:spMkLst>
        </pc:spChg>
        <pc:grpChg chg="add mod">
          <ac:chgData name="Sudarshan Chakravarthi" userId="9632d19e-631d-46a5-9e9a-d9cc496f17d0" providerId="ADAL" clId="{2C4172DD-125A-4E75-A2B7-D5C88335FECF}" dt="2022-07-06T06:50:30.439" v="14008" actId="1076"/>
          <ac:grpSpMkLst>
            <pc:docMk/>
            <pc:sldMk cId="4134215399" sldId="4233"/>
            <ac:grpSpMk id="26" creationId="{C39B588B-CE10-4EAF-D654-A5793E1E3F6A}"/>
          </ac:grpSpMkLst>
        </pc:grpChg>
        <pc:picChg chg="add mod">
          <ac:chgData name="Sudarshan Chakravarthi" userId="9632d19e-631d-46a5-9e9a-d9cc496f17d0" providerId="ADAL" clId="{2C4172DD-125A-4E75-A2B7-D5C88335FECF}" dt="2022-05-24T16:23:25.557" v="11410" actId="164"/>
          <ac:picMkLst>
            <pc:docMk/>
            <pc:sldMk cId="4134215399" sldId="4233"/>
            <ac:picMk id="6" creationId="{57E5F874-87B0-E93F-14D7-E3AB549EF4F2}"/>
          </ac:picMkLst>
        </pc:picChg>
        <pc:picChg chg="add mod">
          <ac:chgData name="Sudarshan Chakravarthi" userId="9632d19e-631d-46a5-9e9a-d9cc496f17d0" providerId="ADAL" clId="{2C4172DD-125A-4E75-A2B7-D5C88335FECF}" dt="2022-05-24T16:23:25.557" v="11410" actId="164"/>
          <ac:picMkLst>
            <pc:docMk/>
            <pc:sldMk cId="4134215399" sldId="4233"/>
            <ac:picMk id="8" creationId="{B4969DD3-270C-6955-38DB-9E6D9AC86598}"/>
          </ac:picMkLst>
        </pc:picChg>
        <pc:picChg chg="add mod">
          <ac:chgData name="Sudarshan Chakravarthi" userId="9632d19e-631d-46a5-9e9a-d9cc496f17d0" providerId="ADAL" clId="{2C4172DD-125A-4E75-A2B7-D5C88335FECF}" dt="2022-05-24T16:23:25.557" v="11410" actId="164"/>
          <ac:picMkLst>
            <pc:docMk/>
            <pc:sldMk cId="4134215399" sldId="4233"/>
            <ac:picMk id="10" creationId="{21990272-52F4-67CC-CFF3-8777B09C2055}"/>
          </ac:picMkLst>
        </pc:picChg>
        <pc:picChg chg="add mod">
          <ac:chgData name="Sudarshan Chakravarthi" userId="9632d19e-631d-46a5-9e9a-d9cc496f17d0" providerId="ADAL" clId="{2C4172DD-125A-4E75-A2B7-D5C88335FECF}" dt="2022-05-24T16:23:25.557" v="11410" actId="164"/>
          <ac:picMkLst>
            <pc:docMk/>
            <pc:sldMk cId="4134215399" sldId="4233"/>
            <ac:picMk id="12" creationId="{1A391035-0B3E-754A-0272-E21D5489A0C7}"/>
          </ac:picMkLst>
        </pc:picChg>
        <pc:picChg chg="add mod">
          <ac:chgData name="Sudarshan Chakravarthi" userId="9632d19e-631d-46a5-9e9a-d9cc496f17d0" providerId="ADAL" clId="{2C4172DD-125A-4E75-A2B7-D5C88335FECF}" dt="2022-05-24T16:23:25.557" v="11410" actId="164"/>
          <ac:picMkLst>
            <pc:docMk/>
            <pc:sldMk cId="4134215399" sldId="4233"/>
            <ac:picMk id="14" creationId="{B7A4DBAF-48DF-818A-F242-895FFBB9A86A}"/>
          </ac:picMkLst>
        </pc:picChg>
        <pc:picChg chg="add mod">
          <ac:chgData name="Sudarshan Chakravarthi" userId="9632d19e-631d-46a5-9e9a-d9cc496f17d0" providerId="ADAL" clId="{2C4172DD-125A-4E75-A2B7-D5C88335FECF}" dt="2022-05-24T16:23:25.557" v="11410" actId="164"/>
          <ac:picMkLst>
            <pc:docMk/>
            <pc:sldMk cId="4134215399" sldId="4233"/>
            <ac:picMk id="16" creationId="{3B6F48A4-5F33-4B10-CB1A-ECEA98209121}"/>
          </ac:picMkLst>
        </pc:picChg>
        <pc:picChg chg="add mod">
          <ac:chgData name="Sudarshan Chakravarthi" userId="9632d19e-631d-46a5-9e9a-d9cc496f17d0" providerId="ADAL" clId="{2C4172DD-125A-4E75-A2B7-D5C88335FECF}" dt="2022-05-24T16:23:25.557" v="11410" actId="164"/>
          <ac:picMkLst>
            <pc:docMk/>
            <pc:sldMk cId="4134215399" sldId="4233"/>
            <ac:picMk id="18" creationId="{9C8B058C-CC46-5243-E110-9B929CC4A189}"/>
          </ac:picMkLst>
        </pc:picChg>
        <pc:picChg chg="add mod">
          <ac:chgData name="Sudarshan Chakravarthi" userId="9632d19e-631d-46a5-9e9a-d9cc496f17d0" providerId="ADAL" clId="{2C4172DD-125A-4E75-A2B7-D5C88335FECF}" dt="2022-05-24T16:28:45.359" v="11574"/>
          <ac:picMkLst>
            <pc:docMk/>
            <pc:sldMk cId="4134215399" sldId="4233"/>
            <ac:picMk id="27" creationId="{3BCC0781-2F27-276C-6CEC-983C71C29B73}"/>
          </ac:picMkLst>
        </pc:picChg>
      </pc:sldChg>
      <pc:sldChg chg="addSp modSp add mod">
        <pc:chgData name="Sudarshan Chakravarthi" userId="9632d19e-631d-46a5-9e9a-d9cc496f17d0" providerId="ADAL" clId="{2C4172DD-125A-4E75-A2B7-D5C88335FECF}" dt="2022-08-22T13:23:07.118" v="14510" actId="115"/>
        <pc:sldMkLst>
          <pc:docMk/>
          <pc:sldMk cId="2214104898" sldId="4234"/>
        </pc:sldMkLst>
        <pc:spChg chg="add mod">
          <ac:chgData name="Sudarshan Chakravarthi" userId="9632d19e-631d-46a5-9e9a-d9cc496f17d0" providerId="ADAL" clId="{2C4172DD-125A-4E75-A2B7-D5C88335FECF}" dt="2022-07-06T06:50:54.670" v="14012" actId="2085"/>
          <ac:spMkLst>
            <pc:docMk/>
            <pc:sldMk cId="2214104898" sldId="4234"/>
            <ac:spMk id="2" creationId="{17D2140C-220F-AC70-47B7-79C4288A985B}"/>
          </ac:spMkLst>
        </pc:spChg>
        <pc:spChg chg="add mod">
          <ac:chgData name="Sudarshan Chakravarthi" userId="9632d19e-631d-46a5-9e9a-d9cc496f17d0" providerId="ADAL" clId="{2C4172DD-125A-4E75-A2B7-D5C88335FECF}" dt="2022-07-06T06:50:54.670" v="14012" actId="2085"/>
          <ac:spMkLst>
            <pc:docMk/>
            <pc:sldMk cId="2214104898" sldId="4234"/>
            <ac:spMk id="3" creationId="{3634D710-863A-85B1-31DC-0EFC770FA6FC}"/>
          </ac:spMkLst>
        </pc:spChg>
        <pc:spChg chg="add mod">
          <ac:chgData name="Sudarshan Chakravarthi" userId="9632d19e-631d-46a5-9e9a-d9cc496f17d0" providerId="ADAL" clId="{2C4172DD-125A-4E75-A2B7-D5C88335FECF}" dt="2022-07-06T06:50:54.670" v="14012" actId="2085"/>
          <ac:spMkLst>
            <pc:docMk/>
            <pc:sldMk cId="2214104898" sldId="4234"/>
            <ac:spMk id="4" creationId="{16B25568-46E3-7225-432E-316AB36778D5}"/>
          </ac:spMkLst>
        </pc:spChg>
        <pc:spChg chg="add mod">
          <ac:chgData name="Sudarshan Chakravarthi" userId="9632d19e-631d-46a5-9e9a-d9cc496f17d0" providerId="ADAL" clId="{2C4172DD-125A-4E75-A2B7-D5C88335FECF}" dt="2022-07-06T06:50:54.670" v="14012" actId="2085"/>
          <ac:spMkLst>
            <pc:docMk/>
            <pc:sldMk cId="2214104898" sldId="4234"/>
            <ac:spMk id="5" creationId="{CE66A7E2-65F9-17ED-2054-43E8C2733EEF}"/>
          </ac:spMkLst>
        </pc:spChg>
        <pc:spChg chg="add mod">
          <ac:chgData name="Sudarshan Chakravarthi" userId="9632d19e-631d-46a5-9e9a-d9cc496f17d0" providerId="ADAL" clId="{2C4172DD-125A-4E75-A2B7-D5C88335FECF}" dt="2022-07-06T06:50:54.670" v="14012" actId="2085"/>
          <ac:spMkLst>
            <pc:docMk/>
            <pc:sldMk cId="2214104898" sldId="4234"/>
            <ac:spMk id="6" creationId="{513976AB-1D3A-2F0F-EB30-4D93397C09F3}"/>
          </ac:spMkLst>
        </pc:spChg>
        <pc:spChg chg="add mod">
          <ac:chgData name="Sudarshan Chakravarthi" userId="9632d19e-631d-46a5-9e9a-d9cc496f17d0" providerId="ADAL" clId="{2C4172DD-125A-4E75-A2B7-D5C88335FECF}" dt="2022-07-06T06:50:54.670" v="14012" actId="2085"/>
          <ac:spMkLst>
            <pc:docMk/>
            <pc:sldMk cId="2214104898" sldId="4234"/>
            <ac:spMk id="7" creationId="{4D16D9BF-68F2-9466-0851-39B099A327D3}"/>
          </ac:spMkLst>
        </pc:spChg>
        <pc:spChg chg="add mod">
          <ac:chgData name="Sudarshan Chakravarthi" userId="9632d19e-631d-46a5-9e9a-d9cc496f17d0" providerId="ADAL" clId="{2C4172DD-125A-4E75-A2B7-D5C88335FECF}" dt="2022-07-06T06:50:54.670" v="14012" actId="2085"/>
          <ac:spMkLst>
            <pc:docMk/>
            <pc:sldMk cId="2214104898" sldId="4234"/>
            <ac:spMk id="8" creationId="{C09831F5-1DCF-9BE0-B5C9-CC4893600D83}"/>
          </ac:spMkLst>
        </pc:spChg>
        <pc:spChg chg="add mod">
          <ac:chgData name="Sudarshan Chakravarthi" userId="9632d19e-631d-46a5-9e9a-d9cc496f17d0" providerId="ADAL" clId="{2C4172DD-125A-4E75-A2B7-D5C88335FECF}" dt="2022-08-22T13:20:41.353" v="14457" actId="404"/>
          <ac:spMkLst>
            <pc:docMk/>
            <pc:sldMk cId="2214104898" sldId="4234"/>
            <ac:spMk id="9" creationId="{22DEF76D-5254-CF91-23DD-FC2E2E0A1457}"/>
          </ac:spMkLst>
        </pc:spChg>
        <pc:spChg chg="add mod ord">
          <ac:chgData name="Sudarshan Chakravarthi" userId="9632d19e-631d-46a5-9e9a-d9cc496f17d0" providerId="ADAL" clId="{2C4172DD-125A-4E75-A2B7-D5C88335FECF}" dt="2022-07-06T06:50:54.670" v="14012" actId="2085"/>
          <ac:spMkLst>
            <pc:docMk/>
            <pc:sldMk cId="2214104898" sldId="4234"/>
            <ac:spMk id="10" creationId="{3023992E-1A72-BC5B-CB21-B5CCB004925F}"/>
          </ac:spMkLst>
        </pc:spChg>
        <pc:spChg chg="add mod">
          <ac:chgData name="Sudarshan Chakravarthi" userId="9632d19e-631d-46a5-9e9a-d9cc496f17d0" providerId="ADAL" clId="{2C4172DD-125A-4E75-A2B7-D5C88335FECF}" dt="2022-08-22T13:23:07.118" v="14510" actId="115"/>
          <ac:spMkLst>
            <pc:docMk/>
            <pc:sldMk cId="2214104898" sldId="4234"/>
            <ac:spMk id="11" creationId="{06EA1451-A06B-3BF5-ABF9-E4295340C1FB}"/>
          </ac:spMkLst>
        </pc:spChg>
        <pc:spChg chg="add mod">
          <ac:chgData name="Sudarshan Chakravarthi" userId="9632d19e-631d-46a5-9e9a-d9cc496f17d0" providerId="ADAL" clId="{2C4172DD-125A-4E75-A2B7-D5C88335FECF}" dt="2022-07-06T06:50:46.241" v="14011" actId="404"/>
          <ac:spMkLst>
            <pc:docMk/>
            <pc:sldMk cId="2214104898" sldId="4234"/>
            <ac:spMk id="12" creationId="{3D3B2114-0EEA-8B9A-47C4-9A3E90325F14}"/>
          </ac:spMkLst>
        </pc:spChg>
        <pc:spChg chg="add mod">
          <ac:chgData name="Sudarshan Chakravarthi" userId="9632d19e-631d-46a5-9e9a-d9cc496f17d0" providerId="ADAL" clId="{2C4172DD-125A-4E75-A2B7-D5C88335FECF}" dt="2022-05-24T16:39:15.250" v="12459"/>
          <ac:spMkLst>
            <pc:docMk/>
            <pc:sldMk cId="2214104898" sldId="4234"/>
            <ac:spMk id="14" creationId="{0615DB90-E62E-BA84-3BD1-B8EE6B0AE776}"/>
          </ac:spMkLst>
        </pc:spChg>
        <pc:picChg chg="add mod">
          <ac:chgData name="Sudarshan Chakravarthi" userId="9632d19e-631d-46a5-9e9a-d9cc496f17d0" providerId="ADAL" clId="{2C4172DD-125A-4E75-A2B7-D5C88335FECF}" dt="2022-05-24T16:28:46.280" v="11575"/>
          <ac:picMkLst>
            <pc:docMk/>
            <pc:sldMk cId="2214104898" sldId="4234"/>
            <ac:picMk id="13" creationId="{D35D7656-3B31-2F65-6EF0-63BB224A72C5}"/>
          </ac:picMkLst>
        </pc:picChg>
      </pc:sldChg>
      <pc:sldChg chg="addSp modSp add del mod">
        <pc:chgData name="Sudarshan Chakravarthi" userId="9632d19e-631d-46a5-9e9a-d9cc496f17d0" providerId="ADAL" clId="{2C4172DD-125A-4E75-A2B7-D5C88335FECF}" dt="2022-05-24T13:55:20.275" v="8671" actId="47"/>
        <pc:sldMkLst>
          <pc:docMk/>
          <pc:sldMk cId="228497606" sldId="4235"/>
        </pc:sldMkLst>
        <pc:spChg chg="add mod">
          <ac:chgData name="Sudarshan Chakravarthi" userId="9632d19e-631d-46a5-9e9a-d9cc496f17d0" providerId="ADAL" clId="{2C4172DD-125A-4E75-A2B7-D5C88335FECF}" dt="2022-05-24T13:48:03.133" v="8242" actId="1076"/>
          <ac:spMkLst>
            <pc:docMk/>
            <pc:sldMk cId="228497606" sldId="4235"/>
            <ac:spMk id="3" creationId="{1D5E5DE0-E50A-F642-B7E5-479E3529FCBC}"/>
          </ac:spMkLst>
        </pc:spChg>
        <pc:spChg chg="add mod">
          <ac:chgData name="Sudarshan Chakravarthi" userId="9632d19e-631d-46a5-9e9a-d9cc496f17d0" providerId="ADAL" clId="{2C4172DD-125A-4E75-A2B7-D5C88335FECF}" dt="2022-05-24T13:55:10.994" v="8670"/>
          <ac:spMkLst>
            <pc:docMk/>
            <pc:sldMk cId="228497606" sldId="4235"/>
            <ac:spMk id="4" creationId="{E99AC17D-7315-AF08-9CED-EDE18397CDE5}"/>
          </ac:spMkLst>
        </pc:spChg>
      </pc:sldChg>
      <pc:sldChg chg="addSp delSp modSp add mod">
        <pc:chgData name="Sudarshan Chakravarthi" userId="9632d19e-631d-46a5-9e9a-d9cc496f17d0" providerId="ADAL" clId="{2C4172DD-125A-4E75-A2B7-D5C88335FECF}" dt="2022-08-22T13:20:44.177" v="14458" actId="404"/>
        <pc:sldMkLst>
          <pc:docMk/>
          <pc:sldMk cId="2160780683" sldId="4236"/>
        </pc:sldMkLst>
        <pc:spChg chg="add del mod">
          <ac:chgData name="Sudarshan Chakravarthi" userId="9632d19e-631d-46a5-9e9a-d9cc496f17d0" providerId="ADAL" clId="{2C4172DD-125A-4E75-A2B7-D5C88335FECF}" dt="2022-05-24T11:05:24.613" v="2180" actId="478"/>
          <ac:spMkLst>
            <pc:docMk/>
            <pc:sldMk cId="2160780683" sldId="4236"/>
            <ac:spMk id="5" creationId="{1E9A465B-2FA4-8998-835D-D2790D3CE687}"/>
          </ac:spMkLst>
        </pc:spChg>
        <pc:spChg chg="add mod">
          <ac:chgData name="Sudarshan Chakravarthi" userId="9632d19e-631d-46a5-9e9a-d9cc496f17d0" providerId="ADAL" clId="{2C4172DD-125A-4E75-A2B7-D5C88335FECF}" dt="2022-05-24T16:39:14.317" v="12458"/>
          <ac:spMkLst>
            <pc:docMk/>
            <pc:sldMk cId="2160780683" sldId="4236"/>
            <ac:spMk id="5" creationId="{AFF9C256-C99A-D111-A45F-5EE794DAB6D0}"/>
          </ac:spMkLst>
        </pc:spChg>
        <pc:spChg chg="add mod">
          <ac:chgData name="Sudarshan Chakravarthi" userId="9632d19e-631d-46a5-9e9a-d9cc496f17d0" providerId="ADAL" clId="{2C4172DD-125A-4E75-A2B7-D5C88335FECF}" dt="2022-08-22T13:20:44.177" v="14458" actId="404"/>
          <ac:spMkLst>
            <pc:docMk/>
            <pc:sldMk cId="2160780683" sldId="4236"/>
            <ac:spMk id="6" creationId="{4CC69333-B6E8-6C81-C17F-FBB9A5049E0E}"/>
          </ac:spMkLst>
        </pc:spChg>
        <pc:spChg chg="add del mod">
          <ac:chgData name="Sudarshan Chakravarthi" userId="9632d19e-631d-46a5-9e9a-d9cc496f17d0" providerId="ADAL" clId="{2C4172DD-125A-4E75-A2B7-D5C88335FECF}" dt="2022-05-24T13:55:08.446" v="8669" actId="478"/>
          <ac:spMkLst>
            <pc:docMk/>
            <pc:sldMk cId="2160780683" sldId="4236"/>
            <ac:spMk id="7" creationId="{F206838B-02C1-03A2-CE71-068663EAED4B}"/>
          </ac:spMkLst>
        </pc:spChg>
        <pc:graphicFrameChg chg="add mod modGraphic">
          <ac:chgData name="Sudarshan Chakravarthi" userId="9632d19e-631d-46a5-9e9a-d9cc496f17d0" providerId="ADAL" clId="{2C4172DD-125A-4E75-A2B7-D5C88335FECF}" dt="2022-07-06T06:51:13.982" v="14014" actId="207"/>
          <ac:graphicFrameMkLst>
            <pc:docMk/>
            <pc:sldMk cId="2160780683" sldId="4236"/>
            <ac:graphicFrameMk id="2" creationId="{217BC6BA-134A-C079-DC33-42D75B411B9B}"/>
          </ac:graphicFrameMkLst>
        </pc:graphicFrameChg>
        <pc:picChg chg="add mod">
          <ac:chgData name="Sudarshan Chakravarthi" userId="9632d19e-631d-46a5-9e9a-d9cc496f17d0" providerId="ADAL" clId="{2C4172DD-125A-4E75-A2B7-D5C88335FECF}" dt="2022-05-24T16:28:47.249" v="11576"/>
          <ac:picMkLst>
            <pc:docMk/>
            <pc:sldMk cId="2160780683" sldId="4236"/>
            <ac:picMk id="4" creationId="{8E42C004-CCF8-68BB-5AC9-DEAE585DD14A}"/>
          </ac:picMkLst>
        </pc:picChg>
        <pc:picChg chg="add del mod modCrop">
          <ac:chgData name="Sudarshan Chakravarthi" userId="9632d19e-631d-46a5-9e9a-d9cc496f17d0" providerId="ADAL" clId="{2C4172DD-125A-4E75-A2B7-D5C88335FECF}" dt="2022-05-24T11:16:06.852" v="3520" actId="478"/>
          <ac:picMkLst>
            <pc:docMk/>
            <pc:sldMk cId="2160780683" sldId="4236"/>
            <ac:picMk id="4" creationId="{C7E5E15D-3E46-05FB-9479-E26F82C5A26B}"/>
          </ac:picMkLst>
        </pc:picChg>
      </pc:sldChg>
      <pc:sldChg chg="addSp delSp modSp add mod">
        <pc:chgData name="Sudarshan Chakravarthi" userId="9632d19e-631d-46a5-9e9a-d9cc496f17d0" providerId="ADAL" clId="{2C4172DD-125A-4E75-A2B7-D5C88335FECF}" dt="2022-08-22T13:22:45.909" v="14509" actId="207"/>
        <pc:sldMkLst>
          <pc:docMk/>
          <pc:sldMk cId="4178086030" sldId="4237"/>
        </pc:sldMkLst>
        <pc:spChg chg="add mod">
          <ac:chgData name="Sudarshan Chakravarthi" userId="9632d19e-631d-46a5-9e9a-d9cc496f17d0" providerId="ADAL" clId="{2C4172DD-125A-4E75-A2B7-D5C88335FECF}" dt="2022-08-22T13:20:47.226" v="14459" actId="404"/>
          <ac:spMkLst>
            <pc:docMk/>
            <pc:sldMk cId="4178086030" sldId="4237"/>
            <ac:spMk id="2" creationId="{7ACD737A-B3C0-D521-B8EC-F729BD5690A4}"/>
          </ac:spMkLst>
        </pc:spChg>
        <pc:spChg chg="add del mod">
          <ac:chgData name="Sudarshan Chakravarthi" userId="9632d19e-631d-46a5-9e9a-d9cc496f17d0" providerId="ADAL" clId="{2C4172DD-125A-4E75-A2B7-D5C88335FECF}" dt="2022-05-24T11:19:08.108" v="3571"/>
          <ac:spMkLst>
            <pc:docMk/>
            <pc:sldMk cId="4178086030" sldId="4237"/>
            <ac:spMk id="7" creationId="{A6F0EE9B-F973-0127-4341-A5B158A0A45F}"/>
          </ac:spMkLst>
        </pc:spChg>
        <pc:spChg chg="add del mod">
          <ac:chgData name="Sudarshan Chakravarthi" userId="9632d19e-631d-46a5-9e9a-d9cc496f17d0" providerId="ADAL" clId="{2C4172DD-125A-4E75-A2B7-D5C88335FECF}" dt="2022-05-24T11:19:08.108" v="3571"/>
          <ac:spMkLst>
            <pc:docMk/>
            <pc:sldMk cId="4178086030" sldId="4237"/>
            <ac:spMk id="8" creationId="{04B2D64D-ECFA-CDF6-3BA6-BF2731182864}"/>
          </ac:spMkLst>
        </pc:spChg>
        <pc:spChg chg="add del mod">
          <ac:chgData name="Sudarshan Chakravarthi" userId="9632d19e-631d-46a5-9e9a-d9cc496f17d0" providerId="ADAL" clId="{2C4172DD-125A-4E75-A2B7-D5C88335FECF}" dt="2022-05-24T11:19:08.108" v="3571"/>
          <ac:spMkLst>
            <pc:docMk/>
            <pc:sldMk cId="4178086030" sldId="4237"/>
            <ac:spMk id="9" creationId="{D1FE86A4-761B-0337-A8FD-48A02BBCBA79}"/>
          </ac:spMkLst>
        </pc:spChg>
        <pc:spChg chg="add del mod">
          <ac:chgData name="Sudarshan Chakravarthi" userId="9632d19e-631d-46a5-9e9a-d9cc496f17d0" providerId="ADAL" clId="{2C4172DD-125A-4E75-A2B7-D5C88335FECF}" dt="2022-05-24T11:19:08.108" v="3571"/>
          <ac:spMkLst>
            <pc:docMk/>
            <pc:sldMk cId="4178086030" sldId="4237"/>
            <ac:spMk id="10" creationId="{636A74E1-3904-0BB9-DAE9-0EE00170E626}"/>
          </ac:spMkLst>
        </pc:spChg>
        <pc:spChg chg="add del mod">
          <ac:chgData name="Sudarshan Chakravarthi" userId="9632d19e-631d-46a5-9e9a-d9cc496f17d0" providerId="ADAL" clId="{2C4172DD-125A-4E75-A2B7-D5C88335FECF}" dt="2022-05-24T11:19:08.108" v="3571"/>
          <ac:spMkLst>
            <pc:docMk/>
            <pc:sldMk cId="4178086030" sldId="4237"/>
            <ac:spMk id="11" creationId="{23A532B4-1B8D-610D-7858-69BED6700E4E}"/>
          </ac:spMkLst>
        </pc:spChg>
        <pc:spChg chg="add del mod">
          <ac:chgData name="Sudarshan Chakravarthi" userId="9632d19e-631d-46a5-9e9a-d9cc496f17d0" providerId="ADAL" clId="{2C4172DD-125A-4E75-A2B7-D5C88335FECF}" dt="2022-05-24T11:19:08.108" v="3571"/>
          <ac:spMkLst>
            <pc:docMk/>
            <pc:sldMk cId="4178086030" sldId="4237"/>
            <ac:spMk id="12" creationId="{EEA14144-E8FD-2294-C050-0F7677F9CFAB}"/>
          </ac:spMkLst>
        </pc:spChg>
        <pc:spChg chg="add del mod">
          <ac:chgData name="Sudarshan Chakravarthi" userId="9632d19e-631d-46a5-9e9a-d9cc496f17d0" providerId="ADAL" clId="{2C4172DD-125A-4E75-A2B7-D5C88335FECF}" dt="2022-05-24T11:19:08.108" v="3571"/>
          <ac:spMkLst>
            <pc:docMk/>
            <pc:sldMk cId="4178086030" sldId="4237"/>
            <ac:spMk id="13" creationId="{171DDE2B-A625-D927-A03B-0B5FED62DF16}"/>
          </ac:spMkLst>
        </pc:spChg>
        <pc:spChg chg="add del mod">
          <ac:chgData name="Sudarshan Chakravarthi" userId="9632d19e-631d-46a5-9e9a-d9cc496f17d0" providerId="ADAL" clId="{2C4172DD-125A-4E75-A2B7-D5C88335FECF}" dt="2022-05-24T11:19:08.108" v="3571"/>
          <ac:spMkLst>
            <pc:docMk/>
            <pc:sldMk cId="4178086030" sldId="4237"/>
            <ac:spMk id="14" creationId="{E355ECD8-25E5-873E-C32D-30D55ABBEC06}"/>
          </ac:spMkLst>
        </pc:spChg>
        <pc:spChg chg="add del mod">
          <ac:chgData name="Sudarshan Chakravarthi" userId="9632d19e-631d-46a5-9e9a-d9cc496f17d0" providerId="ADAL" clId="{2C4172DD-125A-4E75-A2B7-D5C88335FECF}" dt="2022-05-24T11:19:08.108" v="3571"/>
          <ac:spMkLst>
            <pc:docMk/>
            <pc:sldMk cId="4178086030" sldId="4237"/>
            <ac:spMk id="15" creationId="{C4D28F1C-6A9F-13C2-F224-B3AF21E480EE}"/>
          </ac:spMkLst>
        </pc:spChg>
        <pc:spChg chg="add del mod">
          <ac:chgData name="Sudarshan Chakravarthi" userId="9632d19e-631d-46a5-9e9a-d9cc496f17d0" providerId="ADAL" clId="{2C4172DD-125A-4E75-A2B7-D5C88335FECF}" dt="2022-05-24T11:19:08.108" v="3571"/>
          <ac:spMkLst>
            <pc:docMk/>
            <pc:sldMk cId="4178086030" sldId="4237"/>
            <ac:spMk id="16" creationId="{97F46DBA-6A7C-2E90-3A64-D50C623B0E5C}"/>
          </ac:spMkLst>
        </pc:spChg>
        <pc:spChg chg="add del mod">
          <ac:chgData name="Sudarshan Chakravarthi" userId="9632d19e-631d-46a5-9e9a-d9cc496f17d0" providerId="ADAL" clId="{2C4172DD-125A-4E75-A2B7-D5C88335FECF}" dt="2022-05-24T11:19:08.108" v="3571"/>
          <ac:spMkLst>
            <pc:docMk/>
            <pc:sldMk cId="4178086030" sldId="4237"/>
            <ac:spMk id="17" creationId="{FF0DC257-3FAA-03F0-6C0B-3ADE870F3B74}"/>
          </ac:spMkLst>
        </pc:spChg>
        <pc:spChg chg="add del mod">
          <ac:chgData name="Sudarshan Chakravarthi" userId="9632d19e-631d-46a5-9e9a-d9cc496f17d0" providerId="ADAL" clId="{2C4172DD-125A-4E75-A2B7-D5C88335FECF}" dt="2022-05-24T11:19:08.108" v="3571"/>
          <ac:spMkLst>
            <pc:docMk/>
            <pc:sldMk cId="4178086030" sldId="4237"/>
            <ac:spMk id="18" creationId="{02FA0ADC-977F-35F6-B989-5D2F378599B4}"/>
          </ac:spMkLst>
        </pc:spChg>
        <pc:spChg chg="add del mod">
          <ac:chgData name="Sudarshan Chakravarthi" userId="9632d19e-631d-46a5-9e9a-d9cc496f17d0" providerId="ADAL" clId="{2C4172DD-125A-4E75-A2B7-D5C88335FECF}" dt="2022-05-24T11:19:08.108" v="3571"/>
          <ac:spMkLst>
            <pc:docMk/>
            <pc:sldMk cId="4178086030" sldId="4237"/>
            <ac:spMk id="19" creationId="{28264193-DB57-9088-98B9-CE25174D4BBB}"/>
          </ac:spMkLst>
        </pc:spChg>
        <pc:spChg chg="add del mod">
          <ac:chgData name="Sudarshan Chakravarthi" userId="9632d19e-631d-46a5-9e9a-d9cc496f17d0" providerId="ADAL" clId="{2C4172DD-125A-4E75-A2B7-D5C88335FECF}" dt="2022-05-24T11:19:08.108" v="3571"/>
          <ac:spMkLst>
            <pc:docMk/>
            <pc:sldMk cId="4178086030" sldId="4237"/>
            <ac:spMk id="20" creationId="{AB6A8E7C-DF97-1907-0DFE-FD48EF28569A}"/>
          </ac:spMkLst>
        </pc:spChg>
        <pc:spChg chg="add del mod">
          <ac:chgData name="Sudarshan Chakravarthi" userId="9632d19e-631d-46a5-9e9a-d9cc496f17d0" providerId="ADAL" clId="{2C4172DD-125A-4E75-A2B7-D5C88335FECF}" dt="2022-05-24T11:19:08.108" v="3571"/>
          <ac:spMkLst>
            <pc:docMk/>
            <pc:sldMk cId="4178086030" sldId="4237"/>
            <ac:spMk id="21" creationId="{674D659F-79A0-FE16-1C91-96CA5A6A1347}"/>
          </ac:spMkLst>
        </pc:spChg>
        <pc:spChg chg="add del mod">
          <ac:chgData name="Sudarshan Chakravarthi" userId="9632d19e-631d-46a5-9e9a-d9cc496f17d0" providerId="ADAL" clId="{2C4172DD-125A-4E75-A2B7-D5C88335FECF}" dt="2022-05-24T11:19:08.108" v="3571"/>
          <ac:spMkLst>
            <pc:docMk/>
            <pc:sldMk cId="4178086030" sldId="4237"/>
            <ac:spMk id="22" creationId="{13C8207C-CAE5-5616-E587-6FE51828C234}"/>
          </ac:spMkLst>
        </pc:spChg>
        <pc:spChg chg="add del mod">
          <ac:chgData name="Sudarshan Chakravarthi" userId="9632d19e-631d-46a5-9e9a-d9cc496f17d0" providerId="ADAL" clId="{2C4172DD-125A-4E75-A2B7-D5C88335FECF}" dt="2022-05-24T11:19:08.108" v="3571"/>
          <ac:spMkLst>
            <pc:docMk/>
            <pc:sldMk cId="4178086030" sldId="4237"/>
            <ac:spMk id="23" creationId="{7C1EB77A-A413-2193-DBA3-DECD76C781F9}"/>
          </ac:spMkLst>
        </pc:spChg>
        <pc:spChg chg="add del mod">
          <ac:chgData name="Sudarshan Chakravarthi" userId="9632d19e-631d-46a5-9e9a-d9cc496f17d0" providerId="ADAL" clId="{2C4172DD-125A-4E75-A2B7-D5C88335FECF}" dt="2022-05-24T11:19:08.108" v="3571"/>
          <ac:spMkLst>
            <pc:docMk/>
            <pc:sldMk cId="4178086030" sldId="4237"/>
            <ac:spMk id="24" creationId="{1D614950-3ADE-2E2C-08AD-6192DFE46DBA}"/>
          </ac:spMkLst>
        </pc:spChg>
        <pc:spChg chg="add del mod">
          <ac:chgData name="Sudarshan Chakravarthi" userId="9632d19e-631d-46a5-9e9a-d9cc496f17d0" providerId="ADAL" clId="{2C4172DD-125A-4E75-A2B7-D5C88335FECF}" dt="2022-05-24T11:19:08.108" v="3571"/>
          <ac:spMkLst>
            <pc:docMk/>
            <pc:sldMk cId="4178086030" sldId="4237"/>
            <ac:spMk id="25" creationId="{27CDFDD7-46BF-1AFA-A756-6CE43A565A10}"/>
          </ac:spMkLst>
        </pc:spChg>
        <pc:spChg chg="add del mod">
          <ac:chgData name="Sudarshan Chakravarthi" userId="9632d19e-631d-46a5-9e9a-d9cc496f17d0" providerId="ADAL" clId="{2C4172DD-125A-4E75-A2B7-D5C88335FECF}" dt="2022-05-24T11:19:08.108" v="3571"/>
          <ac:spMkLst>
            <pc:docMk/>
            <pc:sldMk cId="4178086030" sldId="4237"/>
            <ac:spMk id="26" creationId="{2B18819F-8170-3AC8-3026-BBD603F07BD7}"/>
          </ac:spMkLst>
        </pc:spChg>
        <pc:spChg chg="add del mod">
          <ac:chgData name="Sudarshan Chakravarthi" userId="9632d19e-631d-46a5-9e9a-d9cc496f17d0" providerId="ADAL" clId="{2C4172DD-125A-4E75-A2B7-D5C88335FECF}" dt="2022-05-24T11:19:07.540" v="3570"/>
          <ac:spMkLst>
            <pc:docMk/>
            <pc:sldMk cId="4178086030" sldId="4237"/>
            <ac:spMk id="31" creationId="{5FC79E7D-58A0-F3B2-C4C2-4B51D86EFDEB}"/>
          </ac:spMkLst>
        </pc:spChg>
        <pc:spChg chg="add del mod">
          <ac:chgData name="Sudarshan Chakravarthi" userId="9632d19e-631d-46a5-9e9a-d9cc496f17d0" providerId="ADAL" clId="{2C4172DD-125A-4E75-A2B7-D5C88335FECF}" dt="2022-05-24T11:19:07.540" v="3570"/>
          <ac:spMkLst>
            <pc:docMk/>
            <pc:sldMk cId="4178086030" sldId="4237"/>
            <ac:spMk id="32" creationId="{AABAFC8A-5F44-A255-3A5D-1BAE7DCD5A1A}"/>
          </ac:spMkLst>
        </pc:spChg>
        <pc:spChg chg="add del mod">
          <ac:chgData name="Sudarshan Chakravarthi" userId="9632d19e-631d-46a5-9e9a-d9cc496f17d0" providerId="ADAL" clId="{2C4172DD-125A-4E75-A2B7-D5C88335FECF}" dt="2022-05-24T11:19:07.540" v="3570"/>
          <ac:spMkLst>
            <pc:docMk/>
            <pc:sldMk cId="4178086030" sldId="4237"/>
            <ac:spMk id="33" creationId="{F2370A22-CF26-0455-8481-2614C4D1E2B0}"/>
          </ac:spMkLst>
        </pc:spChg>
        <pc:spChg chg="add del mod">
          <ac:chgData name="Sudarshan Chakravarthi" userId="9632d19e-631d-46a5-9e9a-d9cc496f17d0" providerId="ADAL" clId="{2C4172DD-125A-4E75-A2B7-D5C88335FECF}" dt="2022-05-24T11:19:07.540" v="3570"/>
          <ac:spMkLst>
            <pc:docMk/>
            <pc:sldMk cId="4178086030" sldId="4237"/>
            <ac:spMk id="34" creationId="{2925366F-4E02-7A52-CD45-3A0D2CF61E07}"/>
          </ac:spMkLst>
        </pc:spChg>
        <pc:spChg chg="add del mod">
          <ac:chgData name="Sudarshan Chakravarthi" userId="9632d19e-631d-46a5-9e9a-d9cc496f17d0" providerId="ADAL" clId="{2C4172DD-125A-4E75-A2B7-D5C88335FECF}" dt="2022-05-24T11:19:07.540" v="3570"/>
          <ac:spMkLst>
            <pc:docMk/>
            <pc:sldMk cId="4178086030" sldId="4237"/>
            <ac:spMk id="35" creationId="{D7ED5BB4-C288-63EB-1FF1-6B8CA20EE89C}"/>
          </ac:spMkLst>
        </pc:spChg>
        <pc:spChg chg="add del mod">
          <ac:chgData name="Sudarshan Chakravarthi" userId="9632d19e-631d-46a5-9e9a-d9cc496f17d0" providerId="ADAL" clId="{2C4172DD-125A-4E75-A2B7-D5C88335FECF}" dt="2022-05-24T11:19:07.540" v="3570"/>
          <ac:spMkLst>
            <pc:docMk/>
            <pc:sldMk cId="4178086030" sldId="4237"/>
            <ac:spMk id="36" creationId="{B46090D4-236E-7194-A41A-CDE34AE3C4F4}"/>
          </ac:spMkLst>
        </pc:spChg>
        <pc:spChg chg="add del mod">
          <ac:chgData name="Sudarshan Chakravarthi" userId="9632d19e-631d-46a5-9e9a-d9cc496f17d0" providerId="ADAL" clId="{2C4172DD-125A-4E75-A2B7-D5C88335FECF}" dt="2022-05-24T11:19:07.540" v="3570"/>
          <ac:spMkLst>
            <pc:docMk/>
            <pc:sldMk cId="4178086030" sldId="4237"/>
            <ac:spMk id="37" creationId="{A230D1DA-4EB5-EDC1-A8BA-DA005872894C}"/>
          </ac:spMkLst>
        </pc:spChg>
        <pc:spChg chg="add del mod">
          <ac:chgData name="Sudarshan Chakravarthi" userId="9632d19e-631d-46a5-9e9a-d9cc496f17d0" providerId="ADAL" clId="{2C4172DD-125A-4E75-A2B7-D5C88335FECF}" dt="2022-05-24T11:19:07.540" v="3570"/>
          <ac:spMkLst>
            <pc:docMk/>
            <pc:sldMk cId="4178086030" sldId="4237"/>
            <ac:spMk id="38" creationId="{6628F1E1-D180-E680-2C33-F82D5273A866}"/>
          </ac:spMkLst>
        </pc:spChg>
        <pc:spChg chg="add del mod">
          <ac:chgData name="Sudarshan Chakravarthi" userId="9632d19e-631d-46a5-9e9a-d9cc496f17d0" providerId="ADAL" clId="{2C4172DD-125A-4E75-A2B7-D5C88335FECF}" dt="2022-05-24T11:19:07.540" v="3570"/>
          <ac:spMkLst>
            <pc:docMk/>
            <pc:sldMk cId="4178086030" sldId="4237"/>
            <ac:spMk id="39" creationId="{1F718F23-5D1A-1B3A-FB79-CAF2140A831B}"/>
          </ac:spMkLst>
        </pc:spChg>
        <pc:spChg chg="add mod">
          <ac:chgData name="Sudarshan Chakravarthi" userId="9632d19e-631d-46a5-9e9a-d9cc496f17d0" providerId="ADAL" clId="{2C4172DD-125A-4E75-A2B7-D5C88335FECF}" dt="2022-07-06T06:51:40.138" v="14015" actId="2711"/>
          <ac:spMkLst>
            <pc:docMk/>
            <pc:sldMk cId="4178086030" sldId="4237"/>
            <ac:spMk id="39" creationId="{D2ED9D1F-BEB8-3860-A4F7-456B8B6A442A}"/>
          </ac:spMkLst>
        </pc:spChg>
        <pc:spChg chg="add del mod">
          <ac:chgData name="Sudarshan Chakravarthi" userId="9632d19e-631d-46a5-9e9a-d9cc496f17d0" providerId="ADAL" clId="{2C4172DD-125A-4E75-A2B7-D5C88335FECF}" dt="2022-05-24T11:19:07.540" v="3570"/>
          <ac:spMkLst>
            <pc:docMk/>
            <pc:sldMk cId="4178086030" sldId="4237"/>
            <ac:spMk id="40" creationId="{3D1312B3-966D-C4E7-68C6-27B678F101A3}"/>
          </ac:spMkLst>
        </pc:spChg>
        <pc:spChg chg="add del mod">
          <ac:chgData name="Sudarshan Chakravarthi" userId="9632d19e-631d-46a5-9e9a-d9cc496f17d0" providerId="ADAL" clId="{2C4172DD-125A-4E75-A2B7-D5C88335FECF}" dt="2022-05-24T11:19:07.540" v="3570"/>
          <ac:spMkLst>
            <pc:docMk/>
            <pc:sldMk cId="4178086030" sldId="4237"/>
            <ac:spMk id="41" creationId="{E43DCE56-5AD9-4E16-01A0-9CDA4DC2C919}"/>
          </ac:spMkLst>
        </pc:spChg>
        <pc:spChg chg="add del mod">
          <ac:chgData name="Sudarshan Chakravarthi" userId="9632d19e-631d-46a5-9e9a-d9cc496f17d0" providerId="ADAL" clId="{2C4172DD-125A-4E75-A2B7-D5C88335FECF}" dt="2022-05-24T11:19:07.540" v="3570"/>
          <ac:spMkLst>
            <pc:docMk/>
            <pc:sldMk cId="4178086030" sldId="4237"/>
            <ac:spMk id="42" creationId="{977FA569-2F2C-BFDA-CFDC-B2FF2C0DDFD0}"/>
          </ac:spMkLst>
        </pc:spChg>
        <pc:spChg chg="add del mod">
          <ac:chgData name="Sudarshan Chakravarthi" userId="9632d19e-631d-46a5-9e9a-d9cc496f17d0" providerId="ADAL" clId="{2C4172DD-125A-4E75-A2B7-D5C88335FECF}" dt="2022-05-24T11:19:07.540" v="3570"/>
          <ac:spMkLst>
            <pc:docMk/>
            <pc:sldMk cId="4178086030" sldId="4237"/>
            <ac:spMk id="43" creationId="{93DD8AC4-3E7D-1497-F2EE-C726ED2FE694}"/>
          </ac:spMkLst>
        </pc:spChg>
        <pc:spChg chg="add del mod">
          <ac:chgData name="Sudarshan Chakravarthi" userId="9632d19e-631d-46a5-9e9a-d9cc496f17d0" providerId="ADAL" clId="{2C4172DD-125A-4E75-A2B7-D5C88335FECF}" dt="2022-05-24T11:19:07.540" v="3570"/>
          <ac:spMkLst>
            <pc:docMk/>
            <pc:sldMk cId="4178086030" sldId="4237"/>
            <ac:spMk id="44" creationId="{347CA70E-78D8-5981-984F-54C3BF3AAD25}"/>
          </ac:spMkLst>
        </pc:spChg>
        <pc:spChg chg="add del mod">
          <ac:chgData name="Sudarshan Chakravarthi" userId="9632d19e-631d-46a5-9e9a-d9cc496f17d0" providerId="ADAL" clId="{2C4172DD-125A-4E75-A2B7-D5C88335FECF}" dt="2022-05-24T11:19:07.540" v="3570"/>
          <ac:spMkLst>
            <pc:docMk/>
            <pc:sldMk cId="4178086030" sldId="4237"/>
            <ac:spMk id="45" creationId="{499E365C-6BF7-4F4D-0A86-C75224423DEB}"/>
          </ac:spMkLst>
        </pc:spChg>
        <pc:spChg chg="add del mod">
          <ac:chgData name="Sudarshan Chakravarthi" userId="9632d19e-631d-46a5-9e9a-d9cc496f17d0" providerId="ADAL" clId="{2C4172DD-125A-4E75-A2B7-D5C88335FECF}" dt="2022-05-24T11:19:07.540" v="3570"/>
          <ac:spMkLst>
            <pc:docMk/>
            <pc:sldMk cId="4178086030" sldId="4237"/>
            <ac:spMk id="46" creationId="{179A6BD9-4D46-04E8-7272-8A6CB72F87D7}"/>
          </ac:spMkLst>
        </pc:spChg>
        <pc:spChg chg="add del mod">
          <ac:chgData name="Sudarshan Chakravarthi" userId="9632d19e-631d-46a5-9e9a-d9cc496f17d0" providerId="ADAL" clId="{2C4172DD-125A-4E75-A2B7-D5C88335FECF}" dt="2022-05-24T11:19:07.540" v="3570"/>
          <ac:spMkLst>
            <pc:docMk/>
            <pc:sldMk cId="4178086030" sldId="4237"/>
            <ac:spMk id="47" creationId="{9458D021-D732-ABBE-F2BD-82B9830484AD}"/>
          </ac:spMkLst>
        </pc:spChg>
        <pc:spChg chg="add del mod">
          <ac:chgData name="Sudarshan Chakravarthi" userId="9632d19e-631d-46a5-9e9a-d9cc496f17d0" providerId="ADAL" clId="{2C4172DD-125A-4E75-A2B7-D5C88335FECF}" dt="2022-05-24T11:19:07.540" v="3570"/>
          <ac:spMkLst>
            <pc:docMk/>
            <pc:sldMk cId="4178086030" sldId="4237"/>
            <ac:spMk id="48" creationId="{A60A63A5-38B9-CCDC-1B3D-10024C36049F}"/>
          </ac:spMkLst>
        </pc:spChg>
        <pc:spChg chg="add del mod">
          <ac:chgData name="Sudarshan Chakravarthi" userId="9632d19e-631d-46a5-9e9a-d9cc496f17d0" providerId="ADAL" clId="{2C4172DD-125A-4E75-A2B7-D5C88335FECF}" dt="2022-05-24T11:19:07.540" v="3570"/>
          <ac:spMkLst>
            <pc:docMk/>
            <pc:sldMk cId="4178086030" sldId="4237"/>
            <ac:spMk id="49" creationId="{32D7B3FE-E451-6D49-95A9-A9E95CAA99E7}"/>
          </ac:spMkLst>
        </pc:spChg>
        <pc:spChg chg="add del mod">
          <ac:chgData name="Sudarshan Chakravarthi" userId="9632d19e-631d-46a5-9e9a-d9cc496f17d0" providerId="ADAL" clId="{2C4172DD-125A-4E75-A2B7-D5C88335FECF}" dt="2022-05-24T11:19:07.540" v="3570"/>
          <ac:spMkLst>
            <pc:docMk/>
            <pc:sldMk cId="4178086030" sldId="4237"/>
            <ac:spMk id="50" creationId="{D7C9C104-BD2D-7BE8-62E5-9941452637D8}"/>
          </ac:spMkLst>
        </pc:spChg>
        <pc:spChg chg="add mod">
          <ac:chgData name="Sudarshan Chakravarthi" userId="9632d19e-631d-46a5-9e9a-d9cc496f17d0" providerId="ADAL" clId="{2C4172DD-125A-4E75-A2B7-D5C88335FECF}" dt="2022-08-22T13:22:36.345" v="14507" actId="207"/>
          <ac:spMkLst>
            <pc:docMk/>
            <pc:sldMk cId="4178086030" sldId="4237"/>
            <ac:spMk id="55" creationId="{100C2EF8-ADCC-9365-7518-9961B9682B0C}"/>
          </ac:spMkLst>
        </pc:spChg>
        <pc:spChg chg="add mod">
          <ac:chgData name="Sudarshan Chakravarthi" userId="9632d19e-631d-46a5-9e9a-d9cc496f17d0" providerId="ADAL" clId="{2C4172DD-125A-4E75-A2B7-D5C88335FECF}" dt="2022-08-22T13:22:41.782" v="14508" actId="207"/>
          <ac:spMkLst>
            <pc:docMk/>
            <pc:sldMk cId="4178086030" sldId="4237"/>
            <ac:spMk id="56" creationId="{43598049-0901-FD2A-35BE-C904621E55AF}"/>
          </ac:spMkLst>
        </pc:spChg>
        <pc:spChg chg="add mod">
          <ac:chgData name="Sudarshan Chakravarthi" userId="9632d19e-631d-46a5-9e9a-d9cc496f17d0" providerId="ADAL" clId="{2C4172DD-125A-4E75-A2B7-D5C88335FECF}" dt="2022-07-06T06:51:40.138" v="14015" actId="2711"/>
          <ac:spMkLst>
            <pc:docMk/>
            <pc:sldMk cId="4178086030" sldId="4237"/>
            <ac:spMk id="57" creationId="{95D87E73-7CE5-E9CB-B8ED-203FFF377FA4}"/>
          </ac:spMkLst>
        </pc:spChg>
        <pc:spChg chg="add mod">
          <ac:chgData name="Sudarshan Chakravarthi" userId="9632d19e-631d-46a5-9e9a-d9cc496f17d0" providerId="ADAL" clId="{2C4172DD-125A-4E75-A2B7-D5C88335FECF}" dt="2022-08-22T13:22:45.909" v="14509" actId="207"/>
          <ac:spMkLst>
            <pc:docMk/>
            <pc:sldMk cId="4178086030" sldId="4237"/>
            <ac:spMk id="58" creationId="{27DAF07B-D365-53F6-5CA2-0B41A253B93D}"/>
          </ac:spMkLst>
        </pc:spChg>
        <pc:spChg chg="add del mod">
          <ac:chgData name="Sudarshan Chakravarthi" userId="9632d19e-631d-46a5-9e9a-d9cc496f17d0" providerId="ADAL" clId="{2C4172DD-125A-4E75-A2B7-D5C88335FECF}" dt="2022-05-24T11:19:33.933" v="3574" actId="478"/>
          <ac:spMkLst>
            <pc:docMk/>
            <pc:sldMk cId="4178086030" sldId="4237"/>
            <ac:spMk id="59" creationId="{69D3D08D-26AC-5A75-DCEF-82D20E13567C}"/>
          </ac:spMkLst>
        </pc:spChg>
        <pc:spChg chg="add mod">
          <ac:chgData name="Sudarshan Chakravarthi" userId="9632d19e-631d-46a5-9e9a-d9cc496f17d0" providerId="ADAL" clId="{2C4172DD-125A-4E75-A2B7-D5C88335FECF}" dt="2022-07-06T06:51:40.138" v="14015" actId="2711"/>
          <ac:spMkLst>
            <pc:docMk/>
            <pc:sldMk cId="4178086030" sldId="4237"/>
            <ac:spMk id="60" creationId="{4078F8C3-B3C6-80A8-90FA-5650B26CB20F}"/>
          </ac:spMkLst>
        </pc:spChg>
        <pc:spChg chg="add mod">
          <ac:chgData name="Sudarshan Chakravarthi" userId="9632d19e-631d-46a5-9e9a-d9cc496f17d0" providerId="ADAL" clId="{2C4172DD-125A-4E75-A2B7-D5C88335FECF}" dt="2022-07-06T06:51:40.138" v="14015" actId="2711"/>
          <ac:spMkLst>
            <pc:docMk/>
            <pc:sldMk cId="4178086030" sldId="4237"/>
            <ac:spMk id="61" creationId="{238874AA-52F9-5C14-35A0-D06803A9B3A4}"/>
          </ac:spMkLst>
        </pc:spChg>
        <pc:spChg chg="add del mod">
          <ac:chgData name="Sudarshan Chakravarthi" userId="9632d19e-631d-46a5-9e9a-d9cc496f17d0" providerId="ADAL" clId="{2C4172DD-125A-4E75-A2B7-D5C88335FECF}" dt="2022-05-24T11:20:40.360" v="3684" actId="478"/>
          <ac:spMkLst>
            <pc:docMk/>
            <pc:sldMk cId="4178086030" sldId="4237"/>
            <ac:spMk id="62" creationId="{9F19F7C9-BC72-3270-6B63-E99C030B19D2}"/>
          </ac:spMkLst>
        </pc:spChg>
        <pc:spChg chg="add del mod">
          <ac:chgData name="Sudarshan Chakravarthi" userId="9632d19e-631d-46a5-9e9a-d9cc496f17d0" providerId="ADAL" clId="{2C4172DD-125A-4E75-A2B7-D5C88335FECF}" dt="2022-05-24T11:20:40.360" v="3684" actId="478"/>
          <ac:spMkLst>
            <pc:docMk/>
            <pc:sldMk cId="4178086030" sldId="4237"/>
            <ac:spMk id="63" creationId="{8F68F724-2FD2-9419-1F37-AB5EFCFC2994}"/>
          </ac:spMkLst>
        </pc:spChg>
        <pc:spChg chg="add mod">
          <ac:chgData name="Sudarshan Chakravarthi" userId="9632d19e-631d-46a5-9e9a-d9cc496f17d0" providerId="ADAL" clId="{2C4172DD-125A-4E75-A2B7-D5C88335FECF}" dt="2022-07-06T06:51:40.138" v="14015" actId="2711"/>
          <ac:spMkLst>
            <pc:docMk/>
            <pc:sldMk cId="4178086030" sldId="4237"/>
            <ac:spMk id="64" creationId="{D2809775-326D-691D-01ED-CC147BF2A08D}"/>
          </ac:spMkLst>
        </pc:spChg>
        <pc:spChg chg="add mod">
          <ac:chgData name="Sudarshan Chakravarthi" userId="9632d19e-631d-46a5-9e9a-d9cc496f17d0" providerId="ADAL" clId="{2C4172DD-125A-4E75-A2B7-D5C88335FECF}" dt="2022-07-06T06:51:40.138" v="14015" actId="2711"/>
          <ac:spMkLst>
            <pc:docMk/>
            <pc:sldMk cId="4178086030" sldId="4237"/>
            <ac:spMk id="65" creationId="{2B1BCE20-289D-CAE5-4318-8EA25959484B}"/>
          </ac:spMkLst>
        </pc:spChg>
        <pc:spChg chg="add mod">
          <ac:chgData name="Sudarshan Chakravarthi" userId="9632d19e-631d-46a5-9e9a-d9cc496f17d0" providerId="ADAL" clId="{2C4172DD-125A-4E75-A2B7-D5C88335FECF}" dt="2022-07-06T06:51:40.138" v="14015" actId="2711"/>
          <ac:spMkLst>
            <pc:docMk/>
            <pc:sldMk cId="4178086030" sldId="4237"/>
            <ac:spMk id="66" creationId="{941B5E74-3FBA-8262-84F6-10915A1440CC}"/>
          </ac:spMkLst>
        </pc:spChg>
        <pc:spChg chg="add mod">
          <ac:chgData name="Sudarshan Chakravarthi" userId="9632d19e-631d-46a5-9e9a-d9cc496f17d0" providerId="ADAL" clId="{2C4172DD-125A-4E75-A2B7-D5C88335FECF}" dt="2022-07-06T06:51:40.138" v="14015" actId="2711"/>
          <ac:spMkLst>
            <pc:docMk/>
            <pc:sldMk cId="4178086030" sldId="4237"/>
            <ac:spMk id="67" creationId="{B6D0E9AA-3DFD-E1DA-F75B-9FC834BFBA4D}"/>
          </ac:spMkLst>
        </pc:spChg>
        <pc:spChg chg="add mod">
          <ac:chgData name="Sudarshan Chakravarthi" userId="9632d19e-631d-46a5-9e9a-d9cc496f17d0" providerId="ADAL" clId="{2C4172DD-125A-4E75-A2B7-D5C88335FECF}" dt="2022-07-06T06:51:40.138" v="14015" actId="2711"/>
          <ac:spMkLst>
            <pc:docMk/>
            <pc:sldMk cId="4178086030" sldId="4237"/>
            <ac:spMk id="68" creationId="{E30C169C-ABD1-4F39-13D5-4995FA2BBCD5}"/>
          </ac:spMkLst>
        </pc:spChg>
        <pc:spChg chg="add mod">
          <ac:chgData name="Sudarshan Chakravarthi" userId="9632d19e-631d-46a5-9e9a-d9cc496f17d0" providerId="ADAL" clId="{2C4172DD-125A-4E75-A2B7-D5C88335FECF}" dt="2022-07-06T06:51:40.138" v="14015" actId="2711"/>
          <ac:spMkLst>
            <pc:docMk/>
            <pc:sldMk cId="4178086030" sldId="4237"/>
            <ac:spMk id="69" creationId="{3D3D2F42-A89A-215D-6EF3-434D463E55E0}"/>
          </ac:spMkLst>
        </pc:spChg>
        <pc:spChg chg="add mod">
          <ac:chgData name="Sudarshan Chakravarthi" userId="9632d19e-631d-46a5-9e9a-d9cc496f17d0" providerId="ADAL" clId="{2C4172DD-125A-4E75-A2B7-D5C88335FECF}" dt="2022-07-06T06:51:40.138" v="14015" actId="2711"/>
          <ac:spMkLst>
            <pc:docMk/>
            <pc:sldMk cId="4178086030" sldId="4237"/>
            <ac:spMk id="70" creationId="{32B29E2A-6D7E-861C-AC14-3E172DD558C0}"/>
          </ac:spMkLst>
        </pc:spChg>
        <pc:spChg chg="add mod">
          <ac:chgData name="Sudarshan Chakravarthi" userId="9632d19e-631d-46a5-9e9a-d9cc496f17d0" providerId="ADAL" clId="{2C4172DD-125A-4E75-A2B7-D5C88335FECF}" dt="2022-07-06T06:51:40.138" v="14015" actId="2711"/>
          <ac:spMkLst>
            <pc:docMk/>
            <pc:sldMk cId="4178086030" sldId="4237"/>
            <ac:spMk id="71" creationId="{65793BBB-AFB6-BFB4-2599-DC547EE2614C}"/>
          </ac:spMkLst>
        </pc:spChg>
        <pc:spChg chg="add mod">
          <ac:chgData name="Sudarshan Chakravarthi" userId="9632d19e-631d-46a5-9e9a-d9cc496f17d0" providerId="ADAL" clId="{2C4172DD-125A-4E75-A2B7-D5C88335FECF}" dt="2022-07-06T06:51:40.138" v="14015" actId="2711"/>
          <ac:spMkLst>
            <pc:docMk/>
            <pc:sldMk cId="4178086030" sldId="4237"/>
            <ac:spMk id="72" creationId="{09A1899F-3968-F87D-1DE0-0DACBC21882B}"/>
          </ac:spMkLst>
        </pc:spChg>
        <pc:spChg chg="add del mod">
          <ac:chgData name="Sudarshan Chakravarthi" userId="9632d19e-631d-46a5-9e9a-d9cc496f17d0" providerId="ADAL" clId="{2C4172DD-125A-4E75-A2B7-D5C88335FECF}" dt="2022-05-24T11:24:03.846" v="3730" actId="478"/>
          <ac:spMkLst>
            <pc:docMk/>
            <pc:sldMk cId="4178086030" sldId="4237"/>
            <ac:spMk id="73" creationId="{AC1111AA-2577-11E8-B6FB-0A3496510D58}"/>
          </ac:spMkLst>
        </pc:spChg>
        <pc:spChg chg="add mod">
          <ac:chgData name="Sudarshan Chakravarthi" userId="9632d19e-631d-46a5-9e9a-d9cc496f17d0" providerId="ADAL" clId="{2C4172DD-125A-4E75-A2B7-D5C88335FECF}" dt="2022-07-06T06:51:40.138" v="14015" actId="2711"/>
          <ac:spMkLst>
            <pc:docMk/>
            <pc:sldMk cId="4178086030" sldId="4237"/>
            <ac:spMk id="74" creationId="{3292338F-CD7E-2740-F0FE-591D516D33B2}"/>
          </ac:spMkLst>
        </pc:spChg>
        <pc:spChg chg="add del mod">
          <ac:chgData name="Sudarshan Chakravarthi" userId="9632d19e-631d-46a5-9e9a-d9cc496f17d0" providerId="ADAL" clId="{2C4172DD-125A-4E75-A2B7-D5C88335FECF}" dt="2022-05-24T11:24:56.964" v="3780" actId="478"/>
          <ac:spMkLst>
            <pc:docMk/>
            <pc:sldMk cId="4178086030" sldId="4237"/>
            <ac:spMk id="75" creationId="{168F12DA-1D82-AF94-E6E9-92E1FC957E0C}"/>
          </ac:spMkLst>
        </pc:spChg>
        <pc:spChg chg="add mod">
          <ac:chgData name="Sudarshan Chakravarthi" userId="9632d19e-631d-46a5-9e9a-d9cc496f17d0" providerId="ADAL" clId="{2C4172DD-125A-4E75-A2B7-D5C88335FECF}" dt="2022-07-06T06:51:40.138" v="14015" actId="2711"/>
          <ac:spMkLst>
            <pc:docMk/>
            <pc:sldMk cId="4178086030" sldId="4237"/>
            <ac:spMk id="78" creationId="{F59B6967-1ADE-DB91-4BE6-7D6C48264060}"/>
          </ac:spMkLst>
        </pc:spChg>
        <pc:spChg chg="add mod">
          <ac:chgData name="Sudarshan Chakravarthi" userId="9632d19e-631d-46a5-9e9a-d9cc496f17d0" providerId="ADAL" clId="{2C4172DD-125A-4E75-A2B7-D5C88335FECF}" dt="2022-07-06T06:51:40.138" v="14015" actId="2711"/>
          <ac:spMkLst>
            <pc:docMk/>
            <pc:sldMk cId="4178086030" sldId="4237"/>
            <ac:spMk id="79" creationId="{B26B413B-97B5-0C7F-806D-59A249134DE2}"/>
          </ac:spMkLst>
        </pc:spChg>
        <pc:spChg chg="add mod">
          <ac:chgData name="Sudarshan Chakravarthi" userId="9632d19e-631d-46a5-9e9a-d9cc496f17d0" providerId="ADAL" clId="{2C4172DD-125A-4E75-A2B7-D5C88335FECF}" dt="2022-07-06T06:51:40.138" v="14015" actId="2711"/>
          <ac:spMkLst>
            <pc:docMk/>
            <pc:sldMk cId="4178086030" sldId="4237"/>
            <ac:spMk id="80" creationId="{86699113-AECF-F280-BCEC-E7AE307D5A42}"/>
          </ac:spMkLst>
        </pc:spChg>
        <pc:spChg chg="add mod">
          <ac:chgData name="Sudarshan Chakravarthi" userId="9632d19e-631d-46a5-9e9a-d9cc496f17d0" providerId="ADAL" clId="{2C4172DD-125A-4E75-A2B7-D5C88335FECF}" dt="2022-07-06T06:51:40.138" v="14015" actId="2711"/>
          <ac:spMkLst>
            <pc:docMk/>
            <pc:sldMk cId="4178086030" sldId="4237"/>
            <ac:spMk id="81" creationId="{8919D369-3835-2D6B-0375-89EDAD194EBE}"/>
          </ac:spMkLst>
        </pc:spChg>
        <pc:spChg chg="add mod">
          <ac:chgData name="Sudarshan Chakravarthi" userId="9632d19e-631d-46a5-9e9a-d9cc496f17d0" providerId="ADAL" clId="{2C4172DD-125A-4E75-A2B7-D5C88335FECF}" dt="2022-07-06T06:51:40.138" v="14015" actId="2711"/>
          <ac:spMkLst>
            <pc:docMk/>
            <pc:sldMk cId="4178086030" sldId="4237"/>
            <ac:spMk id="82" creationId="{1E79FD6B-3326-F303-C709-D1EEB3F237DA}"/>
          </ac:spMkLst>
        </pc:spChg>
        <pc:spChg chg="add mod">
          <ac:chgData name="Sudarshan Chakravarthi" userId="9632d19e-631d-46a5-9e9a-d9cc496f17d0" providerId="ADAL" clId="{2C4172DD-125A-4E75-A2B7-D5C88335FECF}" dt="2022-07-06T06:51:40.138" v="14015" actId="2711"/>
          <ac:spMkLst>
            <pc:docMk/>
            <pc:sldMk cId="4178086030" sldId="4237"/>
            <ac:spMk id="83" creationId="{B6146C61-A420-3117-890A-67D352F1B285}"/>
          </ac:spMkLst>
        </pc:spChg>
        <pc:spChg chg="add mod">
          <ac:chgData name="Sudarshan Chakravarthi" userId="9632d19e-631d-46a5-9e9a-d9cc496f17d0" providerId="ADAL" clId="{2C4172DD-125A-4E75-A2B7-D5C88335FECF}" dt="2022-07-06T06:51:40.138" v="14015" actId="2711"/>
          <ac:spMkLst>
            <pc:docMk/>
            <pc:sldMk cId="4178086030" sldId="4237"/>
            <ac:spMk id="84" creationId="{BD2AC44A-C6FC-BAD7-0B32-CF7A334F3193}"/>
          </ac:spMkLst>
        </pc:spChg>
        <pc:spChg chg="add mod">
          <ac:chgData name="Sudarshan Chakravarthi" userId="9632d19e-631d-46a5-9e9a-d9cc496f17d0" providerId="ADAL" clId="{2C4172DD-125A-4E75-A2B7-D5C88335FECF}" dt="2022-07-06T06:51:40.138" v="14015" actId="2711"/>
          <ac:spMkLst>
            <pc:docMk/>
            <pc:sldMk cId="4178086030" sldId="4237"/>
            <ac:spMk id="85" creationId="{AA8F741E-3C13-17CB-308F-FBAE7984FC2E}"/>
          </ac:spMkLst>
        </pc:spChg>
        <pc:spChg chg="add mod">
          <ac:chgData name="Sudarshan Chakravarthi" userId="9632d19e-631d-46a5-9e9a-d9cc496f17d0" providerId="ADAL" clId="{2C4172DD-125A-4E75-A2B7-D5C88335FECF}" dt="2022-07-06T06:51:40.138" v="14015" actId="2711"/>
          <ac:spMkLst>
            <pc:docMk/>
            <pc:sldMk cId="4178086030" sldId="4237"/>
            <ac:spMk id="86" creationId="{1B5DFD25-9B2F-4659-3BE8-048B1E7355D3}"/>
          </ac:spMkLst>
        </pc:spChg>
        <pc:spChg chg="add mod">
          <ac:chgData name="Sudarshan Chakravarthi" userId="9632d19e-631d-46a5-9e9a-d9cc496f17d0" providerId="ADAL" clId="{2C4172DD-125A-4E75-A2B7-D5C88335FECF}" dt="2022-07-06T06:51:40.138" v="14015" actId="2711"/>
          <ac:spMkLst>
            <pc:docMk/>
            <pc:sldMk cId="4178086030" sldId="4237"/>
            <ac:spMk id="87" creationId="{3BC2291A-EADC-AB87-0650-26C41C64BC2C}"/>
          </ac:spMkLst>
        </pc:spChg>
        <pc:spChg chg="add mod">
          <ac:chgData name="Sudarshan Chakravarthi" userId="9632d19e-631d-46a5-9e9a-d9cc496f17d0" providerId="ADAL" clId="{2C4172DD-125A-4E75-A2B7-D5C88335FECF}" dt="2022-07-06T06:51:40.138" v="14015" actId="2711"/>
          <ac:spMkLst>
            <pc:docMk/>
            <pc:sldMk cId="4178086030" sldId="4237"/>
            <ac:spMk id="88" creationId="{61B037EA-429E-0714-572A-8C514786EEBC}"/>
          </ac:spMkLst>
        </pc:spChg>
        <pc:spChg chg="add mod">
          <ac:chgData name="Sudarshan Chakravarthi" userId="9632d19e-631d-46a5-9e9a-d9cc496f17d0" providerId="ADAL" clId="{2C4172DD-125A-4E75-A2B7-D5C88335FECF}" dt="2022-07-06T06:51:40.138" v="14015" actId="2711"/>
          <ac:spMkLst>
            <pc:docMk/>
            <pc:sldMk cId="4178086030" sldId="4237"/>
            <ac:spMk id="89" creationId="{A3DAE873-B712-6203-9294-8E4156A8BFC4}"/>
          </ac:spMkLst>
        </pc:spChg>
        <pc:spChg chg="add mod">
          <ac:chgData name="Sudarshan Chakravarthi" userId="9632d19e-631d-46a5-9e9a-d9cc496f17d0" providerId="ADAL" clId="{2C4172DD-125A-4E75-A2B7-D5C88335FECF}" dt="2022-07-06T06:51:40.138" v="14015" actId="2711"/>
          <ac:spMkLst>
            <pc:docMk/>
            <pc:sldMk cId="4178086030" sldId="4237"/>
            <ac:spMk id="90" creationId="{6DBF3F3B-F971-AE80-7789-AC5ECC05A7C8}"/>
          </ac:spMkLst>
        </pc:spChg>
        <pc:spChg chg="add del mod">
          <ac:chgData name="Sudarshan Chakravarthi" userId="9632d19e-631d-46a5-9e9a-d9cc496f17d0" providerId="ADAL" clId="{2C4172DD-125A-4E75-A2B7-D5C88335FECF}" dt="2022-05-24T11:30:43.134" v="4453" actId="478"/>
          <ac:spMkLst>
            <pc:docMk/>
            <pc:sldMk cId="4178086030" sldId="4237"/>
            <ac:spMk id="92" creationId="{627A5E7B-C0CA-BB3D-8269-1C742BD02C4C}"/>
          </ac:spMkLst>
        </pc:spChg>
        <pc:spChg chg="add mod">
          <ac:chgData name="Sudarshan Chakravarthi" userId="9632d19e-631d-46a5-9e9a-d9cc496f17d0" providerId="ADAL" clId="{2C4172DD-125A-4E75-A2B7-D5C88335FECF}" dt="2022-07-06T06:51:40.138" v="14015" actId="2711"/>
          <ac:spMkLst>
            <pc:docMk/>
            <pc:sldMk cId="4178086030" sldId="4237"/>
            <ac:spMk id="95" creationId="{0F98D7CE-7075-7A53-9EAD-C809B4DDB354}"/>
          </ac:spMkLst>
        </pc:spChg>
        <pc:spChg chg="add mod">
          <ac:chgData name="Sudarshan Chakravarthi" userId="9632d19e-631d-46a5-9e9a-d9cc496f17d0" providerId="ADAL" clId="{2C4172DD-125A-4E75-A2B7-D5C88335FECF}" dt="2022-07-06T06:51:40.138" v="14015" actId="2711"/>
          <ac:spMkLst>
            <pc:docMk/>
            <pc:sldMk cId="4178086030" sldId="4237"/>
            <ac:spMk id="96" creationId="{6F2CA2F4-B3C1-116C-B921-21D1F9993616}"/>
          </ac:spMkLst>
        </pc:spChg>
        <pc:picChg chg="add mod">
          <ac:chgData name="Sudarshan Chakravarthi" userId="9632d19e-631d-46a5-9e9a-d9cc496f17d0" providerId="ADAL" clId="{2C4172DD-125A-4E75-A2B7-D5C88335FECF}" dt="2022-05-24T16:28:48.231" v="11577"/>
          <ac:picMkLst>
            <pc:docMk/>
            <pc:sldMk cId="4178086030" sldId="4237"/>
            <ac:picMk id="38" creationId="{EEB210B2-7F0D-1AF7-AD79-BA931BC60D4C}"/>
          </ac:picMkLst>
        </pc:picChg>
        <pc:cxnChg chg="add del mod">
          <ac:chgData name="Sudarshan Chakravarthi" userId="9632d19e-631d-46a5-9e9a-d9cc496f17d0" providerId="ADAL" clId="{2C4172DD-125A-4E75-A2B7-D5C88335FECF}" dt="2022-05-24T11:19:08.108" v="3571"/>
          <ac:cxnSpMkLst>
            <pc:docMk/>
            <pc:sldMk cId="4178086030" sldId="4237"/>
            <ac:cxnSpMk id="3" creationId="{F0B71830-E48D-ACDD-3864-129CB820D0F2}"/>
          </ac:cxnSpMkLst>
        </pc:cxnChg>
        <pc:cxnChg chg="add del mod">
          <ac:chgData name="Sudarshan Chakravarthi" userId="9632d19e-631d-46a5-9e9a-d9cc496f17d0" providerId="ADAL" clId="{2C4172DD-125A-4E75-A2B7-D5C88335FECF}" dt="2022-05-24T11:19:08.108" v="3571"/>
          <ac:cxnSpMkLst>
            <pc:docMk/>
            <pc:sldMk cId="4178086030" sldId="4237"/>
            <ac:cxnSpMk id="4" creationId="{EE856B40-BC45-7255-C6B7-A0D0D43BBE99}"/>
          </ac:cxnSpMkLst>
        </pc:cxnChg>
        <pc:cxnChg chg="add del mod">
          <ac:chgData name="Sudarshan Chakravarthi" userId="9632d19e-631d-46a5-9e9a-d9cc496f17d0" providerId="ADAL" clId="{2C4172DD-125A-4E75-A2B7-D5C88335FECF}" dt="2022-05-24T11:19:08.108" v="3571"/>
          <ac:cxnSpMkLst>
            <pc:docMk/>
            <pc:sldMk cId="4178086030" sldId="4237"/>
            <ac:cxnSpMk id="5" creationId="{DCCDB83C-B2E8-051A-3E74-F643AD952975}"/>
          </ac:cxnSpMkLst>
        </pc:cxnChg>
        <pc:cxnChg chg="add del mod">
          <ac:chgData name="Sudarshan Chakravarthi" userId="9632d19e-631d-46a5-9e9a-d9cc496f17d0" providerId="ADAL" clId="{2C4172DD-125A-4E75-A2B7-D5C88335FECF}" dt="2022-05-24T11:19:08.108" v="3571"/>
          <ac:cxnSpMkLst>
            <pc:docMk/>
            <pc:sldMk cId="4178086030" sldId="4237"/>
            <ac:cxnSpMk id="6" creationId="{0F8DA771-7342-4267-1CFF-D15E3CC366C8}"/>
          </ac:cxnSpMkLst>
        </pc:cxnChg>
        <pc:cxnChg chg="add del mod">
          <ac:chgData name="Sudarshan Chakravarthi" userId="9632d19e-631d-46a5-9e9a-d9cc496f17d0" providerId="ADAL" clId="{2C4172DD-125A-4E75-A2B7-D5C88335FECF}" dt="2022-05-24T11:19:07.540" v="3570"/>
          <ac:cxnSpMkLst>
            <pc:docMk/>
            <pc:sldMk cId="4178086030" sldId="4237"/>
            <ac:cxnSpMk id="27" creationId="{75555115-1F8E-59A3-8C5D-B20BC3FB564A}"/>
          </ac:cxnSpMkLst>
        </pc:cxnChg>
        <pc:cxnChg chg="add del mod">
          <ac:chgData name="Sudarshan Chakravarthi" userId="9632d19e-631d-46a5-9e9a-d9cc496f17d0" providerId="ADAL" clId="{2C4172DD-125A-4E75-A2B7-D5C88335FECF}" dt="2022-05-24T11:19:07.540" v="3570"/>
          <ac:cxnSpMkLst>
            <pc:docMk/>
            <pc:sldMk cId="4178086030" sldId="4237"/>
            <ac:cxnSpMk id="28" creationId="{E66A0452-147F-6D52-5780-8883442FB323}"/>
          </ac:cxnSpMkLst>
        </pc:cxnChg>
        <pc:cxnChg chg="add del mod">
          <ac:chgData name="Sudarshan Chakravarthi" userId="9632d19e-631d-46a5-9e9a-d9cc496f17d0" providerId="ADAL" clId="{2C4172DD-125A-4E75-A2B7-D5C88335FECF}" dt="2022-05-24T11:19:07.540" v="3570"/>
          <ac:cxnSpMkLst>
            <pc:docMk/>
            <pc:sldMk cId="4178086030" sldId="4237"/>
            <ac:cxnSpMk id="29" creationId="{5BF1E4DE-98ED-009D-05DF-53F8E715C09C}"/>
          </ac:cxnSpMkLst>
        </pc:cxnChg>
        <pc:cxnChg chg="add del mod">
          <ac:chgData name="Sudarshan Chakravarthi" userId="9632d19e-631d-46a5-9e9a-d9cc496f17d0" providerId="ADAL" clId="{2C4172DD-125A-4E75-A2B7-D5C88335FECF}" dt="2022-05-24T11:19:07.540" v="3570"/>
          <ac:cxnSpMkLst>
            <pc:docMk/>
            <pc:sldMk cId="4178086030" sldId="4237"/>
            <ac:cxnSpMk id="30" creationId="{DE4419C0-5E53-3173-4FB4-ED2F28D4B8F9}"/>
          </ac:cxnSpMkLst>
        </pc:cxnChg>
        <pc:cxnChg chg="add mod">
          <ac:chgData name="Sudarshan Chakravarthi" userId="9632d19e-631d-46a5-9e9a-d9cc496f17d0" providerId="ADAL" clId="{2C4172DD-125A-4E75-A2B7-D5C88335FECF}" dt="2022-05-24T11:31:12.916" v="4459" actId="1076"/>
          <ac:cxnSpMkLst>
            <pc:docMk/>
            <pc:sldMk cId="4178086030" sldId="4237"/>
            <ac:cxnSpMk id="51" creationId="{978A8011-F012-C044-9730-46A53CF5427D}"/>
          </ac:cxnSpMkLst>
        </pc:cxnChg>
        <pc:cxnChg chg="add mod">
          <ac:chgData name="Sudarshan Chakravarthi" userId="9632d19e-631d-46a5-9e9a-d9cc496f17d0" providerId="ADAL" clId="{2C4172DD-125A-4E75-A2B7-D5C88335FECF}" dt="2022-05-24T11:31:12.916" v="4459" actId="1076"/>
          <ac:cxnSpMkLst>
            <pc:docMk/>
            <pc:sldMk cId="4178086030" sldId="4237"/>
            <ac:cxnSpMk id="52" creationId="{ACE610FF-A5A7-BFEE-18E9-BC7BC208CF95}"/>
          </ac:cxnSpMkLst>
        </pc:cxnChg>
        <pc:cxnChg chg="add del mod">
          <ac:chgData name="Sudarshan Chakravarthi" userId="9632d19e-631d-46a5-9e9a-d9cc496f17d0" providerId="ADAL" clId="{2C4172DD-125A-4E75-A2B7-D5C88335FECF}" dt="2022-05-24T11:20:42.445" v="3685" actId="478"/>
          <ac:cxnSpMkLst>
            <pc:docMk/>
            <pc:sldMk cId="4178086030" sldId="4237"/>
            <ac:cxnSpMk id="53" creationId="{395141C1-4FE6-6837-2104-87F51A5F19BC}"/>
          </ac:cxnSpMkLst>
        </pc:cxnChg>
        <pc:cxnChg chg="add mod">
          <ac:chgData name="Sudarshan Chakravarthi" userId="9632d19e-631d-46a5-9e9a-d9cc496f17d0" providerId="ADAL" clId="{2C4172DD-125A-4E75-A2B7-D5C88335FECF}" dt="2022-05-24T11:31:12.916" v="4459" actId="1076"/>
          <ac:cxnSpMkLst>
            <pc:docMk/>
            <pc:sldMk cId="4178086030" sldId="4237"/>
            <ac:cxnSpMk id="54" creationId="{C676ED88-D197-68F8-69C9-9006629E6C50}"/>
          </ac:cxnSpMkLst>
        </pc:cxnChg>
        <pc:cxnChg chg="add mod">
          <ac:chgData name="Sudarshan Chakravarthi" userId="9632d19e-631d-46a5-9e9a-d9cc496f17d0" providerId="ADAL" clId="{2C4172DD-125A-4E75-A2B7-D5C88335FECF}" dt="2022-05-24T11:31:12.916" v="4459" actId="1076"/>
          <ac:cxnSpMkLst>
            <pc:docMk/>
            <pc:sldMk cId="4178086030" sldId="4237"/>
            <ac:cxnSpMk id="77" creationId="{74314F62-046D-265E-F410-D0F8E660244F}"/>
          </ac:cxnSpMkLst>
        </pc:cxnChg>
      </pc:sldChg>
      <pc:sldChg chg="addSp delSp modSp new mod">
        <pc:chgData name="Sudarshan Chakravarthi" userId="9632d19e-631d-46a5-9e9a-d9cc496f17d0" providerId="ADAL" clId="{2C4172DD-125A-4E75-A2B7-D5C88335FECF}" dt="2022-08-22T13:24:06.225" v="14519" actId="1076"/>
        <pc:sldMkLst>
          <pc:docMk/>
          <pc:sldMk cId="154744582" sldId="4238"/>
        </pc:sldMkLst>
        <pc:spChg chg="add mod">
          <ac:chgData name="Sudarshan Chakravarthi" userId="9632d19e-631d-46a5-9e9a-d9cc496f17d0" providerId="ADAL" clId="{2C4172DD-125A-4E75-A2B7-D5C88335FECF}" dt="2022-05-24T16:17:55.828" v="11270" actId="20577"/>
          <ac:spMkLst>
            <pc:docMk/>
            <pc:sldMk cId="154744582" sldId="4238"/>
            <ac:spMk id="3" creationId="{4E9A73D2-E513-E4B1-B22A-61DA0BC81298}"/>
          </ac:spMkLst>
        </pc:spChg>
        <pc:spChg chg="add mod">
          <ac:chgData name="Sudarshan Chakravarthi" userId="9632d19e-631d-46a5-9e9a-d9cc496f17d0" providerId="ADAL" clId="{2C4172DD-125A-4E75-A2B7-D5C88335FECF}" dt="2022-08-22T13:20:31.556" v="14454" actId="404"/>
          <ac:spMkLst>
            <pc:docMk/>
            <pc:sldMk cId="154744582" sldId="4238"/>
            <ac:spMk id="4" creationId="{8EF434A1-84B2-CCCD-7ECF-0FAD8BC6007F}"/>
          </ac:spMkLst>
        </pc:spChg>
        <pc:spChg chg="mod topLvl">
          <ac:chgData name="Sudarshan Chakravarthi" userId="9632d19e-631d-46a5-9e9a-d9cc496f17d0" providerId="ADAL" clId="{2C4172DD-125A-4E75-A2B7-D5C88335FECF}" dt="2022-05-24T16:18:01.986" v="11272" actId="404"/>
          <ac:spMkLst>
            <pc:docMk/>
            <pc:sldMk cId="154744582" sldId="4238"/>
            <ac:spMk id="8" creationId="{F601291C-325A-194E-77B2-708778461863}"/>
          </ac:spMkLst>
        </pc:spChg>
        <pc:spChg chg="mod topLvl">
          <ac:chgData name="Sudarshan Chakravarthi" userId="9632d19e-631d-46a5-9e9a-d9cc496f17d0" providerId="ADAL" clId="{2C4172DD-125A-4E75-A2B7-D5C88335FECF}" dt="2022-05-24T16:18:01.986" v="11272" actId="404"/>
          <ac:spMkLst>
            <pc:docMk/>
            <pc:sldMk cId="154744582" sldId="4238"/>
            <ac:spMk id="9" creationId="{622E3ED5-CC03-FF2B-8DD2-70EB58D270B9}"/>
          </ac:spMkLst>
        </pc:spChg>
        <pc:spChg chg="mod topLvl">
          <ac:chgData name="Sudarshan Chakravarthi" userId="9632d19e-631d-46a5-9e9a-d9cc496f17d0" providerId="ADAL" clId="{2C4172DD-125A-4E75-A2B7-D5C88335FECF}" dt="2022-05-24T16:18:43.772" v="11280" actId="404"/>
          <ac:spMkLst>
            <pc:docMk/>
            <pc:sldMk cId="154744582" sldId="4238"/>
            <ac:spMk id="12" creationId="{8BE5964F-64EA-D9E1-595C-066F8D03A4DC}"/>
          </ac:spMkLst>
        </pc:spChg>
        <pc:spChg chg="mod topLvl">
          <ac:chgData name="Sudarshan Chakravarthi" userId="9632d19e-631d-46a5-9e9a-d9cc496f17d0" providerId="ADAL" clId="{2C4172DD-125A-4E75-A2B7-D5C88335FECF}" dt="2022-05-24T16:18:43.772" v="11280" actId="404"/>
          <ac:spMkLst>
            <pc:docMk/>
            <pc:sldMk cId="154744582" sldId="4238"/>
            <ac:spMk id="13" creationId="{2D95D044-2079-BECE-B5FB-76434E71ED6F}"/>
          </ac:spMkLst>
        </pc:spChg>
        <pc:spChg chg="mod topLvl">
          <ac:chgData name="Sudarshan Chakravarthi" userId="9632d19e-631d-46a5-9e9a-d9cc496f17d0" providerId="ADAL" clId="{2C4172DD-125A-4E75-A2B7-D5C88335FECF}" dt="2022-05-24T16:18:43.772" v="11280" actId="404"/>
          <ac:spMkLst>
            <pc:docMk/>
            <pc:sldMk cId="154744582" sldId="4238"/>
            <ac:spMk id="14" creationId="{13A0F13E-F61B-1E4F-D1D5-9256F970833C}"/>
          </ac:spMkLst>
        </pc:spChg>
        <pc:spChg chg="mod">
          <ac:chgData name="Sudarshan Chakravarthi" userId="9632d19e-631d-46a5-9e9a-d9cc496f17d0" providerId="ADAL" clId="{2C4172DD-125A-4E75-A2B7-D5C88335FECF}" dt="2022-05-24T16:11:32.802" v="10761" actId="165"/>
          <ac:spMkLst>
            <pc:docMk/>
            <pc:sldMk cId="154744582" sldId="4238"/>
            <ac:spMk id="16" creationId="{4FAE80E6-C96A-DCA5-32E6-DA48CCD0E8A6}"/>
          </ac:spMkLst>
        </pc:spChg>
        <pc:spChg chg="mod">
          <ac:chgData name="Sudarshan Chakravarthi" userId="9632d19e-631d-46a5-9e9a-d9cc496f17d0" providerId="ADAL" clId="{2C4172DD-125A-4E75-A2B7-D5C88335FECF}" dt="2022-05-24T16:11:32.802" v="10761" actId="165"/>
          <ac:spMkLst>
            <pc:docMk/>
            <pc:sldMk cId="154744582" sldId="4238"/>
            <ac:spMk id="17" creationId="{8213456E-CB88-4D22-A323-12921C7DE0CA}"/>
          </ac:spMkLst>
        </pc:spChg>
        <pc:spChg chg="mod">
          <ac:chgData name="Sudarshan Chakravarthi" userId="9632d19e-631d-46a5-9e9a-d9cc496f17d0" providerId="ADAL" clId="{2C4172DD-125A-4E75-A2B7-D5C88335FECF}" dt="2022-05-24T16:11:32.802" v="10761" actId="165"/>
          <ac:spMkLst>
            <pc:docMk/>
            <pc:sldMk cId="154744582" sldId="4238"/>
            <ac:spMk id="18" creationId="{0015FBE9-75C1-5CAC-2FDB-AA781D6732F9}"/>
          </ac:spMkLst>
        </pc:spChg>
        <pc:spChg chg="add mod ord">
          <ac:chgData name="Sudarshan Chakravarthi" userId="9632d19e-631d-46a5-9e9a-d9cc496f17d0" providerId="ADAL" clId="{2C4172DD-125A-4E75-A2B7-D5C88335FECF}" dt="2022-08-22T13:24:06.225" v="14519" actId="1076"/>
          <ac:spMkLst>
            <pc:docMk/>
            <pc:sldMk cId="154744582" sldId="4238"/>
            <ac:spMk id="21" creationId="{570353A1-65C6-CF9D-AD06-88824CB4CE51}"/>
          </ac:spMkLst>
        </pc:spChg>
        <pc:spChg chg="add mod ord">
          <ac:chgData name="Sudarshan Chakravarthi" userId="9632d19e-631d-46a5-9e9a-d9cc496f17d0" providerId="ADAL" clId="{2C4172DD-125A-4E75-A2B7-D5C88335FECF}" dt="2022-08-22T13:23:46.909" v="14515" actId="1076"/>
          <ac:spMkLst>
            <pc:docMk/>
            <pc:sldMk cId="154744582" sldId="4238"/>
            <ac:spMk id="22" creationId="{4FA49886-C9F6-E2FA-6C07-D0F5D6161D94}"/>
          </ac:spMkLst>
        </pc:spChg>
        <pc:spChg chg="add del mod">
          <ac:chgData name="Sudarshan Chakravarthi" userId="9632d19e-631d-46a5-9e9a-d9cc496f17d0" providerId="ADAL" clId="{2C4172DD-125A-4E75-A2B7-D5C88335FECF}" dt="2022-05-24T16:11:46.913" v="10765" actId="478"/>
          <ac:spMkLst>
            <pc:docMk/>
            <pc:sldMk cId="154744582" sldId="4238"/>
            <ac:spMk id="23" creationId="{E05C154C-1987-BB47-2DBE-5C3A21EB24A3}"/>
          </ac:spMkLst>
        </pc:spChg>
        <pc:spChg chg="del mod">
          <ac:chgData name="Sudarshan Chakravarthi" userId="9632d19e-631d-46a5-9e9a-d9cc496f17d0" providerId="ADAL" clId="{2C4172DD-125A-4E75-A2B7-D5C88335FECF}" dt="2022-05-24T16:12:21.755" v="10776" actId="478"/>
          <ac:spMkLst>
            <pc:docMk/>
            <pc:sldMk cId="154744582" sldId="4238"/>
            <ac:spMk id="24" creationId="{F587E71A-6108-1EE4-7080-B10F6A391A25}"/>
          </ac:spMkLst>
        </pc:spChg>
        <pc:spChg chg="mod">
          <ac:chgData name="Sudarshan Chakravarthi" userId="9632d19e-631d-46a5-9e9a-d9cc496f17d0" providerId="ADAL" clId="{2C4172DD-125A-4E75-A2B7-D5C88335FECF}" dt="2022-05-24T16:12:04.297" v="10768" actId="1076"/>
          <ac:spMkLst>
            <pc:docMk/>
            <pc:sldMk cId="154744582" sldId="4238"/>
            <ac:spMk id="25" creationId="{D8D939A1-91F3-4AF3-358F-0B429AB7772E}"/>
          </ac:spMkLst>
        </pc:spChg>
        <pc:spChg chg="del mod">
          <ac:chgData name="Sudarshan Chakravarthi" userId="9632d19e-631d-46a5-9e9a-d9cc496f17d0" providerId="ADAL" clId="{2C4172DD-125A-4E75-A2B7-D5C88335FECF}" dt="2022-05-24T16:12:19.778" v="10775" actId="478"/>
          <ac:spMkLst>
            <pc:docMk/>
            <pc:sldMk cId="154744582" sldId="4238"/>
            <ac:spMk id="26" creationId="{EC3DC680-9150-CA99-9A5E-CC00688DD5F1}"/>
          </ac:spMkLst>
        </pc:spChg>
        <pc:spChg chg="mod">
          <ac:chgData name="Sudarshan Chakravarthi" userId="9632d19e-631d-46a5-9e9a-d9cc496f17d0" providerId="ADAL" clId="{2C4172DD-125A-4E75-A2B7-D5C88335FECF}" dt="2022-05-24T16:12:51.823" v="10781" actId="207"/>
          <ac:spMkLst>
            <pc:docMk/>
            <pc:sldMk cId="154744582" sldId="4238"/>
            <ac:spMk id="27" creationId="{DE1B8F8C-03B9-25E3-FA80-CFA19927D222}"/>
          </ac:spMkLst>
        </pc:spChg>
        <pc:spChg chg="del mod">
          <ac:chgData name="Sudarshan Chakravarthi" userId="9632d19e-631d-46a5-9e9a-d9cc496f17d0" providerId="ADAL" clId="{2C4172DD-125A-4E75-A2B7-D5C88335FECF}" dt="2022-05-24T16:12:15.202" v="10772" actId="478"/>
          <ac:spMkLst>
            <pc:docMk/>
            <pc:sldMk cId="154744582" sldId="4238"/>
            <ac:spMk id="28" creationId="{41421BD8-45C5-DD05-F89C-B721FAFB013F}"/>
          </ac:spMkLst>
        </pc:spChg>
        <pc:spChg chg="mod">
          <ac:chgData name="Sudarshan Chakravarthi" userId="9632d19e-631d-46a5-9e9a-d9cc496f17d0" providerId="ADAL" clId="{2C4172DD-125A-4E75-A2B7-D5C88335FECF}" dt="2022-05-24T16:12:13.374" v="10771" actId="1036"/>
          <ac:spMkLst>
            <pc:docMk/>
            <pc:sldMk cId="154744582" sldId="4238"/>
            <ac:spMk id="29" creationId="{566E7301-1A41-2E9A-ECDB-1F2F083E5F73}"/>
          </ac:spMkLst>
        </pc:spChg>
        <pc:spChg chg="mod">
          <ac:chgData name="Sudarshan Chakravarthi" userId="9632d19e-631d-46a5-9e9a-d9cc496f17d0" providerId="ADAL" clId="{2C4172DD-125A-4E75-A2B7-D5C88335FECF}" dt="2022-05-24T16:14:04.886" v="10873" actId="6549"/>
          <ac:spMkLst>
            <pc:docMk/>
            <pc:sldMk cId="154744582" sldId="4238"/>
            <ac:spMk id="31" creationId="{D13890A8-4AA8-D5D8-D64B-2FF1597C13B0}"/>
          </ac:spMkLst>
        </pc:spChg>
        <pc:spChg chg="mod">
          <ac:chgData name="Sudarshan Chakravarthi" userId="9632d19e-631d-46a5-9e9a-d9cc496f17d0" providerId="ADAL" clId="{2C4172DD-125A-4E75-A2B7-D5C88335FECF}" dt="2022-05-24T16:14:16.312" v="10921" actId="6549"/>
          <ac:spMkLst>
            <pc:docMk/>
            <pc:sldMk cId="154744582" sldId="4238"/>
            <ac:spMk id="32" creationId="{5A22D69E-4693-4198-AE75-0BC609139779}"/>
          </ac:spMkLst>
        </pc:spChg>
        <pc:spChg chg="mod">
          <ac:chgData name="Sudarshan Chakravarthi" userId="9632d19e-631d-46a5-9e9a-d9cc496f17d0" providerId="ADAL" clId="{2C4172DD-125A-4E75-A2B7-D5C88335FECF}" dt="2022-05-24T16:14:33.940" v="10959" actId="6549"/>
          <ac:spMkLst>
            <pc:docMk/>
            <pc:sldMk cId="154744582" sldId="4238"/>
            <ac:spMk id="33" creationId="{0A40F256-2E1E-958A-9555-FD49FE754DD5}"/>
          </ac:spMkLst>
        </pc:spChg>
        <pc:spChg chg="add mod">
          <ac:chgData name="Sudarshan Chakravarthi" userId="9632d19e-631d-46a5-9e9a-d9cc496f17d0" providerId="ADAL" clId="{2C4172DD-125A-4E75-A2B7-D5C88335FECF}" dt="2022-05-24T16:18:43.772" v="11280" actId="404"/>
          <ac:spMkLst>
            <pc:docMk/>
            <pc:sldMk cId="154744582" sldId="4238"/>
            <ac:spMk id="34" creationId="{BD5355D1-09BF-5AE9-F341-3E2A158B1431}"/>
          </ac:spMkLst>
        </pc:spChg>
        <pc:spChg chg="add mod">
          <ac:chgData name="Sudarshan Chakravarthi" userId="9632d19e-631d-46a5-9e9a-d9cc496f17d0" providerId="ADAL" clId="{2C4172DD-125A-4E75-A2B7-D5C88335FECF}" dt="2022-08-22T13:23:49.395" v="14516" actId="1076"/>
          <ac:spMkLst>
            <pc:docMk/>
            <pc:sldMk cId="154744582" sldId="4238"/>
            <ac:spMk id="35" creationId="{40854903-D9ED-FA98-55DB-119DE43293D6}"/>
          </ac:spMkLst>
        </pc:spChg>
        <pc:spChg chg="add mod">
          <ac:chgData name="Sudarshan Chakravarthi" userId="9632d19e-631d-46a5-9e9a-d9cc496f17d0" providerId="ADAL" clId="{2C4172DD-125A-4E75-A2B7-D5C88335FECF}" dt="2022-05-24T16:39:17.972" v="12462"/>
          <ac:spMkLst>
            <pc:docMk/>
            <pc:sldMk cId="154744582" sldId="4238"/>
            <ac:spMk id="37" creationId="{29621227-1412-AD98-D700-4D34D2227E36}"/>
          </ac:spMkLst>
        </pc:spChg>
        <pc:grpChg chg="add del mod">
          <ac:chgData name="Sudarshan Chakravarthi" userId="9632d19e-631d-46a5-9e9a-d9cc496f17d0" providerId="ADAL" clId="{2C4172DD-125A-4E75-A2B7-D5C88335FECF}" dt="2022-05-24T16:11:32.802" v="10761" actId="165"/>
          <ac:grpSpMkLst>
            <pc:docMk/>
            <pc:sldMk cId="154744582" sldId="4238"/>
            <ac:grpSpMk id="5" creationId="{23196D11-3598-A1B9-65D7-47D6BECE6DE5}"/>
          </ac:grpSpMkLst>
        </pc:grpChg>
        <pc:grpChg chg="mod topLvl">
          <ac:chgData name="Sudarshan Chakravarthi" userId="9632d19e-631d-46a5-9e9a-d9cc496f17d0" providerId="ADAL" clId="{2C4172DD-125A-4E75-A2B7-D5C88335FECF}" dt="2022-05-24T16:11:32.802" v="10761" actId="165"/>
          <ac:grpSpMkLst>
            <pc:docMk/>
            <pc:sldMk cId="154744582" sldId="4238"/>
            <ac:grpSpMk id="7" creationId="{4846BF2A-A2A7-A78E-10F9-A394150957CC}"/>
          </ac:grpSpMkLst>
        </pc:grpChg>
        <pc:grpChg chg="mod">
          <ac:chgData name="Sudarshan Chakravarthi" userId="9632d19e-631d-46a5-9e9a-d9cc496f17d0" providerId="ADAL" clId="{2C4172DD-125A-4E75-A2B7-D5C88335FECF}" dt="2022-05-24T16:11:32.802" v="10761" actId="165"/>
          <ac:grpSpMkLst>
            <pc:docMk/>
            <pc:sldMk cId="154744582" sldId="4238"/>
            <ac:grpSpMk id="15" creationId="{B3312747-6C1E-09D5-A36F-75426900F173}"/>
          </ac:grpSpMkLst>
        </pc:grpChg>
        <pc:grpChg chg="add del mod">
          <ac:chgData name="Sudarshan Chakravarthi" userId="9632d19e-631d-46a5-9e9a-d9cc496f17d0" providerId="ADAL" clId="{2C4172DD-125A-4E75-A2B7-D5C88335FECF}" dt="2022-05-24T16:18:54.698" v="11291" actId="1035"/>
          <ac:grpSpMkLst>
            <pc:docMk/>
            <pc:sldMk cId="154744582" sldId="4238"/>
            <ac:grpSpMk id="20" creationId="{8064E846-0BBF-65A0-FD4D-F2C775A600F4}"/>
          </ac:grpSpMkLst>
        </pc:grpChg>
        <pc:grpChg chg="add mod">
          <ac:chgData name="Sudarshan Chakravarthi" userId="9632d19e-631d-46a5-9e9a-d9cc496f17d0" providerId="ADAL" clId="{2C4172DD-125A-4E75-A2B7-D5C88335FECF}" dt="2022-05-24T16:18:54.698" v="11291" actId="1035"/>
          <ac:grpSpMkLst>
            <pc:docMk/>
            <pc:sldMk cId="154744582" sldId="4238"/>
            <ac:grpSpMk id="30" creationId="{A470203F-F393-2929-34FC-325C086926D8}"/>
          </ac:grpSpMkLst>
        </pc:grpChg>
        <pc:graphicFrameChg chg="del mod topLvl">
          <ac:chgData name="Sudarshan Chakravarthi" userId="9632d19e-631d-46a5-9e9a-d9cc496f17d0" providerId="ADAL" clId="{2C4172DD-125A-4E75-A2B7-D5C88335FECF}" dt="2022-05-24T16:11:56.364" v="10766" actId="18245"/>
          <ac:graphicFrameMkLst>
            <pc:docMk/>
            <pc:sldMk cId="154744582" sldId="4238"/>
            <ac:graphicFrameMk id="6" creationId="{5AC9627F-C497-AD9F-4B43-1B384667F8A6}"/>
          </ac:graphicFrameMkLst>
        </pc:graphicFrameChg>
        <pc:picChg chg="add mod">
          <ac:chgData name="Sudarshan Chakravarthi" userId="9632d19e-631d-46a5-9e9a-d9cc496f17d0" providerId="ADAL" clId="{2C4172DD-125A-4E75-A2B7-D5C88335FECF}" dt="2022-05-24T16:16:43.021" v="11115" actId="1076"/>
          <ac:picMkLst>
            <pc:docMk/>
            <pc:sldMk cId="154744582" sldId="4238"/>
            <ac:picMk id="2" creationId="{8A338B8D-B78A-C672-9562-62EBC486717C}"/>
          </ac:picMkLst>
        </pc:picChg>
        <pc:picChg chg="add mod">
          <ac:chgData name="Sudarshan Chakravarthi" userId="9632d19e-631d-46a5-9e9a-d9cc496f17d0" providerId="ADAL" clId="{2C4172DD-125A-4E75-A2B7-D5C88335FECF}" dt="2022-05-24T16:28:43.461" v="11572"/>
          <ac:picMkLst>
            <pc:docMk/>
            <pc:sldMk cId="154744582" sldId="4238"/>
            <ac:picMk id="36" creationId="{E747B527-CA7E-8560-FEDB-2026811520A7}"/>
          </ac:picMkLst>
        </pc:picChg>
        <pc:cxnChg chg="mod topLvl">
          <ac:chgData name="Sudarshan Chakravarthi" userId="9632d19e-631d-46a5-9e9a-d9cc496f17d0" providerId="ADAL" clId="{2C4172DD-125A-4E75-A2B7-D5C88335FECF}" dt="2022-05-24T16:11:32.802" v="10761" actId="165"/>
          <ac:cxnSpMkLst>
            <pc:docMk/>
            <pc:sldMk cId="154744582" sldId="4238"/>
            <ac:cxnSpMk id="10" creationId="{3DD3377C-7E6E-21A0-7137-23F02063F97E}"/>
          </ac:cxnSpMkLst>
        </pc:cxnChg>
        <pc:cxnChg chg="mod topLvl">
          <ac:chgData name="Sudarshan Chakravarthi" userId="9632d19e-631d-46a5-9e9a-d9cc496f17d0" providerId="ADAL" clId="{2C4172DD-125A-4E75-A2B7-D5C88335FECF}" dt="2022-05-24T16:11:32.802" v="10761" actId="165"/>
          <ac:cxnSpMkLst>
            <pc:docMk/>
            <pc:sldMk cId="154744582" sldId="4238"/>
            <ac:cxnSpMk id="11" creationId="{879C959F-2999-284B-7A44-12B65826493E}"/>
          </ac:cxnSpMkLst>
        </pc:cxnChg>
        <pc:cxnChg chg="add mod">
          <ac:chgData name="Sudarshan Chakravarthi" userId="9632d19e-631d-46a5-9e9a-d9cc496f17d0" providerId="ADAL" clId="{2C4172DD-125A-4E75-A2B7-D5C88335FECF}" dt="2022-05-24T16:07:22.183" v="10162" actId="1076"/>
          <ac:cxnSpMkLst>
            <pc:docMk/>
            <pc:sldMk cId="154744582" sldId="4238"/>
            <ac:cxnSpMk id="19" creationId="{DDDCC8A6-4D9D-7993-A537-F988CA248689}"/>
          </ac:cxnSpMkLst>
        </pc:cxnChg>
      </pc:sldChg>
      <pc:sldChg chg="addSp modSp new mod">
        <pc:chgData name="Sudarshan Chakravarthi" userId="9632d19e-631d-46a5-9e9a-d9cc496f17d0" providerId="ADAL" clId="{2C4172DD-125A-4E75-A2B7-D5C88335FECF}" dt="2022-08-22T13:22:24.429" v="14506" actId="1076"/>
        <pc:sldMkLst>
          <pc:docMk/>
          <pc:sldMk cId="1054128806" sldId="4239"/>
        </pc:sldMkLst>
        <pc:spChg chg="add mod">
          <ac:chgData name="Sudarshan Chakravarthi" userId="9632d19e-631d-46a5-9e9a-d9cc496f17d0" providerId="ADAL" clId="{2C4172DD-125A-4E75-A2B7-D5C88335FECF}" dt="2022-05-24T11:49:28.180" v="4993" actId="164"/>
          <ac:spMkLst>
            <pc:docMk/>
            <pc:sldMk cId="1054128806" sldId="4239"/>
            <ac:spMk id="3" creationId="{4E873570-A04F-8A29-AAE0-543C61387CEC}"/>
          </ac:spMkLst>
        </pc:spChg>
        <pc:spChg chg="add mod">
          <ac:chgData name="Sudarshan Chakravarthi" userId="9632d19e-631d-46a5-9e9a-d9cc496f17d0" providerId="ADAL" clId="{2C4172DD-125A-4E75-A2B7-D5C88335FECF}" dt="2022-05-24T11:49:28.180" v="4993" actId="164"/>
          <ac:spMkLst>
            <pc:docMk/>
            <pc:sldMk cId="1054128806" sldId="4239"/>
            <ac:spMk id="4" creationId="{5A16188F-A57F-BF2D-BF32-E4F3B7A098AE}"/>
          </ac:spMkLst>
        </pc:spChg>
        <pc:spChg chg="add mod">
          <ac:chgData name="Sudarshan Chakravarthi" userId="9632d19e-631d-46a5-9e9a-d9cc496f17d0" providerId="ADAL" clId="{2C4172DD-125A-4E75-A2B7-D5C88335FECF}" dt="2022-05-24T11:49:28.180" v="4993" actId="164"/>
          <ac:spMkLst>
            <pc:docMk/>
            <pc:sldMk cId="1054128806" sldId="4239"/>
            <ac:spMk id="5" creationId="{9436A1A7-3FCF-6CCD-BE48-BBF704DEFFC8}"/>
          </ac:spMkLst>
        </pc:spChg>
        <pc:spChg chg="add mod">
          <ac:chgData name="Sudarshan Chakravarthi" userId="9632d19e-631d-46a5-9e9a-d9cc496f17d0" providerId="ADAL" clId="{2C4172DD-125A-4E75-A2B7-D5C88335FECF}" dt="2022-08-22T13:22:24.429" v="14506" actId="1076"/>
          <ac:spMkLst>
            <pc:docMk/>
            <pc:sldMk cId="1054128806" sldId="4239"/>
            <ac:spMk id="6" creationId="{91D9FCBD-E646-4D3B-036D-42F5B1177BBD}"/>
          </ac:spMkLst>
        </pc:spChg>
        <pc:spChg chg="add mod">
          <ac:chgData name="Sudarshan Chakravarthi" userId="9632d19e-631d-46a5-9e9a-d9cc496f17d0" providerId="ADAL" clId="{2C4172DD-125A-4E75-A2B7-D5C88335FECF}" dt="2022-05-24T11:49:28.180" v="4993" actId="164"/>
          <ac:spMkLst>
            <pc:docMk/>
            <pc:sldMk cId="1054128806" sldId="4239"/>
            <ac:spMk id="8" creationId="{01DEAABF-E7FC-0D32-A7ED-4B45DFE2009A}"/>
          </ac:spMkLst>
        </pc:spChg>
        <pc:spChg chg="add mod">
          <ac:chgData name="Sudarshan Chakravarthi" userId="9632d19e-631d-46a5-9e9a-d9cc496f17d0" providerId="ADAL" clId="{2C4172DD-125A-4E75-A2B7-D5C88335FECF}" dt="2022-05-24T11:49:28.180" v="4993" actId="164"/>
          <ac:spMkLst>
            <pc:docMk/>
            <pc:sldMk cId="1054128806" sldId="4239"/>
            <ac:spMk id="9" creationId="{0F5B5730-E368-F950-7E63-A982583614C8}"/>
          </ac:spMkLst>
        </pc:spChg>
        <pc:spChg chg="add mod">
          <ac:chgData name="Sudarshan Chakravarthi" userId="9632d19e-631d-46a5-9e9a-d9cc496f17d0" providerId="ADAL" clId="{2C4172DD-125A-4E75-A2B7-D5C88335FECF}" dt="2022-05-24T13:57:30.631" v="8737" actId="6549"/>
          <ac:spMkLst>
            <pc:docMk/>
            <pc:sldMk cId="1054128806" sldId="4239"/>
            <ac:spMk id="10" creationId="{11BFCD63-E28C-C7B5-0EBF-248F2D5CA75D}"/>
          </ac:spMkLst>
        </pc:spChg>
        <pc:spChg chg="add mod">
          <ac:chgData name="Sudarshan Chakravarthi" userId="9632d19e-631d-46a5-9e9a-d9cc496f17d0" providerId="ADAL" clId="{2C4172DD-125A-4E75-A2B7-D5C88335FECF}" dt="2022-05-24T11:49:28.180" v="4993" actId="164"/>
          <ac:spMkLst>
            <pc:docMk/>
            <pc:sldMk cId="1054128806" sldId="4239"/>
            <ac:spMk id="13" creationId="{903C79E6-92CB-0D8E-3A95-88AFBFA520B6}"/>
          </ac:spMkLst>
        </pc:spChg>
        <pc:spChg chg="add mod">
          <ac:chgData name="Sudarshan Chakravarthi" userId="9632d19e-631d-46a5-9e9a-d9cc496f17d0" providerId="ADAL" clId="{2C4172DD-125A-4E75-A2B7-D5C88335FECF}" dt="2022-05-24T11:49:28.180" v="4993" actId="164"/>
          <ac:spMkLst>
            <pc:docMk/>
            <pc:sldMk cId="1054128806" sldId="4239"/>
            <ac:spMk id="14" creationId="{7BE8D376-810C-CF08-36D1-CC4785187B58}"/>
          </ac:spMkLst>
        </pc:spChg>
        <pc:spChg chg="add mod">
          <ac:chgData name="Sudarshan Chakravarthi" userId="9632d19e-631d-46a5-9e9a-d9cc496f17d0" providerId="ADAL" clId="{2C4172DD-125A-4E75-A2B7-D5C88335FECF}" dt="2022-05-24T11:49:28.180" v="4993" actId="164"/>
          <ac:spMkLst>
            <pc:docMk/>
            <pc:sldMk cId="1054128806" sldId="4239"/>
            <ac:spMk id="17" creationId="{208C2CC4-8386-B052-4219-ED06D7B07DFA}"/>
          </ac:spMkLst>
        </pc:spChg>
        <pc:spChg chg="add mod">
          <ac:chgData name="Sudarshan Chakravarthi" userId="9632d19e-631d-46a5-9e9a-d9cc496f17d0" providerId="ADAL" clId="{2C4172DD-125A-4E75-A2B7-D5C88335FECF}" dt="2022-05-24T11:49:28.180" v="4993" actId="164"/>
          <ac:spMkLst>
            <pc:docMk/>
            <pc:sldMk cId="1054128806" sldId="4239"/>
            <ac:spMk id="18" creationId="{ADD1BF4F-4A9B-2CC7-4786-894B499373EA}"/>
          </ac:spMkLst>
        </pc:spChg>
        <pc:spChg chg="add mod">
          <ac:chgData name="Sudarshan Chakravarthi" userId="9632d19e-631d-46a5-9e9a-d9cc496f17d0" providerId="ADAL" clId="{2C4172DD-125A-4E75-A2B7-D5C88335FECF}" dt="2022-05-24T11:49:28.180" v="4993" actId="164"/>
          <ac:spMkLst>
            <pc:docMk/>
            <pc:sldMk cId="1054128806" sldId="4239"/>
            <ac:spMk id="21" creationId="{8B6BF7F7-90AA-09CA-2F16-4AC7034FC8A4}"/>
          </ac:spMkLst>
        </pc:spChg>
        <pc:spChg chg="add mod">
          <ac:chgData name="Sudarshan Chakravarthi" userId="9632d19e-631d-46a5-9e9a-d9cc496f17d0" providerId="ADAL" clId="{2C4172DD-125A-4E75-A2B7-D5C88335FECF}" dt="2022-05-24T11:49:28.180" v="4993" actId="164"/>
          <ac:spMkLst>
            <pc:docMk/>
            <pc:sldMk cId="1054128806" sldId="4239"/>
            <ac:spMk id="22" creationId="{64918B7B-8E5E-F732-6CC1-6EE6B81705DA}"/>
          </ac:spMkLst>
        </pc:spChg>
        <pc:spChg chg="add mod">
          <ac:chgData name="Sudarshan Chakravarthi" userId="9632d19e-631d-46a5-9e9a-d9cc496f17d0" providerId="ADAL" clId="{2C4172DD-125A-4E75-A2B7-D5C88335FECF}" dt="2022-05-24T11:49:28.180" v="4993" actId="164"/>
          <ac:spMkLst>
            <pc:docMk/>
            <pc:sldMk cId="1054128806" sldId="4239"/>
            <ac:spMk id="23" creationId="{A1659C91-D817-93E4-457C-EF8CB40F00D0}"/>
          </ac:spMkLst>
        </pc:spChg>
        <pc:spChg chg="add mod">
          <ac:chgData name="Sudarshan Chakravarthi" userId="9632d19e-631d-46a5-9e9a-d9cc496f17d0" providerId="ADAL" clId="{2C4172DD-125A-4E75-A2B7-D5C88335FECF}" dt="2022-05-24T11:49:28.180" v="4993" actId="164"/>
          <ac:spMkLst>
            <pc:docMk/>
            <pc:sldMk cId="1054128806" sldId="4239"/>
            <ac:spMk id="24" creationId="{CC3F025E-D363-B3B2-8A9A-1B2402772CA2}"/>
          </ac:spMkLst>
        </pc:spChg>
        <pc:spChg chg="add mod">
          <ac:chgData name="Sudarshan Chakravarthi" userId="9632d19e-631d-46a5-9e9a-d9cc496f17d0" providerId="ADAL" clId="{2C4172DD-125A-4E75-A2B7-D5C88335FECF}" dt="2022-05-24T11:49:28.180" v="4993" actId="164"/>
          <ac:spMkLst>
            <pc:docMk/>
            <pc:sldMk cId="1054128806" sldId="4239"/>
            <ac:spMk id="25" creationId="{4ECA0C73-BEEA-2886-2C92-9C3B25788082}"/>
          </ac:spMkLst>
        </pc:spChg>
        <pc:spChg chg="add mod">
          <ac:chgData name="Sudarshan Chakravarthi" userId="9632d19e-631d-46a5-9e9a-d9cc496f17d0" providerId="ADAL" clId="{2C4172DD-125A-4E75-A2B7-D5C88335FECF}" dt="2022-05-24T16:39:12.505" v="12456"/>
          <ac:spMkLst>
            <pc:docMk/>
            <pc:sldMk cId="1054128806" sldId="4239"/>
            <ac:spMk id="63" creationId="{A102199C-565B-C3D5-DE0A-3FEAE649BDC2}"/>
          </ac:spMkLst>
        </pc:spChg>
        <pc:spChg chg="add mod">
          <ac:chgData name="Sudarshan Chakravarthi" userId="9632d19e-631d-46a5-9e9a-d9cc496f17d0" providerId="ADAL" clId="{2C4172DD-125A-4E75-A2B7-D5C88335FECF}" dt="2022-08-22T13:20:52.941" v="14460" actId="404"/>
          <ac:spMkLst>
            <pc:docMk/>
            <pc:sldMk cId="1054128806" sldId="4239"/>
            <ac:spMk id="94" creationId="{7B904D73-2D61-0150-975F-080C3495ACFB}"/>
          </ac:spMkLst>
        </pc:spChg>
        <pc:spChg chg="add mod">
          <ac:chgData name="Sudarshan Chakravarthi" userId="9632d19e-631d-46a5-9e9a-d9cc496f17d0" providerId="ADAL" clId="{2C4172DD-125A-4E75-A2B7-D5C88335FECF}" dt="2022-05-24T13:58:33.877" v="8797" actId="1037"/>
          <ac:spMkLst>
            <pc:docMk/>
            <pc:sldMk cId="1054128806" sldId="4239"/>
            <ac:spMk id="104" creationId="{EC0F9580-11D8-3685-84F2-6A6989A979B6}"/>
          </ac:spMkLst>
        </pc:spChg>
        <pc:grpChg chg="add mod">
          <ac:chgData name="Sudarshan Chakravarthi" userId="9632d19e-631d-46a5-9e9a-d9cc496f17d0" providerId="ADAL" clId="{2C4172DD-125A-4E75-A2B7-D5C88335FECF}" dt="2022-05-24T11:49:31.465" v="4994" actId="1076"/>
          <ac:grpSpMkLst>
            <pc:docMk/>
            <pc:sldMk cId="1054128806" sldId="4239"/>
            <ac:grpSpMk id="103" creationId="{81C59A85-BFD0-AD08-A07D-512BB7C3589B}"/>
          </ac:grpSpMkLst>
        </pc:grpChg>
        <pc:graphicFrameChg chg="add mod modGraphic">
          <ac:chgData name="Sudarshan Chakravarthi" userId="9632d19e-631d-46a5-9e9a-d9cc496f17d0" providerId="ADAL" clId="{2C4172DD-125A-4E75-A2B7-D5C88335FECF}" dt="2022-05-24T11:49:28.180" v="4993" actId="164"/>
          <ac:graphicFrameMkLst>
            <pc:docMk/>
            <pc:sldMk cId="1054128806" sldId="4239"/>
            <ac:graphicFrameMk id="2" creationId="{04BC144D-39FE-8CA1-5F2C-CB222CAC3880}"/>
          </ac:graphicFrameMkLst>
        </pc:graphicFrameChg>
        <pc:graphicFrameChg chg="add mod">
          <ac:chgData name="Sudarshan Chakravarthi" userId="9632d19e-631d-46a5-9e9a-d9cc496f17d0" providerId="ADAL" clId="{2C4172DD-125A-4E75-A2B7-D5C88335FECF}" dt="2022-05-24T11:49:28.180" v="4993" actId="164"/>
          <ac:graphicFrameMkLst>
            <pc:docMk/>
            <pc:sldMk cId="1054128806" sldId="4239"/>
            <ac:graphicFrameMk id="11" creationId="{229E56FC-8DDE-3FC1-0155-88F98E12CE3E}"/>
          </ac:graphicFrameMkLst>
        </pc:graphicFrameChg>
        <pc:graphicFrameChg chg="add mod">
          <ac:chgData name="Sudarshan Chakravarthi" userId="9632d19e-631d-46a5-9e9a-d9cc496f17d0" providerId="ADAL" clId="{2C4172DD-125A-4E75-A2B7-D5C88335FECF}" dt="2022-05-24T11:49:28.180" v="4993" actId="164"/>
          <ac:graphicFrameMkLst>
            <pc:docMk/>
            <pc:sldMk cId="1054128806" sldId="4239"/>
            <ac:graphicFrameMk id="15" creationId="{05EE336D-B979-91F5-EB9B-C2BE661D9AFE}"/>
          </ac:graphicFrameMkLst>
        </pc:graphicFrameChg>
        <pc:graphicFrameChg chg="add mod">
          <ac:chgData name="Sudarshan Chakravarthi" userId="9632d19e-631d-46a5-9e9a-d9cc496f17d0" providerId="ADAL" clId="{2C4172DD-125A-4E75-A2B7-D5C88335FECF}" dt="2022-05-24T11:49:28.180" v="4993" actId="164"/>
          <ac:graphicFrameMkLst>
            <pc:docMk/>
            <pc:sldMk cId="1054128806" sldId="4239"/>
            <ac:graphicFrameMk id="19" creationId="{5AB88E61-9228-E1E6-B652-C28702BB3B1A}"/>
          </ac:graphicFrameMkLst>
        </pc:graphicFrameChg>
        <pc:picChg chg="add mod">
          <ac:chgData name="Sudarshan Chakravarthi" userId="9632d19e-631d-46a5-9e9a-d9cc496f17d0" providerId="ADAL" clId="{2C4172DD-125A-4E75-A2B7-D5C88335FECF}" dt="2022-05-24T16:28:49.424" v="11578"/>
          <ac:picMkLst>
            <pc:docMk/>
            <pc:sldMk cId="1054128806" sldId="4239"/>
            <ac:picMk id="61" creationId="{F47E3E6D-0D1C-5962-4498-96676AE95160}"/>
          </ac:picMkLst>
        </pc:picChg>
        <pc:cxnChg chg="add mod">
          <ac:chgData name="Sudarshan Chakravarthi" userId="9632d19e-631d-46a5-9e9a-d9cc496f17d0" providerId="ADAL" clId="{2C4172DD-125A-4E75-A2B7-D5C88335FECF}" dt="2022-05-24T11:49:28.180" v="4993" actId="164"/>
          <ac:cxnSpMkLst>
            <pc:docMk/>
            <pc:sldMk cId="1054128806" sldId="4239"/>
            <ac:cxnSpMk id="7" creationId="{947DBA31-B1EF-7B23-B8E7-C6503A5FB7E8}"/>
          </ac:cxnSpMkLst>
        </pc:cxnChg>
        <pc:cxnChg chg="add mod">
          <ac:chgData name="Sudarshan Chakravarthi" userId="9632d19e-631d-46a5-9e9a-d9cc496f17d0" providerId="ADAL" clId="{2C4172DD-125A-4E75-A2B7-D5C88335FECF}" dt="2022-05-24T11:49:28.180" v="4993" actId="164"/>
          <ac:cxnSpMkLst>
            <pc:docMk/>
            <pc:sldMk cId="1054128806" sldId="4239"/>
            <ac:cxnSpMk id="12" creationId="{8EF0C3B3-17A2-DA42-4B47-801778D72E9D}"/>
          </ac:cxnSpMkLst>
        </pc:cxnChg>
        <pc:cxnChg chg="add mod">
          <ac:chgData name="Sudarshan Chakravarthi" userId="9632d19e-631d-46a5-9e9a-d9cc496f17d0" providerId="ADAL" clId="{2C4172DD-125A-4E75-A2B7-D5C88335FECF}" dt="2022-05-24T11:49:28.180" v="4993" actId="164"/>
          <ac:cxnSpMkLst>
            <pc:docMk/>
            <pc:sldMk cId="1054128806" sldId="4239"/>
            <ac:cxnSpMk id="16" creationId="{AA23E0FA-0AC7-BAA5-D1E4-F2E6C6E9D32C}"/>
          </ac:cxnSpMkLst>
        </pc:cxnChg>
        <pc:cxnChg chg="add mod">
          <ac:chgData name="Sudarshan Chakravarthi" userId="9632d19e-631d-46a5-9e9a-d9cc496f17d0" providerId="ADAL" clId="{2C4172DD-125A-4E75-A2B7-D5C88335FECF}" dt="2022-05-24T11:49:28.180" v="4993" actId="164"/>
          <ac:cxnSpMkLst>
            <pc:docMk/>
            <pc:sldMk cId="1054128806" sldId="4239"/>
            <ac:cxnSpMk id="20" creationId="{0B6325F0-53EA-0F34-295F-BD1867DF3690}"/>
          </ac:cxnSpMkLst>
        </pc:cxnChg>
        <pc:cxnChg chg="add mod">
          <ac:chgData name="Sudarshan Chakravarthi" userId="9632d19e-631d-46a5-9e9a-d9cc496f17d0" providerId="ADAL" clId="{2C4172DD-125A-4E75-A2B7-D5C88335FECF}" dt="2022-05-24T11:49:28.180" v="4993" actId="164"/>
          <ac:cxnSpMkLst>
            <pc:docMk/>
            <pc:sldMk cId="1054128806" sldId="4239"/>
            <ac:cxnSpMk id="27" creationId="{9350107F-C7BA-E94D-07DE-3A1A96AC80D0}"/>
          </ac:cxnSpMkLst>
        </pc:cxnChg>
        <pc:cxnChg chg="add mod">
          <ac:chgData name="Sudarshan Chakravarthi" userId="9632d19e-631d-46a5-9e9a-d9cc496f17d0" providerId="ADAL" clId="{2C4172DD-125A-4E75-A2B7-D5C88335FECF}" dt="2022-05-24T11:49:28.180" v="4993" actId="164"/>
          <ac:cxnSpMkLst>
            <pc:docMk/>
            <pc:sldMk cId="1054128806" sldId="4239"/>
            <ac:cxnSpMk id="28" creationId="{C0ECB341-EA47-78D7-A5AD-51FC6BB17A61}"/>
          </ac:cxnSpMkLst>
        </pc:cxnChg>
        <pc:cxnChg chg="add mod">
          <ac:chgData name="Sudarshan Chakravarthi" userId="9632d19e-631d-46a5-9e9a-d9cc496f17d0" providerId="ADAL" clId="{2C4172DD-125A-4E75-A2B7-D5C88335FECF}" dt="2022-05-24T11:49:28.180" v="4993" actId="164"/>
          <ac:cxnSpMkLst>
            <pc:docMk/>
            <pc:sldMk cId="1054128806" sldId="4239"/>
            <ac:cxnSpMk id="30" creationId="{72714B87-55F4-1FBE-197B-9500C1672945}"/>
          </ac:cxnSpMkLst>
        </pc:cxnChg>
        <pc:cxnChg chg="add mod">
          <ac:chgData name="Sudarshan Chakravarthi" userId="9632d19e-631d-46a5-9e9a-d9cc496f17d0" providerId="ADAL" clId="{2C4172DD-125A-4E75-A2B7-D5C88335FECF}" dt="2022-05-24T11:49:28.180" v="4993" actId="164"/>
          <ac:cxnSpMkLst>
            <pc:docMk/>
            <pc:sldMk cId="1054128806" sldId="4239"/>
            <ac:cxnSpMk id="32" creationId="{D81B5151-F6FD-174C-3EEB-905631EC2C4C}"/>
          </ac:cxnSpMkLst>
        </pc:cxnChg>
        <pc:cxnChg chg="add mod">
          <ac:chgData name="Sudarshan Chakravarthi" userId="9632d19e-631d-46a5-9e9a-d9cc496f17d0" providerId="ADAL" clId="{2C4172DD-125A-4E75-A2B7-D5C88335FECF}" dt="2022-05-24T11:49:28.180" v="4993" actId="164"/>
          <ac:cxnSpMkLst>
            <pc:docMk/>
            <pc:sldMk cId="1054128806" sldId="4239"/>
            <ac:cxnSpMk id="34" creationId="{865A57BA-3BC8-A1E0-2BD8-14608E1423BE}"/>
          </ac:cxnSpMkLst>
        </pc:cxnChg>
        <pc:cxnChg chg="add mod">
          <ac:chgData name="Sudarshan Chakravarthi" userId="9632d19e-631d-46a5-9e9a-d9cc496f17d0" providerId="ADAL" clId="{2C4172DD-125A-4E75-A2B7-D5C88335FECF}" dt="2022-05-24T11:49:28.180" v="4993" actId="164"/>
          <ac:cxnSpMkLst>
            <pc:docMk/>
            <pc:sldMk cId="1054128806" sldId="4239"/>
            <ac:cxnSpMk id="37" creationId="{6E41BDA2-96B4-8646-0B52-82B964389886}"/>
          </ac:cxnSpMkLst>
        </pc:cxnChg>
        <pc:cxnChg chg="add mod">
          <ac:chgData name="Sudarshan Chakravarthi" userId="9632d19e-631d-46a5-9e9a-d9cc496f17d0" providerId="ADAL" clId="{2C4172DD-125A-4E75-A2B7-D5C88335FECF}" dt="2022-05-24T11:49:28.180" v="4993" actId="164"/>
          <ac:cxnSpMkLst>
            <pc:docMk/>
            <pc:sldMk cId="1054128806" sldId="4239"/>
            <ac:cxnSpMk id="40" creationId="{6D00E171-4E9D-E374-78D3-9D9BE9C14F22}"/>
          </ac:cxnSpMkLst>
        </pc:cxnChg>
        <pc:cxnChg chg="add mod">
          <ac:chgData name="Sudarshan Chakravarthi" userId="9632d19e-631d-46a5-9e9a-d9cc496f17d0" providerId="ADAL" clId="{2C4172DD-125A-4E75-A2B7-D5C88335FECF}" dt="2022-05-24T11:49:28.180" v="4993" actId="164"/>
          <ac:cxnSpMkLst>
            <pc:docMk/>
            <pc:sldMk cId="1054128806" sldId="4239"/>
            <ac:cxnSpMk id="42" creationId="{6B1CDD50-4960-6FDC-7DE2-E5710FDB8F39}"/>
          </ac:cxnSpMkLst>
        </pc:cxnChg>
        <pc:cxnChg chg="add mod">
          <ac:chgData name="Sudarshan Chakravarthi" userId="9632d19e-631d-46a5-9e9a-d9cc496f17d0" providerId="ADAL" clId="{2C4172DD-125A-4E75-A2B7-D5C88335FECF}" dt="2022-05-24T11:49:28.180" v="4993" actId="164"/>
          <ac:cxnSpMkLst>
            <pc:docMk/>
            <pc:sldMk cId="1054128806" sldId="4239"/>
            <ac:cxnSpMk id="45" creationId="{BEDDFC9A-CAD2-971C-B4EC-EB21D16B80AD}"/>
          </ac:cxnSpMkLst>
        </pc:cxnChg>
        <pc:cxnChg chg="add mod">
          <ac:chgData name="Sudarshan Chakravarthi" userId="9632d19e-631d-46a5-9e9a-d9cc496f17d0" providerId="ADAL" clId="{2C4172DD-125A-4E75-A2B7-D5C88335FECF}" dt="2022-05-24T11:49:28.180" v="4993" actId="164"/>
          <ac:cxnSpMkLst>
            <pc:docMk/>
            <pc:sldMk cId="1054128806" sldId="4239"/>
            <ac:cxnSpMk id="49" creationId="{718FCD05-1D9A-05EC-E264-F95AA0216EB4}"/>
          </ac:cxnSpMkLst>
        </pc:cxnChg>
        <pc:cxnChg chg="add mod">
          <ac:chgData name="Sudarshan Chakravarthi" userId="9632d19e-631d-46a5-9e9a-d9cc496f17d0" providerId="ADAL" clId="{2C4172DD-125A-4E75-A2B7-D5C88335FECF}" dt="2022-05-24T11:49:28.180" v="4993" actId="164"/>
          <ac:cxnSpMkLst>
            <pc:docMk/>
            <pc:sldMk cId="1054128806" sldId="4239"/>
            <ac:cxnSpMk id="52" creationId="{C96CA5C5-ED29-04E1-FDEF-9546B0C297D1}"/>
          </ac:cxnSpMkLst>
        </pc:cxnChg>
        <pc:cxnChg chg="add mod">
          <ac:chgData name="Sudarshan Chakravarthi" userId="9632d19e-631d-46a5-9e9a-d9cc496f17d0" providerId="ADAL" clId="{2C4172DD-125A-4E75-A2B7-D5C88335FECF}" dt="2022-05-24T11:49:28.180" v="4993" actId="164"/>
          <ac:cxnSpMkLst>
            <pc:docMk/>
            <pc:sldMk cId="1054128806" sldId="4239"/>
            <ac:cxnSpMk id="55" creationId="{28C71096-2D61-D886-74A0-63152C98E3F0}"/>
          </ac:cxnSpMkLst>
        </pc:cxnChg>
        <pc:cxnChg chg="add mod">
          <ac:chgData name="Sudarshan Chakravarthi" userId="9632d19e-631d-46a5-9e9a-d9cc496f17d0" providerId="ADAL" clId="{2C4172DD-125A-4E75-A2B7-D5C88335FECF}" dt="2022-05-24T11:49:28.180" v="4993" actId="164"/>
          <ac:cxnSpMkLst>
            <pc:docMk/>
            <pc:sldMk cId="1054128806" sldId="4239"/>
            <ac:cxnSpMk id="57" creationId="{A7C71A44-B8A7-CC52-0A9C-743AD32504F9}"/>
          </ac:cxnSpMkLst>
        </pc:cxnChg>
        <pc:cxnChg chg="add mod">
          <ac:chgData name="Sudarshan Chakravarthi" userId="9632d19e-631d-46a5-9e9a-d9cc496f17d0" providerId="ADAL" clId="{2C4172DD-125A-4E75-A2B7-D5C88335FECF}" dt="2022-05-24T11:49:28.180" v="4993" actId="164"/>
          <ac:cxnSpMkLst>
            <pc:docMk/>
            <pc:sldMk cId="1054128806" sldId="4239"/>
            <ac:cxnSpMk id="59" creationId="{4DC04FF1-EEFA-6250-0E33-7AAE34C580DB}"/>
          </ac:cxnSpMkLst>
        </pc:cxnChg>
        <pc:cxnChg chg="add mod">
          <ac:chgData name="Sudarshan Chakravarthi" userId="9632d19e-631d-46a5-9e9a-d9cc496f17d0" providerId="ADAL" clId="{2C4172DD-125A-4E75-A2B7-D5C88335FECF}" dt="2022-05-24T11:49:28.180" v="4993" actId="164"/>
          <ac:cxnSpMkLst>
            <pc:docMk/>
            <pc:sldMk cId="1054128806" sldId="4239"/>
            <ac:cxnSpMk id="62" creationId="{CADBD87F-C02E-13B1-0F4D-DB37B1223129}"/>
          </ac:cxnSpMkLst>
        </pc:cxnChg>
        <pc:cxnChg chg="add mod">
          <ac:chgData name="Sudarshan Chakravarthi" userId="9632d19e-631d-46a5-9e9a-d9cc496f17d0" providerId="ADAL" clId="{2C4172DD-125A-4E75-A2B7-D5C88335FECF}" dt="2022-05-24T11:49:28.180" v="4993" actId="164"/>
          <ac:cxnSpMkLst>
            <pc:docMk/>
            <pc:sldMk cId="1054128806" sldId="4239"/>
            <ac:cxnSpMk id="65" creationId="{CC81FB7C-627F-5F0D-4ED5-C4D0C5D9CEBA}"/>
          </ac:cxnSpMkLst>
        </pc:cxnChg>
        <pc:cxnChg chg="add mod">
          <ac:chgData name="Sudarshan Chakravarthi" userId="9632d19e-631d-46a5-9e9a-d9cc496f17d0" providerId="ADAL" clId="{2C4172DD-125A-4E75-A2B7-D5C88335FECF}" dt="2022-05-24T11:49:28.180" v="4993" actId="164"/>
          <ac:cxnSpMkLst>
            <pc:docMk/>
            <pc:sldMk cId="1054128806" sldId="4239"/>
            <ac:cxnSpMk id="67" creationId="{20843364-A6B5-04B8-233E-C4C3998420DC}"/>
          </ac:cxnSpMkLst>
        </pc:cxnChg>
        <pc:cxnChg chg="add mod">
          <ac:chgData name="Sudarshan Chakravarthi" userId="9632d19e-631d-46a5-9e9a-d9cc496f17d0" providerId="ADAL" clId="{2C4172DD-125A-4E75-A2B7-D5C88335FECF}" dt="2022-05-24T11:49:28.180" v="4993" actId="164"/>
          <ac:cxnSpMkLst>
            <pc:docMk/>
            <pc:sldMk cId="1054128806" sldId="4239"/>
            <ac:cxnSpMk id="68" creationId="{2C3373E7-E0E6-99E1-4042-DF2C6BA75CCD}"/>
          </ac:cxnSpMkLst>
        </pc:cxnChg>
        <pc:cxnChg chg="add mod">
          <ac:chgData name="Sudarshan Chakravarthi" userId="9632d19e-631d-46a5-9e9a-d9cc496f17d0" providerId="ADAL" clId="{2C4172DD-125A-4E75-A2B7-D5C88335FECF}" dt="2022-05-24T11:49:28.180" v="4993" actId="164"/>
          <ac:cxnSpMkLst>
            <pc:docMk/>
            <pc:sldMk cId="1054128806" sldId="4239"/>
            <ac:cxnSpMk id="69" creationId="{D0A80450-AEBB-1E9F-F58D-CD61445ED233}"/>
          </ac:cxnSpMkLst>
        </pc:cxnChg>
        <pc:cxnChg chg="add mod">
          <ac:chgData name="Sudarshan Chakravarthi" userId="9632d19e-631d-46a5-9e9a-d9cc496f17d0" providerId="ADAL" clId="{2C4172DD-125A-4E75-A2B7-D5C88335FECF}" dt="2022-05-24T11:49:28.180" v="4993" actId="164"/>
          <ac:cxnSpMkLst>
            <pc:docMk/>
            <pc:sldMk cId="1054128806" sldId="4239"/>
            <ac:cxnSpMk id="70" creationId="{155A5BA9-6A1A-9962-8D74-66C9B5F97955}"/>
          </ac:cxnSpMkLst>
        </pc:cxnChg>
        <pc:cxnChg chg="add mod">
          <ac:chgData name="Sudarshan Chakravarthi" userId="9632d19e-631d-46a5-9e9a-d9cc496f17d0" providerId="ADAL" clId="{2C4172DD-125A-4E75-A2B7-D5C88335FECF}" dt="2022-05-24T11:49:28.180" v="4993" actId="164"/>
          <ac:cxnSpMkLst>
            <pc:docMk/>
            <pc:sldMk cId="1054128806" sldId="4239"/>
            <ac:cxnSpMk id="71" creationId="{20A2C2C9-75AC-78A2-74C7-CE2CAE490F62}"/>
          </ac:cxnSpMkLst>
        </pc:cxnChg>
        <pc:cxnChg chg="add mod">
          <ac:chgData name="Sudarshan Chakravarthi" userId="9632d19e-631d-46a5-9e9a-d9cc496f17d0" providerId="ADAL" clId="{2C4172DD-125A-4E75-A2B7-D5C88335FECF}" dt="2022-05-24T11:49:28.180" v="4993" actId="164"/>
          <ac:cxnSpMkLst>
            <pc:docMk/>
            <pc:sldMk cId="1054128806" sldId="4239"/>
            <ac:cxnSpMk id="72" creationId="{EF99D051-DE37-68D0-FF1B-31AD5D259309}"/>
          </ac:cxnSpMkLst>
        </pc:cxnChg>
        <pc:cxnChg chg="add mod">
          <ac:chgData name="Sudarshan Chakravarthi" userId="9632d19e-631d-46a5-9e9a-d9cc496f17d0" providerId="ADAL" clId="{2C4172DD-125A-4E75-A2B7-D5C88335FECF}" dt="2022-05-24T11:49:28.180" v="4993" actId="164"/>
          <ac:cxnSpMkLst>
            <pc:docMk/>
            <pc:sldMk cId="1054128806" sldId="4239"/>
            <ac:cxnSpMk id="73" creationId="{EF8CC2E6-029A-88EF-484F-CC0C0AF7787B}"/>
          </ac:cxnSpMkLst>
        </pc:cxnChg>
        <pc:cxnChg chg="add mod">
          <ac:chgData name="Sudarshan Chakravarthi" userId="9632d19e-631d-46a5-9e9a-d9cc496f17d0" providerId="ADAL" clId="{2C4172DD-125A-4E75-A2B7-D5C88335FECF}" dt="2022-05-24T11:49:28.180" v="4993" actId="164"/>
          <ac:cxnSpMkLst>
            <pc:docMk/>
            <pc:sldMk cId="1054128806" sldId="4239"/>
            <ac:cxnSpMk id="80" creationId="{50FF5F6B-6A89-727F-0F06-5ACADFBC738D}"/>
          </ac:cxnSpMkLst>
        </pc:cxnChg>
        <pc:cxnChg chg="add mod">
          <ac:chgData name="Sudarshan Chakravarthi" userId="9632d19e-631d-46a5-9e9a-d9cc496f17d0" providerId="ADAL" clId="{2C4172DD-125A-4E75-A2B7-D5C88335FECF}" dt="2022-05-24T11:49:28.180" v="4993" actId="164"/>
          <ac:cxnSpMkLst>
            <pc:docMk/>
            <pc:sldMk cId="1054128806" sldId="4239"/>
            <ac:cxnSpMk id="82" creationId="{72BD7AC7-2688-FAC2-09DA-9A611C54BBD9}"/>
          </ac:cxnSpMkLst>
        </pc:cxnChg>
        <pc:cxnChg chg="add mod">
          <ac:chgData name="Sudarshan Chakravarthi" userId="9632d19e-631d-46a5-9e9a-d9cc496f17d0" providerId="ADAL" clId="{2C4172DD-125A-4E75-A2B7-D5C88335FECF}" dt="2022-05-24T11:49:28.180" v="4993" actId="164"/>
          <ac:cxnSpMkLst>
            <pc:docMk/>
            <pc:sldMk cId="1054128806" sldId="4239"/>
            <ac:cxnSpMk id="85" creationId="{316D2AFE-81B8-163C-20CE-79392695A10A}"/>
          </ac:cxnSpMkLst>
        </pc:cxnChg>
        <pc:cxnChg chg="add mod">
          <ac:chgData name="Sudarshan Chakravarthi" userId="9632d19e-631d-46a5-9e9a-d9cc496f17d0" providerId="ADAL" clId="{2C4172DD-125A-4E75-A2B7-D5C88335FECF}" dt="2022-05-24T11:49:28.180" v="4993" actId="164"/>
          <ac:cxnSpMkLst>
            <pc:docMk/>
            <pc:sldMk cId="1054128806" sldId="4239"/>
            <ac:cxnSpMk id="88" creationId="{51380E3D-2251-F664-B44D-92C075B4B987}"/>
          </ac:cxnSpMkLst>
        </pc:cxnChg>
        <pc:cxnChg chg="add mod">
          <ac:chgData name="Sudarshan Chakravarthi" userId="9632d19e-631d-46a5-9e9a-d9cc496f17d0" providerId="ADAL" clId="{2C4172DD-125A-4E75-A2B7-D5C88335FECF}" dt="2022-05-24T11:49:28.180" v="4993" actId="164"/>
          <ac:cxnSpMkLst>
            <pc:docMk/>
            <pc:sldMk cId="1054128806" sldId="4239"/>
            <ac:cxnSpMk id="91" creationId="{7728958C-A880-99EC-ABE0-5EF8FF9ABCDD}"/>
          </ac:cxnSpMkLst>
        </pc:cxnChg>
        <pc:cxnChg chg="add mod">
          <ac:chgData name="Sudarshan Chakravarthi" userId="9632d19e-631d-46a5-9e9a-d9cc496f17d0" providerId="ADAL" clId="{2C4172DD-125A-4E75-A2B7-D5C88335FECF}" dt="2022-05-24T11:49:28.180" v="4993" actId="164"/>
          <ac:cxnSpMkLst>
            <pc:docMk/>
            <pc:sldMk cId="1054128806" sldId="4239"/>
            <ac:cxnSpMk id="95" creationId="{FA4C28D3-D74C-DE74-48DC-5745536A158F}"/>
          </ac:cxnSpMkLst>
        </pc:cxnChg>
        <pc:cxnChg chg="add mod">
          <ac:chgData name="Sudarshan Chakravarthi" userId="9632d19e-631d-46a5-9e9a-d9cc496f17d0" providerId="ADAL" clId="{2C4172DD-125A-4E75-A2B7-D5C88335FECF}" dt="2022-05-24T11:49:28.180" v="4993" actId="164"/>
          <ac:cxnSpMkLst>
            <pc:docMk/>
            <pc:sldMk cId="1054128806" sldId="4239"/>
            <ac:cxnSpMk id="98" creationId="{BBF46618-AE5A-B990-3A42-AA41291586A2}"/>
          </ac:cxnSpMkLst>
        </pc:cxnChg>
        <pc:cxnChg chg="add mod">
          <ac:chgData name="Sudarshan Chakravarthi" userId="9632d19e-631d-46a5-9e9a-d9cc496f17d0" providerId="ADAL" clId="{2C4172DD-125A-4E75-A2B7-D5C88335FECF}" dt="2022-05-24T11:49:28.180" v="4993" actId="164"/>
          <ac:cxnSpMkLst>
            <pc:docMk/>
            <pc:sldMk cId="1054128806" sldId="4239"/>
            <ac:cxnSpMk id="100" creationId="{EC6161B1-EC78-36FE-A154-B12F8BC79403}"/>
          </ac:cxnSpMkLst>
        </pc:cxnChg>
        <pc:cxnChg chg="add mod">
          <ac:chgData name="Sudarshan Chakravarthi" userId="9632d19e-631d-46a5-9e9a-d9cc496f17d0" providerId="ADAL" clId="{2C4172DD-125A-4E75-A2B7-D5C88335FECF}" dt="2022-05-24T13:58:35.246" v="8800" actId="1036"/>
          <ac:cxnSpMkLst>
            <pc:docMk/>
            <pc:sldMk cId="1054128806" sldId="4239"/>
            <ac:cxnSpMk id="105" creationId="{98917700-3F7B-B972-E608-DAD0FC20B3F9}"/>
          </ac:cxnSpMkLst>
        </pc:cxnChg>
        <pc:cxnChg chg="add mod">
          <ac:chgData name="Sudarshan Chakravarthi" userId="9632d19e-631d-46a5-9e9a-d9cc496f17d0" providerId="ADAL" clId="{2C4172DD-125A-4E75-A2B7-D5C88335FECF}" dt="2022-05-24T13:58:29.235" v="8784" actId="14100"/>
          <ac:cxnSpMkLst>
            <pc:docMk/>
            <pc:sldMk cId="1054128806" sldId="4239"/>
            <ac:cxnSpMk id="107" creationId="{B9D39A5C-12DD-2A6F-6B71-D957CDD874A0}"/>
          </ac:cxnSpMkLst>
        </pc:cxnChg>
      </pc:sldChg>
      <pc:sldChg chg="addSp delSp modSp new mod setBg setClrOvrMap">
        <pc:chgData name="Sudarshan Chakravarthi" userId="9632d19e-631d-46a5-9e9a-d9cc496f17d0" providerId="ADAL" clId="{2C4172DD-125A-4E75-A2B7-D5C88335FECF}" dt="2022-08-22T13:20:56.586" v="14461" actId="404"/>
        <pc:sldMkLst>
          <pc:docMk/>
          <pc:sldMk cId="2665874736" sldId="4240"/>
        </pc:sldMkLst>
        <pc:spChg chg="add del mod ord">
          <ac:chgData name="Sudarshan Chakravarthi" userId="9632d19e-631d-46a5-9e9a-d9cc496f17d0" providerId="ADAL" clId="{2C4172DD-125A-4E75-A2B7-D5C88335FECF}" dt="2022-07-06T06:53:39.218" v="14049" actId="1076"/>
          <ac:spMkLst>
            <pc:docMk/>
            <pc:sldMk cId="2665874736" sldId="4240"/>
            <ac:spMk id="3" creationId="{99F0E741-E848-BF93-203C-5034429E04D7}"/>
          </ac:spMkLst>
        </pc:spChg>
        <pc:spChg chg="add mod">
          <ac:chgData name="Sudarshan Chakravarthi" userId="9632d19e-631d-46a5-9e9a-d9cc496f17d0" providerId="ADAL" clId="{2C4172DD-125A-4E75-A2B7-D5C88335FECF}" dt="2022-05-24T16:39:11.620" v="12455"/>
          <ac:spMkLst>
            <pc:docMk/>
            <pc:sldMk cId="2665874736" sldId="4240"/>
            <ac:spMk id="6" creationId="{2054326C-9439-A322-78CB-3A85DED80B51}"/>
          </ac:spMkLst>
        </pc:spChg>
        <pc:spChg chg="add del">
          <ac:chgData name="Sudarshan Chakravarthi" userId="9632d19e-631d-46a5-9e9a-d9cc496f17d0" providerId="ADAL" clId="{2C4172DD-125A-4E75-A2B7-D5C88335FECF}" dt="2022-05-24T11:49:56.214" v="5001" actId="26606"/>
          <ac:spMkLst>
            <pc:docMk/>
            <pc:sldMk cId="2665874736" sldId="4240"/>
            <ac:spMk id="9" creationId="{A3BAF07C-C39E-42EB-BB22-8D46691D9735}"/>
          </ac:spMkLst>
        </pc:spChg>
        <pc:spChg chg="add del">
          <ac:chgData name="Sudarshan Chakravarthi" userId="9632d19e-631d-46a5-9e9a-d9cc496f17d0" providerId="ADAL" clId="{2C4172DD-125A-4E75-A2B7-D5C88335FECF}" dt="2022-05-24T11:49:59.678" v="5004" actId="26606"/>
          <ac:spMkLst>
            <pc:docMk/>
            <pc:sldMk cId="2665874736" sldId="4240"/>
            <ac:spMk id="13" creationId="{BC4C4868-CB8F-4AF9-9CDB-8108F2C19B67}"/>
          </ac:spMkLst>
        </pc:spChg>
        <pc:spChg chg="add del">
          <ac:chgData name="Sudarshan Chakravarthi" userId="9632d19e-631d-46a5-9e9a-d9cc496f17d0" providerId="ADAL" clId="{2C4172DD-125A-4E75-A2B7-D5C88335FECF}" dt="2022-05-24T11:49:59.678" v="5004" actId="26606"/>
          <ac:spMkLst>
            <pc:docMk/>
            <pc:sldMk cId="2665874736" sldId="4240"/>
            <ac:spMk id="15" creationId="{375E0459-6403-40CD-989D-56A4407CA12E}"/>
          </ac:spMkLst>
        </pc:spChg>
        <pc:spChg chg="add del">
          <ac:chgData name="Sudarshan Chakravarthi" userId="9632d19e-631d-46a5-9e9a-d9cc496f17d0" providerId="ADAL" clId="{2C4172DD-125A-4E75-A2B7-D5C88335FECF}" dt="2022-05-24T11:49:59.678" v="5004" actId="26606"/>
          <ac:spMkLst>
            <pc:docMk/>
            <pc:sldMk cId="2665874736" sldId="4240"/>
            <ac:spMk id="17" creationId="{53E5B1A8-3AC9-4BD1-9BBC-78CA94F2D1BA}"/>
          </ac:spMkLst>
        </pc:spChg>
        <pc:spChg chg="add del">
          <ac:chgData name="Sudarshan Chakravarthi" userId="9632d19e-631d-46a5-9e9a-d9cc496f17d0" providerId="ADAL" clId="{2C4172DD-125A-4E75-A2B7-D5C88335FECF}" dt="2022-05-24T11:49:56.214" v="5001" actId="26606"/>
          <ac:spMkLst>
            <pc:docMk/>
            <pc:sldMk cId="2665874736" sldId="4240"/>
            <ac:spMk id="32" creationId="{44C110BA-81E8-4247-853A-5F2B93E92E46}"/>
          </ac:spMkLst>
        </pc:spChg>
        <pc:spChg chg="add mod">
          <ac:chgData name="Sudarshan Chakravarthi" userId="9632d19e-631d-46a5-9e9a-d9cc496f17d0" providerId="ADAL" clId="{2C4172DD-125A-4E75-A2B7-D5C88335FECF}" dt="2022-08-22T13:20:56.586" v="14461" actId="404"/>
          <ac:spMkLst>
            <pc:docMk/>
            <pc:sldMk cId="2665874736" sldId="4240"/>
            <ac:spMk id="33" creationId="{3D4CCD24-AFBA-5FE4-D1F9-1DE831B02B63}"/>
          </ac:spMkLst>
        </pc:spChg>
        <pc:spChg chg="add del">
          <ac:chgData name="Sudarshan Chakravarthi" userId="9632d19e-631d-46a5-9e9a-d9cc496f17d0" providerId="ADAL" clId="{2C4172DD-125A-4E75-A2B7-D5C88335FECF}" dt="2022-05-24T11:49:59.678" v="5004" actId="26606"/>
          <ac:spMkLst>
            <pc:docMk/>
            <pc:sldMk cId="2665874736" sldId="4240"/>
            <ac:spMk id="34" creationId="{1B15ED52-F352-441B-82BF-E0EA34836D08}"/>
          </ac:spMkLst>
        </pc:spChg>
        <pc:spChg chg="add del">
          <ac:chgData name="Sudarshan Chakravarthi" userId="9632d19e-631d-46a5-9e9a-d9cc496f17d0" providerId="ADAL" clId="{2C4172DD-125A-4E75-A2B7-D5C88335FECF}" dt="2022-05-24T11:49:59.678" v="5004" actId="26606"/>
          <ac:spMkLst>
            <pc:docMk/>
            <pc:sldMk cId="2665874736" sldId="4240"/>
            <ac:spMk id="35" creationId="{3B2E3793-BFE6-45A2-9B7B-E18844431C99}"/>
          </ac:spMkLst>
        </pc:spChg>
        <pc:spChg chg="add del">
          <ac:chgData name="Sudarshan Chakravarthi" userId="9632d19e-631d-46a5-9e9a-d9cc496f17d0" providerId="ADAL" clId="{2C4172DD-125A-4E75-A2B7-D5C88335FECF}" dt="2022-05-24T11:50:02.001" v="5007" actId="26606"/>
          <ac:spMkLst>
            <pc:docMk/>
            <pc:sldMk cId="2665874736" sldId="4240"/>
            <ac:spMk id="37" creationId="{9D25F302-27C5-414F-97F8-6EA0A6C028BA}"/>
          </ac:spMkLst>
        </pc:spChg>
        <pc:spChg chg="add del">
          <ac:chgData name="Sudarshan Chakravarthi" userId="9632d19e-631d-46a5-9e9a-d9cc496f17d0" providerId="ADAL" clId="{2C4172DD-125A-4E75-A2B7-D5C88335FECF}" dt="2022-05-24T11:50:02.001" v="5007" actId="26606"/>
          <ac:spMkLst>
            <pc:docMk/>
            <pc:sldMk cId="2665874736" sldId="4240"/>
            <ac:spMk id="38" creationId="{830A36F8-48C2-4842-A87B-8CE8DF4E7FD2}"/>
          </ac:spMkLst>
        </pc:spChg>
        <pc:spChg chg="add del">
          <ac:chgData name="Sudarshan Chakravarthi" userId="9632d19e-631d-46a5-9e9a-d9cc496f17d0" providerId="ADAL" clId="{2C4172DD-125A-4E75-A2B7-D5C88335FECF}" dt="2022-05-24T11:50:02.001" v="5007" actId="26606"/>
          <ac:spMkLst>
            <pc:docMk/>
            <pc:sldMk cId="2665874736" sldId="4240"/>
            <ac:spMk id="39" creationId="{8F451A30-466B-4996-9BA5-CD6ABCC6D558}"/>
          </ac:spMkLst>
        </pc:spChg>
        <pc:grpChg chg="add del">
          <ac:chgData name="Sudarshan Chakravarthi" userId="9632d19e-631d-46a5-9e9a-d9cc496f17d0" providerId="ADAL" clId="{2C4172DD-125A-4E75-A2B7-D5C88335FECF}" dt="2022-05-24T11:49:56.214" v="5001" actId="26606"/>
          <ac:grpSpMkLst>
            <pc:docMk/>
            <pc:sldMk cId="2665874736" sldId="4240"/>
            <ac:grpSpMk id="11" creationId="{D8E9CF54-0466-4261-9E62-0249E60E1886}"/>
          </ac:grpSpMkLst>
        </pc:grpChg>
        <pc:picChg chg="add mod">
          <ac:chgData name="Sudarshan Chakravarthi" userId="9632d19e-631d-46a5-9e9a-d9cc496f17d0" providerId="ADAL" clId="{2C4172DD-125A-4E75-A2B7-D5C88335FECF}" dt="2022-07-06T06:53:48.183" v="14051" actId="1076"/>
          <ac:picMkLst>
            <pc:docMk/>
            <pc:sldMk cId="2665874736" sldId="4240"/>
            <ac:picMk id="4" creationId="{FBE0558A-E974-DB4A-2FEF-FA2BC7B929A1}"/>
          </ac:picMkLst>
        </pc:picChg>
        <pc:picChg chg="add mod">
          <ac:chgData name="Sudarshan Chakravarthi" userId="9632d19e-631d-46a5-9e9a-d9cc496f17d0" providerId="ADAL" clId="{2C4172DD-125A-4E75-A2B7-D5C88335FECF}" dt="2022-05-24T16:28:50.421" v="11579"/>
          <ac:picMkLst>
            <pc:docMk/>
            <pc:sldMk cId="2665874736" sldId="4240"/>
            <ac:picMk id="5" creationId="{2CA10A9C-C031-498F-1D2C-29146470E400}"/>
          </ac:picMkLst>
        </pc:picChg>
      </pc:sldChg>
      <pc:sldChg chg="addSp modSp new mod">
        <pc:chgData name="Sudarshan Chakravarthi" userId="9632d19e-631d-46a5-9e9a-d9cc496f17d0" providerId="ADAL" clId="{2C4172DD-125A-4E75-A2B7-D5C88335FECF}" dt="2023-03-27T10:35:31.945" v="14720" actId="1076"/>
        <pc:sldMkLst>
          <pc:docMk/>
          <pc:sldMk cId="3582889701" sldId="4241"/>
        </pc:sldMkLst>
        <pc:spChg chg="add mod">
          <ac:chgData name="Sudarshan Chakravarthi" userId="9632d19e-631d-46a5-9e9a-d9cc496f17d0" providerId="ADAL" clId="{2C4172DD-125A-4E75-A2B7-D5C88335FECF}" dt="2022-07-05T12:36:34.694" v="12568" actId="1076"/>
          <ac:spMkLst>
            <pc:docMk/>
            <pc:sldMk cId="3582889701" sldId="4241"/>
            <ac:spMk id="2" creationId="{C5144859-6416-4C4F-0D9C-3BDCCE773DD0}"/>
          </ac:spMkLst>
        </pc:spChg>
        <pc:spChg chg="add mod">
          <ac:chgData name="Sudarshan Chakravarthi" userId="9632d19e-631d-46a5-9e9a-d9cc496f17d0" providerId="ADAL" clId="{2C4172DD-125A-4E75-A2B7-D5C88335FECF}" dt="2022-07-05T12:36:40.139" v="12569" actId="1076"/>
          <ac:spMkLst>
            <pc:docMk/>
            <pc:sldMk cId="3582889701" sldId="4241"/>
            <ac:spMk id="4" creationId="{3D3DC19E-41C0-D2B4-8C38-7559A4CE42AA}"/>
          </ac:spMkLst>
        </pc:spChg>
        <pc:spChg chg="add mod">
          <ac:chgData name="Sudarshan Chakravarthi" userId="9632d19e-631d-46a5-9e9a-d9cc496f17d0" providerId="ADAL" clId="{2C4172DD-125A-4E75-A2B7-D5C88335FECF}" dt="2022-08-22T13:19:54.620" v="14445" actId="404"/>
          <ac:spMkLst>
            <pc:docMk/>
            <pc:sldMk cId="3582889701" sldId="4241"/>
            <ac:spMk id="5" creationId="{E17282FC-1D5C-E2AE-5F4A-59B8903B5091}"/>
          </ac:spMkLst>
        </pc:spChg>
        <pc:spChg chg="add mod">
          <ac:chgData name="Sudarshan Chakravarthi" userId="9632d19e-631d-46a5-9e9a-d9cc496f17d0" providerId="ADAL" clId="{2C4172DD-125A-4E75-A2B7-D5C88335FECF}" dt="2023-03-27T10:35:31.945" v="14720" actId="1076"/>
          <ac:spMkLst>
            <pc:docMk/>
            <pc:sldMk cId="3582889701" sldId="4241"/>
            <ac:spMk id="6" creationId="{850D67E6-D7C3-F994-FBFA-8956D117C775}"/>
          </ac:spMkLst>
        </pc:spChg>
        <pc:spChg chg="add mod">
          <ac:chgData name="Sudarshan Chakravarthi" userId="9632d19e-631d-46a5-9e9a-d9cc496f17d0" providerId="ADAL" clId="{2C4172DD-125A-4E75-A2B7-D5C88335FECF}" dt="2022-05-24T16:39:25.982" v="12470"/>
          <ac:spMkLst>
            <pc:docMk/>
            <pc:sldMk cId="3582889701" sldId="4241"/>
            <ac:spMk id="8" creationId="{129656C8-CFDC-A1F8-31B5-83B03A439F33}"/>
          </ac:spMkLst>
        </pc:spChg>
        <pc:picChg chg="add mod">
          <ac:chgData name="Sudarshan Chakravarthi" userId="9632d19e-631d-46a5-9e9a-d9cc496f17d0" providerId="ADAL" clId="{2C4172DD-125A-4E75-A2B7-D5C88335FECF}" dt="2022-05-24T16:28:35.628" v="11564"/>
          <ac:picMkLst>
            <pc:docMk/>
            <pc:sldMk cId="3582889701" sldId="4241"/>
            <ac:picMk id="7" creationId="{3B4D5A33-D16E-D9DF-438E-715F944D20E5}"/>
          </ac:picMkLst>
        </pc:picChg>
      </pc:sldChg>
      <pc:sldChg chg="new del">
        <pc:chgData name="Sudarshan Chakravarthi" userId="9632d19e-631d-46a5-9e9a-d9cc496f17d0" providerId="ADAL" clId="{2C4172DD-125A-4E75-A2B7-D5C88335FECF}" dt="2022-05-24T16:28:24.315" v="11562" actId="47"/>
        <pc:sldMkLst>
          <pc:docMk/>
          <pc:sldMk cId="1780014495" sldId="4242"/>
        </pc:sldMkLst>
      </pc:sldChg>
      <pc:sldChg chg="addSp delSp modSp add del mod">
        <pc:chgData name="Sudarshan Chakravarthi" userId="9632d19e-631d-46a5-9e9a-d9cc496f17d0" providerId="ADAL" clId="{2C4172DD-125A-4E75-A2B7-D5C88335FECF}" dt="2023-02-20T12:24:22.355" v="14677" actId="47"/>
        <pc:sldMkLst>
          <pc:docMk/>
          <pc:sldMk cId="3698294791" sldId="4243"/>
        </pc:sldMkLst>
        <pc:spChg chg="mod">
          <ac:chgData name="Sudarshan Chakravarthi" userId="9632d19e-631d-46a5-9e9a-d9cc496f17d0" providerId="ADAL" clId="{2C4172DD-125A-4E75-A2B7-D5C88335FECF}" dt="2023-02-20T12:23:53.761" v="14674"/>
          <ac:spMkLst>
            <pc:docMk/>
            <pc:sldMk cId="3698294791" sldId="4243"/>
            <ac:spMk id="3" creationId="{C0C211D1-0377-7C76-87CE-DD8C0041827A}"/>
          </ac:spMkLst>
        </pc:spChg>
        <pc:spChg chg="mod">
          <ac:chgData name="Sudarshan Chakravarthi" userId="9632d19e-631d-46a5-9e9a-d9cc496f17d0" providerId="ADAL" clId="{2C4172DD-125A-4E75-A2B7-D5C88335FECF}" dt="2023-02-20T12:23:53.761" v="14674"/>
          <ac:spMkLst>
            <pc:docMk/>
            <pc:sldMk cId="3698294791" sldId="4243"/>
            <ac:spMk id="5" creationId="{BBBD991D-612F-1236-AE5A-9B4375D6DFDF}"/>
          </ac:spMkLst>
        </pc:spChg>
        <pc:spChg chg="mod">
          <ac:chgData name="Sudarshan Chakravarthi" userId="9632d19e-631d-46a5-9e9a-d9cc496f17d0" providerId="ADAL" clId="{2C4172DD-125A-4E75-A2B7-D5C88335FECF}" dt="2022-07-05T12:46:31.445" v="12642" actId="6549"/>
          <ac:spMkLst>
            <pc:docMk/>
            <pc:sldMk cId="3698294791" sldId="4243"/>
            <ac:spMk id="19" creationId="{19C1CEDE-1FDC-88D1-65D7-DFF91C6681A9}"/>
          </ac:spMkLst>
        </pc:spChg>
        <pc:grpChg chg="add mod">
          <ac:chgData name="Sudarshan Chakravarthi" userId="9632d19e-631d-46a5-9e9a-d9cc496f17d0" providerId="ADAL" clId="{2C4172DD-125A-4E75-A2B7-D5C88335FECF}" dt="2023-02-20T12:23:53.761" v="14674"/>
          <ac:grpSpMkLst>
            <pc:docMk/>
            <pc:sldMk cId="3698294791" sldId="4243"/>
            <ac:grpSpMk id="2" creationId="{0D856221-0E93-7E9F-7777-9FCAD6EF25BE}"/>
          </ac:grpSpMkLst>
        </pc:grpChg>
        <pc:picChg chg="del">
          <ac:chgData name="Sudarshan Chakravarthi" userId="9632d19e-631d-46a5-9e9a-d9cc496f17d0" providerId="ADAL" clId="{2C4172DD-125A-4E75-A2B7-D5C88335FECF}" dt="2023-02-20T12:24:16.587" v="14675" actId="478"/>
          <ac:picMkLst>
            <pc:docMk/>
            <pc:sldMk cId="3698294791" sldId="4243"/>
            <ac:picMk id="12" creationId="{AACF4856-4B4F-7DF4-F480-456C999341C4}"/>
          </ac:picMkLst>
        </pc:picChg>
      </pc:sldChg>
      <pc:sldChg chg="add del ord">
        <pc:chgData name="Sudarshan Chakravarthi" userId="9632d19e-631d-46a5-9e9a-d9cc496f17d0" providerId="ADAL" clId="{2C4172DD-125A-4E75-A2B7-D5C88335FECF}" dt="2023-01-19T10:54:19.056" v="14661"/>
        <pc:sldMkLst>
          <pc:docMk/>
          <pc:sldMk cId="3693508778" sldId="4363"/>
        </pc:sldMkLst>
      </pc:sldChg>
      <pc:sldChg chg="add del ord">
        <pc:chgData name="Sudarshan Chakravarthi" userId="9632d19e-631d-46a5-9e9a-d9cc496f17d0" providerId="ADAL" clId="{2C4172DD-125A-4E75-A2B7-D5C88335FECF}" dt="2023-01-19T10:54:19.056" v="14661"/>
        <pc:sldMkLst>
          <pc:docMk/>
          <pc:sldMk cId="2318278713" sldId="4364"/>
        </pc:sldMkLst>
      </pc:sldChg>
      <pc:sldChg chg="addSp delSp modSp add mod">
        <pc:chgData name="Sudarshan Chakravarthi" userId="9632d19e-631d-46a5-9e9a-d9cc496f17d0" providerId="ADAL" clId="{2C4172DD-125A-4E75-A2B7-D5C88335FECF}" dt="2022-08-22T13:29:46.121" v="14593" actId="1076"/>
        <pc:sldMkLst>
          <pc:docMk/>
          <pc:sldMk cId="2186013121" sldId="4371"/>
        </pc:sldMkLst>
        <pc:spChg chg="add del mod">
          <ac:chgData name="Sudarshan Chakravarthi" userId="9632d19e-631d-46a5-9e9a-d9cc496f17d0" providerId="ADAL" clId="{2C4172DD-125A-4E75-A2B7-D5C88335FECF}" dt="2022-08-22T13:26:26.449" v="14533" actId="478"/>
          <ac:spMkLst>
            <pc:docMk/>
            <pc:sldMk cId="2186013121" sldId="4371"/>
            <ac:spMk id="2" creationId="{7AF35EF7-2BD9-0D98-A178-B8850D2750D4}"/>
          </ac:spMkLst>
        </pc:spChg>
        <pc:spChg chg="add mod">
          <ac:chgData name="Sudarshan Chakravarthi" userId="9632d19e-631d-46a5-9e9a-d9cc496f17d0" providerId="ADAL" clId="{2C4172DD-125A-4E75-A2B7-D5C88335FECF}" dt="2022-08-22T13:29:09.870" v="14565" actId="20577"/>
          <ac:spMkLst>
            <pc:docMk/>
            <pc:sldMk cId="2186013121" sldId="4371"/>
            <ac:spMk id="3" creationId="{96593CF2-6EE9-3450-6B1C-782734A61E9E}"/>
          </ac:spMkLst>
        </pc:spChg>
        <pc:spChg chg="mod">
          <ac:chgData name="Sudarshan Chakravarthi" userId="9632d19e-631d-46a5-9e9a-d9cc496f17d0" providerId="ADAL" clId="{2C4172DD-125A-4E75-A2B7-D5C88335FECF}" dt="2022-08-22T13:25:50.029" v="14530" actId="404"/>
          <ac:spMkLst>
            <pc:docMk/>
            <pc:sldMk cId="2186013121" sldId="4371"/>
            <ac:spMk id="4" creationId="{E32DFBC8-DDED-EF4F-3F8A-539F9E536254}"/>
          </ac:spMkLst>
        </pc:spChg>
        <pc:spChg chg="add mod">
          <ac:chgData name="Sudarshan Chakravarthi" userId="9632d19e-631d-46a5-9e9a-d9cc496f17d0" providerId="ADAL" clId="{2C4172DD-125A-4E75-A2B7-D5C88335FECF}" dt="2022-08-22T13:28:58.429" v="14562" actId="207"/>
          <ac:spMkLst>
            <pc:docMk/>
            <pc:sldMk cId="2186013121" sldId="4371"/>
            <ac:spMk id="5" creationId="{3591D0C1-3B63-D28A-375A-642CBA8569E2}"/>
          </ac:spMkLst>
        </pc:spChg>
        <pc:spChg chg="add mod">
          <ac:chgData name="Sudarshan Chakravarthi" userId="9632d19e-631d-46a5-9e9a-d9cc496f17d0" providerId="ADAL" clId="{2C4172DD-125A-4E75-A2B7-D5C88335FECF}" dt="2022-08-22T13:28:39.064" v="14561" actId="207"/>
          <ac:spMkLst>
            <pc:docMk/>
            <pc:sldMk cId="2186013121" sldId="4371"/>
            <ac:spMk id="6" creationId="{9C69B2EB-AE41-9E56-67DE-5249EB9923CF}"/>
          </ac:spMkLst>
        </pc:spChg>
        <pc:spChg chg="mod">
          <ac:chgData name="Sudarshan Chakravarthi" userId="9632d19e-631d-46a5-9e9a-d9cc496f17d0" providerId="ADAL" clId="{2C4172DD-125A-4E75-A2B7-D5C88335FECF}" dt="2022-08-22T13:25:50.029" v="14530" actId="404"/>
          <ac:spMkLst>
            <pc:docMk/>
            <pc:sldMk cId="2186013121" sldId="4371"/>
            <ac:spMk id="8" creationId="{25014803-60DC-76D3-C2E5-86AC666D309B}"/>
          </ac:spMkLst>
        </pc:spChg>
        <pc:spChg chg="mod">
          <ac:chgData name="Sudarshan Chakravarthi" userId="9632d19e-631d-46a5-9e9a-d9cc496f17d0" providerId="ADAL" clId="{2C4172DD-125A-4E75-A2B7-D5C88335FECF}" dt="2022-08-22T13:25:50.029" v="14530" actId="404"/>
          <ac:spMkLst>
            <pc:docMk/>
            <pc:sldMk cId="2186013121" sldId="4371"/>
            <ac:spMk id="9" creationId="{6E0AF155-0655-2833-684E-214B4678E4CF}"/>
          </ac:spMkLst>
        </pc:spChg>
        <pc:spChg chg="mod">
          <ac:chgData name="Sudarshan Chakravarthi" userId="9632d19e-631d-46a5-9e9a-d9cc496f17d0" providerId="ADAL" clId="{2C4172DD-125A-4E75-A2B7-D5C88335FECF}" dt="2022-08-22T13:25:50.029" v="14530" actId="404"/>
          <ac:spMkLst>
            <pc:docMk/>
            <pc:sldMk cId="2186013121" sldId="4371"/>
            <ac:spMk id="10" creationId="{FEF2F93B-0308-98EA-A535-14B150DAB5C6}"/>
          </ac:spMkLst>
        </pc:spChg>
        <pc:spChg chg="mod">
          <ac:chgData name="Sudarshan Chakravarthi" userId="9632d19e-631d-46a5-9e9a-d9cc496f17d0" providerId="ADAL" clId="{2C4172DD-125A-4E75-A2B7-D5C88335FECF}" dt="2022-08-22T13:25:50.029" v="14530" actId="404"/>
          <ac:spMkLst>
            <pc:docMk/>
            <pc:sldMk cId="2186013121" sldId="4371"/>
            <ac:spMk id="11" creationId="{3B094895-AECD-B8C1-EEA2-956B9D27ABBA}"/>
          </ac:spMkLst>
        </pc:spChg>
        <pc:spChg chg="mod">
          <ac:chgData name="Sudarshan Chakravarthi" userId="9632d19e-631d-46a5-9e9a-d9cc496f17d0" providerId="ADAL" clId="{2C4172DD-125A-4E75-A2B7-D5C88335FECF}" dt="2022-08-22T13:25:50.029" v="14530" actId="404"/>
          <ac:spMkLst>
            <pc:docMk/>
            <pc:sldMk cId="2186013121" sldId="4371"/>
            <ac:spMk id="12" creationId="{B941774C-DFF9-1F0D-DA59-23BBEBED3CFD}"/>
          </ac:spMkLst>
        </pc:spChg>
        <pc:spChg chg="mod">
          <ac:chgData name="Sudarshan Chakravarthi" userId="9632d19e-631d-46a5-9e9a-d9cc496f17d0" providerId="ADAL" clId="{2C4172DD-125A-4E75-A2B7-D5C88335FECF}" dt="2022-08-22T13:25:50.029" v="14530" actId="404"/>
          <ac:spMkLst>
            <pc:docMk/>
            <pc:sldMk cId="2186013121" sldId="4371"/>
            <ac:spMk id="13" creationId="{B386B398-5F2F-32C2-8414-B943661626BE}"/>
          </ac:spMkLst>
        </pc:spChg>
        <pc:spChg chg="mod">
          <ac:chgData name="Sudarshan Chakravarthi" userId="9632d19e-631d-46a5-9e9a-d9cc496f17d0" providerId="ADAL" clId="{2C4172DD-125A-4E75-A2B7-D5C88335FECF}" dt="2022-08-22T13:25:50.029" v="14530" actId="404"/>
          <ac:spMkLst>
            <pc:docMk/>
            <pc:sldMk cId="2186013121" sldId="4371"/>
            <ac:spMk id="14" creationId="{ECFC237F-04A7-CB7D-19CC-0ADF45B928F9}"/>
          </ac:spMkLst>
        </pc:spChg>
        <pc:spChg chg="mod">
          <ac:chgData name="Sudarshan Chakravarthi" userId="9632d19e-631d-46a5-9e9a-d9cc496f17d0" providerId="ADAL" clId="{2C4172DD-125A-4E75-A2B7-D5C88335FECF}" dt="2022-08-22T13:25:50.029" v="14530" actId="404"/>
          <ac:spMkLst>
            <pc:docMk/>
            <pc:sldMk cId="2186013121" sldId="4371"/>
            <ac:spMk id="15" creationId="{50D9F6E3-8C5C-9EC2-67EA-31B8BD4CA887}"/>
          </ac:spMkLst>
        </pc:spChg>
        <pc:spChg chg="mod">
          <ac:chgData name="Sudarshan Chakravarthi" userId="9632d19e-631d-46a5-9e9a-d9cc496f17d0" providerId="ADAL" clId="{2C4172DD-125A-4E75-A2B7-D5C88335FECF}" dt="2022-08-22T13:25:50.029" v="14530" actId="404"/>
          <ac:spMkLst>
            <pc:docMk/>
            <pc:sldMk cId="2186013121" sldId="4371"/>
            <ac:spMk id="16" creationId="{59FCE549-5D2B-4830-74F5-EC940F981D3E}"/>
          </ac:spMkLst>
        </pc:spChg>
        <pc:spChg chg="mod">
          <ac:chgData name="Sudarshan Chakravarthi" userId="9632d19e-631d-46a5-9e9a-d9cc496f17d0" providerId="ADAL" clId="{2C4172DD-125A-4E75-A2B7-D5C88335FECF}" dt="2022-08-22T13:25:50.029" v="14530" actId="404"/>
          <ac:spMkLst>
            <pc:docMk/>
            <pc:sldMk cId="2186013121" sldId="4371"/>
            <ac:spMk id="17" creationId="{71408247-AFC8-BB0E-8280-5CD0290BFF19}"/>
          </ac:spMkLst>
        </pc:spChg>
        <pc:spChg chg="mod">
          <ac:chgData name="Sudarshan Chakravarthi" userId="9632d19e-631d-46a5-9e9a-d9cc496f17d0" providerId="ADAL" clId="{2C4172DD-125A-4E75-A2B7-D5C88335FECF}" dt="2022-08-22T13:25:50.029" v="14530" actId="404"/>
          <ac:spMkLst>
            <pc:docMk/>
            <pc:sldMk cId="2186013121" sldId="4371"/>
            <ac:spMk id="18" creationId="{D3791B97-A1EA-C496-ECD5-CBB1FB770F07}"/>
          </ac:spMkLst>
        </pc:spChg>
        <pc:spChg chg="mod">
          <ac:chgData name="Sudarshan Chakravarthi" userId="9632d19e-631d-46a5-9e9a-d9cc496f17d0" providerId="ADAL" clId="{2C4172DD-125A-4E75-A2B7-D5C88335FECF}" dt="2022-08-22T13:25:50.029" v="14530" actId="404"/>
          <ac:spMkLst>
            <pc:docMk/>
            <pc:sldMk cId="2186013121" sldId="4371"/>
            <ac:spMk id="19" creationId="{6D5AD1E6-E17C-7D3F-099B-F03129A68178}"/>
          </ac:spMkLst>
        </pc:spChg>
        <pc:spChg chg="mod">
          <ac:chgData name="Sudarshan Chakravarthi" userId="9632d19e-631d-46a5-9e9a-d9cc496f17d0" providerId="ADAL" clId="{2C4172DD-125A-4E75-A2B7-D5C88335FECF}" dt="2022-08-22T13:25:50.029" v="14530" actId="404"/>
          <ac:spMkLst>
            <pc:docMk/>
            <pc:sldMk cId="2186013121" sldId="4371"/>
            <ac:spMk id="20" creationId="{DA299DB1-B914-E524-6F8C-62FB7A5D5A12}"/>
          </ac:spMkLst>
        </pc:spChg>
        <pc:spChg chg="mod">
          <ac:chgData name="Sudarshan Chakravarthi" userId="9632d19e-631d-46a5-9e9a-d9cc496f17d0" providerId="ADAL" clId="{2C4172DD-125A-4E75-A2B7-D5C88335FECF}" dt="2022-08-22T13:25:55.630" v="14531" actId="404"/>
          <ac:spMkLst>
            <pc:docMk/>
            <pc:sldMk cId="2186013121" sldId="4371"/>
            <ac:spMk id="21" creationId="{35877C54-973A-E61F-097C-6C8BA9E12920}"/>
          </ac:spMkLst>
        </pc:spChg>
        <pc:spChg chg="mod">
          <ac:chgData name="Sudarshan Chakravarthi" userId="9632d19e-631d-46a5-9e9a-d9cc496f17d0" providerId="ADAL" clId="{2C4172DD-125A-4E75-A2B7-D5C88335FECF}" dt="2022-08-22T13:25:55.630" v="14531" actId="404"/>
          <ac:spMkLst>
            <pc:docMk/>
            <pc:sldMk cId="2186013121" sldId="4371"/>
            <ac:spMk id="22" creationId="{C27B0B23-BADD-2310-433E-AE4E0D7A2A90}"/>
          </ac:spMkLst>
        </pc:spChg>
        <pc:spChg chg="mod">
          <ac:chgData name="Sudarshan Chakravarthi" userId="9632d19e-631d-46a5-9e9a-d9cc496f17d0" providerId="ADAL" clId="{2C4172DD-125A-4E75-A2B7-D5C88335FECF}" dt="2022-08-22T13:25:55.630" v="14531" actId="404"/>
          <ac:spMkLst>
            <pc:docMk/>
            <pc:sldMk cId="2186013121" sldId="4371"/>
            <ac:spMk id="23" creationId="{82377E20-7C42-B6CA-876C-26A8420F359F}"/>
          </ac:spMkLst>
        </pc:spChg>
        <pc:spChg chg="mod">
          <ac:chgData name="Sudarshan Chakravarthi" userId="9632d19e-631d-46a5-9e9a-d9cc496f17d0" providerId="ADAL" clId="{2C4172DD-125A-4E75-A2B7-D5C88335FECF}" dt="2022-08-22T13:25:55.630" v="14531" actId="404"/>
          <ac:spMkLst>
            <pc:docMk/>
            <pc:sldMk cId="2186013121" sldId="4371"/>
            <ac:spMk id="24" creationId="{EC4D667B-4840-21CA-702C-F495CFEB2F33}"/>
          </ac:spMkLst>
        </pc:spChg>
        <pc:spChg chg="mod">
          <ac:chgData name="Sudarshan Chakravarthi" userId="9632d19e-631d-46a5-9e9a-d9cc496f17d0" providerId="ADAL" clId="{2C4172DD-125A-4E75-A2B7-D5C88335FECF}" dt="2022-08-22T13:25:55.630" v="14531" actId="404"/>
          <ac:spMkLst>
            <pc:docMk/>
            <pc:sldMk cId="2186013121" sldId="4371"/>
            <ac:spMk id="25" creationId="{B8F8FC37-38F3-FC6D-E53A-D2AB640EB020}"/>
          </ac:spMkLst>
        </pc:spChg>
        <pc:spChg chg="add mod">
          <ac:chgData name="Sudarshan Chakravarthi" userId="9632d19e-631d-46a5-9e9a-d9cc496f17d0" providerId="ADAL" clId="{2C4172DD-125A-4E75-A2B7-D5C88335FECF}" dt="2022-08-22T13:29:46.121" v="14593" actId="1076"/>
          <ac:spMkLst>
            <pc:docMk/>
            <pc:sldMk cId="2186013121" sldId="4371"/>
            <ac:spMk id="34" creationId="{A9907677-7F0C-DB09-34B5-BC728777D10B}"/>
          </ac:spMkLst>
        </pc:spChg>
        <pc:spChg chg="mod">
          <ac:chgData name="Sudarshan Chakravarthi" userId="9632d19e-631d-46a5-9e9a-d9cc496f17d0" providerId="ADAL" clId="{2C4172DD-125A-4E75-A2B7-D5C88335FECF}" dt="2022-08-22T13:20:25.310" v="14452" actId="404"/>
          <ac:spMkLst>
            <pc:docMk/>
            <pc:sldMk cId="2186013121" sldId="4371"/>
            <ac:spMk id="122" creationId="{D068F80C-DA01-AB4D-264A-058624F1F863}"/>
          </ac:spMkLst>
        </pc:spChg>
        <pc:spChg chg="mod">
          <ac:chgData name="Sudarshan Chakravarthi" userId="9632d19e-631d-46a5-9e9a-d9cc496f17d0" providerId="ADAL" clId="{2C4172DD-125A-4E75-A2B7-D5C88335FECF}" dt="2022-08-22T13:27:43.393" v="14552" actId="404"/>
          <ac:spMkLst>
            <pc:docMk/>
            <pc:sldMk cId="2186013121" sldId="4371"/>
            <ac:spMk id="133" creationId="{B4415F5D-41C2-D5BD-81E3-0D7574A438DF}"/>
          </ac:spMkLst>
        </pc:spChg>
        <pc:spChg chg="mod">
          <ac:chgData name="Sudarshan Chakravarthi" userId="9632d19e-631d-46a5-9e9a-d9cc496f17d0" providerId="ADAL" clId="{2C4172DD-125A-4E75-A2B7-D5C88335FECF}" dt="2022-08-22T13:27:43.393" v="14552" actId="404"/>
          <ac:spMkLst>
            <pc:docMk/>
            <pc:sldMk cId="2186013121" sldId="4371"/>
            <ac:spMk id="134" creationId="{51F33DDD-C135-D424-C813-8F352D76F34A}"/>
          </ac:spMkLst>
        </pc:spChg>
        <pc:grpChg chg="mod">
          <ac:chgData name="Sudarshan Chakravarthi" userId="9632d19e-631d-46a5-9e9a-d9cc496f17d0" providerId="ADAL" clId="{2C4172DD-125A-4E75-A2B7-D5C88335FECF}" dt="2022-08-22T13:27:30.835" v="14548" actId="1076"/>
          <ac:grpSpMkLst>
            <pc:docMk/>
            <pc:sldMk cId="2186013121" sldId="4371"/>
            <ac:grpSpMk id="179" creationId="{B2379A45-6D45-38A0-ECA4-5983692CB02A}"/>
          </ac:grpSpMkLst>
        </pc:grpChg>
        <pc:cxnChg chg="add del mod">
          <ac:chgData name="Sudarshan Chakravarthi" userId="9632d19e-631d-46a5-9e9a-d9cc496f17d0" providerId="ADAL" clId="{2C4172DD-125A-4E75-A2B7-D5C88335FECF}" dt="2022-08-22T13:27:23.857" v="14546" actId="478"/>
          <ac:cxnSpMkLst>
            <pc:docMk/>
            <pc:sldMk cId="2186013121" sldId="4371"/>
            <ac:cxnSpMk id="26" creationId="{3FA2236A-0259-15B8-C268-1FC6B7426B7F}"/>
          </ac:cxnSpMkLst>
        </pc:cxnChg>
        <pc:cxnChg chg="add mod">
          <ac:chgData name="Sudarshan Chakravarthi" userId="9632d19e-631d-46a5-9e9a-d9cc496f17d0" providerId="ADAL" clId="{2C4172DD-125A-4E75-A2B7-D5C88335FECF}" dt="2022-08-22T13:28:07.791" v="14556" actId="14100"/>
          <ac:cxnSpMkLst>
            <pc:docMk/>
            <pc:sldMk cId="2186013121" sldId="4371"/>
            <ac:cxnSpMk id="28" creationId="{83986465-79D2-EA8B-5C61-FA7C326D550D}"/>
          </ac:cxnSpMkLst>
        </pc:cxnChg>
        <pc:cxnChg chg="add mod">
          <ac:chgData name="Sudarshan Chakravarthi" userId="9632d19e-631d-46a5-9e9a-d9cc496f17d0" providerId="ADAL" clId="{2C4172DD-125A-4E75-A2B7-D5C88335FECF}" dt="2022-08-22T13:28:14.913" v="14559" actId="14100"/>
          <ac:cxnSpMkLst>
            <pc:docMk/>
            <pc:sldMk cId="2186013121" sldId="4371"/>
            <ac:cxnSpMk id="31" creationId="{027C4C55-E8D7-1999-CFD8-BF1B61148C92}"/>
          </ac:cxnSpMkLst>
        </pc:cxnChg>
      </pc:sldChg>
      <pc:sldChg chg="addSp delSp modSp add mod">
        <pc:chgData name="Sudarshan Chakravarthi" userId="9632d19e-631d-46a5-9e9a-d9cc496f17d0" providerId="ADAL" clId="{2C4172DD-125A-4E75-A2B7-D5C88335FECF}" dt="2023-03-27T10:56:08.157" v="14991" actId="20577"/>
        <pc:sldMkLst>
          <pc:docMk/>
          <pc:sldMk cId="3999228642" sldId="4376"/>
        </pc:sldMkLst>
        <pc:spChg chg="add mod">
          <ac:chgData name="Sudarshan Chakravarthi" userId="9632d19e-631d-46a5-9e9a-d9cc496f17d0" providerId="ADAL" clId="{2C4172DD-125A-4E75-A2B7-D5C88335FECF}" dt="2023-03-27T10:56:08.157" v="14991" actId="20577"/>
          <ac:spMkLst>
            <pc:docMk/>
            <pc:sldMk cId="3999228642" sldId="4376"/>
            <ac:spMk id="3" creationId="{7C65D4D2-CD98-31FE-8066-2EC18AB5FF52}"/>
          </ac:spMkLst>
        </pc:spChg>
        <pc:spChg chg="mod">
          <ac:chgData name="Sudarshan Chakravarthi" userId="9632d19e-631d-46a5-9e9a-d9cc496f17d0" providerId="ADAL" clId="{2C4172DD-125A-4E75-A2B7-D5C88335FECF}" dt="2023-03-27T10:54:03.160" v="14901" actId="14100"/>
          <ac:spMkLst>
            <pc:docMk/>
            <pc:sldMk cId="3999228642" sldId="4376"/>
            <ac:spMk id="4" creationId="{29A52D26-8F4F-8FE1-E8B0-4E8C26EFBEBB}"/>
          </ac:spMkLst>
        </pc:spChg>
        <pc:spChg chg="del mod">
          <ac:chgData name="Sudarshan Chakravarthi" userId="9632d19e-631d-46a5-9e9a-d9cc496f17d0" providerId="ADAL" clId="{2C4172DD-125A-4E75-A2B7-D5C88335FECF}" dt="2022-07-06T06:32:46.917" v="12945" actId="478"/>
          <ac:spMkLst>
            <pc:docMk/>
            <pc:sldMk cId="3999228642" sldId="4376"/>
            <ac:spMk id="5" creationId="{4B0A0F13-9D8B-EB7E-056D-7E6C749EE273}"/>
          </ac:spMkLst>
        </pc:spChg>
        <pc:spChg chg="add mod">
          <ac:chgData name="Sudarshan Chakravarthi" userId="9632d19e-631d-46a5-9e9a-d9cc496f17d0" providerId="ADAL" clId="{2C4172DD-125A-4E75-A2B7-D5C88335FECF}" dt="2023-03-27T10:55:14.575" v="14915" actId="14100"/>
          <ac:spMkLst>
            <pc:docMk/>
            <pc:sldMk cId="3999228642" sldId="4376"/>
            <ac:spMk id="5" creationId="{A607639A-C915-783E-FF58-086E4E4967AB}"/>
          </ac:spMkLst>
        </pc:spChg>
        <pc:spChg chg="add mod">
          <ac:chgData name="Sudarshan Chakravarthi" userId="9632d19e-631d-46a5-9e9a-d9cc496f17d0" providerId="ADAL" clId="{2C4172DD-125A-4E75-A2B7-D5C88335FECF}" dt="2022-08-22T13:30:02.095" v="14597" actId="6549"/>
          <ac:spMkLst>
            <pc:docMk/>
            <pc:sldMk cId="3999228642" sldId="4376"/>
            <ac:spMk id="8" creationId="{67BC953D-178D-0411-DA41-3A9E4029AF7C}"/>
          </ac:spMkLst>
        </pc:spChg>
        <pc:graphicFrameChg chg="mod modGraphic">
          <ac:chgData name="Sudarshan Chakravarthi" userId="9632d19e-631d-46a5-9e9a-d9cc496f17d0" providerId="ADAL" clId="{2C4172DD-125A-4E75-A2B7-D5C88335FECF}" dt="2023-03-27T10:54:08.340" v="14902" actId="1076"/>
          <ac:graphicFrameMkLst>
            <pc:docMk/>
            <pc:sldMk cId="3999228642" sldId="4376"/>
            <ac:graphicFrameMk id="2" creationId="{66304DD2-EECF-97EC-BCC4-D8639CF0C9D7}"/>
          </ac:graphicFrameMkLst>
        </pc:graphicFrameChg>
      </pc:sldChg>
      <pc:sldChg chg="addSp delSp modSp new del mod">
        <pc:chgData name="Sudarshan Chakravarthi" userId="9632d19e-631d-46a5-9e9a-d9cc496f17d0" providerId="ADAL" clId="{2C4172DD-125A-4E75-A2B7-D5C88335FECF}" dt="2022-07-14T12:08:19.430" v="14419" actId="47"/>
        <pc:sldMkLst>
          <pc:docMk/>
          <pc:sldMk cId="746659354" sldId="4377"/>
        </pc:sldMkLst>
        <pc:spChg chg="add mod">
          <ac:chgData name="Sudarshan Chakravarthi" userId="9632d19e-631d-46a5-9e9a-d9cc496f17d0" providerId="ADAL" clId="{2C4172DD-125A-4E75-A2B7-D5C88335FECF}" dt="2022-07-14T12:07:15.026" v="14396" actId="164"/>
          <ac:spMkLst>
            <pc:docMk/>
            <pc:sldMk cId="746659354" sldId="4377"/>
            <ac:spMk id="2" creationId="{BC87F07E-89B6-6FE3-B6CF-01F0D87DC6C5}"/>
          </ac:spMkLst>
        </pc:spChg>
        <pc:spChg chg="add mod">
          <ac:chgData name="Sudarshan Chakravarthi" userId="9632d19e-631d-46a5-9e9a-d9cc496f17d0" providerId="ADAL" clId="{2C4172DD-125A-4E75-A2B7-D5C88335FECF}" dt="2022-07-14T12:07:15.026" v="14396" actId="164"/>
          <ac:spMkLst>
            <pc:docMk/>
            <pc:sldMk cId="746659354" sldId="4377"/>
            <ac:spMk id="3" creationId="{5E11EEB1-646E-AF3A-F016-689D27DD92EF}"/>
          </ac:spMkLst>
        </pc:spChg>
        <pc:spChg chg="add mod">
          <ac:chgData name="Sudarshan Chakravarthi" userId="9632d19e-631d-46a5-9e9a-d9cc496f17d0" providerId="ADAL" clId="{2C4172DD-125A-4E75-A2B7-D5C88335FECF}" dt="2022-07-14T12:07:15.026" v="14396" actId="164"/>
          <ac:spMkLst>
            <pc:docMk/>
            <pc:sldMk cId="746659354" sldId="4377"/>
            <ac:spMk id="4" creationId="{6AD31D8B-E456-0E89-95D8-A2F175DADA61}"/>
          </ac:spMkLst>
        </pc:spChg>
        <pc:spChg chg="add mod">
          <ac:chgData name="Sudarshan Chakravarthi" userId="9632d19e-631d-46a5-9e9a-d9cc496f17d0" providerId="ADAL" clId="{2C4172DD-125A-4E75-A2B7-D5C88335FECF}" dt="2022-07-14T12:07:15.026" v="14396" actId="164"/>
          <ac:spMkLst>
            <pc:docMk/>
            <pc:sldMk cId="746659354" sldId="4377"/>
            <ac:spMk id="5" creationId="{9A230A38-1D07-1E94-B1C0-5F21571D2F3B}"/>
          </ac:spMkLst>
        </pc:spChg>
        <pc:spChg chg="add mod">
          <ac:chgData name="Sudarshan Chakravarthi" userId="9632d19e-631d-46a5-9e9a-d9cc496f17d0" providerId="ADAL" clId="{2C4172DD-125A-4E75-A2B7-D5C88335FECF}" dt="2022-07-14T12:07:15.026" v="14396" actId="164"/>
          <ac:spMkLst>
            <pc:docMk/>
            <pc:sldMk cId="746659354" sldId="4377"/>
            <ac:spMk id="6" creationId="{A094F9C7-7D19-0693-A747-39DE2554A3CD}"/>
          </ac:spMkLst>
        </pc:spChg>
        <pc:spChg chg="add mod">
          <ac:chgData name="Sudarshan Chakravarthi" userId="9632d19e-631d-46a5-9e9a-d9cc496f17d0" providerId="ADAL" clId="{2C4172DD-125A-4E75-A2B7-D5C88335FECF}" dt="2022-07-14T12:07:15.026" v="14396" actId="164"/>
          <ac:spMkLst>
            <pc:docMk/>
            <pc:sldMk cId="746659354" sldId="4377"/>
            <ac:spMk id="7" creationId="{1C818A86-D71C-739A-58F3-1DCDBE213002}"/>
          </ac:spMkLst>
        </pc:spChg>
        <pc:spChg chg="add mod">
          <ac:chgData name="Sudarshan Chakravarthi" userId="9632d19e-631d-46a5-9e9a-d9cc496f17d0" providerId="ADAL" clId="{2C4172DD-125A-4E75-A2B7-D5C88335FECF}" dt="2022-07-14T12:07:15.026" v="14396" actId="164"/>
          <ac:spMkLst>
            <pc:docMk/>
            <pc:sldMk cId="746659354" sldId="4377"/>
            <ac:spMk id="8" creationId="{0530803E-2DC8-9DCC-6466-C20ACAF1DD5F}"/>
          </ac:spMkLst>
        </pc:spChg>
        <pc:spChg chg="add mod">
          <ac:chgData name="Sudarshan Chakravarthi" userId="9632d19e-631d-46a5-9e9a-d9cc496f17d0" providerId="ADAL" clId="{2C4172DD-125A-4E75-A2B7-D5C88335FECF}" dt="2022-07-14T12:07:15.026" v="14396" actId="164"/>
          <ac:spMkLst>
            <pc:docMk/>
            <pc:sldMk cId="746659354" sldId="4377"/>
            <ac:spMk id="9" creationId="{9B3B1EBD-6203-9D1A-07F4-F89422C47E3E}"/>
          </ac:spMkLst>
        </pc:spChg>
        <pc:spChg chg="add mod">
          <ac:chgData name="Sudarshan Chakravarthi" userId="9632d19e-631d-46a5-9e9a-d9cc496f17d0" providerId="ADAL" clId="{2C4172DD-125A-4E75-A2B7-D5C88335FECF}" dt="2022-07-14T12:07:15.026" v="14396" actId="164"/>
          <ac:spMkLst>
            <pc:docMk/>
            <pc:sldMk cId="746659354" sldId="4377"/>
            <ac:spMk id="10" creationId="{1FE43F04-82E1-0EFF-7B14-BC9A5797C9DC}"/>
          </ac:spMkLst>
        </pc:spChg>
        <pc:spChg chg="add mod">
          <ac:chgData name="Sudarshan Chakravarthi" userId="9632d19e-631d-46a5-9e9a-d9cc496f17d0" providerId="ADAL" clId="{2C4172DD-125A-4E75-A2B7-D5C88335FECF}" dt="2022-07-14T12:07:15.026" v="14396" actId="164"/>
          <ac:spMkLst>
            <pc:docMk/>
            <pc:sldMk cId="746659354" sldId="4377"/>
            <ac:spMk id="11" creationId="{6695B573-F7D2-93BC-6F13-3EE797E1A027}"/>
          </ac:spMkLst>
        </pc:spChg>
        <pc:spChg chg="add mod">
          <ac:chgData name="Sudarshan Chakravarthi" userId="9632d19e-631d-46a5-9e9a-d9cc496f17d0" providerId="ADAL" clId="{2C4172DD-125A-4E75-A2B7-D5C88335FECF}" dt="2022-07-14T12:07:15.026" v="14396" actId="164"/>
          <ac:spMkLst>
            <pc:docMk/>
            <pc:sldMk cId="746659354" sldId="4377"/>
            <ac:spMk id="12" creationId="{8BDB4DB6-9CC5-00A6-69B9-74B82B56EBC9}"/>
          </ac:spMkLst>
        </pc:spChg>
        <pc:spChg chg="add mod">
          <ac:chgData name="Sudarshan Chakravarthi" userId="9632d19e-631d-46a5-9e9a-d9cc496f17d0" providerId="ADAL" clId="{2C4172DD-125A-4E75-A2B7-D5C88335FECF}" dt="2022-07-14T12:07:15.026" v="14396" actId="164"/>
          <ac:spMkLst>
            <pc:docMk/>
            <pc:sldMk cId="746659354" sldId="4377"/>
            <ac:spMk id="13" creationId="{05D45071-52F4-CFED-D627-057BB858558D}"/>
          </ac:spMkLst>
        </pc:spChg>
        <pc:spChg chg="add mod">
          <ac:chgData name="Sudarshan Chakravarthi" userId="9632d19e-631d-46a5-9e9a-d9cc496f17d0" providerId="ADAL" clId="{2C4172DD-125A-4E75-A2B7-D5C88335FECF}" dt="2022-07-14T12:07:15.026" v="14396" actId="164"/>
          <ac:spMkLst>
            <pc:docMk/>
            <pc:sldMk cId="746659354" sldId="4377"/>
            <ac:spMk id="14" creationId="{42231CF4-483F-1EC7-1366-FB20DF844FDC}"/>
          </ac:spMkLst>
        </pc:spChg>
        <pc:spChg chg="add mod">
          <ac:chgData name="Sudarshan Chakravarthi" userId="9632d19e-631d-46a5-9e9a-d9cc496f17d0" providerId="ADAL" clId="{2C4172DD-125A-4E75-A2B7-D5C88335FECF}" dt="2022-07-14T12:07:15.026" v="14396" actId="164"/>
          <ac:spMkLst>
            <pc:docMk/>
            <pc:sldMk cId="746659354" sldId="4377"/>
            <ac:spMk id="15" creationId="{509CFC63-DEDC-8BD5-820D-0427652A706A}"/>
          </ac:spMkLst>
        </pc:spChg>
        <pc:spChg chg="add del mod">
          <ac:chgData name="Sudarshan Chakravarthi" userId="9632d19e-631d-46a5-9e9a-d9cc496f17d0" providerId="ADAL" clId="{2C4172DD-125A-4E75-A2B7-D5C88335FECF}" dt="2022-07-14T12:02:05.314" v="14189" actId="478"/>
          <ac:spMkLst>
            <pc:docMk/>
            <pc:sldMk cId="746659354" sldId="4377"/>
            <ac:spMk id="16" creationId="{14C3AB8B-D44E-7FD3-4AF2-D620AA5A14CC}"/>
          </ac:spMkLst>
        </pc:spChg>
        <pc:spChg chg="add mod">
          <ac:chgData name="Sudarshan Chakravarthi" userId="9632d19e-631d-46a5-9e9a-d9cc496f17d0" providerId="ADAL" clId="{2C4172DD-125A-4E75-A2B7-D5C88335FECF}" dt="2022-07-14T12:07:22.970" v="14398" actId="164"/>
          <ac:spMkLst>
            <pc:docMk/>
            <pc:sldMk cId="746659354" sldId="4377"/>
            <ac:spMk id="17" creationId="{97B7D796-42EB-1B64-AEAB-4F356596B9AF}"/>
          </ac:spMkLst>
        </pc:spChg>
        <pc:spChg chg="add mod">
          <ac:chgData name="Sudarshan Chakravarthi" userId="9632d19e-631d-46a5-9e9a-d9cc496f17d0" providerId="ADAL" clId="{2C4172DD-125A-4E75-A2B7-D5C88335FECF}" dt="2022-07-14T12:07:22.970" v="14398" actId="164"/>
          <ac:spMkLst>
            <pc:docMk/>
            <pc:sldMk cId="746659354" sldId="4377"/>
            <ac:spMk id="18" creationId="{6B80FCF1-EBEE-0D6B-9973-A6FD287E1845}"/>
          </ac:spMkLst>
        </pc:spChg>
        <pc:spChg chg="add mod">
          <ac:chgData name="Sudarshan Chakravarthi" userId="9632d19e-631d-46a5-9e9a-d9cc496f17d0" providerId="ADAL" clId="{2C4172DD-125A-4E75-A2B7-D5C88335FECF}" dt="2022-07-14T12:07:22.970" v="14398" actId="164"/>
          <ac:spMkLst>
            <pc:docMk/>
            <pc:sldMk cId="746659354" sldId="4377"/>
            <ac:spMk id="19" creationId="{F319C7CE-B996-B5CA-BC99-165E46110CEC}"/>
          </ac:spMkLst>
        </pc:spChg>
        <pc:spChg chg="add mod">
          <ac:chgData name="Sudarshan Chakravarthi" userId="9632d19e-631d-46a5-9e9a-d9cc496f17d0" providerId="ADAL" clId="{2C4172DD-125A-4E75-A2B7-D5C88335FECF}" dt="2022-07-14T12:07:22.970" v="14398" actId="164"/>
          <ac:spMkLst>
            <pc:docMk/>
            <pc:sldMk cId="746659354" sldId="4377"/>
            <ac:spMk id="20" creationId="{98C8E589-A3F0-EC14-3B3E-CC7536E0EEE1}"/>
          </ac:spMkLst>
        </pc:spChg>
        <pc:spChg chg="add mod">
          <ac:chgData name="Sudarshan Chakravarthi" userId="9632d19e-631d-46a5-9e9a-d9cc496f17d0" providerId="ADAL" clId="{2C4172DD-125A-4E75-A2B7-D5C88335FECF}" dt="2022-07-14T12:07:22.970" v="14398" actId="164"/>
          <ac:spMkLst>
            <pc:docMk/>
            <pc:sldMk cId="746659354" sldId="4377"/>
            <ac:spMk id="21" creationId="{A53E47F0-C693-FED3-D62E-A9DA767842F5}"/>
          </ac:spMkLst>
        </pc:spChg>
        <pc:spChg chg="add mod">
          <ac:chgData name="Sudarshan Chakravarthi" userId="9632d19e-631d-46a5-9e9a-d9cc496f17d0" providerId="ADAL" clId="{2C4172DD-125A-4E75-A2B7-D5C88335FECF}" dt="2022-07-14T12:07:22.970" v="14398" actId="164"/>
          <ac:spMkLst>
            <pc:docMk/>
            <pc:sldMk cId="746659354" sldId="4377"/>
            <ac:spMk id="22" creationId="{77CD3802-F004-9846-9631-4C57C4A0C098}"/>
          </ac:spMkLst>
        </pc:spChg>
        <pc:spChg chg="add mod">
          <ac:chgData name="Sudarshan Chakravarthi" userId="9632d19e-631d-46a5-9e9a-d9cc496f17d0" providerId="ADAL" clId="{2C4172DD-125A-4E75-A2B7-D5C88335FECF}" dt="2022-07-14T12:07:22.970" v="14398" actId="164"/>
          <ac:spMkLst>
            <pc:docMk/>
            <pc:sldMk cId="746659354" sldId="4377"/>
            <ac:spMk id="23" creationId="{D97835EB-F927-EA97-B05E-43E28B8D109B}"/>
          </ac:spMkLst>
        </pc:spChg>
        <pc:spChg chg="add mod">
          <ac:chgData name="Sudarshan Chakravarthi" userId="9632d19e-631d-46a5-9e9a-d9cc496f17d0" providerId="ADAL" clId="{2C4172DD-125A-4E75-A2B7-D5C88335FECF}" dt="2022-07-14T12:07:22.970" v="14398" actId="164"/>
          <ac:spMkLst>
            <pc:docMk/>
            <pc:sldMk cId="746659354" sldId="4377"/>
            <ac:spMk id="24" creationId="{8769B49F-EA78-33BA-8367-2C2D3242527A}"/>
          </ac:spMkLst>
        </pc:spChg>
        <pc:spChg chg="add mod">
          <ac:chgData name="Sudarshan Chakravarthi" userId="9632d19e-631d-46a5-9e9a-d9cc496f17d0" providerId="ADAL" clId="{2C4172DD-125A-4E75-A2B7-D5C88335FECF}" dt="2022-07-14T12:07:22.970" v="14398" actId="164"/>
          <ac:spMkLst>
            <pc:docMk/>
            <pc:sldMk cId="746659354" sldId="4377"/>
            <ac:spMk id="25" creationId="{B029B3A6-B845-183A-7915-D3775DB9D986}"/>
          </ac:spMkLst>
        </pc:spChg>
        <pc:spChg chg="add mod">
          <ac:chgData name="Sudarshan Chakravarthi" userId="9632d19e-631d-46a5-9e9a-d9cc496f17d0" providerId="ADAL" clId="{2C4172DD-125A-4E75-A2B7-D5C88335FECF}" dt="2022-07-14T12:07:22.970" v="14398" actId="164"/>
          <ac:spMkLst>
            <pc:docMk/>
            <pc:sldMk cId="746659354" sldId="4377"/>
            <ac:spMk id="26" creationId="{3BF396DB-1FBF-B344-41B4-E7131992A791}"/>
          </ac:spMkLst>
        </pc:spChg>
        <pc:spChg chg="add mod">
          <ac:chgData name="Sudarshan Chakravarthi" userId="9632d19e-631d-46a5-9e9a-d9cc496f17d0" providerId="ADAL" clId="{2C4172DD-125A-4E75-A2B7-D5C88335FECF}" dt="2022-07-14T12:07:22.970" v="14398" actId="164"/>
          <ac:spMkLst>
            <pc:docMk/>
            <pc:sldMk cId="746659354" sldId="4377"/>
            <ac:spMk id="27" creationId="{EA1664D2-15C6-08EC-E56F-9CD818B6C2E4}"/>
          </ac:spMkLst>
        </pc:spChg>
        <pc:spChg chg="add mod">
          <ac:chgData name="Sudarshan Chakravarthi" userId="9632d19e-631d-46a5-9e9a-d9cc496f17d0" providerId="ADAL" clId="{2C4172DD-125A-4E75-A2B7-D5C88335FECF}" dt="2022-07-14T12:07:22.970" v="14398" actId="164"/>
          <ac:spMkLst>
            <pc:docMk/>
            <pc:sldMk cId="746659354" sldId="4377"/>
            <ac:spMk id="28" creationId="{95086B6F-D8F9-A4F5-36D5-B8D969C35226}"/>
          </ac:spMkLst>
        </pc:spChg>
        <pc:spChg chg="add mod">
          <ac:chgData name="Sudarshan Chakravarthi" userId="9632d19e-631d-46a5-9e9a-d9cc496f17d0" providerId="ADAL" clId="{2C4172DD-125A-4E75-A2B7-D5C88335FECF}" dt="2022-07-14T12:07:22.970" v="14398" actId="164"/>
          <ac:spMkLst>
            <pc:docMk/>
            <pc:sldMk cId="746659354" sldId="4377"/>
            <ac:spMk id="29" creationId="{76612019-2618-E6B0-B089-34D7676AFF7B}"/>
          </ac:spMkLst>
        </pc:spChg>
        <pc:spChg chg="add mod">
          <ac:chgData name="Sudarshan Chakravarthi" userId="9632d19e-631d-46a5-9e9a-d9cc496f17d0" providerId="ADAL" clId="{2C4172DD-125A-4E75-A2B7-D5C88335FECF}" dt="2022-07-14T12:07:22.970" v="14398" actId="164"/>
          <ac:spMkLst>
            <pc:docMk/>
            <pc:sldMk cId="746659354" sldId="4377"/>
            <ac:spMk id="30" creationId="{1F17BFED-FDBB-B990-19E3-B9F8BF2CBCB6}"/>
          </ac:spMkLst>
        </pc:spChg>
        <pc:spChg chg="add mod">
          <ac:chgData name="Sudarshan Chakravarthi" userId="9632d19e-631d-46a5-9e9a-d9cc496f17d0" providerId="ADAL" clId="{2C4172DD-125A-4E75-A2B7-D5C88335FECF}" dt="2022-07-14T12:07:22.970" v="14398" actId="164"/>
          <ac:spMkLst>
            <pc:docMk/>
            <pc:sldMk cId="746659354" sldId="4377"/>
            <ac:spMk id="31" creationId="{5577CDCD-3F02-9219-6C67-ADC8CC6ADEC1}"/>
          </ac:spMkLst>
        </pc:spChg>
        <pc:spChg chg="add mod">
          <ac:chgData name="Sudarshan Chakravarthi" userId="9632d19e-631d-46a5-9e9a-d9cc496f17d0" providerId="ADAL" clId="{2C4172DD-125A-4E75-A2B7-D5C88335FECF}" dt="2022-07-14T12:07:22.970" v="14398" actId="164"/>
          <ac:spMkLst>
            <pc:docMk/>
            <pc:sldMk cId="746659354" sldId="4377"/>
            <ac:spMk id="32" creationId="{A3BEEEC5-8774-CD54-3B35-167D19D11CBB}"/>
          </ac:spMkLst>
        </pc:spChg>
        <pc:spChg chg="add mod">
          <ac:chgData name="Sudarshan Chakravarthi" userId="9632d19e-631d-46a5-9e9a-d9cc496f17d0" providerId="ADAL" clId="{2C4172DD-125A-4E75-A2B7-D5C88335FECF}" dt="2022-07-14T12:07:22.970" v="14398" actId="164"/>
          <ac:spMkLst>
            <pc:docMk/>
            <pc:sldMk cId="746659354" sldId="4377"/>
            <ac:spMk id="33" creationId="{67DE6289-67F8-3F30-384C-2B5C90185326}"/>
          </ac:spMkLst>
        </pc:spChg>
        <pc:spChg chg="add mod ord">
          <ac:chgData name="Sudarshan Chakravarthi" userId="9632d19e-631d-46a5-9e9a-d9cc496f17d0" providerId="ADAL" clId="{2C4172DD-125A-4E75-A2B7-D5C88335FECF}" dt="2022-07-14T12:07:22.970" v="14398" actId="164"/>
          <ac:spMkLst>
            <pc:docMk/>
            <pc:sldMk cId="746659354" sldId="4377"/>
            <ac:spMk id="37" creationId="{D5296120-375F-CA9C-1BCB-578D2925CF81}"/>
          </ac:spMkLst>
        </pc:spChg>
        <pc:spChg chg="add mod">
          <ac:chgData name="Sudarshan Chakravarthi" userId="9632d19e-631d-46a5-9e9a-d9cc496f17d0" providerId="ADAL" clId="{2C4172DD-125A-4E75-A2B7-D5C88335FECF}" dt="2022-07-14T12:07:22.970" v="14398" actId="164"/>
          <ac:spMkLst>
            <pc:docMk/>
            <pc:sldMk cId="746659354" sldId="4377"/>
            <ac:spMk id="38" creationId="{34C48CBC-CCD9-1B3F-A89C-BBD8332F8258}"/>
          </ac:spMkLst>
        </pc:spChg>
        <pc:spChg chg="add mod">
          <ac:chgData name="Sudarshan Chakravarthi" userId="9632d19e-631d-46a5-9e9a-d9cc496f17d0" providerId="ADAL" clId="{2C4172DD-125A-4E75-A2B7-D5C88335FECF}" dt="2022-07-14T12:07:22.970" v="14398" actId="164"/>
          <ac:spMkLst>
            <pc:docMk/>
            <pc:sldMk cId="746659354" sldId="4377"/>
            <ac:spMk id="39" creationId="{A5112078-0453-1BBD-3AEC-15FDC6B3294D}"/>
          </ac:spMkLst>
        </pc:spChg>
        <pc:spChg chg="add mod">
          <ac:chgData name="Sudarshan Chakravarthi" userId="9632d19e-631d-46a5-9e9a-d9cc496f17d0" providerId="ADAL" clId="{2C4172DD-125A-4E75-A2B7-D5C88335FECF}" dt="2022-07-14T12:07:53.613" v="14413" actId="164"/>
          <ac:spMkLst>
            <pc:docMk/>
            <pc:sldMk cId="746659354" sldId="4377"/>
            <ac:spMk id="40" creationId="{31EE1D0B-A95A-B5F5-8B93-DFA49678CBE1}"/>
          </ac:spMkLst>
        </pc:spChg>
        <pc:spChg chg="add mod">
          <ac:chgData name="Sudarshan Chakravarthi" userId="9632d19e-631d-46a5-9e9a-d9cc496f17d0" providerId="ADAL" clId="{2C4172DD-125A-4E75-A2B7-D5C88335FECF}" dt="2022-07-14T12:07:22.970" v="14398" actId="164"/>
          <ac:spMkLst>
            <pc:docMk/>
            <pc:sldMk cId="746659354" sldId="4377"/>
            <ac:spMk id="41" creationId="{0017DA5A-EAFB-0026-0FDB-58051FB5FBDD}"/>
          </ac:spMkLst>
        </pc:spChg>
        <pc:grpChg chg="add del mod">
          <ac:chgData name="Sudarshan Chakravarthi" userId="9632d19e-631d-46a5-9e9a-d9cc496f17d0" providerId="ADAL" clId="{2C4172DD-125A-4E75-A2B7-D5C88335FECF}" dt="2022-07-14T12:08:10.557" v="14416" actId="21"/>
          <ac:grpSpMkLst>
            <pc:docMk/>
            <pc:sldMk cId="746659354" sldId="4377"/>
            <ac:grpSpMk id="51" creationId="{475B6444-ADEC-9910-7637-444853F167B0}"/>
          </ac:grpSpMkLst>
        </pc:grpChg>
        <pc:grpChg chg="add mod ord">
          <ac:chgData name="Sudarshan Chakravarthi" userId="9632d19e-631d-46a5-9e9a-d9cc496f17d0" providerId="ADAL" clId="{2C4172DD-125A-4E75-A2B7-D5C88335FECF}" dt="2022-07-14T12:07:53.613" v="14413" actId="164"/>
          <ac:grpSpMkLst>
            <pc:docMk/>
            <pc:sldMk cId="746659354" sldId="4377"/>
            <ac:grpSpMk id="52" creationId="{17043A17-4A0F-20C0-A3F4-3AA8B61096FD}"/>
          </ac:grpSpMkLst>
        </pc:grpChg>
        <pc:grpChg chg="add del mod">
          <ac:chgData name="Sudarshan Chakravarthi" userId="9632d19e-631d-46a5-9e9a-d9cc496f17d0" providerId="ADAL" clId="{2C4172DD-125A-4E75-A2B7-D5C88335FECF}" dt="2022-07-14T12:08:10.557" v="14416" actId="21"/>
          <ac:grpSpMkLst>
            <pc:docMk/>
            <pc:sldMk cId="746659354" sldId="4377"/>
            <ac:grpSpMk id="53" creationId="{B98E75A7-1061-B9A5-370C-7AF4F8B85C97}"/>
          </ac:grpSpMkLst>
        </pc:grpChg>
        <pc:cxnChg chg="add mod">
          <ac:chgData name="Sudarshan Chakravarthi" userId="9632d19e-631d-46a5-9e9a-d9cc496f17d0" providerId="ADAL" clId="{2C4172DD-125A-4E75-A2B7-D5C88335FECF}" dt="2022-07-14T12:01:51.279" v="14186" actId="1076"/>
          <ac:cxnSpMkLst>
            <pc:docMk/>
            <pc:sldMk cId="746659354" sldId="4377"/>
            <ac:cxnSpMk id="34" creationId="{E74E22F6-2306-26A3-2319-D32C370C037F}"/>
          </ac:cxnSpMkLst>
        </pc:cxnChg>
        <pc:cxnChg chg="add mod">
          <ac:chgData name="Sudarshan Chakravarthi" userId="9632d19e-631d-46a5-9e9a-d9cc496f17d0" providerId="ADAL" clId="{2C4172DD-125A-4E75-A2B7-D5C88335FECF}" dt="2022-07-14T12:07:22.970" v="14398" actId="164"/>
          <ac:cxnSpMkLst>
            <pc:docMk/>
            <pc:sldMk cId="746659354" sldId="4377"/>
            <ac:cxnSpMk id="35" creationId="{A160AF31-2A34-15CB-13C3-9BC8DA5B4B41}"/>
          </ac:cxnSpMkLst>
        </pc:cxnChg>
        <pc:cxnChg chg="add mod">
          <ac:chgData name="Sudarshan Chakravarthi" userId="9632d19e-631d-46a5-9e9a-d9cc496f17d0" providerId="ADAL" clId="{2C4172DD-125A-4E75-A2B7-D5C88335FECF}" dt="2022-07-14T12:07:22.970" v="14398" actId="164"/>
          <ac:cxnSpMkLst>
            <pc:docMk/>
            <pc:sldMk cId="746659354" sldId="4377"/>
            <ac:cxnSpMk id="36" creationId="{CC2FF505-F8DA-741F-33E2-48FF3C3FC5C5}"/>
          </ac:cxnSpMkLst>
        </pc:cxnChg>
        <pc:cxnChg chg="add mod">
          <ac:chgData name="Sudarshan Chakravarthi" userId="9632d19e-631d-46a5-9e9a-d9cc496f17d0" providerId="ADAL" clId="{2C4172DD-125A-4E75-A2B7-D5C88335FECF}" dt="2022-07-14T12:07:22.970" v="14398" actId="164"/>
          <ac:cxnSpMkLst>
            <pc:docMk/>
            <pc:sldMk cId="746659354" sldId="4377"/>
            <ac:cxnSpMk id="48" creationId="{524066AC-8345-7047-AE6C-CB509440CBD1}"/>
          </ac:cxnSpMkLst>
        </pc:cxnChg>
      </pc:sldChg>
      <pc:sldChg chg="add del">
        <pc:chgData name="Sudarshan Chakravarthi" userId="9632d19e-631d-46a5-9e9a-d9cc496f17d0" providerId="ADAL" clId="{2C4172DD-125A-4E75-A2B7-D5C88335FECF}" dt="2023-02-20T12:23:48.877" v="14673" actId="47"/>
        <pc:sldMkLst>
          <pc:docMk/>
          <pc:sldMk cId="1327662948" sldId="4410"/>
        </pc:sldMkLst>
      </pc:sldChg>
      <pc:sldChg chg="add del">
        <pc:chgData name="Sudarshan Chakravarthi" userId="9632d19e-631d-46a5-9e9a-d9cc496f17d0" providerId="ADAL" clId="{2C4172DD-125A-4E75-A2B7-D5C88335FECF}" dt="2023-02-20T12:23:32.291" v="14670"/>
        <pc:sldMkLst>
          <pc:docMk/>
          <pc:sldMk cId="683501595" sldId="4411"/>
        </pc:sldMkLst>
      </pc:sldChg>
      <pc:sldChg chg="add">
        <pc:chgData name="Sudarshan Chakravarthi" userId="9632d19e-631d-46a5-9e9a-d9cc496f17d0" providerId="ADAL" clId="{2C4172DD-125A-4E75-A2B7-D5C88335FECF}" dt="2023-02-20T12:24:17.673" v="14676"/>
        <pc:sldMkLst>
          <pc:docMk/>
          <pc:sldMk cId="1704001865" sldId="4412"/>
        </pc:sldMkLst>
      </pc:sldChg>
      <pc:sldChg chg="addSp modSp new mod">
        <pc:chgData name="Sudarshan Chakravarthi" userId="9632d19e-631d-46a5-9e9a-d9cc496f17d0" providerId="ADAL" clId="{2C4172DD-125A-4E75-A2B7-D5C88335FECF}" dt="2023-03-01T07:55:32.708" v="14718" actId="1076"/>
        <pc:sldMkLst>
          <pc:docMk/>
          <pc:sldMk cId="3050746765" sldId="4413"/>
        </pc:sldMkLst>
        <pc:spChg chg="add mod">
          <ac:chgData name="Sudarshan Chakravarthi" userId="9632d19e-631d-46a5-9e9a-d9cc496f17d0" providerId="ADAL" clId="{2C4172DD-125A-4E75-A2B7-D5C88335FECF}" dt="2023-03-01T07:55:32.708" v="14718" actId="1076"/>
          <ac:spMkLst>
            <pc:docMk/>
            <pc:sldMk cId="3050746765" sldId="4413"/>
            <ac:spMk id="2" creationId="{088378E4-73CC-29AB-4328-3A0B70F74E88}"/>
          </ac:spMkLst>
        </pc:spChg>
      </pc:sldChg>
      <pc:sldMasterChg chg="delSldLayout">
        <pc:chgData name="Sudarshan Chakravarthi" userId="9632d19e-631d-46a5-9e9a-d9cc496f17d0" providerId="ADAL" clId="{2C4172DD-125A-4E75-A2B7-D5C88335FECF}" dt="2023-01-19T10:53:39.182" v="14656" actId="47"/>
        <pc:sldMasterMkLst>
          <pc:docMk/>
          <pc:sldMasterMk cId="2532531580" sldId="2147483648"/>
        </pc:sldMasterMkLst>
        <pc:sldLayoutChg chg="del">
          <pc:chgData name="Sudarshan Chakravarthi" userId="9632d19e-631d-46a5-9e9a-d9cc496f17d0" providerId="ADAL" clId="{2C4172DD-125A-4E75-A2B7-D5C88335FECF}" dt="2023-01-19T10:53:39.182" v="14656" actId="47"/>
          <pc:sldLayoutMkLst>
            <pc:docMk/>
            <pc:sldMasterMk cId="2532531580" sldId="2147483648"/>
            <pc:sldLayoutMk cId="4012798369" sldId="2147483660"/>
          </pc:sldLayoutMkLst>
        </pc:sldLayoutChg>
        <pc:sldLayoutChg chg="del">
          <pc:chgData name="Sudarshan Chakravarthi" userId="9632d19e-631d-46a5-9e9a-d9cc496f17d0" providerId="ADAL" clId="{2C4172DD-125A-4E75-A2B7-D5C88335FECF}" dt="2022-05-24T16:28:24.315" v="11562" actId="47"/>
          <pc:sldLayoutMkLst>
            <pc:docMk/>
            <pc:sldMasterMk cId="2532531580" sldId="2147483648"/>
            <pc:sldLayoutMk cId="4289273906" sldId="2147483661"/>
          </pc:sldLayoutMkLst>
        </pc:sldLayoutChg>
        <pc:sldLayoutChg chg="del">
          <pc:chgData name="Sudarshan Chakravarthi" userId="9632d19e-631d-46a5-9e9a-d9cc496f17d0" providerId="ADAL" clId="{2C4172DD-125A-4E75-A2B7-D5C88335FECF}" dt="2022-05-24T16:28:24.315" v="11562" actId="47"/>
          <pc:sldLayoutMkLst>
            <pc:docMk/>
            <pc:sldMasterMk cId="2532531580" sldId="2147483648"/>
            <pc:sldLayoutMk cId="4122170993" sldId="2147483662"/>
          </pc:sldLayoutMkLst>
        </pc:sldLayoutChg>
      </pc:sldMasterChg>
      <pc:sldMasterChg chg="delSldLayout">
        <pc:chgData name="Sudarshan Chakravarthi" userId="9632d19e-631d-46a5-9e9a-d9cc496f17d0" providerId="ADAL" clId="{2C4172DD-125A-4E75-A2B7-D5C88335FECF}" dt="2023-02-20T12:23:48.877" v="14673" actId="47"/>
        <pc:sldMasterMkLst>
          <pc:docMk/>
          <pc:sldMasterMk cId="4244017930" sldId="2147483660"/>
        </pc:sldMasterMkLst>
        <pc:sldLayoutChg chg="del">
          <pc:chgData name="Sudarshan Chakravarthi" userId="9632d19e-631d-46a5-9e9a-d9cc496f17d0" providerId="ADAL" clId="{2C4172DD-125A-4E75-A2B7-D5C88335FECF}" dt="2023-02-20T12:23:48.877" v="14673" actId="47"/>
          <pc:sldLayoutMkLst>
            <pc:docMk/>
            <pc:sldMasterMk cId="4244017930" sldId="2147483660"/>
            <pc:sldLayoutMk cId="1661785612" sldId="2147483672"/>
          </pc:sldLayoutMkLst>
        </pc:sldLayoutChg>
      </pc:sldMasterChg>
      <pc:sldMasterChg chg="del delSldLayout">
        <pc:chgData name="Sudarshan Chakravarthi" userId="9632d19e-631d-46a5-9e9a-d9cc496f17d0" providerId="ADAL" clId="{2C4172DD-125A-4E75-A2B7-D5C88335FECF}" dt="2022-05-24T11:19:28.468" v="3573" actId="47"/>
        <pc:sldMasterMkLst>
          <pc:docMk/>
          <pc:sldMasterMk cId="3922175356" sldId="2147483663"/>
        </pc:sldMasterMkLst>
        <pc:sldLayoutChg chg="del">
          <pc:chgData name="Sudarshan Chakravarthi" userId="9632d19e-631d-46a5-9e9a-d9cc496f17d0" providerId="ADAL" clId="{2C4172DD-125A-4E75-A2B7-D5C88335FECF}" dt="2022-05-24T11:19:28.468" v="3573" actId="47"/>
          <pc:sldLayoutMkLst>
            <pc:docMk/>
            <pc:sldMasterMk cId="3922175356" sldId="2147483663"/>
            <pc:sldLayoutMk cId="3699322340" sldId="2147483664"/>
          </pc:sldLayoutMkLst>
        </pc:sldLayoutChg>
        <pc:sldLayoutChg chg="del">
          <pc:chgData name="Sudarshan Chakravarthi" userId="9632d19e-631d-46a5-9e9a-d9cc496f17d0" providerId="ADAL" clId="{2C4172DD-125A-4E75-A2B7-D5C88335FECF}" dt="2022-05-24T11:19:28.468" v="3573" actId="47"/>
          <pc:sldLayoutMkLst>
            <pc:docMk/>
            <pc:sldMasterMk cId="3922175356" sldId="2147483663"/>
            <pc:sldLayoutMk cId="1899927502" sldId="2147483665"/>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2A5033-BF6E-4514-A9AE-67640B0C8A2B}"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GB"/>
        </a:p>
      </dgm:t>
    </dgm:pt>
    <dgm:pt modelId="{7CA04856-87DC-4B66-96B1-FB7F79463846}">
      <dgm:prSet phldrT="[Text]" custT="1"/>
      <dgm:spPr>
        <a:solidFill>
          <a:srgbClr val="00B050"/>
        </a:solidFill>
      </dgm:spPr>
      <dgm:t>
        <a:bodyPr/>
        <a:lstStyle/>
        <a:p>
          <a:r>
            <a:rPr lang="en-GB" sz="1050">
              <a:latin typeface="Lato Light" panose="020F0502020204030203" pitchFamily="34" charset="0"/>
              <a:ea typeface="Lato Light" panose="020F0502020204030203" pitchFamily="34" charset="0"/>
              <a:cs typeface="Lato Light" panose="020F0502020204030203" pitchFamily="34" charset="0"/>
            </a:rPr>
            <a:t>CEO</a:t>
          </a:r>
        </a:p>
      </dgm:t>
    </dgm:pt>
    <dgm:pt modelId="{5FFC6556-6D94-4AF4-B21E-3A970C0A6D37}" type="parTrans" cxnId="{B9D5EBEB-25B2-46ED-927C-B701B7181F0A}">
      <dgm:prSet/>
      <dgm:spPr/>
      <dgm:t>
        <a:bodyPr/>
        <a:lstStyle/>
        <a:p>
          <a:endParaRPr lang="en-GB" sz="1050">
            <a:latin typeface="Lato Light" panose="020F0502020204030203" pitchFamily="34" charset="0"/>
            <a:ea typeface="Lato Light" panose="020F0502020204030203" pitchFamily="34" charset="0"/>
            <a:cs typeface="Lato Light" panose="020F0502020204030203" pitchFamily="34" charset="0"/>
          </a:endParaRPr>
        </a:p>
      </dgm:t>
    </dgm:pt>
    <dgm:pt modelId="{E86058A7-67EB-41D4-AE63-50B7F514542B}" type="sibTrans" cxnId="{B9D5EBEB-25B2-46ED-927C-B701B7181F0A}">
      <dgm:prSet custT="1"/>
      <dgm:spPr>
        <a:solidFill>
          <a:srgbClr val="00B050">
            <a:alpha val="90000"/>
          </a:srgbClr>
        </a:solidFill>
        <a:ln>
          <a:solidFill>
            <a:schemeClr val="bg1"/>
          </a:solidFill>
        </a:ln>
      </dgm:spPr>
      <dgm:t>
        <a:bodyPr/>
        <a:lstStyle/>
        <a:p>
          <a:endParaRPr lang="en-GB" sz="1050">
            <a:latin typeface="Lato Light" panose="020F0502020204030203" pitchFamily="34" charset="0"/>
            <a:ea typeface="Lato Light" panose="020F0502020204030203" pitchFamily="34" charset="0"/>
            <a:cs typeface="Lato Light" panose="020F0502020204030203" pitchFamily="34" charset="0"/>
          </a:endParaRPr>
        </a:p>
      </dgm:t>
    </dgm:pt>
    <dgm:pt modelId="{DA0F20DD-296C-4E11-9B47-1A63BFA04128}" type="asst">
      <dgm:prSet phldrT="[Text]" custT="1"/>
      <dgm:spPr>
        <a:solidFill>
          <a:srgbClr val="00B050"/>
        </a:solidFill>
        <a:ln>
          <a:solidFill>
            <a:schemeClr val="bg1"/>
          </a:solidFill>
        </a:ln>
      </dgm:spPr>
      <dgm:t>
        <a:bodyPr/>
        <a:lstStyle/>
        <a:p>
          <a:r>
            <a:rPr lang="en-GB" sz="1050">
              <a:latin typeface="Lato Light" panose="020F0502020204030203" pitchFamily="34" charset="0"/>
              <a:ea typeface="Lato Light" panose="020F0502020204030203" pitchFamily="34" charset="0"/>
              <a:cs typeface="Lato Light" panose="020F0502020204030203" pitchFamily="34" charset="0"/>
            </a:rPr>
            <a:t>CFO</a:t>
          </a:r>
        </a:p>
      </dgm:t>
    </dgm:pt>
    <dgm:pt modelId="{8B48D5AB-1BF2-48DC-8566-63CB2455AD11}" type="parTrans" cxnId="{3635FE6A-7316-4FE4-8810-0168DECCBEE2}">
      <dgm:prSet/>
      <dgm:spPr/>
      <dgm:t>
        <a:bodyPr/>
        <a:lstStyle/>
        <a:p>
          <a:endParaRPr lang="en-GB" sz="1050">
            <a:latin typeface="Lato Light" panose="020F0502020204030203" pitchFamily="34" charset="0"/>
            <a:ea typeface="Lato Light" panose="020F0502020204030203" pitchFamily="34" charset="0"/>
            <a:cs typeface="Lato Light" panose="020F0502020204030203" pitchFamily="34" charset="0"/>
          </a:endParaRPr>
        </a:p>
      </dgm:t>
    </dgm:pt>
    <dgm:pt modelId="{715C7745-3468-466B-BD32-09DA3C659AA9}" type="sibTrans" cxnId="{3635FE6A-7316-4FE4-8810-0168DECCBEE2}">
      <dgm:prSet custT="1"/>
      <dgm:spPr>
        <a:solidFill>
          <a:srgbClr val="00B050">
            <a:alpha val="90000"/>
          </a:srgbClr>
        </a:solidFill>
        <a:ln>
          <a:solidFill>
            <a:schemeClr val="bg1"/>
          </a:solidFill>
        </a:ln>
      </dgm:spPr>
      <dgm:t>
        <a:bodyPr/>
        <a:lstStyle/>
        <a:p>
          <a:endParaRPr lang="en-GB" sz="1050">
            <a:latin typeface="Lato Light" panose="020F0502020204030203" pitchFamily="34" charset="0"/>
            <a:ea typeface="Lato Light" panose="020F0502020204030203" pitchFamily="34" charset="0"/>
            <a:cs typeface="Lato Light" panose="020F0502020204030203" pitchFamily="34" charset="0"/>
          </a:endParaRPr>
        </a:p>
      </dgm:t>
    </dgm:pt>
    <dgm:pt modelId="{4EE873C0-762F-4B16-82DF-4FCE4E0F527D}">
      <dgm:prSet phldrT="[Text]" custT="1"/>
      <dgm:spPr>
        <a:solidFill>
          <a:srgbClr val="00B050"/>
        </a:solidFill>
      </dgm:spPr>
      <dgm:t>
        <a:bodyPr/>
        <a:lstStyle/>
        <a:p>
          <a:r>
            <a:rPr lang="en-GB" sz="1050">
              <a:latin typeface="Lato Light" panose="020F0502020204030203" pitchFamily="34" charset="0"/>
              <a:ea typeface="Lato Light" panose="020F0502020204030203" pitchFamily="34" charset="0"/>
              <a:cs typeface="Lato Light" panose="020F0502020204030203" pitchFamily="34" charset="0"/>
            </a:rPr>
            <a:t>Purchasing</a:t>
          </a:r>
        </a:p>
      </dgm:t>
    </dgm:pt>
    <dgm:pt modelId="{A06C3A44-4E78-4826-98A4-D6CF093F1BB5}" type="parTrans" cxnId="{B5EE67D0-62C5-4F3C-9FF7-7407812E4AA2}">
      <dgm:prSet/>
      <dgm:spPr/>
      <dgm:t>
        <a:bodyPr/>
        <a:lstStyle/>
        <a:p>
          <a:endParaRPr lang="en-GB" sz="1050">
            <a:latin typeface="Lato Light" panose="020F0502020204030203" pitchFamily="34" charset="0"/>
            <a:ea typeface="Lato Light" panose="020F0502020204030203" pitchFamily="34" charset="0"/>
            <a:cs typeface="Lato Light" panose="020F0502020204030203" pitchFamily="34" charset="0"/>
          </a:endParaRPr>
        </a:p>
      </dgm:t>
    </dgm:pt>
    <dgm:pt modelId="{9F2B4D3C-845C-439F-BDC3-CAE51FAB092D}" type="sibTrans" cxnId="{B5EE67D0-62C5-4F3C-9FF7-7407812E4AA2}">
      <dgm:prSet custT="1"/>
      <dgm:spPr>
        <a:solidFill>
          <a:srgbClr val="00B050">
            <a:alpha val="90000"/>
          </a:srgbClr>
        </a:solidFill>
      </dgm:spPr>
      <dgm:t>
        <a:bodyPr/>
        <a:lstStyle/>
        <a:p>
          <a:endParaRPr lang="en-GB" sz="1050">
            <a:latin typeface="Lato Light" panose="020F0502020204030203" pitchFamily="34" charset="0"/>
            <a:ea typeface="Lato Light" panose="020F0502020204030203" pitchFamily="34" charset="0"/>
            <a:cs typeface="Lato Light" panose="020F0502020204030203" pitchFamily="34" charset="0"/>
          </a:endParaRPr>
        </a:p>
      </dgm:t>
    </dgm:pt>
    <dgm:pt modelId="{0B82F86B-4089-49BB-8EF5-7CB42CE1ED53}">
      <dgm:prSet phldrT="[Text]" custT="1"/>
      <dgm:spPr>
        <a:solidFill>
          <a:srgbClr val="FF0000"/>
        </a:solidFill>
      </dgm:spPr>
      <dgm:t>
        <a:bodyPr/>
        <a:lstStyle/>
        <a:p>
          <a:r>
            <a:rPr lang="en-GB" sz="1050">
              <a:latin typeface="Lato Light" panose="020F0502020204030203" pitchFamily="34" charset="0"/>
              <a:ea typeface="Lato Light" panose="020F0502020204030203" pitchFamily="34" charset="0"/>
              <a:cs typeface="Lato Light" panose="020F0502020204030203" pitchFamily="34" charset="0"/>
            </a:rPr>
            <a:t>Quality </a:t>
          </a:r>
        </a:p>
      </dgm:t>
    </dgm:pt>
    <dgm:pt modelId="{61178023-980A-4B69-A1C4-B85B9E3FF445}" type="parTrans" cxnId="{4BDF8D28-EDBB-4A95-ACFA-174814575DB7}">
      <dgm:prSet/>
      <dgm:spPr/>
      <dgm:t>
        <a:bodyPr/>
        <a:lstStyle/>
        <a:p>
          <a:endParaRPr lang="en-GB" sz="1050">
            <a:latin typeface="Lato Light" panose="020F0502020204030203" pitchFamily="34" charset="0"/>
            <a:ea typeface="Lato Light" panose="020F0502020204030203" pitchFamily="34" charset="0"/>
            <a:cs typeface="Lato Light" panose="020F0502020204030203" pitchFamily="34" charset="0"/>
          </a:endParaRPr>
        </a:p>
      </dgm:t>
    </dgm:pt>
    <dgm:pt modelId="{E29B373F-EA30-4016-8D93-F621B37B66A3}" type="sibTrans" cxnId="{4BDF8D28-EDBB-4A95-ACFA-174814575DB7}">
      <dgm:prSet custT="1"/>
      <dgm:spPr>
        <a:solidFill>
          <a:srgbClr val="00B050">
            <a:alpha val="90000"/>
          </a:srgbClr>
        </a:solidFill>
      </dgm:spPr>
      <dgm:t>
        <a:bodyPr/>
        <a:lstStyle/>
        <a:p>
          <a:endParaRPr lang="en-GB" sz="1050">
            <a:latin typeface="Lato Light" panose="020F0502020204030203" pitchFamily="34" charset="0"/>
            <a:ea typeface="Lato Light" panose="020F0502020204030203" pitchFamily="34" charset="0"/>
            <a:cs typeface="Lato Light" panose="020F0502020204030203" pitchFamily="34" charset="0"/>
          </a:endParaRPr>
        </a:p>
      </dgm:t>
    </dgm:pt>
    <dgm:pt modelId="{5F26A098-7440-4682-888A-8B984A6F9505}">
      <dgm:prSet phldrT="[Text]" custT="1"/>
      <dgm:spPr>
        <a:solidFill>
          <a:srgbClr val="FF0000"/>
        </a:solidFill>
      </dgm:spPr>
      <dgm:t>
        <a:bodyPr/>
        <a:lstStyle/>
        <a:p>
          <a:r>
            <a:rPr lang="en-GB" sz="1050">
              <a:latin typeface="Lato Light" panose="020F0502020204030203" pitchFamily="34" charset="0"/>
              <a:ea typeface="Lato Light" panose="020F0502020204030203" pitchFamily="34" charset="0"/>
              <a:cs typeface="Lato Light" panose="020F0502020204030203" pitchFamily="34" charset="0"/>
            </a:rPr>
            <a:t>Site </a:t>
          </a:r>
        </a:p>
      </dgm:t>
    </dgm:pt>
    <dgm:pt modelId="{F2E804D5-18F1-4C01-848E-A2298F58AFFA}" type="parTrans" cxnId="{AEAA5A85-E94B-40AC-8035-337E49026F43}">
      <dgm:prSet/>
      <dgm:spPr/>
      <dgm:t>
        <a:bodyPr/>
        <a:lstStyle/>
        <a:p>
          <a:endParaRPr lang="en-GB" sz="1050">
            <a:latin typeface="Lato Light" panose="020F0502020204030203" pitchFamily="34" charset="0"/>
            <a:ea typeface="Lato Light" panose="020F0502020204030203" pitchFamily="34" charset="0"/>
            <a:cs typeface="Lato Light" panose="020F0502020204030203" pitchFamily="34" charset="0"/>
          </a:endParaRPr>
        </a:p>
      </dgm:t>
    </dgm:pt>
    <dgm:pt modelId="{5D689B41-CB15-42EC-811F-6D79E4EFCD32}" type="sibTrans" cxnId="{AEAA5A85-E94B-40AC-8035-337E49026F43}">
      <dgm:prSet custT="1"/>
      <dgm:spPr>
        <a:solidFill>
          <a:srgbClr val="FFFF00">
            <a:alpha val="90000"/>
          </a:srgbClr>
        </a:solidFill>
      </dgm:spPr>
      <dgm:t>
        <a:bodyPr/>
        <a:lstStyle/>
        <a:p>
          <a:endParaRPr lang="en-GB" sz="1050">
            <a:latin typeface="Lato Light" panose="020F0502020204030203" pitchFamily="34" charset="0"/>
            <a:ea typeface="Lato Light" panose="020F0502020204030203" pitchFamily="34" charset="0"/>
            <a:cs typeface="Lato Light" panose="020F0502020204030203" pitchFamily="34" charset="0"/>
          </a:endParaRPr>
        </a:p>
      </dgm:t>
    </dgm:pt>
    <dgm:pt modelId="{5F998FD2-7283-43F1-BBFD-1CE5C56FE88D}">
      <dgm:prSet custT="1"/>
      <dgm:spPr>
        <a:solidFill>
          <a:srgbClr val="FFFF00"/>
        </a:solidFill>
      </dgm:spPr>
      <dgm:t>
        <a:bodyPr/>
        <a:lstStyle/>
        <a:p>
          <a:r>
            <a:rPr lang="en-GB" sz="1050">
              <a:solidFill>
                <a:schemeClr val="tx1"/>
              </a:solidFill>
              <a:latin typeface="Lato Light" panose="020F0502020204030203" pitchFamily="34" charset="0"/>
              <a:ea typeface="Lato Light" panose="020F0502020204030203" pitchFamily="34" charset="0"/>
              <a:cs typeface="Lato Light" panose="020F0502020204030203" pitchFamily="34" charset="0"/>
            </a:rPr>
            <a:t>Project</a:t>
          </a:r>
        </a:p>
      </dgm:t>
    </dgm:pt>
    <dgm:pt modelId="{130F8724-E4C6-450E-9EB6-EB88F51CF031}" type="parTrans" cxnId="{82E834C4-1F57-4F21-97D2-7331809DC0BF}">
      <dgm:prSet/>
      <dgm:spPr/>
      <dgm:t>
        <a:bodyPr/>
        <a:lstStyle/>
        <a:p>
          <a:endParaRPr lang="en-GB" sz="1050">
            <a:latin typeface="Lato Light" panose="020F0502020204030203" pitchFamily="34" charset="0"/>
            <a:ea typeface="Lato Light" panose="020F0502020204030203" pitchFamily="34" charset="0"/>
            <a:cs typeface="Lato Light" panose="020F0502020204030203" pitchFamily="34" charset="0"/>
          </a:endParaRPr>
        </a:p>
      </dgm:t>
    </dgm:pt>
    <dgm:pt modelId="{5C770B02-6321-4EA3-BB88-178076D3C858}" type="sibTrans" cxnId="{82E834C4-1F57-4F21-97D2-7331809DC0BF}">
      <dgm:prSet custT="1"/>
      <dgm:spPr>
        <a:solidFill>
          <a:srgbClr val="FFFF00">
            <a:alpha val="90000"/>
          </a:srgbClr>
        </a:solidFill>
      </dgm:spPr>
      <dgm:t>
        <a:bodyPr/>
        <a:lstStyle/>
        <a:p>
          <a:endParaRPr lang="en-GB" sz="1050">
            <a:latin typeface="Lato Light" panose="020F0502020204030203" pitchFamily="34" charset="0"/>
            <a:ea typeface="Lato Light" panose="020F0502020204030203" pitchFamily="34" charset="0"/>
            <a:cs typeface="Lato Light" panose="020F0502020204030203" pitchFamily="34" charset="0"/>
          </a:endParaRPr>
        </a:p>
      </dgm:t>
    </dgm:pt>
    <dgm:pt modelId="{73BF1998-89B3-4B71-94EC-7595F1EFDB18}">
      <dgm:prSet custT="1"/>
      <dgm:spPr>
        <a:solidFill>
          <a:srgbClr val="FF0000"/>
        </a:solidFill>
      </dgm:spPr>
      <dgm:t>
        <a:bodyPr/>
        <a:lstStyle/>
        <a:p>
          <a:r>
            <a:rPr lang="en-GB" sz="1050">
              <a:latin typeface="Lato Light" panose="020F0502020204030203" pitchFamily="34" charset="0"/>
              <a:ea typeface="Lato Light" panose="020F0502020204030203" pitchFamily="34" charset="0"/>
              <a:cs typeface="Lato Light" panose="020F0502020204030203" pitchFamily="34" charset="0"/>
            </a:rPr>
            <a:t>Batch Control </a:t>
          </a:r>
        </a:p>
      </dgm:t>
    </dgm:pt>
    <dgm:pt modelId="{A2E3BF3C-46EA-47B1-A80B-0CD919A07E8B}" type="parTrans" cxnId="{6F4ED49D-097A-4964-BCF5-0FA226E76F63}">
      <dgm:prSet/>
      <dgm:spPr/>
      <dgm:t>
        <a:bodyPr/>
        <a:lstStyle/>
        <a:p>
          <a:endParaRPr lang="en-GB" sz="1050">
            <a:latin typeface="Lato Light" panose="020F0502020204030203" pitchFamily="34" charset="0"/>
            <a:ea typeface="Lato Light" panose="020F0502020204030203" pitchFamily="34" charset="0"/>
            <a:cs typeface="Lato Light" panose="020F0502020204030203" pitchFamily="34" charset="0"/>
          </a:endParaRPr>
        </a:p>
      </dgm:t>
    </dgm:pt>
    <dgm:pt modelId="{D2C9E6CB-BC4A-46EE-BFFF-2CC5A1DAF4B9}" type="sibTrans" cxnId="{6F4ED49D-097A-4964-BCF5-0FA226E76F63}">
      <dgm:prSet custT="1"/>
      <dgm:spPr>
        <a:solidFill>
          <a:srgbClr val="FFFF00">
            <a:alpha val="90000"/>
          </a:srgbClr>
        </a:solidFill>
      </dgm:spPr>
      <dgm:t>
        <a:bodyPr/>
        <a:lstStyle/>
        <a:p>
          <a:endParaRPr lang="en-GB" sz="1050">
            <a:latin typeface="Lato Light" panose="020F0502020204030203" pitchFamily="34" charset="0"/>
            <a:ea typeface="Lato Light" panose="020F0502020204030203" pitchFamily="34" charset="0"/>
            <a:cs typeface="Lato Light" panose="020F0502020204030203" pitchFamily="34" charset="0"/>
          </a:endParaRPr>
        </a:p>
      </dgm:t>
    </dgm:pt>
    <dgm:pt modelId="{DD2849BC-850E-42A1-BD4C-C8F02760973D}" type="asst">
      <dgm:prSet custT="1"/>
      <dgm:spPr>
        <a:solidFill>
          <a:srgbClr val="00B050"/>
        </a:solidFill>
      </dgm:spPr>
      <dgm:t>
        <a:bodyPr/>
        <a:lstStyle/>
        <a:p>
          <a:r>
            <a:rPr lang="en-GB" sz="1050">
              <a:latin typeface="Lato Light" panose="020F0502020204030203" pitchFamily="34" charset="0"/>
              <a:ea typeface="Lato Light" panose="020F0502020204030203" pitchFamily="34" charset="0"/>
              <a:cs typeface="Lato Light" panose="020F0502020204030203" pitchFamily="34" charset="0"/>
            </a:rPr>
            <a:t>Business Mgr </a:t>
          </a:r>
        </a:p>
      </dgm:t>
    </dgm:pt>
    <dgm:pt modelId="{D4F928DE-66E8-43CA-8BEC-3995C8058125}" type="parTrans" cxnId="{0E598948-66C4-4588-8FD4-F941189AAA2E}">
      <dgm:prSet/>
      <dgm:spPr/>
      <dgm:t>
        <a:bodyPr/>
        <a:lstStyle/>
        <a:p>
          <a:endParaRPr lang="en-GB" sz="1050">
            <a:latin typeface="Lato Light" panose="020F0502020204030203" pitchFamily="34" charset="0"/>
            <a:ea typeface="Lato Light" panose="020F0502020204030203" pitchFamily="34" charset="0"/>
            <a:cs typeface="Lato Light" panose="020F0502020204030203" pitchFamily="34" charset="0"/>
          </a:endParaRPr>
        </a:p>
      </dgm:t>
    </dgm:pt>
    <dgm:pt modelId="{1384E9C7-5114-46BE-ACEE-7C9E4A4B7A2B}" type="sibTrans" cxnId="{0E598948-66C4-4588-8FD4-F941189AAA2E}">
      <dgm:prSet custT="1"/>
      <dgm:spPr>
        <a:solidFill>
          <a:srgbClr val="00B050">
            <a:alpha val="90000"/>
          </a:srgbClr>
        </a:solidFill>
        <a:ln>
          <a:solidFill>
            <a:schemeClr val="bg1"/>
          </a:solidFill>
        </a:ln>
      </dgm:spPr>
      <dgm:t>
        <a:bodyPr/>
        <a:lstStyle/>
        <a:p>
          <a:endParaRPr lang="en-GB" sz="1050">
            <a:latin typeface="Lato Light" panose="020F0502020204030203" pitchFamily="34" charset="0"/>
            <a:ea typeface="Lato Light" panose="020F0502020204030203" pitchFamily="34" charset="0"/>
            <a:cs typeface="Lato Light" panose="020F0502020204030203" pitchFamily="34" charset="0"/>
          </a:endParaRPr>
        </a:p>
      </dgm:t>
    </dgm:pt>
    <dgm:pt modelId="{FE1E90D1-C0D6-42FA-AA6A-D68315194856}">
      <dgm:prSet custT="1"/>
      <dgm:spPr>
        <a:solidFill>
          <a:srgbClr val="FF0000"/>
        </a:solidFill>
      </dgm:spPr>
      <dgm:t>
        <a:bodyPr/>
        <a:lstStyle/>
        <a:p>
          <a:r>
            <a:rPr lang="en-GB" sz="1050">
              <a:latin typeface="Lato Light" panose="020F0502020204030203" pitchFamily="34" charset="0"/>
              <a:ea typeface="Lato Light" panose="020F0502020204030203" pitchFamily="34" charset="0"/>
              <a:cs typeface="Lato Light" panose="020F0502020204030203" pitchFamily="34" charset="0"/>
            </a:rPr>
            <a:t>Test MGr</a:t>
          </a:r>
        </a:p>
      </dgm:t>
    </dgm:pt>
    <dgm:pt modelId="{860F4F97-C4A3-4550-8AAF-6C703D192BE5}" type="parTrans" cxnId="{AC0C9E5C-DC19-40F6-9622-78D95520F7CB}">
      <dgm:prSet/>
      <dgm:spPr/>
      <dgm:t>
        <a:bodyPr/>
        <a:lstStyle/>
        <a:p>
          <a:endParaRPr lang="en-GB" sz="1050">
            <a:latin typeface="Lato Light" panose="020F0502020204030203" pitchFamily="34" charset="0"/>
            <a:ea typeface="Lato Light" panose="020F0502020204030203" pitchFamily="34" charset="0"/>
            <a:cs typeface="Lato Light" panose="020F0502020204030203" pitchFamily="34" charset="0"/>
          </a:endParaRPr>
        </a:p>
      </dgm:t>
    </dgm:pt>
    <dgm:pt modelId="{20E193D4-1B24-44E8-B511-DB0A27225546}" type="sibTrans" cxnId="{AC0C9E5C-DC19-40F6-9622-78D95520F7CB}">
      <dgm:prSet custT="1"/>
      <dgm:spPr>
        <a:solidFill>
          <a:srgbClr val="FF0000">
            <a:alpha val="90000"/>
          </a:srgbClr>
        </a:solidFill>
        <a:ln>
          <a:solidFill>
            <a:schemeClr val="bg1"/>
          </a:solidFill>
        </a:ln>
      </dgm:spPr>
      <dgm:t>
        <a:bodyPr/>
        <a:lstStyle/>
        <a:p>
          <a:endParaRPr lang="en-GB" sz="1050">
            <a:latin typeface="Lato Light" panose="020F0502020204030203" pitchFamily="34" charset="0"/>
            <a:ea typeface="Lato Light" panose="020F0502020204030203" pitchFamily="34" charset="0"/>
            <a:cs typeface="Lato Light" panose="020F0502020204030203" pitchFamily="34" charset="0"/>
          </a:endParaRPr>
        </a:p>
      </dgm:t>
    </dgm:pt>
    <dgm:pt modelId="{CABA7163-A21B-495F-B656-D3997557E57F}">
      <dgm:prSet custT="1"/>
      <dgm:spPr>
        <a:solidFill>
          <a:schemeClr val="accent5"/>
        </a:solidFill>
      </dgm:spPr>
      <dgm:t>
        <a:bodyPr/>
        <a:lstStyle/>
        <a:p>
          <a:r>
            <a:rPr lang="en-GB" sz="1050">
              <a:latin typeface="Lato Light" panose="020F0502020204030203" pitchFamily="34" charset="0"/>
              <a:ea typeface="Lato Light" panose="020F0502020204030203" pitchFamily="34" charset="0"/>
              <a:cs typeface="Lato Light" panose="020F0502020204030203" pitchFamily="34" charset="0"/>
            </a:rPr>
            <a:t>Analytics</a:t>
          </a:r>
        </a:p>
      </dgm:t>
    </dgm:pt>
    <dgm:pt modelId="{38F2144A-1036-4AC7-93E4-338594924375}" type="parTrans" cxnId="{FD0607A6-762B-4406-B720-93E175E029A8}">
      <dgm:prSet/>
      <dgm:spPr/>
      <dgm:t>
        <a:bodyPr/>
        <a:lstStyle/>
        <a:p>
          <a:endParaRPr lang="en-GB" sz="1050">
            <a:latin typeface="Lato Light" panose="020F0502020204030203" pitchFamily="34" charset="0"/>
            <a:ea typeface="Lato Light" panose="020F0502020204030203" pitchFamily="34" charset="0"/>
            <a:cs typeface="Lato Light" panose="020F0502020204030203" pitchFamily="34" charset="0"/>
          </a:endParaRPr>
        </a:p>
      </dgm:t>
    </dgm:pt>
    <dgm:pt modelId="{EB71E6DB-ED98-4BBB-AE9C-FB66799F7FB4}" type="sibTrans" cxnId="{FD0607A6-762B-4406-B720-93E175E029A8}">
      <dgm:prSet custT="1"/>
      <dgm:spPr>
        <a:solidFill>
          <a:srgbClr val="00B050">
            <a:alpha val="90000"/>
          </a:srgbClr>
        </a:solidFill>
        <a:ln>
          <a:solidFill>
            <a:schemeClr val="bg1"/>
          </a:solidFill>
        </a:ln>
      </dgm:spPr>
      <dgm:t>
        <a:bodyPr/>
        <a:lstStyle/>
        <a:p>
          <a:endParaRPr lang="en-GB" sz="1050">
            <a:latin typeface="Lato Light" panose="020F0502020204030203" pitchFamily="34" charset="0"/>
            <a:ea typeface="Lato Light" panose="020F0502020204030203" pitchFamily="34" charset="0"/>
            <a:cs typeface="Lato Light" panose="020F0502020204030203" pitchFamily="34" charset="0"/>
          </a:endParaRPr>
        </a:p>
      </dgm:t>
    </dgm:pt>
    <dgm:pt modelId="{B6ACF7D3-BA0D-4263-AC4A-5CCA6CFE18E7}">
      <dgm:prSet custT="1"/>
      <dgm:spPr>
        <a:solidFill>
          <a:schemeClr val="accent5"/>
        </a:solidFill>
        <a:ln>
          <a:solidFill>
            <a:schemeClr val="bg1"/>
          </a:solidFill>
        </a:ln>
      </dgm:spPr>
      <dgm:t>
        <a:bodyPr/>
        <a:lstStyle/>
        <a:p>
          <a:r>
            <a:rPr lang="en-GB" sz="1050">
              <a:latin typeface="Lato Light" panose="020F0502020204030203" pitchFamily="34" charset="0"/>
              <a:ea typeface="Lato Light" panose="020F0502020204030203" pitchFamily="34" charset="0"/>
              <a:cs typeface="Lato Light" panose="020F0502020204030203" pitchFamily="34" charset="0"/>
            </a:rPr>
            <a:t>Personal Assistant </a:t>
          </a:r>
        </a:p>
      </dgm:t>
    </dgm:pt>
    <dgm:pt modelId="{F80C3516-40D1-49BC-8728-4FD4114531DF}" type="parTrans" cxnId="{46EF4A84-8CDF-4218-A779-2808EA60D781}">
      <dgm:prSet/>
      <dgm:spPr/>
      <dgm:t>
        <a:bodyPr/>
        <a:lstStyle/>
        <a:p>
          <a:endParaRPr lang="en-GB" sz="1050">
            <a:latin typeface="Lato Light" panose="020F0502020204030203" pitchFamily="34" charset="0"/>
            <a:ea typeface="Lato Light" panose="020F0502020204030203" pitchFamily="34" charset="0"/>
            <a:cs typeface="Lato Light" panose="020F0502020204030203" pitchFamily="34" charset="0"/>
          </a:endParaRPr>
        </a:p>
      </dgm:t>
    </dgm:pt>
    <dgm:pt modelId="{792B2286-7520-4A5E-BD2C-5584A762C512}" type="sibTrans" cxnId="{46EF4A84-8CDF-4218-A779-2808EA60D781}">
      <dgm:prSet custT="1"/>
      <dgm:spPr>
        <a:solidFill>
          <a:srgbClr val="00B050">
            <a:alpha val="90000"/>
          </a:srgbClr>
        </a:solidFill>
        <a:ln>
          <a:solidFill>
            <a:schemeClr val="bg1"/>
          </a:solidFill>
        </a:ln>
      </dgm:spPr>
      <dgm:t>
        <a:bodyPr/>
        <a:lstStyle/>
        <a:p>
          <a:endParaRPr lang="en-GB" sz="1050">
            <a:latin typeface="Lato Light" panose="020F0502020204030203" pitchFamily="34" charset="0"/>
            <a:ea typeface="Lato Light" panose="020F0502020204030203" pitchFamily="34" charset="0"/>
            <a:cs typeface="Lato Light" panose="020F0502020204030203" pitchFamily="34" charset="0"/>
          </a:endParaRPr>
        </a:p>
      </dgm:t>
    </dgm:pt>
    <dgm:pt modelId="{002B868D-9ACD-4B9B-BCCD-D647F38745A7}">
      <dgm:prSet custT="1"/>
      <dgm:spPr>
        <a:solidFill>
          <a:srgbClr val="00B050"/>
        </a:solidFill>
      </dgm:spPr>
      <dgm:t>
        <a:bodyPr/>
        <a:lstStyle/>
        <a:p>
          <a:r>
            <a:rPr lang="en-GB" sz="1050">
              <a:latin typeface="Lato Light" panose="020F0502020204030203" pitchFamily="34" charset="0"/>
              <a:ea typeface="Lato Light" panose="020F0502020204030203" pitchFamily="34" charset="0"/>
              <a:cs typeface="Lato Light" panose="020F0502020204030203" pitchFamily="34" charset="0"/>
            </a:rPr>
            <a:t>Category Mgr</a:t>
          </a:r>
        </a:p>
      </dgm:t>
    </dgm:pt>
    <dgm:pt modelId="{DEE452F4-011B-4F2D-AA98-C9D924D6E8D4}" type="parTrans" cxnId="{400D0B53-3C12-43A9-ADCE-8B1A782D6CFE}">
      <dgm:prSet/>
      <dgm:spPr/>
      <dgm:t>
        <a:bodyPr/>
        <a:lstStyle/>
        <a:p>
          <a:endParaRPr lang="en-GB" sz="1050">
            <a:latin typeface="Lato Light" panose="020F0502020204030203" pitchFamily="34" charset="0"/>
            <a:ea typeface="Lato Light" panose="020F0502020204030203" pitchFamily="34" charset="0"/>
            <a:cs typeface="Lato Light" panose="020F0502020204030203" pitchFamily="34" charset="0"/>
          </a:endParaRPr>
        </a:p>
      </dgm:t>
    </dgm:pt>
    <dgm:pt modelId="{7B2D1265-8A5E-4555-A716-D8D63EDE7412}" type="sibTrans" cxnId="{400D0B53-3C12-43A9-ADCE-8B1A782D6CFE}">
      <dgm:prSet custT="1"/>
      <dgm:spPr>
        <a:solidFill>
          <a:srgbClr val="00B050">
            <a:alpha val="90000"/>
          </a:srgbClr>
        </a:solidFill>
        <a:ln>
          <a:solidFill>
            <a:schemeClr val="bg1"/>
          </a:solidFill>
        </a:ln>
      </dgm:spPr>
      <dgm:t>
        <a:bodyPr/>
        <a:lstStyle/>
        <a:p>
          <a:endParaRPr lang="en-GB" sz="1050">
            <a:latin typeface="Lato Light" panose="020F0502020204030203" pitchFamily="34" charset="0"/>
            <a:ea typeface="Lato Light" panose="020F0502020204030203" pitchFamily="34" charset="0"/>
            <a:cs typeface="Lato Light" panose="020F0502020204030203" pitchFamily="34" charset="0"/>
          </a:endParaRPr>
        </a:p>
      </dgm:t>
    </dgm:pt>
    <dgm:pt modelId="{3E06057A-678E-49E3-B54C-E7414CCC527D}">
      <dgm:prSet custT="1"/>
      <dgm:spPr>
        <a:solidFill>
          <a:srgbClr val="FF0000"/>
        </a:solidFill>
      </dgm:spPr>
      <dgm:t>
        <a:bodyPr/>
        <a:lstStyle/>
        <a:p>
          <a:r>
            <a:rPr lang="en-GB" sz="1050">
              <a:latin typeface="Lato Light" panose="020F0502020204030203" pitchFamily="34" charset="0"/>
              <a:ea typeface="Lato Light" panose="020F0502020204030203" pitchFamily="34" charset="0"/>
              <a:cs typeface="Lato Light" panose="020F0502020204030203" pitchFamily="34" charset="0"/>
            </a:rPr>
            <a:t>Internal Audit </a:t>
          </a:r>
        </a:p>
      </dgm:t>
    </dgm:pt>
    <dgm:pt modelId="{BE43DE7D-5FDA-4B74-9A72-0978067BDAD7}" type="parTrans" cxnId="{64BFE462-193F-4A82-A044-B85433C4A6A9}">
      <dgm:prSet/>
      <dgm:spPr/>
      <dgm:t>
        <a:bodyPr/>
        <a:lstStyle/>
        <a:p>
          <a:endParaRPr lang="en-GB" sz="1050">
            <a:latin typeface="Lato Light" panose="020F0502020204030203" pitchFamily="34" charset="0"/>
            <a:ea typeface="Lato Light" panose="020F0502020204030203" pitchFamily="34" charset="0"/>
            <a:cs typeface="Lato Light" panose="020F0502020204030203" pitchFamily="34" charset="0"/>
          </a:endParaRPr>
        </a:p>
      </dgm:t>
    </dgm:pt>
    <dgm:pt modelId="{9F4A1298-92F1-4615-92E8-96502E19DCF1}" type="sibTrans" cxnId="{64BFE462-193F-4A82-A044-B85433C4A6A9}">
      <dgm:prSet custT="1"/>
      <dgm:spPr>
        <a:solidFill>
          <a:srgbClr val="FF0000">
            <a:alpha val="90000"/>
          </a:srgbClr>
        </a:solidFill>
        <a:ln>
          <a:solidFill>
            <a:schemeClr val="bg1"/>
          </a:solidFill>
        </a:ln>
      </dgm:spPr>
      <dgm:t>
        <a:bodyPr/>
        <a:lstStyle/>
        <a:p>
          <a:endParaRPr lang="en-GB" sz="1050">
            <a:latin typeface="Lato Light" panose="020F0502020204030203" pitchFamily="34" charset="0"/>
            <a:ea typeface="Lato Light" panose="020F0502020204030203" pitchFamily="34" charset="0"/>
            <a:cs typeface="Lato Light" panose="020F0502020204030203" pitchFamily="34" charset="0"/>
          </a:endParaRPr>
        </a:p>
      </dgm:t>
    </dgm:pt>
    <dgm:pt modelId="{89C7EDB3-07FD-49EC-BCB7-77BFE916291D}">
      <dgm:prSet custT="1"/>
      <dgm:spPr>
        <a:solidFill>
          <a:srgbClr val="FF0000"/>
        </a:solidFill>
      </dgm:spPr>
      <dgm:t>
        <a:bodyPr/>
        <a:lstStyle/>
        <a:p>
          <a:r>
            <a:rPr lang="en-GB" sz="1050">
              <a:latin typeface="Lato Light" panose="020F0502020204030203" pitchFamily="34" charset="0"/>
              <a:ea typeface="Lato Light" panose="020F0502020204030203" pitchFamily="34" charset="0"/>
              <a:cs typeface="Lato Light" panose="020F0502020204030203" pitchFamily="34" charset="0"/>
            </a:rPr>
            <a:t>Operations </a:t>
          </a:r>
        </a:p>
      </dgm:t>
    </dgm:pt>
    <dgm:pt modelId="{3B3A3344-7A2B-4420-8687-6030587550DA}" type="parTrans" cxnId="{6116019C-9412-4738-AD0F-1BF2635E7A4E}">
      <dgm:prSet/>
      <dgm:spPr/>
      <dgm:t>
        <a:bodyPr/>
        <a:lstStyle/>
        <a:p>
          <a:endParaRPr lang="en-GB" sz="1050">
            <a:latin typeface="Lato Light" panose="020F0502020204030203" pitchFamily="34" charset="0"/>
            <a:ea typeface="Lato Light" panose="020F0502020204030203" pitchFamily="34" charset="0"/>
            <a:cs typeface="Lato Light" panose="020F0502020204030203" pitchFamily="34" charset="0"/>
          </a:endParaRPr>
        </a:p>
      </dgm:t>
    </dgm:pt>
    <dgm:pt modelId="{830756A9-C9D9-4FEE-BFAD-91D5889285E5}" type="sibTrans" cxnId="{6116019C-9412-4738-AD0F-1BF2635E7A4E}">
      <dgm:prSet custT="1"/>
      <dgm:spPr>
        <a:solidFill>
          <a:srgbClr val="FFFF00">
            <a:alpha val="90000"/>
          </a:srgbClr>
        </a:solidFill>
        <a:ln>
          <a:solidFill>
            <a:schemeClr val="bg1"/>
          </a:solidFill>
        </a:ln>
      </dgm:spPr>
      <dgm:t>
        <a:bodyPr/>
        <a:lstStyle/>
        <a:p>
          <a:endParaRPr lang="en-GB" sz="1050">
            <a:latin typeface="Lato Light" panose="020F0502020204030203" pitchFamily="34" charset="0"/>
            <a:ea typeface="Lato Light" panose="020F0502020204030203" pitchFamily="34" charset="0"/>
            <a:cs typeface="Lato Light" panose="020F0502020204030203" pitchFamily="34" charset="0"/>
          </a:endParaRPr>
        </a:p>
      </dgm:t>
    </dgm:pt>
    <dgm:pt modelId="{90A1EA49-FAAE-4861-86A9-64972216F838}">
      <dgm:prSet custT="1"/>
      <dgm:spPr>
        <a:solidFill>
          <a:srgbClr val="FFFF00"/>
        </a:solidFill>
      </dgm:spPr>
      <dgm:t>
        <a:bodyPr/>
        <a:lstStyle/>
        <a:p>
          <a:r>
            <a:rPr lang="en-GB" sz="1050">
              <a:solidFill>
                <a:schemeClr val="tx1"/>
              </a:solidFill>
              <a:latin typeface="Lato Light" panose="020F0502020204030203" pitchFamily="34" charset="0"/>
              <a:ea typeface="Lato Light" panose="020F0502020204030203" pitchFamily="34" charset="0"/>
              <a:cs typeface="Lato Light" panose="020F0502020204030203" pitchFamily="34" charset="0"/>
            </a:rPr>
            <a:t>Logistics</a:t>
          </a:r>
        </a:p>
      </dgm:t>
    </dgm:pt>
    <dgm:pt modelId="{3A8CF65C-8804-4569-9E19-F276178AE9C4}" type="parTrans" cxnId="{5624A65B-BE47-4FF8-9A0F-50623316B005}">
      <dgm:prSet/>
      <dgm:spPr/>
      <dgm:t>
        <a:bodyPr/>
        <a:lstStyle/>
        <a:p>
          <a:endParaRPr lang="en-GB" sz="1050">
            <a:latin typeface="Lato Light" panose="020F0502020204030203" pitchFamily="34" charset="0"/>
            <a:ea typeface="Lato Light" panose="020F0502020204030203" pitchFamily="34" charset="0"/>
            <a:cs typeface="Lato Light" panose="020F0502020204030203" pitchFamily="34" charset="0"/>
          </a:endParaRPr>
        </a:p>
      </dgm:t>
    </dgm:pt>
    <dgm:pt modelId="{4F5F4BB0-3FE1-43BA-A0FC-5589BB8972EE}" type="sibTrans" cxnId="{5624A65B-BE47-4FF8-9A0F-50623316B005}">
      <dgm:prSet custT="1"/>
      <dgm:spPr>
        <a:solidFill>
          <a:srgbClr val="00B050">
            <a:alpha val="90000"/>
          </a:srgbClr>
        </a:solidFill>
        <a:ln>
          <a:solidFill>
            <a:schemeClr val="bg1"/>
          </a:solidFill>
        </a:ln>
      </dgm:spPr>
      <dgm:t>
        <a:bodyPr/>
        <a:lstStyle/>
        <a:p>
          <a:endParaRPr lang="en-GB" sz="1050">
            <a:latin typeface="Lato Light" panose="020F0502020204030203" pitchFamily="34" charset="0"/>
            <a:ea typeface="Lato Light" panose="020F0502020204030203" pitchFamily="34" charset="0"/>
            <a:cs typeface="Lato Light" panose="020F0502020204030203" pitchFamily="34" charset="0"/>
          </a:endParaRPr>
        </a:p>
      </dgm:t>
    </dgm:pt>
    <dgm:pt modelId="{DBF618C1-B413-4A0F-9D46-DC2089D01D74}">
      <dgm:prSet custT="1"/>
      <dgm:spPr>
        <a:solidFill>
          <a:srgbClr val="FFFF00"/>
        </a:solidFill>
      </dgm:spPr>
      <dgm:t>
        <a:bodyPr/>
        <a:lstStyle/>
        <a:p>
          <a:r>
            <a:rPr lang="en-GB" sz="1050">
              <a:solidFill>
                <a:schemeClr val="tx1"/>
              </a:solidFill>
              <a:latin typeface="Lato Light" panose="020F0502020204030203" pitchFamily="34" charset="0"/>
              <a:ea typeface="Lato Light" panose="020F0502020204030203" pitchFamily="34" charset="0"/>
              <a:cs typeface="Lato Light" panose="020F0502020204030203" pitchFamily="34" charset="0"/>
            </a:rPr>
            <a:t>Category A </a:t>
          </a:r>
        </a:p>
      </dgm:t>
    </dgm:pt>
    <dgm:pt modelId="{3CB7CF95-9614-4C64-9177-E8E091242B0F}" type="parTrans" cxnId="{8ED75F1A-5F10-48B3-8589-0DEA8333FF8C}">
      <dgm:prSet/>
      <dgm:spPr/>
      <dgm:t>
        <a:bodyPr/>
        <a:lstStyle/>
        <a:p>
          <a:endParaRPr lang="en-GB" sz="1050">
            <a:latin typeface="Lato Light" panose="020F0502020204030203" pitchFamily="34" charset="0"/>
            <a:ea typeface="Lato Light" panose="020F0502020204030203" pitchFamily="34" charset="0"/>
            <a:cs typeface="Lato Light" panose="020F0502020204030203" pitchFamily="34" charset="0"/>
          </a:endParaRPr>
        </a:p>
      </dgm:t>
    </dgm:pt>
    <dgm:pt modelId="{4359FBF9-89CF-48C5-8002-FB194EEB5317}" type="sibTrans" cxnId="{8ED75F1A-5F10-48B3-8589-0DEA8333FF8C}">
      <dgm:prSet custT="1"/>
      <dgm:spPr>
        <a:solidFill>
          <a:srgbClr val="FF0000">
            <a:alpha val="90000"/>
          </a:srgbClr>
        </a:solidFill>
      </dgm:spPr>
      <dgm:t>
        <a:bodyPr/>
        <a:lstStyle/>
        <a:p>
          <a:endParaRPr lang="en-GB" sz="1050">
            <a:latin typeface="Lato Light" panose="020F0502020204030203" pitchFamily="34" charset="0"/>
            <a:ea typeface="Lato Light" panose="020F0502020204030203" pitchFamily="34" charset="0"/>
            <a:cs typeface="Lato Light" panose="020F0502020204030203" pitchFamily="34" charset="0"/>
          </a:endParaRPr>
        </a:p>
      </dgm:t>
    </dgm:pt>
    <dgm:pt modelId="{71AB3535-6E7B-4897-BB72-619B6793D79D}">
      <dgm:prSet custT="1"/>
      <dgm:spPr>
        <a:solidFill>
          <a:srgbClr val="00B050"/>
        </a:solidFill>
      </dgm:spPr>
      <dgm:t>
        <a:bodyPr/>
        <a:lstStyle/>
        <a:p>
          <a:r>
            <a:rPr lang="en-GB" sz="1050">
              <a:latin typeface="Lato Light" panose="020F0502020204030203" pitchFamily="34" charset="0"/>
              <a:ea typeface="Lato Light" panose="020F0502020204030203" pitchFamily="34" charset="0"/>
              <a:cs typeface="Lato Light" panose="020F0502020204030203" pitchFamily="34" charset="0"/>
            </a:rPr>
            <a:t>Category B</a:t>
          </a:r>
        </a:p>
      </dgm:t>
    </dgm:pt>
    <dgm:pt modelId="{CDF7183C-D0EB-4917-8309-6868658AA3EF}" type="parTrans" cxnId="{DBC7D77E-A375-4D90-AC4A-E449542A0E23}">
      <dgm:prSet/>
      <dgm:spPr/>
      <dgm:t>
        <a:bodyPr/>
        <a:lstStyle/>
        <a:p>
          <a:endParaRPr lang="en-GB" sz="1050">
            <a:latin typeface="Lato Light" panose="020F0502020204030203" pitchFamily="34" charset="0"/>
            <a:ea typeface="Lato Light" panose="020F0502020204030203" pitchFamily="34" charset="0"/>
            <a:cs typeface="Lato Light" panose="020F0502020204030203" pitchFamily="34" charset="0"/>
          </a:endParaRPr>
        </a:p>
      </dgm:t>
    </dgm:pt>
    <dgm:pt modelId="{45233C08-D309-4137-A1A1-CCB07DACE8CD}" type="sibTrans" cxnId="{DBC7D77E-A375-4D90-AC4A-E449542A0E23}">
      <dgm:prSet custT="1"/>
      <dgm:spPr>
        <a:solidFill>
          <a:srgbClr val="00B050">
            <a:alpha val="90000"/>
          </a:srgbClr>
        </a:solidFill>
      </dgm:spPr>
      <dgm:t>
        <a:bodyPr/>
        <a:lstStyle/>
        <a:p>
          <a:endParaRPr lang="en-GB" sz="1050">
            <a:latin typeface="Lato Light" panose="020F0502020204030203" pitchFamily="34" charset="0"/>
            <a:ea typeface="Lato Light" panose="020F0502020204030203" pitchFamily="34" charset="0"/>
            <a:cs typeface="Lato Light" panose="020F0502020204030203" pitchFamily="34" charset="0"/>
          </a:endParaRPr>
        </a:p>
      </dgm:t>
    </dgm:pt>
    <dgm:pt modelId="{57D69793-AEE4-4BCE-813F-C9B2E621C4C4}">
      <dgm:prSet custT="1"/>
      <dgm:spPr>
        <a:solidFill>
          <a:srgbClr val="FFFF00"/>
        </a:solidFill>
      </dgm:spPr>
      <dgm:t>
        <a:bodyPr/>
        <a:lstStyle/>
        <a:p>
          <a:r>
            <a:rPr lang="en-GB" sz="1050">
              <a:solidFill>
                <a:schemeClr val="tx1"/>
              </a:solidFill>
              <a:latin typeface="Lato Light" panose="020F0502020204030203" pitchFamily="34" charset="0"/>
              <a:ea typeface="Lato Light" panose="020F0502020204030203" pitchFamily="34" charset="0"/>
              <a:cs typeface="Lato Light" panose="020F0502020204030203" pitchFamily="34" charset="0"/>
            </a:rPr>
            <a:t>Category C </a:t>
          </a:r>
        </a:p>
      </dgm:t>
    </dgm:pt>
    <dgm:pt modelId="{4E78C992-9617-42AC-8872-0C6C8D358845}" type="parTrans" cxnId="{563E5981-3E96-48E1-ABE2-5F50B919D540}">
      <dgm:prSet/>
      <dgm:spPr/>
      <dgm:t>
        <a:bodyPr/>
        <a:lstStyle/>
        <a:p>
          <a:endParaRPr lang="en-GB" sz="1050">
            <a:latin typeface="Lato Light" panose="020F0502020204030203" pitchFamily="34" charset="0"/>
            <a:ea typeface="Lato Light" panose="020F0502020204030203" pitchFamily="34" charset="0"/>
            <a:cs typeface="Lato Light" panose="020F0502020204030203" pitchFamily="34" charset="0"/>
          </a:endParaRPr>
        </a:p>
      </dgm:t>
    </dgm:pt>
    <dgm:pt modelId="{8733CF6B-EAA3-4936-915D-C9F2B7D069D2}" type="sibTrans" cxnId="{563E5981-3E96-48E1-ABE2-5F50B919D540}">
      <dgm:prSet custT="1"/>
      <dgm:spPr>
        <a:solidFill>
          <a:srgbClr val="00B050">
            <a:alpha val="90000"/>
          </a:srgbClr>
        </a:solidFill>
      </dgm:spPr>
      <dgm:t>
        <a:bodyPr/>
        <a:lstStyle/>
        <a:p>
          <a:endParaRPr lang="en-GB" sz="1050">
            <a:latin typeface="Lato Light" panose="020F0502020204030203" pitchFamily="34" charset="0"/>
            <a:ea typeface="Lato Light" panose="020F0502020204030203" pitchFamily="34" charset="0"/>
            <a:cs typeface="Lato Light" panose="020F0502020204030203" pitchFamily="34" charset="0"/>
          </a:endParaRPr>
        </a:p>
      </dgm:t>
    </dgm:pt>
    <dgm:pt modelId="{DDB7AED9-00A5-4141-A91B-E0A3E05D91CE}">
      <dgm:prSet custT="1"/>
      <dgm:spPr>
        <a:solidFill>
          <a:srgbClr val="FFFF00"/>
        </a:solidFill>
      </dgm:spPr>
      <dgm:t>
        <a:bodyPr/>
        <a:lstStyle/>
        <a:p>
          <a:r>
            <a:rPr lang="en-GB" sz="1050">
              <a:solidFill>
                <a:schemeClr val="tx1"/>
              </a:solidFill>
              <a:latin typeface="Lato Light" panose="020F0502020204030203" pitchFamily="34" charset="0"/>
              <a:ea typeface="Lato Light" panose="020F0502020204030203" pitchFamily="34" charset="0"/>
              <a:cs typeface="Lato Light" panose="020F0502020204030203" pitchFamily="34" charset="0"/>
            </a:rPr>
            <a:t>Category D </a:t>
          </a:r>
        </a:p>
      </dgm:t>
    </dgm:pt>
    <dgm:pt modelId="{35184E8B-9AD7-4262-88EF-FE42D6ABEE4E}" type="parTrans" cxnId="{E4415DC9-F2FC-4121-BAD4-41FBF6AEE72C}">
      <dgm:prSet/>
      <dgm:spPr/>
      <dgm:t>
        <a:bodyPr/>
        <a:lstStyle/>
        <a:p>
          <a:endParaRPr lang="en-GB" sz="1050">
            <a:latin typeface="Lato Light" panose="020F0502020204030203" pitchFamily="34" charset="0"/>
            <a:ea typeface="Lato Light" panose="020F0502020204030203" pitchFamily="34" charset="0"/>
            <a:cs typeface="Lato Light" panose="020F0502020204030203" pitchFamily="34" charset="0"/>
          </a:endParaRPr>
        </a:p>
      </dgm:t>
    </dgm:pt>
    <dgm:pt modelId="{14D33036-8908-4959-8FA3-AE31F9363900}" type="sibTrans" cxnId="{E4415DC9-F2FC-4121-BAD4-41FBF6AEE72C}">
      <dgm:prSet custT="1"/>
      <dgm:spPr>
        <a:solidFill>
          <a:srgbClr val="00B050">
            <a:alpha val="90000"/>
          </a:srgbClr>
        </a:solidFill>
      </dgm:spPr>
      <dgm:t>
        <a:bodyPr/>
        <a:lstStyle/>
        <a:p>
          <a:endParaRPr lang="en-GB" sz="1050">
            <a:latin typeface="Lato Light" panose="020F0502020204030203" pitchFamily="34" charset="0"/>
            <a:ea typeface="Lato Light" panose="020F0502020204030203" pitchFamily="34" charset="0"/>
            <a:cs typeface="Lato Light" panose="020F0502020204030203" pitchFamily="34" charset="0"/>
          </a:endParaRPr>
        </a:p>
      </dgm:t>
    </dgm:pt>
    <dgm:pt modelId="{BFF5E052-E81B-4656-833E-C9BF0963EFC0}" type="pres">
      <dgm:prSet presAssocID="{602A5033-BF6E-4514-A9AE-67640B0C8A2B}" presName="hierChild1" presStyleCnt="0">
        <dgm:presLayoutVars>
          <dgm:orgChart val="1"/>
          <dgm:chPref val="1"/>
          <dgm:dir/>
          <dgm:animOne val="branch"/>
          <dgm:animLvl val="lvl"/>
          <dgm:resizeHandles/>
        </dgm:presLayoutVars>
      </dgm:prSet>
      <dgm:spPr/>
    </dgm:pt>
    <dgm:pt modelId="{018FFC16-0F80-4E09-84C7-18C8F065A882}" type="pres">
      <dgm:prSet presAssocID="{7CA04856-87DC-4B66-96B1-FB7F79463846}" presName="hierRoot1" presStyleCnt="0">
        <dgm:presLayoutVars>
          <dgm:hierBranch val="init"/>
        </dgm:presLayoutVars>
      </dgm:prSet>
      <dgm:spPr/>
    </dgm:pt>
    <dgm:pt modelId="{D5D48743-B71B-4B14-8699-EC308F6DFB53}" type="pres">
      <dgm:prSet presAssocID="{7CA04856-87DC-4B66-96B1-FB7F79463846}" presName="rootComposite1" presStyleCnt="0"/>
      <dgm:spPr/>
    </dgm:pt>
    <dgm:pt modelId="{D4F69BAF-6A69-4D04-80C9-19E431FD4A0C}" type="pres">
      <dgm:prSet presAssocID="{7CA04856-87DC-4B66-96B1-FB7F79463846}" presName="rootText1" presStyleLbl="node0" presStyleIdx="0" presStyleCnt="2">
        <dgm:presLayoutVars>
          <dgm:chMax/>
          <dgm:chPref val="3"/>
        </dgm:presLayoutVars>
      </dgm:prSet>
      <dgm:spPr/>
    </dgm:pt>
    <dgm:pt modelId="{F0039487-7BFA-4052-B026-194B3DD94111}" type="pres">
      <dgm:prSet presAssocID="{7CA04856-87DC-4B66-96B1-FB7F79463846}" presName="titleText1" presStyleLbl="fgAcc0" presStyleIdx="0" presStyleCnt="2">
        <dgm:presLayoutVars>
          <dgm:chMax val="0"/>
          <dgm:chPref val="0"/>
        </dgm:presLayoutVars>
      </dgm:prSet>
      <dgm:spPr/>
    </dgm:pt>
    <dgm:pt modelId="{34EC94ED-9D08-4D64-8CCA-EDC8366EEC87}" type="pres">
      <dgm:prSet presAssocID="{7CA04856-87DC-4B66-96B1-FB7F79463846}" presName="rootConnector1" presStyleLbl="node1" presStyleIdx="0" presStyleCnt="15"/>
      <dgm:spPr/>
    </dgm:pt>
    <dgm:pt modelId="{5E0BF6EF-3A19-4BEC-9F25-F1A3D8621600}" type="pres">
      <dgm:prSet presAssocID="{7CA04856-87DC-4B66-96B1-FB7F79463846}" presName="hierChild2" presStyleCnt="0"/>
      <dgm:spPr/>
    </dgm:pt>
    <dgm:pt modelId="{D20AA1A9-7320-484D-898D-F1146B7C60FA}" type="pres">
      <dgm:prSet presAssocID="{A06C3A44-4E78-4826-98A4-D6CF093F1BB5}" presName="Name37" presStyleLbl="parChTrans1D2" presStyleIdx="0" presStyleCnt="7"/>
      <dgm:spPr/>
    </dgm:pt>
    <dgm:pt modelId="{E70F89A7-7F20-453B-B81A-4D49024EED38}" type="pres">
      <dgm:prSet presAssocID="{4EE873C0-762F-4B16-82DF-4FCE4E0F527D}" presName="hierRoot2" presStyleCnt="0">
        <dgm:presLayoutVars>
          <dgm:hierBranch val="init"/>
        </dgm:presLayoutVars>
      </dgm:prSet>
      <dgm:spPr/>
    </dgm:pt>
    <dgm:pt modelId="{4ECF9AC2-B3F8-4089-B42A-673CE7657501}" type="pres">
      <dgm:prSet presAssocID="{4EE873C0-762F-4B16-82DF-4FCE4E0F527D}" presName="rootComposite" presStyleCnt="0"/>
      <dgm:spPr/>
    </dgm:pt>
    <dgm:pt modelId="{90C4CAEF-AD80-4C8B-85F9-E6273460D6DD}" type="pres">
      <dgm:prSet presAssocID="{4EE873C0-762F-4B16-82DF-4FCE4E0F527D}" presName="rootText" presStyleLbl="node1" presStyleIdx="0" presStyleCnt="15">
        <dgm:presLayoutVars>
          <dgm:chMax/>
          <dgm:chPref val="3"/>
        </dgm:presLayoutVars>
      </dgm:prSet>
      <dgm:spPr/>
    </dgm:pt>
    <dgm:pt modelId="{02FEBC6E-E5AC-442D-9F62-262621F72726}" type="pres">
      <dgm:prSet presAssocID="{4EE873C0-762F-4B16-82DF-4FCE4E0F527D}" presName="titleText2" presStyleLbl="fgAcc1" presStyleIdx="0" presStyleCnt="15">
        <dgm:presLayoutVars>
          <dgm:chMax val="0"/>
          <dgm:chPref val="0"/>
        </dgm:presLayoutVars>
      </dgm:prSet>
      <dgm:spPr/>
    </dgm:pt>
    <dgm:pt modelId="{97092F9E-F620-4D6B-B852-99623EB16A4A}" type="pres">
      <dgm:prSet presAssocID="{4EE873C0-762F-4B16-82DF-4FCE4E0F527D}" presName="rootConnector" presStyleLbl="node2" presStyleIdx="0" presStyleCnt="0"/>
      <dgm:spPr/>
    </dgm:pt>
    <dgm:pt modelId="{5965BADF-5895-4F2B-B709-D41D10A3CA10}" type="pres">
      <dgm:prSet presAssocID="{4EE873C0-762F-4B16-82DF-4FCE4E0F527D}" presName="hierChild4" presStyleCnt="0"/>
      <dgm:spPr/>
    </dgm:pt>
    <dgm:pt modelId="{EF219043-1220-4986-8079-9924E19FD126}" type="pres">
      <dgm:prSet presAssocID="{4EE873C0-762F-4B16-82DF-4FCE4E0F527D}" presName="hierChild5" presStyleCnt="0"/>
      <dgm:spPr/>
    </dgm:pt>
    <dgm:pt modelId="{95A3DFCB-7B2C-43DA-9A53-446E6009C469}" type="pres">
      <dgm:prSet presAssocID="{61178023-980A-4B69-A1C4-B85B9E3FF445}" presName="Name37" presStyleLbl="parChTrans1D2" presStyleIdx="1" presStyleCnt="7"/>
      <dgm:spPr/>
    </dgm:pt>
    <dgm:pt modelId="{94F45CD4-F18E-4F41-900B-7B50B9CBC34A}" type="pres">
      <dgm:prSet presAssocID="{0B82F86B-4089-49BB-8EF5-7CB42CE1ED53}" presName="hierRoot2" presStyleCnt="0">
        <dgm:presLayoutVars>
          <dgm:hierBranch val="init"/>
        </dgm:presLayoutVars>
      </dgm:prSet>
      <dgm:spPr/>
    </dgm:pt>
    <dgm:pt modelId="{7366FFA6-1D02-48BE-A9F0-54384020A725}" type="pres">
      <dgm:prSet presAssocID="{0B82F86B-4089-49BB-8EF5-7CB42CE1ED53}" presName="rootComposite" presStyleCnt="0"/>
      <dgm:spPr/>
    </dgm:pt>
    <dgm:pt modelId="{F8BC557A-49F2-49A9-843F-7D40383B86D3}" type="pres">
      <dgm:prSet presAssocID="{0B82F86B-4089-49BB-8EF5-7CB42CE1ED53}" presName="rootText" presStyleLbl="node1" presStyleIdx="1" presStyleCnt="15">
        <dgm:presLayoutVars>
          <dgm:chMax/>
          <dgm:chPref val="3"/>
        </dgm:presLayoutVars>
      </dgm:prSet>
      <dgm:spPr/>
    </dgm:pt>
    <dgm:pt modelId="{D66E461B-B2CA-4678-A84F-7FA6B2024764}" type="pres">
      <dgm:prSet presAssocID="{0B82F86B-4089-49BB-8EF5-7CB42CE1ED53}" presName="titleText2" presStyleLbl="fgAcc1" presStyleIdx="1" presStyleCnt="15">
        <dgm:presLayoutVars>
          <dgm:chMax val="0"/>
          <dgm:chPref val="0"/>
        </dgm:presLayoutVars>
      </dgm:prSet>
      <dgm:spPr/>
    </dgm:pt>
    <dgm:pt modelId="{1CFF4CB9-EA1D-4345-A39E-A1A7F97B9FF6}" type="pres">
      <dgm:prSet presAssocID="{0B82F86B-4089-49BB-8EF5-7CB42CE1ED53}" presName="rootConnector" presStyleLbl="node2" presStyleIdx="0" presStyleCnt="0"/>
      <dgm:spPr/>
    </dgm:pt>
    <dgm:pt modelId="{0036E0B8-4E29-4B65-9141-3918F4E282FE}" type="pres">
      <dgm:prSet presAssocID="{0B82F86B-4089-49BB-8EF5-7CB42CE1ED53}" presName="hierChild4" presStyleCnt="0"/>
      <dgm:spPr/>
    </dgm:pt>
    <dgm:pt modelId="{7DD51D7D-CAB0-4180-840B-30EF73BCB305}" type="pres">
      <dgm:prSet presAssocID="{0B82F86B-4089-49BB-8EF5-7CB42CE1ED53}" presName="hierChild5" presStyleCnt="0"/>
      <dgm:spPr/>
    </dgm:pt>
    <dgm:pt modelId="{F6C42E95-FBF1-4B6A-8161-C0EA5CB6CAF0}" type="pres">
      <dgm:prSet presAssocID="{F2E804D5-18F1-4C01-848E-A2298F58AFFA}" presName="Name37" presStyleLbl="parChTrans1D2" presStyleIdx="2" presStyleCnt="7"/>
      <dgm:spPr/>
    </dgm:pt>
    <dgm:pt modelId="{C7407CDA-C7A8-45E5-B70A-D40E296DAC99}" type="pres">
      <dgm:prSet presAssocID="{5F26A098-7440-4682-888A-8B984A6F9505}" presName="hierRoot2" presStyleCnt="0">
        <dgm:presLayoutVars>
          <dgm:hierBranch val="init"/>
        </dgm:presLayoutVars>
      </dgm:prSet>
      <dgm:spPr/>
    </dgm:pt>
    <dgm:pt modelId="{22845AFE-08AB-47A2-BB31-61CD735A17E6}" type="pres">
      <dgm:prSet presAssocID="{5F26A098-7440-4682-888A-8B984A6F9505}" presName="rootComposite" presStyleCnt="0"/>
      <dgm:spPr/>
    </dgm:pt>
    <dgm:pt modelId="{6DF2D27C-D972-4D20-A5F6-79FC6FC968CE}" type="pres">
      <dgm:prSet presAssocID="{5F26A098-7440-4682-888A-8B984A6F9505}" presName="rootText" presStyleLbl="node1" presStyleIdx="2" presStyleCnt="15">
        <dgm:presLayoutVars>
          <dgm:chMax/>
          <dgm:chPref val="3"/>
        </dgm:presLayoutVars>
      </dgm:prSet>
      <dgm:spPr/>
    </dgm:pt>
    <dgm:pt modelId="{222249B0-6379-42F3-A888-D5D89D4B1EF4}" type="pres">
      <dgm:prSet presAssocID="{5F26A098-7440-4682-888A-8B984A6F9505}" presName="titleText2" presStyleLbl="fgAcc1" presStyleIdx="2" presStyleCnt="15">
        <dgm:presLayoutVars>
          <dgm:chMax val="0"/>
          <dgm:chPref val="0"/>
        </dgm:presLayoutVars>
      </dgm:prSet>
      <dgm:spPr/>
    </dgm:pt>
    <dgm:pt modelId="{0F23197F-A04D-437B-AE11-B62F7451154F}" type="pres">
      <dgm:prSet presAssocID="{5F26A098-7440-4682-888A-8B984A6F9505}" presName="rootConnector" presStyleLbl="node2" presStyleIdx="0" presStyleCnt="0"/>
      <dgm:spPr/>
    </dgm:pt>
    <dgm:pt modelId="{9F717A44-C447-4A9D-9938-F16612684CFE}" type="pres">
      <dgm:prSet presAssocID="{5F26A098-7440-4682-888A-8B984A6F9505}" presName="hierChild4" presStyleCnt="0"/>
      <dgm:spPr/>
    </dgm:pt>
    <dgm:pt modelId="{0D88B1E0-0E62-4570-903E-7F0A1DFA0CC6}" type="pres">
      <dgm:prSet presAssocID="{5F26A098-7440-4682-888A-8B984A6F9505}" presName="hierChild5" presStyleCnt="0"/>
      <dgm:spPr/>
    </dgm:pt>
    <dgm:pt modelId="{EFEA3B4F-E27E-45DB-B2E5-E88B3488DA99}" type="pres">
      <dgm:prSet presAssocID="{130F8724-E4C6-450E-9EB6-EB88F51CF031}" presName="Name37" presStyleLbl="parChTrans1D2" presStyleIdx="3" presStyleCnt="7"/>
      <dgm:spPr/>
    </dgm:pt>
    <dgm:pt modelId="{B0A4B1BF-1A04-48FC-ACF9-99BB8CDE26EA}" type="pres">
      <dgm:prSet presAssocID="{5F998FD2-7283-43F1-BBFD-1CE5C56FE88D}" presName="hierRoot2" presStyleCnt="0">
        <dgm:presLayoutVars>
          <dgm:hierBranch val="init"/>
        </dgm:presLayoutVars>
      </dgm:prSet>
      <dgm:spPr/>
    </dgm:pt>
    <dgm:pt modelId="{634EC3E2-6AD1-4DA7-AECD-D2925C455118}" type="pres">
      <dgm:prSet presAssocID="{5F998FD2-7283-43F1-BBFD-1CE5C56FE88D}" presName="rootComposite" presStyleCnt="0"/>
      <dgm:spPr/>
    </dgm:pt>
    <dgm:pt modelId="{6A7FC53B-FEC5-4B97-8B62-A3B47BE2E9C7}" type="pres">
      <dgm:prSet presAssocID="{5F998FD2-7283-43F1-BBFD-1CE5C56FE88D}" presName="rootText" presStyleLbl="node1" presStyleIdx="3" presStyleCnt="15">
        <dgm:presLayoutVars>
          <dgm:chMax/>
          <dgm:chPref val="3"/>
        </dgm:presLayoutVars>
      </dgm:prSet>
      <dgm:spPr/>
    </dgm:pt>
    <dgm:pt modelId="{BE6ADC46-D8B0-48C8-A42D-DBB082A37797}" type="pres">
      <dgm:prSet presAssocID="{5F998FD2-7283-43F1-BBFD-1CE5C56FE88D}" presName="titleText2" presStyleLbl="fgAcc1" presStyleIdx="3" presStyleCnt="15">
        <dgm:presLayoutVars>
          <dgm:chMax val="0"/>
          <dgm:chPref val="0"/>
        </dgm:presLayoutVars>
      </dgm:prSet>
      <dgm:spPr/>
    </dgm:pt>
    <dgm:pt modelId="{F19CD9F4-3EC6-41F7-A378-A3CB8BEFD5FE}" type="pres">
      <dgm:prSet presAssocID="{5F998FD2-7283-43F1-BBFD-1CE5C56FE88D}" presName="rootConnector" presStyleLbl="node2" presStyleIdx="0" presStyleCnt="0"/>
      <dgm:spPr/>
    </dgm:pt>
    <dgm:pt modelId="{4860851B-C75A-4CA3-9D29-CD61AB9D5613}" type="pres">
      <dgm:prSet presAssocID="{5F998FD2-7283-43F1-BBFD-1CE5C56FE88D}" presName="hierChild4" presStyleCnt="0"/>
      <dgm:spPr/>
    </dgm:pt>
    <dgm:pt modelId="{CE8949CC-59E9-4357-AC02-747C08338138}" type="pres">
      <dgm:prSet presAssocID="{5F998FD2-7283-43F1-BBFD-1CE5C56FE88D}" presName="hierChild5" presStyleCnt="0"/>
      <dgm:spPr/>
    </dgm:pt>
    <dgm:pt modelId="{4C5ABFC1-F245-4BAF-BC25-C7CE44B73378}" type="pres">
      <dgm:prSet presAssocID="{A2E3BF3C-46EA-47B1-A80B-0CD919A07E8B}" presName="Name37" presStyleLbl="parChTrans1D2" presStyleIdx="4" presStyleCnt="7"/>
      <dgm:spPr/>
    </dgm:pt>
    <dgm:pt modelId="{6F311A04-20A6-4F56-AB7C-42E84B89228F}" type="pres">
      <dgm:prSet presAssocID="{73BF1998-89B3-4B71-94EC-7595F1EFDB18}" presName="hierRoot2" presStyleCnt="0">
        <dgm:presLayoutVars>
          <dgm:hierBranch val="init"/>
        </dgm:presLayoutVars>
      </dgm:prSet>
      <dgm:spPr/>
    </dgm:pt>
    <dgm:pt modelId="{CB445A6C-E55E-4442-9F12-D013155BB092}" type="pres">
      <dgm:prSet presAssocID="{73BF1998-89B3-4B71-94EC-7595F1EFDB18}" presName="rootComposite" presStyleCnt="0"/>
      <dgm:spPr/>
    </dgm:pt>
    <dgm:pt modelId="{5C55A824-4632-44D1-9A6E-9489091A331B}" type="pres">
      <dgm:prSet presAssocID="{73BF1998-89B3-4B71-94EC-7595F1EFDB18}" presName="rootText" presStyleLbl="node1" presStyleIdx="4" presStyleCnt="15">
        <dgm:presLayoutVars>
          <dgm:chMax/>
          <dgm:chPref val="3"/>
        </dgm:presLayoutVars>
      </dgm:prSet>
      <dgm:spPr/>
    </dgm:pt>
    <dgm:pt modelId="{612CA9D2-D153-4DDC-8F63-94DC7F2866AE}" type="pres">
      <dgm:prSet presAssocID="{73BF1998-89B3-4B71-94EC-7595F1EFDB18}" presName="titleText2" presStyleLbl="fgAcc1" presStyleIdx="4" presStyleCnt="15">
        <dgm:presLayoutVars>
          <dgm:chMax val="0"/>
          <dgm:chPref val="0"/>
        </dgm:presLayoutVars>
      </dgm:prSet>
      <dgm:spPr/>
    </dgm:pt>
    <dgm:pt modelId="{1AC80836-78CD-40FF-A3E8-91088278C4BD}" type="pres">
      <dgm:prSet presAssocID="{73BF1998-89B3-4B71-94EC-7595F1EFDB18}" presName="rootConnector" presStyleLbl="node2" presStyleIdx="0" presStyleCnt="0"/>
      <dgm:spPr/>
    </dgm:pt>
    <dgm:pt modelId="{41CDB209-EDA4-40DE-9D54-B17598760966}" type="pres">
      <dgm:prSet presAssocID="{73BF1998-89B3-4B71-94EC-7595F1EFDB18}" presName="hierChild4" presStyleCnt="0"/>
      <dgm:spPr/>
    </dgm:pt>
    <dgm:pt modelId="{2EA35217-FBE9-490C-85D2-B4D2F2671CBF}" type="pres">
      <dgm:prSet presAssocID="{73BF1998-89B3-4B71-94EC-7595F1EFDB18}" presName="hierChild5" presStyleCnt="0"/>
      <dgm:spPr/>
    </dgm:pt>
    <dgm:pt modelId="{76CAA1E1-0B14-44FF-A4F3-0BE0EB3B472D}" type="pres">
      <dgm:prSet presAssocID="{7CA04856-87DC-4B66-96B1-FB7F79463846}" presName="hierChild3" presStyleCnt="0"/>
      <dgm:spPr/>
    </dgm:pt>
    <dgm:pt modelId="{E24DC410-F93B-4516-94D1-4F1E57A77733}" type="pres">
      <dgm:prSet presAssocID="{8B48D5AB-1BF2-48DC-8566-63CB2455AD11}" presName="Name96" presStyleLbl="parChTrans1D2" presStyleIdx="5" presStyleCnt="7"/>
      <dgm:spPr/>
    </dgm:pt>
    <dgm:pt modelId="{7F29AF5F-0A6F-4B70-9CFD-4BCB6CB16CBC}" type="pres">
      <dgm:prSet presAssocID="{DA0F20DD-296C-4E11-9B47-1A63BFA04128}" presName="hierRoot3" presStyleCnt="0">
        <dgm:presLayoutVars>
          <dgm:hierBranch val="init"/>
        </dgm:presLayoutVars>
      </dgm:prSet>
      <dgm:spPr/>
    </dgm:pt>
    <dgm:pt modelId="{E543A779-71DD-44CA-BD25-6F6C07F33523}" type="pres">
      <dgm:prSet presAssocID="{DA0F20DD-296C-4E11-9B47-1A63BFA04128}" presName="rootComposite3" presStyleCnt="0"/>
      <dgm:spPr/>
    </dgm:pt>
    <dgm:pt modelId="{656A6719-700A-4047-92F5-7F908D76D2A1}" type="pres">
      <dgm:prSet presAssocID="{DA0F20DD-296C-4E11-9B47-1A63BFA04128}" presName="rootText3" presStyleLbl="asst1" presStyleIdx="0" presStyleCnt="2">
        <dgm:presLayoutVars>
          <dgm:chPref val="3"/>
        </dgm:presLayoutVars>
      </dgm:prSet>
      <dgm:spPr/>
    </dgm:pt>
    <dgm:pt modelId="{723C4033-9FE1-45F1-87A4-23BB63CE65C2}" type="pres">
      <dgm:prSet presAssocID="{DA0F20DD-296C-4E11-9B47-1A63BFA04128}" presName="titleText3" presStyleLbl="fgAcc2" presStyleIdx="0" presStyleCnt="2">
        <dgm:presLayoutVars>
          <dgm:chMax val="0"/>
          <dgm:chPref val="0"/>
        </dgm:presLayoutVars>
      </dgm:prSet>
      <dgm:spPr/>
    </dgm:pt>
    <dgm:pt modelId="{687082C9-3122-4652-A1A9-0134E1AD4C91}" type="pres">
      <dgm:prSet presAssocID="{DA0F20DD-296C-4E11-9B47-1A63BFA04128}" presName="rootConnector3" presStyleLbl="asst1" presStyleIdx="0" presStyleCnt="2"/>
      <dgm:spPr/>
    </dgm:pt>
    <dgm:pt modelId="{9E4D1726-FE13-4BF6-A6E4-7E728FF67E29}" type="pres">
      <dgm:prSet presAssocID="{DA0F20DD-296C-4E11-9B47-1A63BFA04128}" presName="hierChild6" presStyleCnt="0"/>
      <dgm:spPr/>
    </dgm:pt>
    <dgm:pt modelId="{372FC46E-761E-440F-950A-D4E14F59E9D2}" type="pres">
      <dgm:prSet presAssocID="{38F2144A-1036-4AC7-93E4-338594924375}" presName="Name37" presStyleLbl="parChTrans1D3" presStyleIdx="0" presStyleCnt="6"/>
      <dgm:spPr/>
    </dgm:pt>
    <dgm:pt modelId="{B2BEC8B3-D82E-470D-BF8C-2706C17D54EE}" type="pres">
      <dgm:prSet presAssocID="{CABA7163-A21B-495F-B656-D3997557E57F}" presName="hierRoot2" presStyleCnt="0">
        <dgm:presLayoutVars>
          <dgm:hierBranch val="init"/>
        </dgm:presLayoutVars>
      </dgm:prSet>
      <dgm:spPr/>
    </dgm:pt>
    <dgm:pt modelId="{61687360-2483-48D9-8D5B-F6D485418047}" type="pres">
      <dgm:prSet presAssocID="{CABA7163-A21B-495F-B656-D3997557E57F}" presName="rootComposite" presStyleCnt="0"/>
      <dgm:spPr/>
    </dgm:pt>
    <dgm:pt modelId="{B74635BA-5325-4FB1-933A-CD0D90EACC31}" type="pres">
      <dgm:prSet presAssocID="{CABA7163-A21B-495F-B656-D3997557E57F}" presName="rootText" presStyleLbl="node1" presStyleIdx="5" presStyleCnt="15">
        <dgm:presLayoutVars>
          <dgm:chMax/>
          <dgm:chPref val="3"/>
        </dgm:presLayoutVars>
      </dgm:prSet>
      <dgm:spPr/>
    </dgm:pt>
    <dgm:pt modelId="{CC586405-1DCA-4772-BC43-93FB42CE0CDF}" type="pres">
      <dgm:prSet presAssocID="{CABA7163-A21B-495F-B656-D3997557E57F}" presName="titleText2" presStyleLbl="fgAcc1" presStyleIdx="5" presStyleCnt="15">
        <dgm:presLayoutVars>
          <dgm:chMax val="0"/>
          <dgm:chPref val="0"/>
        </dgm:presLayoutVars>
      </dgm:prSet>
      <dgm:spPr/>
    </dgm:pt>
    <dgm:pt modelId="{8FD38C38-6ABE-469B-9262-F143BFA84281}" type="pres">
      <dgm:prSet presAssocID="{CABA7163-A21B-495F-B656-D3997557E57F}" presName="rootConnector" presStyleLbl="node3" presStyleIdx="0" presStyleCnt="0"/>
      <dgm:spPr/>
    </dgm:pt>
    <dgm:pt modelId="{62089BEA-DA45-496E-B483-59BD3789A7AE}" type="pres">
      <dgm:prSet presAssocID="{CABA7163-A21B-495F-B656-D3997557E57F}" presName="hierChild4" presStyleCnt="0"/>
      <dgm:spPr/>
    </dgm:pt>
    <dgm:pt modelId="{CA85F08F-0538-4052-B9AD-70B38F6DB2E7}" type="pres">
      <dgm:prSet presAssocID="{CABA7163-A21B-495F-B656-D3997557E57F}" presName="hierChild5" presStyleCnt="0"/>
      <dgm:spPr/>
    </dgm:pt>
    <dgm:pt modelId="{3ADFD782-7C8A-4ABA-93D1-D7E70C8FA55B}" type="pres">
      <dgm:prSet presAssocID="{BE43DE7D-5FDA-4B74-9A72-0978067BDAD7}" presName="Name37" presStyleLbl="parChTrans1D3" presStyleIdx="1" presStyleCnt="6"/>
      <dgm:spPr/>
    </dgm:pt>
    <dgm:pt modelId="{9DA2A27D-DCE6-4E2C-A7F3-BA55EC7660E1}" type="pres">
      <dgm:prSet presAssocID="{3E06057A-678E-49E3-B54C-E7414CCC527D}" presName="hierRoot2" presStyleCnt="0">
        <dgm:presLayoutVars>
          <dgm:hierBranch val="init"/>
        </dgm:presLayoutVars>
      </dgm:prSet>
      <dgm:spPr/>
    </dgm:pt>
    <dgm:pt modelId="{F7C59095-C2FE-424E-B4E0-6878C09A8CA3}" type="pres">
      <dgm:prSet presAssocID="{3E06057A-678E-49E3-B54C-E7414CCC527D}" presName="rootComposite" presStyleCnt="0"/>
      <dgm:spPr/>
    </dgm:pt>
    <dgm:pt modelId="{470D8492-8BBB-44EB-BC60-B74AC4CAA651}" type="pres">
      <dgm:prSet presAssocID="{3E06057A-678E-49E3-B54C-E7414CCC527D}" presName="rootText" presStyleLbl="node1" presStyleIdx="6" presStyleCnt="15">
        <dgm:presLayoutVars>
          <dgm:chMax/>
          <dgm:chPref val="3"/>
        </dgm:presLayoutVars>
      </dgm:prSet>
      <dgm:spPr/>
    </dgm:pt>
    <dgm:pt modelId="{A186082B-22CA-4611-8183-33155E9F44CA}" type="pres">
      <dgm:prSet presAssocID="{3E06057A-678E-49E3-B54C-E7414CCC527D}" presName="titleText2" presStyleLbl="fgAcc1" presStyleIdx="6" presStyleCnt="15">
        <dgm:presLayoutVars>
          <dgm:chMax val="0"/>
          <dgm:chPref val="0"/>
        </dgm:presLayoutVars>
      </dgm:prSet>
      <dgm:spPr/>
    </dgm:pt>
    <dgm:pt modelId="{FB8ED9CD-5A1B-4D10-938C-674DD35254C9}" type="pres">
      <dgm:prSet presAssocID="{3E06057A-678E-49E3-B54C-E7414CCC527D}" presName="rootConnector" presStyleLbl="node3" presStyleIdx="0" presStyleCnt="0"/>
      <dgm:spPr/>
    </dgm:pt>
    <dgm:pt modelId="{9D5D4C56-D176-4A3D-B0DC-E18AC054A828}" type="pres">
      <dgm:prSet presAssocID="{3E06057A-678E-49E3-B54C-E7414CCC527D}" presName="hierChild4" presStyleCnt="0"/>
      <dgm:spPr/>
    </dgm:pt>
    <dgm:pt modelId="{FA2004D4-C128-4F01-9BEE-BE9D221A519C}" type="pres">
      <dgm:prSet presAssocID="{3E06057A-678E-49E3-B54C-E7414CCC527D}" presName="hierChild5" presStyleCnt="0"/>
      <dgm:spPr/>
    </dgm:pt>
    <dgm:pt modelId="{B1BCB7CC-D28B-4FB6-B749-7E500FB83B4D}" type="pres">
      <dgm:prSet presAssocID="{3B3A3344-7A2B-4420-8687-6030587550DA}" presName="Name37" presStyleLbl="parChTrans1D3" presStyleIdx="2" presStyleCnt="6"/>
      <dgm:spPr/>
    </dgm:pt>
    <dgm:pt modelId="{50AD40D2-AC1F-4C5A-B78D-FDBAB1DCEECC}" type="pres">
      <dgm:prSet presAssocID="{89C7EDB3-07FD-49EC-BCB7-77BFE916291D}" presName="hierRoot2" presStyleCnt="0">
        <dgm:presLayoutVars>
          <dgm:hierBranch val="init"/>
        </dgm:presLayoutVars>
      </dgm:prSet>
      <dgm:spPr/>
    </dgm:pt>
    <dgm:pt modelId="{DA60BA03-902B-470B-A696-1597A69D1EC2}" type="pres">
      <dgm:prSet presAssocID="{89C7EDB3-07FD-49EC-BCB7-77BFE916291D}" presName="rootComposite" presStyleCnt="0"/>
      <dgm:spPr/>
    </dgm:pt>
    <dgm:pt modelId="{58919FB5-EC91-4975-A52C-860313CD55C5}" type="pres">
      <dgm:prSet presAssocID="{89C7EDB3-07FD-49EC-BCB7-77BFE916291D}" presName="rootText" presStyleLbl="node1" presStyleIdx="7" presStyleCnt="15">
        <dgm:presLayoutVars>
          <dgm:chMax/>
          <dgm:chPref val="3"/>
        </dgm:presLayoutVars>
      </dgm:prSet>
      <dgm:spPr/>
    </dgm:pt>
    <dgm:pt modelId="{20F879E0-4CF1-421B-9CBA-9BF3C78D85F9}" type="pres">
      <dgm:prSet presAssocID="{89C7EDB3-07FD-49EC-BCB7-77BFE916291D}" presName="titleText2" presStyleLbl="fgAcc1" presStyleIdx="7" presStyleCnt="15">
        <dgm:presLayoutVars>
          <dgm:chMax val="0"/>
          <dgm:chPref val="0"/>
        </dgm:presLayoutVars>
      </dgm:prSet>
      <dgm:spPr/>
    </dgm:pt>
    <dgm:pt modelId="{E8833A95-8AFF-4D4B-95C5-91358F1C27C1}" type="pres">
      <dgm:prSet presAssocID="{89C7EDB3-07FD-49EC-BCB7-77BFE916291D}" presName="rootConnector" presStyleLbl="node3" presStyleIdx="0" presStyleCnt="0"/>
      <dgm:spPr/>
    </dgm:pt>
    <dgm:pt modelId="{85D34AA8-C654-434A-8F6E-42A25F5BBE47}" type="pres">
      <dgm:prSet presAssocID="{89C7EDB3-07FD-49EC-BCB7-77BFE916291D}" presName="hierChild4" presStyleCnt="0"/>
      <dgm:spPr/>
    </dgm:pt>
    <dgm:pt modelId="{B214806E-77C9-452E-B214-86275344B20C}" type="pres">
      <dgm:prSet presAssocID="{89C7EDB3-07FD-49EC-BCB7-77BFE916291D}" presName="hierChild5" presStyleCnt="0"/>
      <dgm:spPr/>
    </dgm:pt>
    <dgm:pt modelId="{7124DB09-EE01-4A6E-9995-2B75DD8B1E6F}" type="pres">
      <dgm:prSet presAssocID="{DA0F20DD-296C-4E11-9B47-1A63BFA04128}" presName="hierChild7" presStyleCnt="0"/>
      <dgm:spPr/>
    </dgm:pt>
    <dgm:pt modelId="{073D717E-DF66-4F23-A81D-D8A68B6E5A9C}" type="pres">
      <dgm:prSet presAssocID="{D4F928DE-66E8-43CA-8BEC-3995C8058125}" presName="Name96" presStyleLbl="parChTrans1D2" presStyleIdx="6" presStyleCnt="7"/>
      <dgm:spPr/>
    </dgm:pt>
    <dgm:pt modelId="{16EDD78A-87AA-4E27-B4AE-77AD7EA47833}" type="pres">
      <dgm:prSet presAssocID="{DD2849BC-850E-42A1-BD4C-C8F02760973D}" presName="hierRoot3" presStyleCnt="0">
        <dgm:presLayoutVars>
          <dgm:hierBranch val="init"/>
        </dgm:presLayoutVars>
      </dgm:prSet>
      <dgm:spPr/>
    </dgm:pt>
    <dgm:pt modelId="{E00D99A0-75D3-4BF4-AEEA-1BE1C447447F}" type="pres">
      <dgm:prSet presAssocID="{DD2849BC-850E-42A1-BD4C-C8F02760973D}" presName="rootComposite3" presStyleCnt="0"/>
      <dgm:spPr/>
    </dgm:pt>
    <dgm:pt modelId="{AE84251C-4BE9-4BE7-A355-4D120D89B96D}" type="pres">
      <dgm:prSet presAssocID="{DD2849BC-850E-42A1-BD4C-C8F02760973D}" presName="rootText3" presStyleLbl="asst1" presStyleIdx="1" presStyleCnt="2">
        <dgm:presLayoutVars>
          <dgm:chPref val="3"/>
        </dgm:presLayoutVars>
      </dgm:prSet>
      <dgm:spPr/>
    </dgm:pt>
    <dgm:pt modelId="{34D88035-0657-4693-B861-D85D58603530}" type="pres">
      <dgm:prSet presAssocID="{DD2849BC-850E-42A1-BD4C-C8F02760973D}" presName="titleText3" presStyleLbl="fgAcc2" presStyleIdx="1" presStyleCnt="2">
        <dgm:presLayoutVars>
          <dgm:chMax val="0"/>
          <dgm:chPref val="0"/>
        </dgm:presLayoutVars>
      </dgm:prSet>
      <dgm:spPr/>
    </dgm:pt>
    <dgm:pt modelId="{C5FFBAE2-F5FC-42C7-B594-64A9075531E1}" type="pres">
      <dgm:prSet presAssocID="{DD2849BC-850E-42A1-BD4C-C8F02760973D}" presName="rootConnector3" presStyleLbl="asst1" presStyleIdx="1" presStyleCnt="2"/>
      <dgm:spPr/>
    </dgm:pt>
    <dgm:pt modelId="{708FF3E6-2027-4D8F-804C-06ED5A36BD82}" type="pres">
      <dgm:prSet presAssocID="{DD2849BC-850E-42A1-BD4C-C8F02760973D}" presName="hierChild6" presStyleCnt="0"/>
      <dgm:spPr/>
    </dgm:pt>
    <dgm:pt modelId="{6B892879-B0F9-4E0F-9016-720D23153DE1}" type="pres">
      <dgm:prSet presAssocID="{860F4F97-C4A3-4550-8AAF-6C703D192BE5}" presName="Name37" presStyleLbl="parChTrans1D3" presStyleIdx="3" presStyleCnt="6"/>
      <dgm:spPr/>
    </dgm:pt>
    <dgm:pt modelId="{7B261B50-3BAA-466A-B078-03488EA74CD4}" type="pres">
      <dgm:prSet presAssocID="{FE1E90D1-C0D6-42FA-AA6A-D68315194856}" presName="hierRoot2" presStyleCnt="0">
        <dgm:presLayoutVars>
          <dgm:hierBranch val="init"/>
        </dgm:presLayoutVars>
      </dgm:prSet>
      <dgm:spPr/>
    </dgm:pt>
    <dgm:pt modelId="{08455AF8-0F35-4621-8242-1AAD6039212F}" type="pres">
      <dgm:prSet presAssocID="{FE1E90D1-C0D6-42FA-AA6A-D68315194856}" presName="rootComposite" presStyleCnt="0"/>
      <dgm:spPr/>
    </dgm:pt>
    <dgm:pt modelId="{4FC36D0E-6906-473E-8A71-DC5BEB34225F}" type="pres">
      <dgm:prSet presAssocID="{FE1E90D1-C0D6-42FA-AA6A-D68315194856}" presName="rootText" presStyleLbl="node1" presStyleIdx="8" presStyleCnt="15">
        <dgm:presLayoutVars>
          <dgm:chMax/>
          <dgm:chPref val="3"/>
        </dgm:presLayoutVars>
      </dgm:prSet>
      <dgm:spPr/>
    </dgm:pt>
    <dgm:pt modelId="{1F3EF5E8-AAFF-4237-881D-07E4D4E403D5}" type="pres">
      <dgm:prSet presAssocID="{FE1E90D1-C0D6-42FA-AA6A-D68315194856}" presName="titleText2" presStyleLbl="fgAcc1" presStyleIdx="8" presStyleCnt="15">
        <dgm:presLayoutVars>
          <dgm:chMax val="0"/>
          <dgm:chPref val="0"/>
        </dgm:presLayoutVars>
      </dgm:prSet>
      <dgm:spPr/>
    </dgm:pt>
    <dgm:pt modelId="{D37251C3-5328-453F-BC40-92BE74120A2D}" type="pres">
      <dgm:prSet presAssocID="{FE1E90D1-C0D6-42FA-AA6A-D68315194856}" presName="rootConnector" presStyleLbl="node3" presStyleIdx="0" presStyleCnt="0"/>
      <dgm:spPr/>
    </dgm:pt>
    <dgm:pt modelId="{2A471C49-177C-400B-9FB7-C2E3A0EF90D2}" type="pres">
      <dgm:prSet presAssocID="{FE1E90D1-C0D6-42FA-AA6A-D68315194856}" presName="hierChild4" presStyleCnt="0"/>
      <dgm:spPr/>
    </dgm:pt>
    <dgm:pt modelId="{35F51E62-EA48-466D-9E0C-53BD8A25D715}" type="pres">
      <dgm:prSet presAssocID="{FE1E90D1-C0D6-42FA-AA6A-D68315194856}" presName="hierChild5" presStyleCnt="0"/>
      <dgm:spPr/>
    </dgm:pt>
    <dgm:pt modelId="{DD81019A-B2E6-4F23-AB85-D0C2F705AAC3}" type="pres">
      <dgm:prSet presAssocID="{DEE452F4-011B-4F2D-AA98-C9D924D6E8D4}" presName="Name37" presStyleLbl="parChTrans1D3" presStyleIdx="4" presStyleCnt="6"/>
      <dgm:spPr/>
    </dgm:pt>
    <dgm:pt modelId="{348C2C12-1ABD-4255-8E67-B39CFFD1A9CD}" type="pres">
      <dgm:prSet presAssocID="{002B868D-9ACD-4B9B-BCCD-D647F38745A7}" presName="hierRoot2" presStyleCnt="0">
        <dgm:presLayoutVars>
          <dgm:hierBranch val="init"/>
        </dgm:presLayoutVars>
      </dgm:prSet>
      <dgm:spPr/>
    </dgm:pt>
    <dgm:pt modelId="{BF89CD7C-89C4-4074-BC8B-C349BFF6FCC5}" type="pres">
      <dgm:prSet presAssocID="{002B868D-9ACD-4B9B-BCCD-D647F38745A7}" presName="rootComposite" presStyleCnt="0"/>
      <dgm:spPr/>
    </dgm:pt>
    <dgm:pt modelId="{F41EBBAB-B7FE-4EB3-B343-E7DD2A049A87}" type="pres">
      <dgm:prSet presAssocID="{002B868D-9ACD-4B9B-BCCD-D647F38745A7}" presName="rootText" presStyleLbl="node1" presStyleIdx="9" presStyleCnt="15">
        <dgm:presLayoutVars>
          <dgm:chMax/>
          <dgm:chPref val="3"/>
        </dgm:presLayoutVars>
      </dgm:prSet>
      <dgm:spPr/>
    </dgm:pt>
    <dgm:pt modelId="{D786D790-FEA9-4915-A6C5-3B1508509AF8}" type="pres">
      <dgm:prSet presAssocID="{002B868D-9ACD-4B9B-BCCD-D647F38745A7}" presName="titleText2" presStyleLbl="fgAcc1" presStyleIdx="9" presStyleCnt="15">
        <dgm:presLayoutVars>
          <dgm:chMax val="0"/>
          <dgm:chPref val="0"/>
        </dgm:presLayoutVars>
      </dgm:prSet>
      <dgm:spPr/>
    </dgm:pt>
    <dgm:pt modelId="{1CABA8BD-792C-46F4-B613-3220B0FC31E2}" type="pres">
      <dgm:prSet presAssocID="{002B868D-9ACD-4B9B-BCCD-D647F38745A7}" presName="rootConnector" presStyleLbl="node3" presStyleIdx="0" presStyleCnt="0"/>
      <dgm:spPr/>
    </dgm:pt>
    <dgm:pt modelId="{2CC0632B-0D31-43AC-945D-7C067BE64854}" type="pres">
      <dgm:prSet presAssocID="{002B868D-9ACD-4B9B-BCCD-D647F38745A7}" presName="hierChild4" presStyleCnt="0"/>
      <dgm:spPr/>
    </dgm:pt>
    <dgm:pt modelId="{940F3C29-F608-4C35-9340-492CAEC9184F}" type="pres">
      <dgm:prSet presAssocID="{3CB7CF95-9614-4C64-9177-E8E091242B0F}" presName="Name37" presStyleLbl="parChTrans1D4" presStyleIdx="0" presStyleCnt="4"/>
      <dgm:spPr/>
    </dgm:pt>
    <dgm:pt modelId="{907FFA00-9948-4E0F-97B1-BBCF26D77A08}" type="pres">
      <dgm:prSet presAssocID="{DBF618C1-B413-4A0F-9D46-DC2089D01D74}" presName="hierRoot2" presStyleCnt="0">
        <dgm:presLayoutVars>
          <dgm:hierBranch val="init"/>
        </dgm:presLayoutVars>
      </dgm:prSet>
      <dgm:spPr/>
    </dgm:pt>
    <dgm:pt modelId="{E8B888A0-2FB0-4E63-AA79-9852B2393AD0}" type="pres">
      <dgm:prSet presAssocID="{DBF618C1-B413-4A0F-9D46-DC2089D01D74}" presName="rootComposite" presStyleCnt="0"/>
      <dgm:spPr/>
    </dgm:pt>
    <dgm:pt modelId="{66F9BBA7-8399-48D3-86E4-DE0ABBB1FEAD}" type="pres">
      <dgm:prSet presAssocID="{DBF618C1-B413-4A0F-9D46-DC2089D01D74}" presName="rootText" presStyleLbl="node1" presStyleIdx="10" presStyleCnt="15">
        <dgm:presLayoutVars>
          <dgm:chMax/>
          <dgm:chPref val="3"/>
        </dgm:presLayoutVars>
      </dgm:prSet>
      <dgm:spPr/>
    </dgm:pt>
    <dgm:pt modelId="{8797E6F0-8B64-44CB-998B-50B9F3646DF2}" type="pres">
      <dgm:prSet presAssocID="{DBF618C1-B413-4A0F-9D46-DC2089D01D74}" presName="titleText2" presStyleLbl="fgAcc1" presStyleIdx="10" presStyleCnt="15">
        <dgm:presLayoutVars>
          <dgm:chMax val="0"/>
          <dgm:chPref val="0"/>
        </dgm:presLayoutVars>
      </dgm:prSet>
      <dgm:spPr/>
    </dgm:pt>
    <dgm:pt modelId="{33CFD61D-2EB2-436B-8A14-8B13F5C72E0C}" type="pres">
      <dgm:prSet presAssocID="{DBF618C1-B413-4A0F-9D46-DC2089D01D74}" presName="rootConnector" presStyleLbl="node4" presStyleIdx="0" presStyleCnt="0"/>
      <dgm:spPr/>
    </dgm:pt>
    <dgm:pt modelId="{B5B7DDBE-ED32-4BBD-A2B1-D9C1CA7D8A5D}" type="pres">
      <dgm:prSet presAssocID="{DBF618C1-B413-4A0F-9D46-DC2089D01D74}" presName="hierChild4" presStyleCnt="0"/>
      <dgm:spPr/>
    </dgm:pt>
    <dgm:pt modelId="{F9A542E6-5ECA-48A9-B610-0D064E1A6011}" type="pres">
      <dgm:prSet presAssocID="{DBF618C1-B413-4A0F-9D46-DC2089D01D74}" presName="hierChild5" presStyleCnt="0"/>
      <dgm:spPr/>
    </dgm:pt>
    <dgm:pt modelId="{6A801250-1713-40CF-BB1A-E6A30A5EA630}" type="pres">
      <dgm:prSet presAssocID="{CDF7183C-D0EB-4917-8309-6868658AA3EF}" presName="Name37" presStyleLbl="parChTrans1D4" presStyleIdx="1" presStyleCnt="4"/>
      <dgm:spPr/>
    </dgm:pt>
    <dgm:pt modelId="{83E27E4D-E881-4A27-8E01-018F181E9AFB}" type="pres">
      <dgm:prSet presAssocID="{71AB3535-6E7B-4897-BB72-619B6793D79D}" presName="hierRoot2" presStyleCnt="0">
        <dgm:presLayoutVars>
          <dgm:hierBranch val="init"/>
        </dgm:presLayoutVars>
      </dgm:prSet>
      <dgm:spPr/>
    </dgm:pt>
    <dgm:pt modelId="{D604F16D-FD97-47AE-9D38-A5CDCF0C2AD5}" type="pres">
      <dgm:prSet presAssocID="{71AB3535-6E7B-4897-BB72-619B6793D79D}" presName="rootComposite" presStyleCnt="0"/>
      <dgm:spPr/>
    </dgm:pt>
    <dgm:pt modelId="{24932290-4552-4C69-ACC7-164BBCB133AA}" type="pres">
      <dgm:prSet presAssocID="{71AB3535-6E7B-4897-BB72-619B6793D79D}" presName="rootText" presStyleLbl="node1" presStyleIdx="11" presStyleCnt="15">
        <dgm:presLayoutVars>
          <dgm:chMax/>
          <dgm:chPref val="3"/>
        </dgm:presLayoutVars>
      </dgm:prSet>
      <dgm:spPr/>
    </dgm:pt>
    <dgm:pt modelId="{5AD90F69-82EC-41DD-AD33-3ECBA5B380C9}" type="pres">
      <dgm:prSet presAssocID="{71AB3535-6E7B-4897-BB72-619B6793D79D}" presName="titleText2" presStyleLbl="fgAcc1" presStyleIdx="11" presStyleCnt="15">
        <dgm:presLayoutVars>
          <dgm:chMax val="0"/>
          <dgm:chPref val="0"/>
        </dgm:presLayoutVars>
      </dgm:prSet>
      <dgm:spPr/>
    </dgm:pt>
    <dgm:pt modelId="{935F8079-8E5F-4C21-9D5F-4ADED61B1F03}" type="pres">
      <dgm:prSet presAssocID="{71AB3535-6E7B-4897-BB72-619B6793D79D}" presName="rootConnector" presStyleLbl="node4" presStyleIdx="0" presStyleCnt="0"/>
      <dgm:spPr/>
    </dgm:pt>
    <dgm:pt modelId="{6B603651-88A3-4DC0-AAAA-2F59DE12C85E}" type="pres">
      <dgm:prSet presAssocID="{71AB3535-6E7B-4897-BB72-619B6793D79D}" presName="hierChild4" presStyleCnt="0"/>
      <dgm:spPr/>
    </dgm:pt>
    <dgm:pt modelId="{E51398C3-4568-48B3-8848-AC9EC3860065}" type="pres">
      <dgm:prSet presAssocID="{71AB3535-6E7B-4897-BB72-619B6793D79D}" presName="hierChild5" presStyleCnt="0"/>
      <dgm:spPr/>
    </dgm:pt>
    <dgm:pt modelId="{DF81813C-5885-4FE8-9A60-9A28CF750DBA}" type="pres">
      <dgm:prSet presAssocID="{4E78C992-9617-42AC-8872-0C6C8D358845}" presName="Name37" presStyleLbl="parChTrans1D4" presStyleIdx="2" presStyleCnt="4"/>
      <dgm:spPr/>
    </dgm:pt>
    <dgm:pt modelId="{D2A5349E-1095-4866-983D-D3D12B88A7E2}" type="pres">
      <dgm:prSet presAssocID="{57D69793-AEE4-4BCE-813F-C9B2E621C4C4}" presName="hierRoot2" presStyleCnt="0">
        <dgm:presLayoutVars>
          <dgm:hierBranch val="init"/>
        </dgm:presLayoutVars>
      </dgm:prSet>
      <dgm:spPr/>
    </dgm:pt>
    <dgm:pt modelId="{1C7734E5-27BB-4288-9B87-78C92B714855}" type="pres">
      <dgm:prSet presAssocID="{57D69793-AEE4-4BCE-813F-C9B2E621C4C4}" presName="rootComposite" presStyleCnt="0"/>
      <dgm:spPr/>
    </dgm:pt>
    <dgm:pt modelId="{CDD5891A-518B-441B-A82B-7ECCB1C9A68E}" type="pres">
      <dgm:prSet presAssocID="{57D69793-AEE4-4BCE-813F-C9B2E621C4C4}" presName="rootText" presStyleLbl="node1" presStyleIdx="12" presStyleCnt="15">
        <dgm:presLayoutVars>
          <dgm:chMax/>
          <dgm:chPref val="3"/>
        </dgm:presLayoutVars>
      </dgm:prSet>
      <dgm:spPr/>
    </dgm:pt>
    <dgm:pt modelId="{8FCACA04-25F6-4870-BF99-9B3E2AA5B42F}" type="pres">
      <dgm:prSet presAssocID="{57D69793-AEE4-4BCE-813F-C9B2E621C4C4}" presName="titleText2" presStyleLbl="fgAcc1" presStyleIdx="12" presStyleCnt="15">
        <dgm:presLayoutVars>
          <dgm:chMax val="0"/>
          <dgm:chPref val="0"/>
        </dgm:presLayoutVars>
      </dgm:prSet>
      <dgm:spPr/>
    </dgm:pt>
    <dgm:pt modelId="{DF9FB135-1FCB-4A06-8507-441398F7F351}" type="pres">
      <dgm:prSet presAssocID="{57D69793-AEE4-4BCE-813F-C9B2E621C4C4}" presName="rootConnector" presStyleLbl="node4" presStyleIdx="0" presStyleCnt="0"/>
      <dgm:spPr/>
    </dgm:pt>
    <dgm:pt modelId="{2383B565-9121-4A47-B444-677FF68ABD4F}" type="pres">
      <dgm:prSet presAssocID="{57D69793-AEE4-4BCE-813F-C9B2E621C4C4}" presName="hierChild4" presStyleCnt="0"/>
      <dgm:spPr/>
    </dgm:pt>
    <dgm:pt modelId="{EB5281E9-BB6F-4C32-8EBA-E99EE9F69434}" type="pres">
      <dgm:prSet presAssocID="{57D69793-AEE4-4BCE-813F-C9B2E621C4C4}" presName="hierChild5" presStyleCnt="0"/>
      <dgm:spPr/>
    </dgm:pt>
    <dgm:pt modelId="{C1079E7F-3457-4FB4-ADB3-D709080207B7}" type="pres">
      <dgm:prSet presAssocID="{35184E8B-9AD7-4262-88EF-FE42D6ABEE4E}" presName="Name37" presStyleLbl="parChTrans1D4" presStyleIdx="3" presStyleCnt="4"/>
      <dgm:spPr/>
    </dgm:pt>
    <dgm:pt modelId="{84598868-5F6A-41EC-A136-0E7CDF961A67}" type="pres">
      <dgm:prSet presAssocID="{DDB7AED9-00A5-4141-A91B-E0A3E05D91CE}" presName="hierRoot2" presStyleCnt="0">
        <dgm:presLayoutVars>
          <dgm:hierBranch val="init"/>
        </dgm:presLayoutVars>
      </dgm:prSet>
      <dgm:spPr/>
    </dgm:pt>
    <dgm:pt modelId="{C6CEE6ED-BB68-48B0-A204-C393C043E28B}" type="pres">
      <dgm:prSet presAssocID="{DDB7AED9-00A5-4141-A91B-E0A3E05D91CE}" presName="rootComposite" presStyleCnt="0"/>
      <dgm:spPr/>
    </dgm:pt>
    <dgm:pt modelId="{A8D7DB20-F7DD-40CE-910C-1228D6CE0E53}" type="pres">
      <dgm:prSet presAssocID="{DDB7AED9-00A5-4141-A91B-E0A3E05D91CE}" presName="rootText" presStyleLbl="node1" presStyleIdx="13" presStyleCnt="15">
        <dgm:presLayoutVars>
          <dgm:chMax/>
          <dgm:chPref val="3"/>
        </dgm:presLayoutVars>
      </dgm:prSet>
      <dgm:spPr/>
    </dgm:pt>
    <dgm:pt modelId="{F8E0BDBF-B3ED-477F-ABAC-4D420F528C5F}" type="pres">
      <dgm:prSet presAssocID="{DDB7AED9-00A5-4141-A91B-E0A3E05D91CE}" presName="titleText2" presStyleLbl="fgAcc1" presStyleIdx="13" presStyleCnt="15">
        <dgm:presLayoutVars>
          <dgm:chMax val="0"/>
          <dgm:chPref val="0"/>
        </dgm:presLayoutVars>
      </dgm:prSet>
      <dgm:spPr/>
    </dgm:pt>
    <dgm:pt modelId="{A4E6FE46-698F-4225-A0C5-E29E6EB785B8}" type="pres">
      <dgm:prSet presAssocID="{DDB7AED9-00A5-4141-A91B-E0A3E05D91CE}" presName="rootConnector" presStyleLbl="node4" presStyleIdx="0" presStyleCnt="0"/>
      <dgm:spPr/>
    </dgm:pt>
    <dgm:pt modelId="{4F19BA50-2A58-4398-AF90-45EC28F26BE4}" type="pres">
      <dgm:prSet presAssocID="{DDB7AED9-00A5-4141-A91B-E0A3E05D91CE}" presName="hierChild4" presStyleCnt="0"/>
      <dgm:spPr/>
    </dgm:pt>
    <dgm:pt modelId="{6A008481-D796-454D-8EFD-ABC0406DF282}" type="pres">
      <dgm:prSet presAssocID="{DDB7AED9-00A5-4141-A91B-E0A3E05D91CE}" presName="hierChild5" presStyleCnt="0"/>
      <dgm:spPr/>
    </dgm:pt>
    <dgm:pt modelId="{932798A2-F5DB-48AB-8520-B6D52B46AA9D}" type="pres">
      <dgm:prSet presAssocID="{002B868D-9ACD-4B9B-BCCD-D647F38745A7}" presName="hierChild5" presStyleCnt="0"/>
      <dgm:spPr/>
    </dgm:pt>
    <dgm:pt modelId="{22EC5E86-9397-48BE-8B64-DD41EAAB540F}" type="pres">
      <dgm:prSet presAssocID="{3A8CF65C-8804-4569-9E19-F276178AE9C4}" presName="Name37" presStyleLbl="parChTrans1D3" presStyleIdx="5" presStyleCnt="6"/>
      <dgm:spPr/>
    </dgm:pt>
    <dgm:pt modelId="{769EA25A-ED8D-4974-B37B-6C1EEB1467E2}" type="pres">
      <dgm:prSet presAssocID="{90A1EA49-FAAE-4861-86A9-64972216F838}" presName="hierRoot2" presStyleCnt="0">
        <dgm:presLayoutVars>
          <dgm:hierBranch val="init"/>
        </dgm:presLayoutVars>
      </dgm:prSet>
      <dgm:spPr/>
    </dgm:pt>
    <dgm:pt modelId="{A4029FF3-A4DC-4008-BE95-3C20F608DE8E}" type="pres">
      <dgm:prSet presAssocID="{90A1EA49-FAAE-4861-86A9-64972216F838}" presName="rootComposite" presStyleCnt="0"/>
      <dgm:spPr/>
    </dgm:pt>
    <dgm:pt modelId="{C3A2CACE-30D1-4D49-AB79-BFB994E1944C}" type="pres">
      <dgm:prSet presAssocID="{90A1EA49-FAAE-4861-86A9-64972216F838}" presName="rootText" presStyleLbl="node1" presStyleIdx="14" presStyleCnt="15">
        <dgm:presLayoutVars>
          <dgm:chMax/>
          <dgm:chPref val="3"/>
        </dgm:presLayoutVars>
      </dgm:prSet>
      <dgm:spPr/>
    </dgm:pt>
    <dgm:pt modelId="{E42D80C5-DE03-4AE2-BD40-2934273DC9D1}" type="pres">
      <dgm:prSet presAssocID="{90A1EA49-FAAE-4861-86A9-64972216F838}" presName="titleText2" presStyleLbl="fgAcc1" presStyleIdx="14" presStyleCnt="15">
        <dgm:presLayoutVars>
          <dgm:chMax val="0"/>
          <dgm:chPref val="0"/>
        </dgm:presLayoutVars>
      </dgm:prSet>
      <dgm:spPr/>
    </dgm:pt>
    <dgm:pt modelId="{8D74135B-8FC7-472A-BBA4-761B1E2C445E}" type="pres">
      <dgm:prSet presAssocID="{90A1EA49-FAAE-4861-86A9-64972216F838}" presName="rootConnector" presStyleLbl="node3" presStyleIdx="0" presStyleCnt="0"/>
      <dgm:spPr/>
    </dgm:pt>
    <dgm:pt modelId="{533BFE3F-46AE-49C6-91D7-C7DA63F05B06}" type="pres">
      <dgm:prSet presAssocID="{90A1EA49-FAAE-4861-86A9-64972216F838}" presName="hierChild4" presStyleCnt="0"/>
      <dgm:spPr/>
    </dgm:pt>
    <dgm:pt modelId="{629E8CCF-2127-45F4-9BCD-42F2F42B7FC6}" type="pres">
      <dgm:prSet presAssocID="{90A1EA49-FAAE-4861-86A9-64972216F838}" presName="hierChild5" presStyleCnt="0"/>
      <dgm:spPr/>
    </dgm:pt>
    <dgm:pt modelId="{8AB70862-A14C-4D01-9939-D913DF1960D3}" type="pres">
      <dgm:prSet presAssocID="{DD2849BC-850E-42A1-BD4C-C8F02760973D}" presName="hierChild7" presStyleCnt="0"/>
      <dgm:spPr/>
    </dgm:pt>
    <dgm:pt modelId="{3DE8D481-30CD-4ED8-974A-BCBDD2B47128}" type="pres">
      <dgm:prSet presAssocID="{B6ACF7D3-BA0D-4263-AC4A-5CCA6CFE18E7}" presName="hierRoot1" presStyleCnt="0">
        <dgm:presLayoutVars>
          <dgm:hierBranch val="init"/>
        </dgm:presLayoutVars>
      </dgm:prSet>
      <dgm:spPr/>
    </dgm:pt>
    <dgm:pt modelId="{6E0BB934-BAB6-48B8-8727-2721794CD2D5}" type="pres">
      <dgm:prSet presAssocID="{B6ACF7D3-BA0D-4263-AC4A-5CCA6CFE18E7}" presName="rootComposite1" presStyleCnt="0"/>
      <dgm:spPr/>
    </dgm:pt>
    <dgm:pt modelId="{74A462B3-9C6B-48ED-9CE4-52AEA384F5F5}" type="pres">
      <dgm:prSet presAssocID="{B6ACF7D3-BA0D-4263-AC4A-5CCA6CFE18E7}" presName="rootText1" presStyleLbl="node0" presStyleIdx="1" presStyleCnt="2">
        <dgm:presLayoutVars>
          <dgm:chMax/>
          <dgm:chPref val="3"/>
        </dgm:presLayoutVars>
      </dgm:prSet>
      <dgm:spPr/>
    </dgm:pt>
    <dgm:pt modelId="{5938272E-4150-4005-829D-FB711628A9BC}" type="pres">
      <dgm:prSet presAssocID="{B6ACF7D3-BA0D-4263-AC4A-5CCA6CFE18E7}" presName="titleText1" presStyleLbl="fgAcc0" presStyleIdx="1" presStyleCnt="2">
        <dgm:presLayoutVars>
          <dgm:chMax val="0"/>
          <dgm:chPref val="0"/>
        </dgm:presLayoutVars>
      </dgm:prSet>
      <dgm:spPr/>
    </dgm:pt>
    <dgm:pt modelId="{F6F658DD-9DD3-45E8-889C-FE57A9A0EC27}" type="pres">
      <dgm:prSet presAssocID="{B6ACF7D3-BA0D-4263-AC4A-5CCA6CFE18E7}" presName="rootConnector1" presStyleLbl="node1" presStyleIdx="14" presStyleCnt="15"/>
      <dgm:spPr/>
    </dgm:pt>
    <dgm:pt modelId="{EF146252-5AEC-47FE-AF84-7CA123523924}" type="pres">
      <dgm:prSet presAssocID="{B6ACF7D3-BA0D-4263-AC4A-5CCA6CFE18E7}" presName="hierChild2" presStyleCnt="0"/>
      <dgm:spPr/>
    </dgm:pt>
    <dgm:pt modelId="{CB782952-1C55-4C3E-8B9B-2636C8137146}" type="pres">
      <dgm:prSet presAssocID="{B6ACF7D3-BA0D-4263-AC4A-5CCA6CFE18E7}" presName="hierChild3" presStyleCnt="0"/>
      <dgm:spPr/>
    </dgm:pt>
  </dgm:ptLst>
  <dgm:cxnLst>
    <dgm:cxn modelId="{60E68F03-229E-4D13-834B-47FE31993B85}" type="presOf" srcId="{DDB7AED9-00A5-4141-A91B-E0A3E05D91CE}" destId="{A4E6FE46-698F-4225-A0C5-E29E6EB785B8}" srcOrd="1" destOrd="0" presId="urn:microsoft.com/office/officeart/2008/layout/NameandTitleOrganizationalChart"/>
    <dgm:cxn modelId="{540F0D04-B70A-4F02-BB87-F7568A0C01E9}" type="presOf" srcId="{B6ACF7D3-BA0D-4263-AC4A-5CCA6CFE18E7}" destId="{74A462B3-9C6B-48ED-9CE4-52AEA384F5F5}" srcOrd="0" destOrd="0" presId="urn:microsoft.com/office/officeart/2008/layout/NameandTitleOrganizationalChart"/>
    <dgm:cxn modelId="{AB0E7604-E3DE-455A-8101-AFD05E164E63}" type="presOf" srcId="{4EE873C0-762F-4B16-82DF-4FCE4E0F527D}" destId="{90C4CAEF-AD80-4C8B-85F9-E6273460D6DD}" srcOrd="0" destOrd="0" presId="urn:microsoft.com/office/officeart/2008/layout/NameandTitleOrganizationalChart"/>
    <dgm:cxn modelId="{A4107107-B4E6-4AA9-AB4C-C0938DC17342}" type="presOf" srcId="{CABA7163-A21B-495F-B656-D3997557E57F}" destId="{B74635BA-5325-4FB1-933A-CD0D90EACC31}" srcOrd="0" destOrd="0" presId="urn:microsoft.com/office/officeart/2008/layout/NameandTitleOrganizationalChart"/>
    <dgm:cxn modelId="{46797B0A-B8BA-4E50-A562-E89434D243AE}" type="presOf" srcId="{F2E804D5-18F1-4C01-848E-A2298F58AFFA}" destId="{F6C42E95-FBF1-4B6A-8161-C0EA5CB6CAF0}" srcOrd="0" destOrd="0" presId="urn:microsoft.com/office/officeart/2008/layout/NameandTitleOrganizationalChart"/>
    <dgm:cxn modelId="{C02BEF0C-3D97-4F3D-9BBC-FE73BD83035D}" type="presOf" srcId="{5F998FD2-7283-43F1-BBFD-1CE5C56FE88D}" destId="{F19CD9F4-3EC6-41F7-A378-A3CB8BEFD5FE}" srcOrd="1" destOrd="0" presId="urn:microsoft.com/office/officeart/2008/layout/NameandTitleOrganizationalChart"/>
    <dgm:cxn modelId="{88B3290D-DCB0-4EB2-88D7-16869E693BBF}" type="presOf" srcId="{1384E9C7-5114-46BE-ACEE-7C9E4A4B7A2B}" destId="{34D88035-0657-4693-B861-D85D58603530}" srcOrd="0" destOrd="0" presId="urn:microsoft.com/office/officeart/2008/layout/NameandTitleOrganizationalChart"/>
    <dgm:cxn modelId="{5EBB2E0E-145A-4810-A1F8-5BEA3C18CD7A}" type="presOf" srcId="{9F2B4D3C-845C-439F-BDC3-CAE51FAB092D}" destId="{02FEBC6E-E5AC-442D-9F62-262621F72726}" srcOrd="0" destOrd="0" presId="urn:microsoft.com/office/officeart/2008/layout/NameandTitleOrganizationalChart"/>
    <dgm:cxn modelId="{B8E9DB12-84F1-42D0-AB6E-19AFD3E123EE}" type="presOf" srcId="{DA0F20DD-296C-4E11-9B47-1A63BFA04128}" destId="{656A6719-700A-4047-92F5-7F908D76D2A1}" srcOrd="0" destOrd="0" presId="urn:microsoft.com/office/officeart/2008/layout/NameandTitleOrganizationalChart"/>
    <dgm:cxn modelId="{DF0EE614-0A1D-4A7F-B381-7C35AC9C186B}" type="presOf" srcId="{61178023-980A-4B69-A1C4-B85B9E3FF445}" destId="{95A3DFCB-7B2C-43DA-9A53-446E6009C469}" srcOrd="0" destOrd="0" presId="urn:microsoft.com/office/officeart/2008/layout/NameandTitleOrganizationalChart"/>
    <dgm:cxn modelId="{E6C74F15-338F-4400-9935-EC84E0839683}" type="presOf" srcId="{5F998FD2-7283-43F1-BBFD-1CE5C56FE88D}" destId="{6A7FC53B-FEC5-4B97-8B62-A3B47BE2E9C7}" srcOrd="0" destOrd="0" presId="urn:microsoft.com/office/officeart/2008/layout/NameandTitleOrganizationalChart"/>
    <dgm:cxn modelId="{31D54B17-4E79-4D1B-89EE-E0AD1AB3EDE0}" type="presOf" srcId="{7CA04856-87DC-4B66-96B1-FB7F79463846}" destId="{D4F69BAF-6A69-4D04-80C9-19E431FD4A0C}" srcOrd="0" destOrd="0" presId="urn:microsoft.com/office/officeart/2008/layout/NameandTitleOrganizationalChart"/>
    <dgm:cxn modelId="{98B6A617-4B68-4758-A4D4-7401E620F5DA}" type="presOf" srcId="{DD2849BC-850E-42A1-BD4C-C8F02760973D}" destId="{AE84251C-4BE9-4BE7-A355-4D120D89B96D}" srcOrd="0" destOrd="0" presId="urn:microsoft.com/office/officeart/2008/layout/NameandTitleOrganizationalChart"/>
    <dgm:cxn modelId="{8ED75F1A-5F10-48B3-8589-0DEA8333FF8C}" srcId="{002B868D-9ACD-4B9B-BCCD-D647F38745A7}" destId="{DBF618C1-B413-4A0F-9D46-DC2089D01D74}" srcOrd="0" destOrd="0" parTransId="{3CB7CF95-9614-4C64-9177-E8E091242B0F}" sibTransId="{4359FBF9-89CF-48C5-8002-FB194EEB5317}"/>
    <dgm:cxn modelId="{5AC07A1A-0EAE-41AC-8CD1-F4FB0594C8F4}" type="presOf" srcId="{B6ACF7D3-BA0D-4263-AC4A-5CCA6CFE18E7}" destId="{F6F658DD-9DD3-45E8-889C-FE57A9A0EC27}" srcOrd="1" destOrd="0" presId="urn:microsoft.com/office/officeart/2008/layout/NameandTitleOrganizationalChart"/>
    <dgm:cxn modelId="{2A03BC1F-1776-45CF-BAEF-95284AC99431}" type="presOf" srcId="{E29B373F-EA30-4016-8D93-F621B37B66A3}" destId="{D66E461B-B2CA-4678-A84F-7FA6B2024764}" srcOrd="0" destOrd="0" presId="urn:microsoft.com/office/officeart/2008/layout/NameandTitleOrganizationalChart"/>
    <dgm:cxn modelId="{6EA66221-D877-4081-A432-F841687499BA}" type="presOf" srcId="{EB71E6DB-ED98-4BBB-AE9C-FB66799F7FB4}" destId="{CC586405-1DCA-4772-BC43-93FB42CE0CDF}" srcOrd="0" destOrd="0" presId="urn:microsoft.com/office/officeart/2008/layout/NameandTitleOrganizationalChart"/>
    <dgm:cxn modelId="{2F422827-7F56-46D1-B2A0-35D830004F72}" type="presOf" srcId="{FE1E90D1-C0D6-42FA-AA6A-D68315194856}" destId="{4FC36D0E-6906-473E-8A71-DC5BEB34225F}" srcOrd="0" destOrd="0" presId="urn:microsoft.com/office/officeart/2008/layout/NameandTitleOrganizationalChart"/>
    <dgm:cxn modelId="{5EE4FA27-100B-4705-96A3-9299F80B2B6A}" type="presOf" srcId="{A2E3BF3C-46EA-47B1-A80B-0CD919A07E8B}" destId="{4C5ABFC1-F245-4BAF-BC25-C7CE44B73378}" srcOrd="0" destOrd="0" presId="urn:microsoft.com/office/officeart/2008/layout/NameandTitleOrganizationalChart"/>
    <dgm:cxn modelId="{7D4D8B28-7094-4ECB-8C92-D816E3ABBB98}" type="presOf" srcId="{830756A9-C9D9-4FEE-BFAD-91D5889285E5}" destId="{20F879E0-4CF1-421B-9CBA-9BF3C78D85F9}" srcOrd="0" destOrd="0" presId="urn:microsoft.com/office/officeart/2008/layout/NameandTitleOrganizationalChart"/>
    <dgm:cxn modelId="{4BDF8D28-EDBB-4A95-ACFA-174814575DB7}" srcId="{7CA04856-87DC-4B66-96B1-FB7F79463846}" destId="{0B82F86B-4089-49BB-8EF5-7CB42CE1ED53}" srcOrd="3" destOrd="0" parTransId="{61178023-980A-4B69-A1C4-B85B9E3FF445}" sibTransId="{E29B373F-EA30-4016-8D93-F621B37B66A3}"/>
    <dgm:cxn modelId="{24E8A029-D777-460A-8B96-78139E5C2018}" type="presOf" srcId="{5F26A098-7440-4682-888A-8B984A6F9505}" destId="{6DF2D27C-D972-4D20-A5F6-79FC6FC968CE}" srcOrd="0" destOrd="0" presId="urn:microsoft.com/office/officeart/2008/layout/NameandTitleOrganizationalChart"/>
    <dgm:cxn modelId="{582EAA29-D232-43CE-8D50-88BAFEE4221F}" type="presOf" srcId="{9F4A1298-92F1-4615-92E8-96502E19DCF1}" destId="{A186082B-22CA-4611-8183-33155E9F44CA}" srcOrd="0" destOrd="0" presId="urn:microsoft.com/office/officeart/2008/layout/NameandTitleOrganizationalChart"/>
    <dgm:cxn modelId="{2ED8C32A-6663-438E-BC08-C6A34E3D6488}" type="presOf" srcId="{DD2849BC-850E-42A1-BD4C-C8F02760973D}" destId="{C5FFBAE2-F5FC-42C7-B594-64A9075531E1}" srcOrd="1" destOrd="0" presId="urn:microsoft.com/office/officeart/2008/layout/NameandTitleOrganizationalChart"/>
    <dgm:cxn modelId="{2999C42E-1943-458E-ABDC-333241AC0C05}" type="presOf" srcId="{3E06057A-678E-49E3-B54C-E7414CCC527D}" destId="{470D8492-8BBB-44EB-BC60-B74AC4CAA651}" srcOrd="0" destOrd="0" presId="urn:microsoft.com/office/officeart/2008/layout/NameandTitleOrganizationalChart"/>
    <dgm:cxn modelId="{B5B3EF2E-CCC2-481A-992A-9AAE9D4684DA}" type="presOf" srcId="{8733CF6B-EAA3-4936-915D-C9F2B7D069D2}" destId="{8FCACA04-25F6-4870-BF99-9B3E2AA5B42F}" srcOrd="0" destOrd="0" presId="urn:microsoft.com/office/officeart/2008/layout/NameandTitleOrganizationalChart"/>
    <dgm:cxn modelId="{05B3082F-AE79-484A-B850-23F6DF13D3FF}" type="presOf" srcId="{89C7EDB3-07FD-49EC-BCB7-77BFE916291D}" destId="{E8833A95-8AFF-4D4B-95C5-91358F1C27C1}" srcOrd="1" destOrd="0" presId="urn:microsoft.com/office/officeart/2008/layout/NameandTitleOrganizationalChart"/>
    <dgm:cxn modelId="{6BF33435-2B76-405F-883B-B220CFEF1952}" type="presOf" srcId="{860F4F97-C4A3-4550-8AAF-6C703D192BE5}" destId="{6B892879-B0F9-4E0F-9016-720D23153DE1}" srcOrd="0" destOrd="0" presId="urn:microsoft.com/office/officeart/2008/layout/NameandTitleOrganizationalChart"/>
    <dgm:cxn modelId="{D141083C-0116-4E98-BB19-CEC0B4E6D8ED}" type="presOf" srcId="{73BF1998-89B3-4B71-94EC-7595F1EFDB18}" destId="{5C55A824-4632-44D1-9A6E-9489091A331B}" srcOrd="0" destOrd="0" presId="urn:microsoft.com/office/officeart/2008/layout/NameandTitleOrganizationalChart"/>
    <dgm:cxn modelId="{AA9D9140-4813-47F8-8CEA-CC5C8E9BC9E0}" type="presOf" srcId="{7B2D1265-8A5E-4555-A716-D8D63EDE7412}" destId="{D786D790-FEA9-4915-A6C5-3B1508509AF8}" srcOrd="0" destOrd="0" presId="urn:microsoft.com/office/officeart/2008/layout/NameandTitleOrganizationalChart"/>
    <dgm:cxn modelId="{5624A65B-BE47-4FF8-9A0F-50623316B005}" srcId="{DD2849BC-850E-42A1-BD4C-C8F02760973D}" destId="{90A1EA49-FAAE-4861-86A9-64972216F838}" srcOrd="2" destOrd="0" parTransId="{3A8CF65C-8804-4569-9E19-F276178AE9C4}" sibTransId="{4F5F4BB0-3FE1-43BA-A0FC-5589BB8972EE}"/>
    <dgm:cxn modelId="{AC0C9E5C-DC19-40F6-9622-78D95520F7CB}" srcId="{DD2849BC-850E-42A1-BD4C-C8F02760973D}" destId="{FE1E90D1-C0D6-42FA-AA6A-D68315194856}" srcOrd="0" destOrd="0" parTransId="{860F4F97-C4A3-4550-8AAF-6C703D192BE5}" sibTransId="{20E193D4-1B24-44E8-B511-DB0A27225546}"/>
    <dgm:cxn modelId="{9025FB5C-EFF6-4BB6-9F94-A47E5289B108}" type="presOf" srcId="{4E78C992-9617-42AC-8872-0C6C8D358845}" destId="{DF81813C-5885-4FE8-9A60-9A28CF750DBA}" srcOrd="0" destOrd="0" presId="urn:microsoft.com/office/officeart/2008/layout/NameandTitleOrganizationalChart"/>
    <dgm:cxn modelId="{0D05B05E-B89F-4A2F-AA4C-B5B921366570}" type="presOf" srcId="{5F26A098-7440-4682-888A-8B984A6F9505}" destId="{0F23197F-A04D-437B-AE11-B62F7451154F}" srcOrd="1" destOrd="0" presId="urn:microsoft.com/office/officeart/2008/layout/NameandTitleOrganizationalChart"/>
    <dgm:cxn modelId="{8F30E55F-ED29-4092-82F9-BD195C163776}" type="presOf" srcId="{DBF618C1-B413-4A0F-9D46-DC2089D01D74}" destId="{33CFD61D-2EB2-436B-8A14-8B13F5C72E0C}" srcOrd="1" destOrd="0" presId="urn:microsoft.com/office/officeart/2008/layout/NameandTitleOrganizationalChart"/>
    <dgm:cxn modelId="{B9C08860-9F45-47CB-81E8-68EAACDC0624}" type="presOf" srcId="{5D689B41-CB15-42EC-811F-6D79E4EFCD32}" destId="{222249B0-6379-42F3-A888-D5D89D4B1EF4}" srcOrd="0" destOrd="0" presId="urn:microsoft.com/office/officeart/2008/layout/NameandTitleOrganizationalChart"/>
    <dgm:cxn modelId="{F0485A61-F4FF-4D4E-A1AD-4DE46886BDB6}" type="presOf" srcId="{0B82F86B-4089-49BB-8EF5-7CB42CE1ED53}" destId="{1CFF4CB9-EA1D-4345-A39E-A1A7F97B9FF6}" srcOrd="1" destOrd="0" presId="urn:microsoft.com/office/officeart/2008/layout/NameandTitleOrganizationalChart"/>
    <dgm:cxn modelId="{F2FEA162-3909-49B4-91DB-FBA44D5020E3}" type="presOf" srcId="{0B82F86B-4089-49BB-8EF5-7CB42CE1ED53}" destId="{F8BC557A-49F2-49A9-843F-7D40383B86D3}" srcOrd="0" destOrd="0" presId="urn:microsoft.com/office/officeart/2008/layout/NameandTitleOrganizationalChart"/>
    <dgm:cxn modelId="{F5BDBB62-2648-4E85-BF9A-F88122DC9D3F}" type="presOf" srcId="{4EE873C0-762F-4B16-82DF-4FCE4E0F527D}" destId="{97092F9E-F620-4D6B-B852-99623EB16A4A}" srcOrd="1" destOrd="0" presId="urn:microsoft.com/office/officeart/2008/layout/NameandTitleOrganizationalChart"/>
    <dgm:cxn modelId="{64BFE462-193F-4A82-A044-B85433C4A6A9}" srcId="{DA0F20DD-296C-4E11-9B47-1A63BFA04128}" destId="{3E06057A-678E-49E3-B54C-E7414CCC527D}" srcOrd="1" destOrd="0" parTransId="{BE43DE7D-5FDA-4B74-9A72-0978067BDAD7}" sibTransId="{9F4A1298-92F1-4615-92E8-96502E19DCF1}"/>
    <dgm:cxn modelId="{FB70A363-BF97-4F94-918C-5565E7FF31BE}" type="presOf" srcId="{DEE452F4-011B-4F2D-AA98-C9D924D6E8D4}" destId="{DD81019A-B2E6-4F23-AB85-D0C2F705AAC3}" srcOrd="0" destOrd="0" presId="urn:microsoft.com/office/officeart/2008/layout/NameandTitleOrganizationalChart"/>
    <dgm:cxn modelId="{0E598948-66C4-4588-8FD4-F941189AAA2E}" srcId="{7CA04856-87DC-4B66-96B1-FB7F79463846}" destId="{DD2849BC-850E-42A1-BD4C-C8F02760973D}" srcOrd="1" destOrd="0" parTransId="{D4F928DE-66E8-43CA-8BEC-3995C8058125}" sibTransId="{1384E9C7-5114-46BE-ACEE-7C9E4A4B7A2B}"/>
    <dgm:cxn modelId="{3635FE6A-7316-4FE4-8810-0168DECCBEE2}" srcId="{7CA04856-87DC-4B66-96B1-FB7F79463846}" destId="{DA0F20DD-296C-4E11-9B47-1A63BFA04128}" srcOrd="0" destOrd="0" parTransId="{8B48D5AB-1BF2-48DC-8566-63CB2455AD11}" sibTransId="{715C7745-3468-466B-BD32-09DA3C659AA9}"/>
    <dgm:cxn modelId="{337A884B-76B9-44B1-B1E4-4F5EE394DD0D}" type="presOf" srcId="{FE1E90D1-C0D6-42FA-AA6A-D68315194856}" destId="{D37251C3-5328-453F-BC40-92BE74120A2D}" srcOrd="1" destOrd="0" presId="urn:microsoft.com/office/officeart/2008/layout/NameandTitleOrganizationalChart"/>
    <dgm:cxn modelId="{8B799C6B-1057-49AB-AED0-B7D39364071D}" type="presOf" srcId="{90A1EA49-FAAE-4861-86A9-64972216F838}" destId="{8D74135B-8FC7-472A-BBA4-761B1E2C445E}" srcOrd="1" destOrd="0" presId="urn:microsoft.com/office/officeart/2008/layout/NameandTitleOrganizationalChart"/>
    <dgm:cxn modelId="{EEA7AF6B-317C-49F1-94AE-DE791A8A068C}" type="presOf" srcId="{CDF7183C-D0EB-4917-8309-6868658AA3EF}" destId="{6A801250-1713-40CF-BB1A-E6A30A5EA630}" srcOrd="0" destOrd="0" presId="urn:microsoft.com/office/officeart/2008/layout/NameandTitleOrganizationalChart"/>
    <dgm:cxn modelId="{01BA724D-2C67-4D2D-8EDD-164701CC731F}" type="presOf" srcId="{3B3A3344-7A2B-4420-8687-6030587550DA}" destId="{B1BCB7CC-D28B-4FB6-B749-7E500FB83B4D}" srcOrd="0" destOrd="0" presId="urn:microsoft.com/office/officeart/2008/layout/NameandTitleOrganizationalChart"/>
    <dgm:cxn modelId="{400D0B53-3C12-43A9-ADCE-8B1A782D6CFE}" srcId="{DD2849BC-850E-42A1-BD4C-C8F02760973D}" destId="{002B868D-9ACD-4B9B-BCCD-D647F38745A7}" srcOrd="1" destOrd="0" parTransId="{DEE452F4-011B-4F2D-AA98-C9D924D6E8D4}" sibTransId="{7B2D1265-8A5E-4555-A716-D8D63EDE7412}"/>
    <dgm:cxn modelId="{FECB6579-05C4-4882-AB21-6B44D681245B}" type="presOf" srcId="{57D69793-AEE4-4BCE-813F-C9B2E621C4C4}" destId="{DF9FB135-1FCB-4A06-8507-441398F7F351}" srcOrd="1" destOrd="0" presId="urn:microsoft.com/office/officeart/2008/layout/NameandTitleOrganizationalChart"/>
    <dgm:cxn modelId="{0B7BAA7B-18E4-4248-B246-4D8DE866ABC5}" type="presOf" srcId="{792B2286-7520-4A5E-BD2C-5584A762C512}" destId="{5938272E-4150-4005-829D-FB711628A9BC}" srcOrd="0" destOrd="0" presId="urn:microsoft.com/office/officeart/2008/layout/NameandTitleOrganizationalChart"/>
    <dgm:cxn modelId="{DBC7D77E-A375-4D90-AC4A-E449542A0E23}" srcId="{002B868D-9ACD-4B9B-BCCD-D647F38745A7}" destId="{71AB3535-6E7B-4897-BB72-619B6793D79D}" srcOrd="1" destOrd="0" parTransId="{CDF7183C-D0EB-4917-8309-6868658AA3EF}" sibTransId="{45233C08-D309-4137-A1A1-CCB07DACE8CD}"/>
    <dgm:cxn modelId="{563E5981-3E96-48E1-ABE2-5F50B919D540}" srcId="{002B868D-9ACD-4B9B-BCCD-D647F38745A7}" destId="{57D69793-AEE4-4BCE-813F-C9B2E621C4C4}" srcOrd="2" destOrd="0" parTransId="{4E78C992-9617-42AC-8872-0C6C8D358845}" sibTransId="{8733CF6B-EAA3-4936-915D-C9F2B7D069D2}"/>
    <dgm:cxn modelId="{BCED3D82-8255-4A74-A5D3-996B1B36FBAC}" type="presOf" srcId="{3CB7CF95-9614-4C64-9177-E8E091242B0F}" destId="{940F3C29-F608-4C35-9340-492CAEC9184F}" srcOrd="0" destOrd="0" presId="urn:microsoft.com/office/officeart/2008/layout/NameandTitleOrganizationalChart"/>
    <dgm:cxn modelId="{85214C82-F37D-4C30-922F-EFD5D3F1AA39}" type="presOf" srcId="{002B868D-9ACD-4B9B-BCCD-D647F38745A7}" destId="{F41EBBAB-B7FE-4EB3-B343-E7DD2A049A87}" srcOrd="0" destOrd="0" presId="urn:microsoft.com/office/officeart/2008/layout/NameandTitleOrganizationalChart"/>
    <dgm:cxn modelId="{46EF4A84-8CDF-4218-A779-2808EA60D781}" srcId="{602A5033-BF6E-4514-A9AE-67640B0C8A2B}" destId="{B6ACF7D3-BA0D-4263-AC4A-5CCA6CFE18E7}" srcOrd="1" destOrd="0" parTransId="{F80C3516-40D1-49BC-8728-4FD4114531DF}" sibTransId="{792B2286-7520-4A5E-BD2C-5584A762C512}"/>
    <dgm:cxn modelId="{C5854585-4BC1-4CD8-91AB-056701E7B3A0}" type="presOf" srcId="{BE43DE7D-5FDA-4B74-9A72-0978067BDAD7}" destId="{3ADFD782-7C8A-4ABA-93D1-D7E70C8FA55B}" srcOrd="0" destOrd="0" presId="urn:microsoft.com/office/officeart/2008/layout/NameandTitleOrganizationalChart"/>
    <dgm:cxn modelId="{AEAA5A85-E94B-40AC-8035-337E49026F43}" srcId="{7CA04856-87DC-4B66-96B1-FB7F79463846}" destId="{5F26A098-7440-4682-888A-8B984A6F9505}" srcOrd="4" destOrd="0" parTransId="{F2E804D5-18F1-4C01-848E-A2298F58AFFA}" sibTransId="{5D689B41-CB15-42EC-811F-6D79E4EFCD32}"/>
    <dgm:cxn modelId="{62DDF587-1AE6-4976-9EE7-D461D7E22C64}" type="presOf" srcId="{35184E8B-9AD7-4262-88EF-FE42D6ABEE4E}" destId="{C1079E7F-3457-4FB4-ADB3-D709080207B7}" srcOrd="0" destOrd="0" presId="urn:microsoft.com/office/officeart/2008/layout/NameandTitleOrganizationalChart"/>
    <dgm:cxn modelId="{28B93788-D9F3-4E65-B248-6F9979AFD6F0}" type="presOf" srcId="{71AB3535-6E7B-4897-BB72-619B6793D79D}" destId="{935F8079-8E5F-4C21-9D5F-4ADED61B1F03}" srcOrd="1" destOrd="0" presId="urn:microsoft.com/office/officeart/2008/layout/NameandTitleOrganizationalChart"/>
    <dgm:cxn modelId="{3058368B-421C-43DA-BA1F-5930662D8107}" type="presOf" srcId="{4359FBF9-89CF-48C5-8002-FB194EEB5317}" destId="{8797E6F0-8B64-44CB-998B-50B9F3646DF2}" srcOrd="0" destOrd="0" presId="urn:microsoft.com/office/officeart/2008/layout/NameandTitleOrganizationalChart"/>
    <dgm:cxn modelId="{EB9E978F-3D81-41CC-B111-ECBD47B3A937}" type="presOf" srcId="{7CA04856-87DC-4B66-96B1-FB7F79463846}" destId="{34EC94ED-9D08-4D64-8CCA-EDC8366EEC87}" srcOrd="1" destOrd="0" presId="urn:microsoft.com/office/officeart/2008/layout/NameandTitleOrganizationalChart"/>
    <dgm:cxn modelId="{CE07FA91-0ED5-4514-94BC-A7A01C41D1F6}" type="presOf" srcId="{8B48D5AB-1BF2-48DC-8566-63CB2455AD11}" destId="{E24DC410-F93B-4516-94D1-4F1E57A77733}" srcOrd="0" destOrd="0" presId="urn:microsoft.com/office/officeart/2008/layout/NameandTitleOrganizationalChart"/>
    <dgm:cxn modelId="{62F68F93-4905-4471-838A-7E241F8DDE28}" type="presOf" srcId="{E86058A7-67EB-41D4-AE63-50B7F514542B}" destId="{F0039487-7BFA-4052-B026-194B3DD94111}" srcOrd="0" destOrd="0" presId="urn:microsoft.com/office/officeart/2008/layout/NameandTitleOrganizationalChart"/>
    <dgm:cxn modelId="{6116019C-9412-4738-AD0F-1BF2635E7A4E}" srcId="{DA0F20DD-296C-4E11-9B47-1A63BFA04128}" destId="{89C7EDB3-07FD-49EC-BCB7-77BFE916291D}" srcOrd="2" destOrd="0" parTransId="{3B3A3344-7A2B-4420-8687-6030587550DA}" sibTransId="{830756A9-C9D9-4FEE-BFAD-91D5889285E5}"/>
    <dgm:cxn modelId="{6F4ED49D-097A-4964-BCF5-0FA226E76F63}" srcId="{7CA04856-87DC-4B66-96B1-FB7F79463846}" destId="{73BF1998-89B3-4B71-94EC-7595F1EFDB18}" srcOrd="6" destOrd="0" parTransId="{A2E3BF3C-46EA-47B1-A80B-0CD919A07E8B}" sibTransId="{D2C9E6CB-BC4A-46EE-BFFF-2CC5A1DAF4B9}"/>
    <dgm:cxn modelId="{44A078A1-EF3D-4D1D-8106-B1F443628F08}" type="presOf" srcId="{90A1EA49-FAAE-4861-86A9-64972216F838}" destId="{C3A2CACE-30D1-4D49-AB79-BFB994E1944C}" srcOrd="0" destOrd="0" presId="urn:microsoft.com/office/officeart/2008/layout/NameandTitleOrganizationalChart"/>
    <dgm:cxn modelId="{FD0607A6-762B-4406-B720-93E175E029A8}" srcId="{DA0F20DD-296C-4E11-9B47-1A63BFA04128}" destId="{CABA7163-A21B-495F-B656-D3997557E57F}" srcOrd="0" destOrd="0" parTransId="{38F2144A-1036-4AC7-93E4-338594924375}" sibTransId="{EB71E6DB-ED98-4BBB-AE9C-FB66799F7FB4}"/>
    <dgm:cxn modelId="{574A0BA9-8A45-44A7-939B-E18F0C2DD38E}" type="presOf" srcId="{4F5F4BB0-3FE1-43BA-A0FC-5589BB8972EE}" destId="{E42D80C5-DE03-4AE2-BD40-2934273DC9D1}" srcOrd="0" destOrd="0" presId="urn:microsoft.com/office/officeart/2008/layout/NameandTitleOrganizationalChart"/>
    <dgm:cxn modelId="{789B8EA9-AFDC-4A25-A4A1-8C2D12BBD6B8}" type="presOf" srcId="{3E06057A-678E-49E3-B54C-E7414CCC527D}" destId="{FB8ED9CD-5A1B-4D10-938C-674DD35254C9}" srcOrd="1" destOrd="0" presId="urn:microsoft.com/office/officeart/2008/layout/NameandTitleOrganizationalChart"/>
    <dgm:cxn modelId="{900AE4AF-45ED-49EE-9C64-AFD1FF26FDE0}" type="presOf" srcId="{A06C3A44-4E78-4826-98A4-D6CF093F1BB5}" destId="{D20AA1A9-7320-484D-898D-F1146B7C60FA}" srcOrd="0" destOrd="0" presId="urn:microsoft.com/office/officeart/2008/layout/NameandTitleOrganizationalChart"/>
    <dgm:cxn modelId="{103EFFAF-A2AC-46E7-A012-DDB4C6C754D5}" type="presOf" srcId="{3A8CF65C-8804-4569-9E19-F276178AE9C4}" destId="{22EC5E86-9397-48BE-8B64-DD41EAAB540F}" srcOrd="0" destOrd="0" presId="urn:microsoft.com/office/officeart/2008/layout/NameandTitleOrganizationalChart"/>
    <dgm:cxn modelId="{3347C0B3-6623-4DF5-8DCD-AA2A5F798633}" type="presOf" srcId="{DBF618C1-B413-4A0F-9D46-DC2089D01D74}" destId="{66F9BBA7-8399-48D3-86E4-DE0ABBB1FEAD}" srcOrd="0" destOrd="0" presId="urn:microsoft.com/office/officeart/2008/layout/NameandTitleOrganizationalChart"/>
    <dgm:cxn modelId="{A650A2B7-01EA-4BA9-9BC0-B7D0C3F6E4CA}" type="presOf" srcId="{D4F928DE-66E8-43CA-8BEC-3995C8058125}" destId="{073D717E-DF66-4F23-A81D-D8A68B6E5A9C}" srcOrd="0" destOrd="0" presId="urn:microsoft.com/office/officeart/2008/layout/NameandTitleOrganizationalChart"/>
    <dgm:cxn modelId="{91249AB8-D8B0-42B4-8C57-C0BA502C0C11}" type="presOf" srcId="{DA0F20DD-296C-4E11-9B47-1A63BFA04128}" destId="{687082C9-3122-4652-A1A9-0134E1AD4C91}" srcOrd="1" destOrd="0" presId="urn:microsoft.com/office/officeart/2008/layout/NameandTitleOrganizationalChart"/>
    <dgm:cxn modelId="{543A5CBD-1AAF-4F30-A8B6-D549A0B56901}" type="presOf" srcId="{14D33036-8908-4959-8FA3-AE31F9363900}" destId="{F8E0BDBF-B3ED-477F-ABAC-4D420F528C5F}" srcOrd="0" destOrd="0" presId="urn:microsoft.com/office/officeart/2008/layout/NameandTitleOrganizationalChart"/>
    <dgm:cxn modelId="{FC3922C0-5194-4F69-A0C1-9AF953621140}" type="presOf" srcId="{CABA7163-A21B-495F-B656-D3997557E57F}" destId="{8FD38C38-6ABE-469B-9262-F143BFA84281}" srcOrd="1" destOrd="0" presId="urn:microsoft.com/office/officeart/2008/layout/NameandTitleOrganizationalChart"/>
    <dgm:cxn modelId="{8FE0A8C2-447D-455E-BA03-A440D4906ABD}" type="presOf" srcId="{130F8724-E4C6-450E-9EB6-EB88F51CF031}" destId="{EFEA3B4F-E27E-45DB-B2E5-E88B3488DA99}" srcOrd="0" destOrd="0" presId="urn:microsoft.com/office/officeart/2008/layout/NameandTitleOrganizationalChart"/>
    <dgm:cxn modelId="{82E834C4-1F57-4F21-97D2-7331809DC0BF}" srcId="{7CA04856-87DC-4B66-96B1-FB7F79463846}" destId="{5F998FD2-7283-43F1-BBFD-1CE5C56FE88D}" srcOrd="5" destOrd="0" parTransId="{130F8724-E4C6-450E-9EB6-EB88F51CF031}" sibTransId="{5C770B02-6321-4EA3-BB88-178076D3C858}"/>
    <dgm:cxn modelId="{E4415DC9-F2FC-4121-BAD4-41FBF6AEE72C}" srcId="{002B868D-9ACD-4B9B-BCCD-D647F38745A7}" destId="{DDB7AED9-00A5-4141-A91B-E0A3E05D91CE}" srcOrd="3" destOrd="0" parTransId="{35184E8B-9AD7-4262-88EF-FE42D6ABEE4E}" sibTransId="{14D33036-8908-4959-8FA3-AE31F9363900}"/>
    <dgm:cxn modelId="{8623B5CD-F070-4FF0-9A5B-CFA1B7E71DF3}" type="presOf" srcId="{D2C9E6CB-BC4A-46EE-BFFF-2CC5A1DAF4B9}" destId="{612CA9D2-D153-4DDC-8F63-94DC7F2866AE}" srcOrd="0" destOrd="0" presId="urn:microsoft.com/office/officeart/2008/layout/NameandTitleOrganizationalChart"/>
    <dgm:cxn modelId="{CF4D43CE-69DC-4EF0-B828-9DDE82B168E3}" type="presOf" srcId="{71AB3535-6E7B-4897-BB72-619B6793D79D}" destId="{24932290-4552-4C69-ACC7-164BBCB133AA}" srcOrd="0" destOrd="0" presId="urn:microsoft.com/office/officeart/2008/layout/NameandTitleOrganizationalChart"/>
    <dgm:cxn modelId="{B5EE67D0-62C5-4F3C-9FF7-7407812E4AA2}" srcId="{7CA04856-87DC-4B66-96B1-FB7F79463846}" destId="{4EE873C0-762F-4B16-82DF-4FCE4E0F527D}" srcOrd="2" destOrd="0" parTransId="{A06C3A44-4E78-4826-98A4-D6CF093F1BB5}" sibTransId="{9F2B4D3C-845C-439F-BDC3-CAE51FAB092D}"/>
    <dgm:cxn modelId="{BC3466D1-6031-44CE-8CC3-02CC4376F76A}" type="presOf" srcId="{38F2144A-1036-4AC7-93E4-338594924375}" destId="{372FC46E-761E-440F-950A-D4E14F59E9D2}" srcOrd="0" destOrd="0" presId="urn:microsoft.com/office/officeart/2008/layout/NameandTitleOrganizationalChart"/>
    <dgm:cxn modelId="{89D0C3D1-7A05-419E-A28C-21058254D6C9}" type="presOf" srcId="{57D69793-AEE4-4BCE-813F-C9B2E621C4C4}" destId="{CDD5891A-518B-441B-A82B-7ECCB1C9A68E}" srcOrd="0" destOrd="0" presId="urn:microsoft.com/office/officeart/2008/layout/NameandTitleOrganizationalChart"/>
    <dgm:cxn modelId="{9AB29FD5-6AB5-4D26-A68D-618CA6F17AD9}" type="presOf" srcId="{89C7EDB3-07FD-49EC-BCB7-77BFE916291D}" destId="{58919FB5-EC91-4975-A52C-860313CD55C5}" srcOrd="0" destOrd="0" presId="urn:microsoft.com/office/officeart/2008/layout/NameandTitleOrganizationalChart"/>
    <dgm:cxn modelId="{97D32EDA-16BC-449F-97D7-E0EA2E73A5FC}" type="presOf" srcId="{002B868D-9ACD-4B9B-BCCD-D647F38745A7}" destId="{1CABA8BD-792C-46F4-B613-3220B0FC31E2}" srcOrd="1" destOrd="0" presId="urn:microsoft.com/office/officeart/2008/layout/NameandTitleOrganizationalChart"/>
    <dgm:cxn modelId="{82D9C1DF-4F0A-495B-B491-5AC17AC08E26}" type="presOf" srcId="{45233C08-D309-4137-A1A1-CCB07DACE8CD}" destId="{5AD90F69-82EC-41DD-AD33-3ECBA5B380C9}" srcOrd="0" destOrd="0" presId="urn:microsoft.com/office/officeart/2008/layout/NameandTitleOrganizationalChart"/>
    <dgm:cxn modelId="{F736ADE1-3B85-4A7D-8CCD-982DA3E84744}" type="presOf" srcId="{5C770B02-6321-4EA3-BB88-178076D3C858}" destId="{BE6ADC46-D8B0-48C8-A42D-DBB082A37797}" srcOrd="0" destOrd="0" presId="urn:microsoft.com/office/officeart/2008/layout/NameandTitleOrganizationalChart"/>
    <dgm:cxn modelId="{E5167FE9-001E-4A81-9ED3-BC9325C11868}" type="presOf" srcId="{DDB7AED9-00A5-4141-A91B-E0A3E05D91CE}" destId="{A8D7DB20-F7DD-40CE-910C-1228D6CE0E53}" srcOrd="0" destOrd="0" presId="urn:microsoft.com/office/officeart/2008/layout/NameandTitleOrganizationalChart"/>
    <dgm:cxn modelId="{B9D5EBEB-25B2-46ED-927C-B701B7181F0A}" srcId="{602A5033-BF6E-4514-A9AE-67640B0C8A2B}" destId="{7CA04856-87DC-4B66-96B1-FB7F79463846}" srcOrd="0" destOrd="0" parTransId="{5FFC6556-6D94-4AF4-B21E-3A970C0A6D37}" sibTransId="{E86058A7-67EB-41D4-AE63-50B7F514542B}"/>
    <dgm:cxn modelId="{56D2EAED-C8FD-4856-9ED2-DEFF9AB40D0E}" type="presOf" srcId="{73BF1998-89B3-4B71-94EC-7595F1EFDB18}" destId="{1AC80836-78CD-40FF-A3E8-91088278C4BD}" srcOrd="1" destOrd="0" presId="urn:microsoft.com/office/officeart/2008/layout/NameandTitleOrganizationalChart"/>
    <dgm:cxn modelId="{61EF0FEE-9CC7-45EB-9A37-433CBC04B689}" type="presOf" srcId="{715C7745-3468-466B-BD32-09DA3C659AA9}" destId="{723C4033-9FE1-45F1-87A4-23BB63CE65C2}" srcOrd="0" destOrd="0" presId="urn:microsoft.com/office/officeart/2008/layout/NameandTitleOrganizationalChart"/>
    <dgm:cxn modelId="{447DAFFB-4053-4719-987E-4DBFBC62DD59}" type="presOf" srcId="{602A5033-BF6E-4514-A9AE-67640B0C8A2B}" destId="{BFF5E052-E81B-4656-833E-C9BF0963EFC0}" srcOrd="0" destOrd="0" presId="urn:microsoft.com/office/officeart/2008/layout/NameandTitleOrganizationalChart"/>
    <dgm:cxn modelId="{1FDDDDFB-587C-4819-9689-D8EE3C351282}" type="presOf" srcId="{20E193D4-1B24-44E8-B511-DB0A27225546}" destId="{1F3EF5E8-AAFF-4237-881D-07E4D4E403D5}" srcOrd="0" destOrd="0" presId="urn:microsoft.com/office/officeart/2008/layout/NameandTitleOrganizationalChart"/>
    <dgm:cxn modelId="{82BD0BE1-9305-4960-AD6F-D0773EC2BA90}" type="presParOf" srcId="{BFF5E052-E81B-4656-833E-C9BF0963EFC0}" destId="{018FFC16-0F80-4E09-84C7-18C8F065A882}" srcOrd="0" destOrd="0" presId="urn:microsoft.com/office/officeart/2008/layout/NameandTitleOrganizationalChart"/>
    <dgm:cxn modelId="{40F956B4-7696-47B2-AB22-9067B1EEA4BE}" type="presParOf" srcId="{018FFC16-0F80-4E09-84C7-18C8F065A882}" destId="{D5D48743-B71B-4B14-8699-EC308F6DFB53}" srcOrd="0" destOrd="0" presId="urn:microsoft.com/office/officeart/2008/layout/NameandTitleOrganizationalChart"/>
    <dgm:cxn modelId="{4AF46BDA-8FF3-4061-9AD6-C4460A267A11}" type="presParOf" srcId="{D5D48743-B71B-4B14-8699-EC308F6DFB53}" destId="{D4F69BAF-6A69-4D04-80C9-19E431FD4A0C}" srcOrd="0" destOrd="0" presId="urn:microsoft.com/office/officeart/2008/layout/NameandTitleOrganizationalChart"/>
    <dgm:cxn modelId="{B3DB87C2-B415-4FA0-BD82-284D8F36A8C1}" type="presParOf" srcId="{D5D48743-B71B-4B14-8699-EC308F6DFB53}" destId="{F0039487-7BFA-4052-B026-194B3DD94111}" srcOrd="1" destOrd="0" presId="urn:microsoft.com/office/officeart/2008/layout/NameandTitleOrganizationalChart"/>
    <dgm:cxn modelId="{4195A077-A79D-4239-8B6A-DBDB5EA106DC}" type="presParOf" srcId="{D5D48743-B71B-4B14-8699-EC308F6DFB53}" destId="{34EC94ED-9D08-4D64-8CCA-EDC8366EEC87}" srcOrd="2" destOrd="0" presId="urn:microsoft.com/office/officeart/2008/layout/NameandTitleOrganizationalChart"/>
    <dgm:cxn modelId="{EAD1226B-145D-4D3B-B856-F2DBB81953D6}" type="presParOf" srcId="{018FFC16-0F80-4E09-84C7-18C8F065A882}" destId="{5E0BF6EF-3A19-4BEC-9F25-F1A3D8621600}" srcOrd="1" destOrd="0" presId="urn:microsoft.com/office/officeart/2008/layout/NameandTitleOrganizationalChart"/>
    <dgm:cxn modelId="{A7232CA8-6C72-471E-817A-C21384809CF8}" type="presParOf" srcId="{5E0BF6EF-3A19-4BEC-9F25-F1A3D8621600}" destId="{D20AA1A9-7320-484D-898D-F1146B7C60FA}" srcOrd="0" destOrd="0" presId="urn:microsoft.com/office/officeart/2008/layout/NameandTitleOrganizationalChart"/>
    <dgm:cxn modelId="{815EEAD1-83D7-430A-B7F6-8CFBCF7922E7}" type="presParOf" srcId="{5E0BF6EF-3A19-4BEC-9F25-F1A3D8621600}" destId="{E70F89A7-7F20-453B-B81A-4D49024EED38}" srcOrd="1" destOrd="0" presId="urn:microsoft.com/office/officeart/2008/layout/NameandTitleOrganizationalChart"/>
    <dgm:cxn modelId="{7EC58161-730D-4598-A3F3-FED2F5A5EDF4}" type="presParOf" srcId="{E70F89A7-7F20-453B-B81A-4D49024EED38}" destId="{4ECF9AC2-B3F8-4089-B42A-673CE7657501}" srcOrd="0" destOrd="0" presId="urn:microsoft.com/office/officeart/2008/layout/NameandTitleOrganizationalChart"/>
    <dgm:cxn modelId="{1890FF80-4D03-44D9-B1CB-954901C22DDE}" type="presParOf" srcId="{4ECF9AC2-B3F8-4089-B42A-673CE7657501}" destId="{90C4CAEF-AD80-4C8B-85F9-E6273460D6DD}" srcOrd="0" destOrd="0" presId="urn:microsoft.com/office/officeart/2008/layout/NameandTitleOrganizationalChart"/>
    <dgm:cxn modelId="{2E41616E-5F63-456D-8E6A-C75471F1990E}" type="presParOf" srcId="{4ECF9AC2-B3F8-4089-B42A-673CE7657501}" destId="{02FEBC6E-E5AC-442D-9F62-262621F72726}" srcOrd="1" destOrd="0" presId="urn:microsoft.com/office/officeart/2008/layout/NameandTitleOrganizationalChart"/>
    <dgm:cxn modelId="{68EA7C42-30E9-4D40-A2D5-50E5620B4B24}" type="presParOf" srcId="{4ECF9AC2-B3F8-4089-B42A-673CE7657501}" destId="{97092F9E-F620-4D6B-B852-99623EB16A4A}" srcOrd="2" destOrd="0" presId="urn:microsoft.com/office/officeart/2008/layout/NameandTitleOrganizationalChart"/>
    <dgm:cxn modelId="{7797C4D5-131A-4BC0-A8B0-59B49620CDBC}" type="presParOf" srcId="{E70F89A7-7F20-453B-B81A-4D49024EED38}" destId="{5965BADF-5895-4F2B-B709-D41D10A3CA10}" srcOrd="1" destOrd="0" presId="urn:microsoft.com/office/officeart/2008/layout/NameandTitleOrganizationalChart"/>
    <dgm:cxn modelId="{02B687FC-0744-413A-AB70-4E0633FF6136}" type="presParOf" srcId="{E70F89A7-7F20-453B-B81A-4D49024EED38}" destId="{EF219043-1220-4986-8079-9924E19FD126}" srcOrd="2" destOrd="0" presId="urn:microsoft.com/office/officeart/2008/layout/NameandTitleOrganizationalChart"/>
    <dgm:cxn modelId="{A1C1A173-21FA-4484-B8C9-D3FE49710FA8}" type="presParOf" srcId="{5E0BF6EF-3A19-4BEC-9F25-F1A3D8621600}" destId="{95A3DFCB-7B2C-43DA-9A53-446E6009C469}" srcOrd="2" destOrd="0" presId="urn:microsoft.com/office/officeart/2008/layout/NameandTitleOrganizationalChart"/>
    <dgm:cxn modelId="{5C80C64C-AEBF-4946-AE34-C5BDF819962A}" type="presParOf" srcId="{5E0BF6EF-3A19-4BEC-9F25-F1A3D8621600}" destId="{94F45CD4-F18E-4F41-900B-7B50B9CBC34A}" srcOrd="3" destOrd="0" presId="urn:microsoft.com/office/officeart/2008/layout/NameandTitleOrganizationalChart"/>
    <dgm:cxn modelId="{3AF60797-1299-4E9A-A383-15FE78D3286D}" type="presParOf" srcId="{94F45CD4-F18E-4F41-900B-7B50B9CBC34A}" destId="{7366FFA6-1D02-48BE-A9F0-54384020A725}" srcOrd="0" destOrd="0" presId="urn:microsoft.com/office/officeart/2008/layout/NameandTitleOrganizationalChart"/>
    <dgm:cxn modelId="{002CA5E4-2FFC-4FF0-8722-98D8343663D2}" type="presParOf" srcId="{7366FFA6-1D02-48BE-A9F0-54384020A725}" destId="{F8BC557A-49F2-49A9-843F-7D40383B86D3}" srcOrd="0" destOrd="0" presId="urn:microsoft.com/office/officeart/2008/layout/NameandTitleOrganizationalChart"/>
    <dgm:cxn modelId="{66EE976F-9918-4A49-A4CC-9993D41349CD}" type="presParOf" srcId="{7366FFA6-1D02-48BE-A9F0-54384020A725}" destId="{D66E461B-B2CA-4678-A84F-7FA6B2024764}" srcOrd="1" destOrd="0" presId="urn:microsoft.com/office/officeart/2008/layout/NameandTitleOrganizationalChart"/>
    <dgm:cxn modelId="{16D18235-5CAA-41C1-B62E-B3FFBB7F6FBC}" type="presParOf" srcId="{7366FFA6-1D02-48BE-A9F0-54384020A725}" destId="{1CFF4CB9-EA1D-4345-A39E-A1A7F97B9FF6}" srcOrd="2" destOrd="0" presId="urn:microsoft.com/office/officeart/2008/layout/NameandTitleOrganizationalChart"/>
    <dgm:cxn modelId="{4D2A284A-BC62-4467-AA6A-645FD961FA9A}" type="presParOf" srcId="{94F45CD4-F18E-4F41-900B-7B50B9CBC34A}" destId="{0036E0B8-4E29-4B65-9141-3918F4E282FE}" srcOrd="1" destOrd="0" presId="urn:microsoft.com/office/officeart/2008/layout/NameandTitleOrganizationalChart"/>
    <dgm:cxn modelId="{4912A111-A917-4FAF-A553-A40FF75F41D5}" type="presParOf" srcId="{94F45CD4-F18E-4F41-900B-7B50B9CBC34A}" destId="{7DD51D7D-CAB0-4180-840B-30EF73BCB305}" srcOrd="2" destOrd="0" presId="urn:microsoft.com/office/officeart/2008/layout/NameandTitleOrganizationalChart"/>
    <dgm:cxn modelId="{12F2CB85-D793-45C5-98D5-A05A01B2B538}" type="presParOf" srcId="{5E0BF6EF-3A19-4BEC-9F25-F1A3D8621600}" destId="{F6C42E95-FBF1-4B6A-8161-C0EA5CB6CAF0}" srcOrd="4" destOrd="0" presId="urn:microsoft.com/office/officeart/2008/layout/NameandTitleOrganizationalChart"/>
    <dgm:cxn modelId="{405015EB-2BB6-4BEB-92FA-15302A354BE7}" type="presParOf" srcId="{5E0BF6EF-3A19-4BEC-9F25-F1A3D8621600}" destId="{C7407CDA-C7A8-45E5-B70A-D40E296DAC99}" srcOrd="5" destOrd="0" presId="urn:microsoft.com/office/officeart/2008/layout/NameandTitleOrganizationalChart"/>
    <dgm:cxn modelId="{0EF4A71C-5A5A-43B4-B4C1-13B666CAF2CE}" type="presParOf" srcId="{C7407CDA-C7A8-45E5-B70A-D40E296DAC99}" destId="{22845AFE-08AB-47A2-BB31-61CD735A17E6}" srcOrd="0" destOrd="0" presId="urn:microsoft.com/office/officeart/2008/layout/NameandTitleOrganizationalChart"/>
    <dgm:cxn modelId="{8026B1BF-20B8-41A9-AF8C-1B5CF2D1D45B}" type="presParOf" srcId="{22845AFE-08AB-47A2-BB31-61CD735A17E6}" destId="{6DF2D27C-D972-4D20-A5F6-79FC6FC968CE}" srcOrd="0" destOrd="0" presId="urn:microsoft.com/office/officeart/2008/layout/NameandTitleOrganizationalChart"/>
    <dgm:cxn modelId="{55DAC22E-7D3F-4E0B-8784-FED1BD6896C3}" type="presParOf" srcId="{22845AFE-08AB-47A2-BB31-61CD735A17E6}" destId="{222249B0-6379-42F3-A888-D5D89D4B1EF4}" srcOrd="1" destOrd="0" presId="urn:microsoft.com/office/officeart/2008/layout/NameandTitleOrganizationalChart"/>
    <dgm:cxn modelId="{C0744BCC-AA8F-4931-8C5A-DFC4F75D768B}" type="presParOf" srcId="{22845AFE-08AB-47A2-BB31-61CD735A17E6}" destId="{0F23197F-A04D-437B-AE11-B62F7451154F}" srcOrd="2" destOrd="0" presId="urn:microsoft.com/office/officeart/2008/layout/NameandTitleOrganizationalChart"/>
    <dgm:cxn modelId="{B5B322E1-B5EC-40BF-9219-BB738B5C6A82}" type="presParOf" srcId="{C7407CDA-C7A8-45E5-B70A-D40E296DAC99}" destId="{9F717A44-C447-4A9D-9938-F16612684CFE}" srcOrd="1" destOrd="0" presId="urn:microsoft.com/office/officeart/2008/layout/NameandTitleOrganizationalChart"/>
    <dgm:cxn modelId="{ACF639EF-CB51-414D-9695-6042153CC2CA}" type="presParOf" srcId="{C7407CDA-C7A8-45E5-B70A-D40E296DAC99}" destId="{0D88B1E0-0E62-4570-903E-7F0A1DFA0CC6}" srcOrd="2" destOrd="0" presId="urn:microsoft.com/office/officeart/2008/layout/NameandTitleOrganizationalChart"/>
    <dgm:cxn modelId="{C2B395B6-35BC-4608-9CDD-CBB43C9F6B8C}" type="presParOf" srcId="{5E0BF6EF-3A19-4BEC-9F25-F1A3D8621600}" destId="{EFEA3B4F-E27E-45DB-B2E5-E88B3488DA99}" srcOrd="6" destOrd="0" presId="urn:microsoft.com/office/officeart/2008/layout/NameandTitleOrganizationalChart"/>
    <dgm:cxn modelId="{DBEC25D8-35D6-414E-90F2-57C3B93E3313}" type="presParOf" srcId="{5E0BF6EF-3A19-4BEC-9F25-F1A3D8621600}" destId="{B0A4B1BF-1A04-48FC-ACF9-99BB8CDE26EA}" srcOrd="7" destOrd="0" presId="urn:microsoft.com/office/officeart/2008/layout/NameandTitleOrganizationalChart"/>
    <dgm:cxn modelId="{C044A69D-92DF-4FD4-8E11-17A27B3802C0}" type="presParOf" srcId="{B0A4B1BF-1A04-48FC-ACF9-99BB8CDE26EA}" destId="{634EC3E2-6AD1-4DA7-AECD-D2925C455118}" srcOrd="0" destOrd="0" presId="urn:microsoft.com/office/officeart/2008/layout/NameandTitleOrganizationalChart"/>
    <dgm:cxn modelId="{DE039A7A-E828-4A6D-88DA-5C5BA040EF42}" type="presParOf" srcId="{634EC3E2-6AD1-4DA7-AECD-D2925C455118}" destId="{6A7FC53B-FEC5-4B97-8B62-A3B47BE2E9C7}" srcOrd="0" destOrd="0" presId="urn:microsoft.com/office/officeart/2008/layout/NameandTitleOrganizationalChart"/>
    <dgm:cxn modelId="{71D5CE84-E323-4FB9-A137-975B0C890063}" type="presParOf" srcId="{634EC3E2-6AD1-4DA7-AECD-D2925C455118}" destId="{BE6ADC46-D8B0-48C8-A42D-DBB082A37797}" srcOrd="1" destOrd="0" presId="urn:microsoft.com/office/officeart/2008/layout/NameandTitleOrganizationalChart"/>
    <dgm:cxn modelId="{794A5738-0CEC-40BE-A8B2-0FD847CEF7A5}" type="presParOf" srcId="{634EC3E2-6AD1-4DA7-AECD-D2925C455118}" destId="{F19CD9F4-3EC6-41F7-A378-A3CB8BEFD5FE}" srcOrd="2" destOrd="0" presId="urn:microsoft.com/office/officeart/2008/layout/NameandTitleOrganizationalChart"/>
    <dgm:cxn modelId="{7677A3BC-F00A-410B-893E-311154FB0B83}" type="presParOf" srcId="{B0A4B1BF-1A04-48FC-ACF9-99BB8CDE26EA}" destId="{4860851B-C75A-4CA3-9D29-CD61AB9D5613}" srcOrd="1" destOrd="0" presId="urn:microsoft.com/office/officeart/2008/layout/NameandTitleOrganizationalChart"/>
    <dgm:cxn modelId="{3E479588-0C99-4FD5-ABDC-2A42C8EEB932}" type="presParOf" srcId="{B0A4B1BF-1A04-48FC-ACF9-99BB8CDE26EA}" destId="{CE8949CC-59E9-4357-AC02-747C08338138}" srcOrd="2" destOrd="0" presId="urn:microsoft.com/office/officeart/2008/layout/NameandTitleOrganizationalChart"/>
    <dgm:cxn modelId="{68C5A0D0-F90C-4EFC-AA93-74667D503E2E}" type="presParOf" srcId="{5E0BF6EF-3A19-4BEC-9F25-F1A3D8621600}" destId="{4C5ABFC1-F245-4BAF-BC25-C7CE44B73378}" srcOrd="8" destOrd="0" presId="urn:microsoft.com/office/officeart/2008/layout/NameandTitleOrganizationalChart"/>
    <dgm:cxn modelId="{933D3A31-AACA-4538-B6AB-B11D5F504D98}" type="presParOf" srcId="{5E0BF6EF-3A19-4BEC-9F25-F1A3D8621600}" destId="{6F311A04-20A6-4F56-AB7C-42E84B89228F}" srcOrd="9" destOrd="0" presId="urn:microsoft.com/office/officeart/2008/layout/NameandTitleOrganizationalChart"/>
    <dgm:cxn modelId="{223B762C-9B9C-4EA1-8845-D44DD87C0AE2}" type="presParOf" srcId="{6F311A04-20A6-4F56-AB7C-42E84B89228F}" destId="{CB445A6C-E55E-4442-9F12-D013155BB092}" srcOrd="0" destOrd="0" presId="urn:microsoft.com/office/officeart/2008/layout/NameandTitleOrganizationalChart"/>
    <dgm:cxn modelId="{31E6D730-162D-49C5-986F-F417CA6C7314}" type="presParOf" srcId="{CB445A6C-E55E-4442-9F12-D013155BB092}" destId="{5C55A824-4632-44D1-9A6E-9489091A331B}" srcOrd="0" destOrd="0" presId="urn:microsoft.com/office/officeart/2008/layout/NameandTitleOrganizationalChart"/>
    <dgm:cxn modelId="{A4A94C5B-0495-448A-8369-C2247CA45776}" type="presParOf" srcId="{CB445A6C-E55E-4442-9F12-D013155BB092}" destId="{612CA9D2-D153-4DDC-8F63-94DC7F2866AE}" srcOrd="1" destOrd="0" presId="urn:microsoft.com/office/officeart/2008/layout/NameandTitleOrganizationalChart"/>
    <dgm:cxn modelId="{94702B0F-8666-4D72-A82E-16883466CDE0}" type="presParOf" srcId="{CB445A6C-E55E-4442-9F12-D013155BB092}" destId="{1AC80836-78CD-40FF-A3E8-91088278C4BD}" srcOrd="2" destOrd="0" presId="urn:microsoft.com/office/officeart/2008/layout/NameandTitleOrganizationalChart"/>
    <dgm:cxn modelId="{15CDD721-4B9C-4149-8CA6-17935590DA5C}" type="presParOf" srcId="{6F311A04-20A6-4F56-AB7C-42E84B89228F}" destId="{41CDB209-EDA4-40DE-9D54-B17598760966}" srcOrd="1" destOrd="0" presId="urn:microsoft.com/office/officeart/2008/layout/NameandTitleOrganizationalChart"/>
    <dgm:cxn modelId="{07907D70-07F2-4ABA-8B2C-68F4ADD5F5E9}" type="presParOf" srcId="{6F311A04-20A6-4F56-AB7C-42E84B89228F}" destId="{2EA35217-FBE9-490C-85D2-B4D2F2671CBF}" srcOrd="2" destOrd="0" presId="urn:microsoft.com/office/officeart/2008/layout/NameandTitleOrganizationalChart"/>
    <dgm:cxn modelId="{090F8D97-72D8-4D95-9AC0-2EC350BBC072}" type="presParOf" srcId="{018FFC16-0F80-4E09-84C7-18C8F065A882}" destId="{76CAA1E1-0B14-44FF-A4F3-0BE0EB3B472D}" srcOrd="2" destOrd="0" presId="urn:microsoft.com/office/officeart/2008/layout/NameandTitleOrganizationalChart"/>
    <dgm:cxn modelId="{79F6CA69-C7B9-46A0-8498-F356FEB8A384}" type="presParOf" srcId="{76CAA1E1-0B14-44FF-A4F3-0BE0EB3B472D}" destId="{E24DC410-F93B-4516-94D1-4F1E57A77733}" srcOrd="0" destOrd="0" presId="urn:microsoft.com/office/officeart/2008/layout/NameandTitleOrganizationalChart"/>
    <dgm:cxn modelId="{4BB76C7A-971C-4232-8B20-3BB064567BA1}" type="presParOf" srcId="{76CAA1E1-0B14-44FF-A4F3-0BE0EB3B472D}" destId="{7F29AF5F-0A6F-4B70-9CFD-4BCB6CB16CBC}" srcOrd="1" destOrd="0" presId="urn:microsoft.com/office/officeart/2008/layout/NameandTitleOrganizationalChart"/>
    <dgm:cxn modelId="{F311CD0E-2F8C-4B9F-91ED-BA032789A32C}" type="presParOf" srcId="{7F29AF5F-0A6F-4B70-9CFD-4BCB6CB16CBC}" destId="{E543A779-71DD-44CA-BD25-6F6C07F33523}" srcOrd="0" destOrd="0" presId="urn:microsoft.com/office/officeart/2008/layout/NameandTitleOrganizationalChart"/>
    <dgm:cxn modelId="{CC67D612-1F92-421F-9D1A-CF9D9763E390}" type="presParOf" srcId="{E543A779-71DD-44CA-BD25-6F6C07F33523}" destId="{656A6719-700A-4047-92F5-7F908D76D2A1}" srcOrd="0" destOrd="0" presId="urn:microsoft.com/office/officeart/2008/layout/NameandTitleOrganizationalChart"/>
    <dgm:cxn modelId="{C40D8880-4C0A-4C9C-A31F-71F9EF85E5A7}" type="presParOf" srcId="{E543A779-71DD-44CA-BD25-6F6C07F33523}" destId="{723C4033-9FE1-45F1-87A4-23BB63CE65C2}" srcOrd="1" destOrd="0" presId="urn:microsoft.com/office/officeart/2008/layout/NameandTitleOrganizationalChart"/>
    <dgm:cxn modelId="{6F040143-9158-4F67-94DA-45686B2D4072}" type="presParOf" srcId="{E543A779-71DD-44CA-BD25-6F6C07F33523}" destId="{687082C9-3122-4652-A1A9-0134E1AD4C91}" srcOrd="2" destOrd="0" presId="urn:microsoft.com/office/officeart/2008/layout/NameandTitleOrganizationalChart"/>
    <dgm:cxn modelId="{3857BBF0-A81D-4614-979A-17D86F5A9035}" type="presParOf" srcId="{7F29AF5F-0A6F-4B70-9CFD-4BCB6CB16CBC}" destId="{9E4D1726-FE13-4BF6-A6E4-7E728FF67E29}" srcOrd="1" destOrd="0" presId="urn:microsoft.com/office/officeart/2008/layout/NameandTitleOrganizationalChart"/>
    <dgm:cxn modelId="{20C31FAC-EC67-4F98-B5A7-05B8FD484639}" type="presParOf" srcId="{9E4D1726-FE13-4BF6-A6E4-7E728FF67E29}" destId="{372FC46E-761E-440F-950A-D4E14F59E9D2}" srcOrd="0" destOrd="0" presId="urn:microsoft.com/office/officeart/2008/layout/NameandTitleOrganizationalChart"/>
    <dgm:cxn modelId="{9686255C-1201-488D-BF29-63091A60FC42}" type="presParOf" srcId="{9E4D1726-FE13-4BF6-A6E4-7E728FF67E29}" destId="{B2BEC8B3-D82E-470D-BF8C-2706C17D54EE}" srcOrd="1" destOrd="0" presId="urn:microsoft.com/office/officeart/2008/layout/NameandTitleOrganizationalChart"/>
    <dgm:cxn modelId="{CAAE7DCC-7B3C-466B-98E0-A6D89E3E2FE3}" type="presParOf" srcId="{B2BEC8B3-D82E-470D-BF8C-2706C17D54EE}" destId="{61687360-2483-48D9-8D5B-F6D485418047}" srcOrd="0" destOrd="0" presId="urn:microsoft.com/office/officeart/2008/layout/NameandTitleOrganizationalChart"/>
    <dgm:cxn modelId="{83ECCD59-5C3B-43CE-83B5-A8E68A387ADA}" type="presParOf" srcId="{61687360-2483-48D9-8D5B-F6D485418047}" destId="{B74635BA-5325-4FB1-933A-CD0D90EACC31}" srcOrd="0" destOrd="0" presId="urn:microsoft.com/office/officeart/2008/layout/NameandTitleOrganizationalChart"/>
    <dgm:cxn modelId="{6B987A81-D574-4E84-9EC1-AAF77E11925F}" type="presParOf" srcId="{61687360-2483-48D9-8D5B-F6D485418047}" destId="{CC586405-1DCA-4772-BC43-93FB42CE0CDF}" srcOrd="1" destOrd="0" presId="urn:microsoft.com/office/officeart/2008/layout/NameandTitleOrganizationalChart"/>
    <dgm:cxn modelId="{DFBE0A2B-248F-44F1-BB15-53A3DF22DFE6}" type="presParOf" srcId="{61687360-2483-48D9-8D5B-F6D485418047}" destId="{8FD38C38-6ABE-469B-9262-F143BFA84281}" srcOrd="2" destOrd="0" presId="urn:microsoft.com/office/officeart/2008/layout/NameandTitleOrganizationalChart"/>
    <dgm:cxn modelId="{5CE0B4E1-27B0-4585-91F4-4782387B0524}" type="presParOf" srcId="{B2BEC8B3-D82E-470D-BF8C-2706C17D54EE}" destId="{62089BEA-DA45-496E-B483-59BD3789A7AE}" srcOrd="1" destOrd="0" presId="urn:microsoft.com/office/officeart/2008/layout/NameandTitleOrganizationalChart"/>
    <dgm:cxn modelId="{92EDE4F1-075C-4941-BE39-95E3F7C91D07}" type="presParOf" srcId="{B2BEC8B3-D82E-470D-BF8C-2706C17D54EE}" destId="{CA85F08F-0538-4052-B9AD-70B38F6DB2E7}" srcOrd="2" destOrd="0" presId="urn:microsoft.com/office/officeart/2008/layout/NameandTitleOrganizationalChart"/>
    <dgm:cxn modelId="{48337D68-0501-4693-9BE4-B6243F27A7A4}" type="presParOf" srcId="{9E4D1726-FE13-4BF6-A6E4-7E728FF67E29}" destId="{3ADFD782-7C8A-4ABA-93D1-D7E70C8FA55B}" srcOrd="2" destOrd="0" presId="urn:microsoft.com/office/officeart/2008/layout/NameandTitleOrganizationalChart"/>
    <dgm:cxn modelId="{6E32E729-80D5-4C50-9F2B-B9BD7940C387}" type="presParOf" srcId="{9E4D1726-FE13-4BF6-A6E4-7E728FF67E29}" destId="{9DA2A27D-DCE6-4E2C-A7F3-BA55EC7660E1}" srcOrd="3" destOrd="0" presId="urn:microsoft.com/office/officeart/2008/layout/NameandTitleOrganizationalChart"/>
    <dgm:cxn modelId="{2D88B5BE-C566-4065-ACED-17091EB8FB9F}" type="presParOf" srcId="{9DA2A27D-DCE6-4E2C-A7F3-BA55EC7660E1}" destId="{F7C59095-C2FE-424E-B4E0-6878C09A8CA3}" srcOrd="0" destOrd="0" presId="urn:microsoft.com/office/officeart/2008/layout/NameandTitleOrganizationalChart"/>
    <dgm:cxn modelId="{A7C2BB86-9C80-4FB8-82E8-B4FB8A8FA0A3}" type="presParOf" srcId="{F7C59095-C2FE-424E-B4E0-6878C09A8CA3}" destId="{470D8492-8BBB-44EB-BC60-B74AC4CAA651}" srcOrd="0" destOrd="0" presId="urn:microsoft.com/office/officeart/2008/layout/NameandTitleOrganizationalChart"/>
    <dgm:cxn modelId="{28664FE9-21E8-4F78-8FED-0372BEE283D9}" type="presParOf" srcId="{F7C59095-C2FE-424E-B4E0-6878C09A8CA3}" destId="{A186082B-22CA-4611-8183-33155E9F44CA}" srcOrd="1" destOrd="0" presId="urn:microsoft.com/office/officeart/2008/layout/NameandTitleOrganizationalChart"/>
    <dgm:cxn modelId="{48CBD09D-8F75-4C47-92ED-C9A460377AE6}" type="presParOf" srcId="{F7C59095-C2FE-424E-B4E0-6878C09A8CA3}" destId="{FB8ED9CD-5A1B-4D10-938C-674DD35254C9}" srcOrd="2" destOrd="0" presId="urn:microsoft.com/office/officeart/2008/layout/NameandTitleOrganizationalChart"/>
    <dgm:cxn modelId="{FFC7E6BB-9D78-4328-86F6-1165A6383EF7}" type="presParOf" srcId="{9DA2A27D-DCE6-4E2C-A7F3-BA55EC7660E1}" destId="{9D5D4C56-D176-4A3D-B0DC-E18AC054A828}" srcOrd="1" destOrd="0" presId="urn:microsoft.com/office/officeart/2008/layout/NameandTitleOrganizationalChart"/>
    <dgm:cxn modelId="{5C8E8DEC-F24E-4EE9-BEA6-3DD88DF382EE}" type="presParOf" srcId="{9DA2A27D-DCE6-4E2C-A7F3-BA55EC7660E1}" destId="{FA2004D4-C128-4F01-9BEE-BE9D221A519C}" srcOrd="2" destOrd="0" presId="urn:microsoft.com/office/officeart/2008/layout/NameandTitleOrganizationalChart"/>
    <dgm:cxn modelId="{8C930817-74AB-4078-86FE-470E21D0941C}" type="presParOf" srcId="{9E4D1726-FE13-4BF6-A6E4-7E728FF67E29}" destId="{B1BCB7CC-D28B-4FB6-B749-7E500FB83B4D}" srcOrd="4" destOrd="0" presId="urn:microsoft.com/office/officeart/2008/layout/NameandTitleOrganizationalChart"/>
    <dgm:cxn modelId="{E3419C8A-DA5B-4838-8AE2-DBBE1D4EBCB5}" type="presParOf" srcId="{9E4D1726-FE13-4BF6-A6E4-7E728FF67E29}" destId="{50AD40D2-AC1F-4C5A-B78D-FDBAB1DCEECC}" srcOrd="5" destOrd="0" presId="urn:microsoft.com/office/officeart/2008/layout/NameandTitleOrganizationalChart"/>
    <dgm:cxn modelId="{C1F43F20-F817-4169-B694-3D3647E324B6}" type="presParOf" srcId="{50AD40D2-AC1F-4C5A-B78D-FDBAB1DCEECC}" destId="{DA60BA03-902B-470B-A696-1597A69D1EC2}" srcOrd="0" destOrd="0" presId="urn:microsoft.com/office/officeart/2008/layout/NameandTitleOrganizationalChart"/>
    <dgm:cxn modelId="{E061FCF5-B722-4ADD-A7EF-B1EBAD008A08}" type="presParOf" srcId="{DA60BA03-902B-470B-A696-1597A69D1EC2}" destId="{58919FB5-EC91-4975-A52C-860313CD55C5}" srcOrd="0" destOrd="0" presId="urn:microsoft.com/office/officeart/2008/layout/NameandTitleOrganizationalChart"/>
    <dgm:cxn modelId="{94AE84E2-A3D8-4A38-9455-D7628B43B4C7}" type="presParOf" srcId="{DA60BA03-902B-470B-A696-1597A69D1EC2}" destId="{20F879E0-4CF1-421B-9CBA-9BF3C78D85F9}" srcOrd="1" destOrd="0" presId="urn:microsoft.com/office/officeart/2008/layout/NameandTitleOrganizationalChart"/>
    <dgm:cxn modelId="{142A9B51-830A-45D0-B853-7F2DB387E2D2}" type="presParOf" srcId="{DA60BA03-902B-470B-A696-1597A69D1EC2}" destId="{E8833A95-8AFF-4D4B-95C5-91358F1C27C1}" srcOrd="2" destOrd="0" presId="urn:microsoft.com/office/officeart/2008/layout/NameandTitleOrganizationalChart"/>
    <dgm:cxn modelId="{AA4DBAF3-9F42-4DBA-BC2F-D7D8C2059489}" type="presParOf" srcId="{50AD40D2-AC1F-4C5A-B78D-FDBAB1DCEECC}" destId="{85D34AA8-C654-434A-8F6E-42A25F5BBE47}" srcOrd="1" destOrd="0" presId="urn:microsoft.com/office/officeart/2008/layout/NameandTitleOrganizationalChart"/>
    <dgm:cxn modelId="{9D94AC66-634F-4677-A6D6-7A95E109765B}" type="presParOf" srcId="{50AD40D2-AC1F-4C5A-B78D-FDBAB1DCEECC}" destId="{B214806E-77C9-452E-B214-86275344B20C}" srcOrd="2" destOrd="0" presId="urn:microsoft.com/office/officeart/2008/layout/NameandTitleOrganizationalChart"/>
    <dgm:cxn modelId="{960C03A1-ECF4-4F25-9808-B55A8F85D558}" type="presParOf" srcId="{7F29AF5F-0A6F-4B70-9CFD-4BCB6CB16CBC}" destId="{7124DB09-EE01-4A6E-9995-2B75DD8B1E6F}" srcOrd="2" destOrd="0" presId="urn:microsoft.com/office/officeart/2008/layout/NameandTitleOrganizationalChart"/>
    <dgm:cxn modelId="{D1DE9435-4F73-4D60-A5D0-833DE490BEAE}" type="presParOf" srcId="{76CAA1E1-0B14-44FF-A4F3-0BE0EB3B472D}" destId="{073D717E-DF66-4F23-A81D-D8A68B6E5A9C}" srcOrd="2" destOrd="0" presId="urn:microsoft.com/office/officeart/2008/layout/NameandTitleOrganizationalChart"/>
    <dgm:cxn modelId="{4714A4A8-9F3A-4517-B322-5092A3B3B808}" type="presParOf" srcId="{76CAA1E1-0B14-44FF-A4F3-0BE0EB3B472D}" destId="{16EDD78A-87AA-4E27-B4AE-77AD7EA47833}" srcOrd="3" destOrd="0" presId="urn:microsoft.com/office/officeart/2008/layout/NameandTitleOrganizationalChart"/>
    <dgm:cxn modelId="{3FDE3154-F6EE-4E15-8A3A-52EBC0AFC83C}" type="presParOf" srcId="{16EDD78A-87AA-4E27-B4AE-77AD7EA47833}" destId="{E00D99A0-75D3-4BF4-AEEA-1BE1C447447F}" srcOrd="0" destOrd="0" presId="urn:microsoft.com/office/officeart/2008/layout/NameandTitleOrganizationalChart"/>
    <dgm:cxn modelId="{A308AB51-E378-4B65-A19C-9B45912B4781}" type="presParOf" srcId="{E00D99A0-75D3-4BF4-AEEA-1BE1C447447F}" destId="{AE84251C-4BE9-4BE7-A355-4D120D89B96D}" srcOrd="0" destOrd="0" presId="urn:microsoft.com/office/officeart/2008/layout/NameandTitleOrganizationalChart"/>
    <dgm:cxn modelId="{999FD301-5965-4E64-BDF2-392EAC0F7245}" type="presParOf" srcId="{E00D99A0-75D3-4BF4-AEEA-1BE1C447447F}" destId="{34D88035-0657-4693-B861-D85D58603530}" srcOrd="1" destOrd="0" presId="urn:microsoft.com/office/officeart/2008/layout/NameandTitleOrganizationalChart"/>
    <dgm:cxn modelId="{8FDFB36A-3727-4430-BC46-4526D65C6539}" type="presParOf" srcId="{E00D99A0-75D3-4BF4-AEEA-1BE1C447447F}" destId="{C5FFBAE2-F5FC-42C7-B594-64A9075531E1}" srcOrd="2" destOrd="0" presId="urn:microsoft.com/office/officeart/2008/layout/NameandTitleOrganizationalChart"/>
    <dgm:cxn modelId="{57889659-F47F-443E-ADF2-857E085BC197}" type="presParOf" srcId="{16EDD78A-87AA-4E27-B4AE-77AD7EA47833}" destId="{708FF3E6-2027-4D8F-804C-06ED5A36BD82}" srcOrd="1" destOrd="0" presId="urn:microsoft.com/office/officeart/2008/layout/NameandTitleOrganizationalChart"/>
    <dgm:cxn modelId="{BD3ACE7C-5EF7-42B8-A363-B2B4FEF4E4ED}" type="presParOf" srcId="{708FF3E6-2027-4D8F-804C-06ED5A36BD82}" destId="{6B892879-B0F9-4E0F-9016-720D23153DE1}" srcOrd="0" destOrd="0" presId="urn:microsoft.com/office/officeart/2008/layout/NameandTitleOrganizationalChart"/>
    <dgm:cxn modelId="{B2282268-41F9-4E3F-BEBF-3D8F0A62863F}" type="presParOf" srcId="{708FF3E6-2027-4D8F-804C-06ED5A36BD82}" destId="{7B261B50-3BAA-466A-B078-03488EA74CD4}" srcOrd="1" destOrd="0" presId="urn:microsoft.com/office/officeart/2008/layout/NameandTitleOrganizationalChart"/>
    <dgm:cxn modelId="{6797840A-1047-4753-BC59-9325B4D7C2D4}" type="presParOf" srcId="{7B261B50-3BAA-466A-B078-03488EA74CD4}" destId="{08455AF8-0F35-4621-8242-1AAD6039212F}" srcOrd="0" destOrd="0" presId="urn:microsoft.com/office/officeart/2008/layout/NameandTitleOrganizationalChart"/>
    <dgm:cxn modelId="{B5E5EFF2-F936-4F8A-9D9D-A0E264A6D1E6}" type="presParOf" srcId="{08455AF8-0F35-4621-8242-1AAD6039212F}" destId="{4FC36D0E-6906-473E-8A71-DC5BEB34225F}" srcOrd="0" destOrd="0" presId="urn:microsoft.com/office/officeart/2008/layout/NameandTitleOrganizationalChart"/>
    <dgm:cxn modelId="{631E073F-54C4-4EEF-ABAA-416239369C8D}" type="presParOf" srcId="{08455AF8-0F35-4621-8242-1AAD6039212F}" destId="{1F3EF5E8-AAFF-4237-881D-07E4D4E403D5}" srcOrd="1" destOrd="0" presId="urn:microsoft.com/office/officeart/2008/layout/NameandTitleOrganizationalChart"/>
    <dgm:cxn modelId="{E9815EA4-FCA5-4EF0-A111-7777B154C7DC}" type="presParOf" srcId="{08455AF8-0F35-4621-8242-1AAD6039212F}" destId="{D37251C3-5328-453F-BC40-92BE74120A2D}" srcOrd="2" destOrd="0" presId="urn:microsoft.com/office/officeart/2008/layout/NameandTitleOrganizationalChart"/>
    <dgm:cxn modelId="{7F3604E5-E761-4DB2-8DDC-D21C67BBBED0}" type="presParOf" srcId="{7B261B50-3BAA-466A-B078-03488EA74CD4}" destId="{2A471C49-177C-400B-9FB7-C2E3A0EF90D2}" srcOrd="1" destOrd="0" presId="urn:microsoft.com/office/officeart/2008/layout/NameandTitleOrganizationalChart"/>
    <dgm:cxn modelId="{868BE122-3D76-4405-B33F-873483B400A1}" type="presParOf" srcId="{7B261B50-3BAA-466A-B078-03488EA74CD4}" destId="{35F51E62-EA48-466D-9E0C-53BD8A25D715}" srcOrd="2" destOrd="0" presId="urn:microsoft.com/office/officeart/2008/layout/NameandTitleOrganizationalChart"/>
    <dgm:cxn modelId="{37F63DE0-4C07-4D1F-9489-A369C8D77C14}" type="presParOf" srcId="{708FF3E6-2027-4D8F-804C-06ED5A36BD82}" destId="{DD81019A-B2E6-4F23-AB85-D0C2F705AAC3}" srcOrd="2" destOrd="0" presId="urn:microsoft.com/office/officeart/2008/layout/NameandTitleOrganizationalChart"/>
    <dgm:cxn modelId="{FBA185BB-4E5B-49CC-B289-AEEF5FC2F4BD}" type="presParOf" srcId="{708FF3E6-2027-4D8F-804C-06ED5A36BD82}" destId="{348C2C12-1ABD-4255-8E67-B39CFFD1A9CD}" srcOrd="3" destOrd="0" presId="urn:microsoft.com/office/officeart/2008/layout/NameandTitleOrganizationalChart"/>
    <dgm:cxn modelId="{5DF409EA-B08F-4095-B0DA-1C6E8145A8F5}" type="presParOf" srcId="{348C2C12-1ABD-4255-8E67-B39CFFD1A9CD}" destId="{BF89CD7C-89C4-4074-BC8B-C349BFF6FCC5}" srcOrd="0" destOrd="0" presId="urn:microsoft.com/office/officeart/2008/layout/NameandTitleOrganizationalChart"/>
    <dgm:cxn modelId="{BA2F0380-2052-423A-AEBE-CF2D79F199D4}" type="presParOf" srcId="{BF89CD7C-89C4-4074-BC8B-C349BFF6FCC5}" destId="{F41EBBAB-B7FE-4EB3-B343-E7DD2A049A87}" srcOrd="0" destOrd="0" presId="urn:microsoft.com/office/officeart/2008/layout/NameandTitleOrganizationalChart"/>
    <dgm:cxn modelId="{2661D66D-D680-4E61-8699-BB64129576F9}" type="presParOf" srcId="{BF89CD7C-89C4-4074-BC8B-C349BFF6FCC5}" destId="{D786D790-FEA9-4915-A6C5-3B1508509AF8}" srcOrd="1" destOrd="0" presId="urn:microsoft.com/office/officeart/2008/layout/NameandTitleOrganizationalChart"/>
    <dgm:cxn modelId="{FF8F80B2-1D04-4F1E-BDC2-4E6E5180431D}" type="presParOf" srcId="{BF89CD7C-89C4-4074-BC8B-C349BFF6FCC5}" destId="{1CABA8BD-792C-46F4-B613-3220B0FC31E2}" srcOrd="2" destOrd="0" presId="urn:microsoft.com/office/officeart/2008/layout/NameandTitleOrganizationalChart"/>
    <dgm:cxn modelId="{CE8669B4-7EB6-432E-B158-36BDD7FAB259}" type="presParOf" srcId="{348C2C12-1ABD-4255-8E67-B39CFFD1A9CD}" destId="{2CC0632B-0D31-43AC-945D-7C067BE64854}" srcOrd="1" destOrd="0" presId="urn:microsoft.com/office/officeart/2008/layout/NameandTitleOrganizationalChart"/>
    <dgm:cxn modelId="{679011BB-850A-487B-ABEC-B7D6F3B29891}" type="presParOf" srcId="{2CC0632B-0D31-43AC-945D-7C067BE64854}" destId="{940F3C29-F608-4C35-9340-492CAEC9184F}" srcOrd="0" destOrd="0" presId="urn:microsoft.com/office/officeart/2008/layout/NameandTitleOrganizationalChart"/>
    <dgm:cxn modelId="{3C9D8BFB-16B2-49C8-902A-DB237B3378D7}" type="presParOf" srcId="{2CC0632B-0D31-43AC-945D-7C067BE64854}" destId="{907FFA00-9948-4E0F-97B1-BBCF26D77A08}" srcOrd="1" destOrd="0" presId="urn:microsoft.com/office/officeart/2008/layout/NameandTitleOrganizationalChart"/>
    <dgm:cxn modelId="{413C3358-9CE8-4918-B5AF-2B31A72C568B}" type="presParOf" srcId="{907FFA00-9948-4E0F-97B1-BBCF26D77A08}" destId="{E8B888A0-2FB0-4E63-AA79-9852B2393AD0}" srcOrd="0" destOrd="0" presId="urn:microsoft.com/office/officeart/2008/layout/NameandTitleOrganizationalChart"/>
    <dgm:cxn modelId="{B332F34C-13D6-4FEE-83D2-30A7105657F9}" type="presParOf" srcId="{E8B888A0-2FB0-4E63-AA79-9852B2393AD0}" destId="{66F9BBA7-8399-48D3-86E4-DE0ABBB1FEAD}" srcOrd="0" destOrd="0" presId="urn:microsoft.com/office/officeart/2008/layout/NameandTitleOrganizationalChart"/>
    <dgm:cxn modelId="{C3D471D0-46F2-4D4D-BFD7-BE8BC0CFB597}" type="presParOf" srcId="{E8B888A0-2FB0-4E63-AA79-9852B2393AD0}" destId="{8797E6F0-8B64-44CB-998B-50B9F3646DF2}" srcOrd="1" destOrd="0" presId="urn:microsoft.com/office/officeart/2008/layout/NameandTitleOrganizationalChart"/>
    <dgm:cxn modelId="{2B5D8B2C-93C5-4046-AD20-E039EBAFEC7D}" type="presParOf" srcId="{E8B888A0-2FB0-4E63-AA79-9852B2393AD0}" destId="{33CFD61D-2EB2-436B-8A14-8B13F5C72E0C}" srcOrd="2" destOrd="0" presId="urn:microsoft.com/office/officeart/2008/layout/NameandTitleOrganizationalChart"/>
    <dgm:cxn modelId="{20E18040-8C07-466F-8A0F-33184C11E633}" type="presParOf" srcId="{907FFA00-9948-4E0F-97B1-BBCF26D77A08}" destId="{B5B7DDBE-ED32-4BBD-A2B1-D9C1CA7D8A5D}" srcOrd="1" destOrd="0" presId="urn:microsoft.com/office/officeart/2008/layout/NameandTitleOrganizationalChart"/>
    <dgm:cxn modelId="{037D5C62-DA29-4403-986C-29FD480EEC06}" type="presParOf" srcId="{907FFA00-9948-4E0F-97B1-BBCF26D77A08}" destId="{F9A542E6-5ECA-48A9-B610-0D064E1A6011}" srcOrd="2" destOrd="0" presId="urn:microsoft.com/office/officeart/2008/layout/NameandTitleOrganizationalChart"/>
    <dgm:cxn modelId="{4B2CAE21-258B-4163-B42D-37E540AE1257}" type="presParOf" srcId="{2CC0632B-0D31-43AC-945D-7C067BE64854}" destId="{6A801250-1713-40CF-BB1A-E6A30A5EA630}" srcOrd="2" destOrd="0" presId="urn:microsoft.com/office/officeart/2008/layout/NameandTitleOrganizationalChart"/>
    <dgm:cxn modelId="{64BBAA51-7469-4438-8C85-6EDF5BCCD8C0}" type="presParOf" srcId="{2CC0632B-0D31-43AC-945D-7C067BE64854}" destId="{83E27E4D-E881-4A27-8E01-018F181E9AFB}" srcOrd="3" destOrd="0" presId="urn:microsoft.com/office/officeart/2008/layout/NameandTitleOrganizationalChart"/>
    <dgm:cxn modelId="{09888AB2-0468-43C8-8DE0-CD3464D2332E}" type="presParOf" srcId="{83E27E4D-E881-4A27-8E01-018F181E9AFB}" destId="{D604F16D-FD97-47AE-9D38-A5CDCF0C2AD5}" srcOrd="0" destOrd="0" presId="urn:microsoft.com/office/officeart/2008/layout/NameandTitleOrganizationalChart"/>
    <dgm:cxn modelId="{CABAFBFD-3E3E-4B15-9AF8-011282AA17A8}" type="presParOf" srcId="{D604F16D-FD97-47AE-9D38-A5CDCF0C2AD5}" destId="{24932290-4552-4C69-ACC7-164BBCB133AA}" srcOrd="0" destOrd="0" presId="urn:microsoft.com/office/officeart/2008/layout/NameandTitleOrganizationalChart"/>
    <dgm:cxn modelId="{7EE08ABF-E78C-4C72-B708-2D69B6AE6A4F}" type="presParOf" srcId="{D604F16D-FD97-47AE-9D38-A5CDCF0C2AD5}" destId="{5AD90F69-82EC-41DD-AD33-3ECBA5B380C9}" srcOrd="1" destOrd="0" presId="urn:microsoft.com/office/officeart/2008/layout/NameandTitleOrganizationalChart"/>
    <dgm:cxn modelId="{92F82208-4897-463D-B703-6062F734EC3E}" type="presParOf" srcId="{D604F16D-FD97-47AE-9D38-A5CDCF0C2AD5}" destId="{935F8079-8E5F-4C21-9D5F-4ADED61B1F03}" srcOrd="2" destOrd="0" presId="urn:microsoft.com/office/officeart/2008/layout/NameandTitleOrganizationalChart"/>
    <dgm:cxn modelId="{6C24A309-F2C5-43D8-A2F5-B165FD3A3326}" type="presParOf" srcId="{83E27E4D-E881-4A27-8E01-018F181E9AFB}" destId="{6B603651-88A3-4DC0-AAAA-2F59DE12C85E}" srcOrd="1" destOrd="0" presId="urn:microsoft.com/office/officeart/2008/layout/NameandTitleOrganizationalChart"/>
    <dgm:cxn modelId="{083B49A7-309D-4164-BEF7-06E654D27116}" type="presParOf" srcId="{83E27E4D-E881-4A27-8E01-018F181E9AFB}" destId="{E51398C3-4568-48B3-8848-AC9EC3860065}" srcOrd="2" destOrd="0" presId="urn:microsoft.com/office/officeart/2008/layout/NameandTitleOrganizationalChart"/>
    <dgm:cxn modelId="{4B013771-81C5-4048-9826-97584B5D54D8}" type="presParOf" srcId="{2CC0632B-0D31-43AC-945D-7C067BE64854}" destId="{DF81813C-5885-4FE8-9A60-9A28CF750DBA}" srcOrd="4" destOrd="0" presId="urn:microsoft.com/office/officeart/2008/layout/NameandTitleOrganizationalChart"/>
    <dgm:cxn modelId="{AABDC92E-1F38-4B40-A2CE-51803EA5E997}" type="presParOf" srcId="{2CC0632B-0D31-43AC-945D-7C067BE64854}" destId="{D2A5349E-1095-4866-983D-D3D12B88A7E2}" srcOrd="5" destOrd="0" presId="urn:microsoft.com/office/officeart/2008/layout/NameandTitleOrganizationalChart"/>
    <dgm:cxn modelId="{9D07916F-473F-4666-A995-C2CA6DE608B5}" type="presParOf" srcId="{D2A5349E-1095-4866-983D-D3D12B88A7E2}" destId="{1C7734E5-27BB-4288-9B87-78C92B714855}" srcOrd="0" destOrd="0" presId="urn:microsoft.com/office/officeart/2008/layout/NameandTitleOrganizationalChart"/>
    <dgm:cxn modelId="{A26C5B55-4233-4CB0-973E-AA9157F5DDBF}" type="presParOf" srcId="{1C7734E5-27BB-4288-9B87-78C92B714855}" destId="{CDD5891A-518B-441B-A82B-7ECCB1C9A68E}" srcOrd="0" destOrd="0" presId="urn:microsoft.com/office/officeart/2008/layout/NameandTitleOrganizationalChart"/>
    <dgm:cxn modelId="{A27C82E4-FBCB-4997-AFF2-63A37F326C76}" type="presParOf" srcId="{1C7734E5-27BB-4288-9B87-78C92B714855}" destId="{8FCACA04-25F6-4870-BF99-9B3E2AA5B42F}" srcOrd="1" destOrd="0" presId="urn:microsoft.com/office/officeart/2008/layout/NameandTitleOrganizationalChart"/>
    <dgm:cxn modelId="{25CDD0CD-89C3-432F-A5A2-09F06E01EA14}" type="presParOf" srcId="{1C7734E5-27BB-4288-9B87-78C92B714855}" destId="{DF9FB135-1FCB-4A06-8507-441398F7F351}" srcOrd="2" destOrd="0" presId="urn:microsoft.com/office/officeart/2008/layout/NameandTitleOrganizationalChart"/>
    <dgm:cxn modelId="{8467EB28-69F4-4E7D-9D66-8029CC38E739}" type="presParOf" srcId="{D2A5349E-1095-4866-983D-D3D12B88A7E2}" destId="{2383B565-9121-4A47-B444-677FF68ABD4F}" srcOrd="1" destOrd="0" presId="urn:microsoft.com/office/officeart/2008/layout/NameandTitleOrganizationalChart"/>
    <dgm:cxn modelId="{F6E0B459-66D1-42DF-81FA-8F979BC4450B}" type="presParOf" srcId="{D2A5349E-1095-4866-983D-D3D12B88A7E2}" destId="{EB5281E9-BB6F-4C32-8EBA-E99EE9F69434}" srcOrd="2" destOrd="0" presId="urn:microsoft.com/office/officeart/2008/layout/NameandTitleOrganizationalChart"/>
    <dgm:cxn modelId="{4566C9C0-47AD-4094-8EB0-668783679694}" type="presParOf" srcId="{2CC0632B-0D31-43AC-945D-7C067BE64854}" destId="{C1079E7F-3457-4FB4-ADB3-D709080207B7}" srcOrd="6" destOrd="0" presId="urn:microsoft.com/office/officeart/2008/layout/NameandTitleOrganizationalChart"/>
    <dgm:cxn modelId="{7BCFFB49-0C9B-4DAC-9074-955750FF479B}" type="presParOf" srcId="{2CC0632B-0D31-43AC-945D-7C067BE64854}" destId="{84598868-5F6A-41EC-A136-0E7CDF961A67}" srcOrd="7" destOrd="0" presId="urn:microsoft.com/office/officeart/2008/layout/NameandTitleOrganizationalChart"/>
    <dgm:cxn modelId="{1D893DE9-BE3C-4F16-A396-68FC16C67E0A}" type="presParOf" srcId="{84598868-5F6A-41EC-A136-0E7CDF961A67}" destId="{C6CEE6ED-BB68-48B0-A204-C393C043E28B}" srcOrd="0" destOrd="0" presId="urn:microsoft.com/office/officeart/2008/layout/NameandTitleOrganizationalChart"/>
    <dgm:cxn modelId="{95167CB6-4507-43CB-86F3-5DA2E6D3DBAB}" type="presParOf" srcId="{C6CEE6ED-BB68-48B0-A204-C393C043E28B}" destId="{A8D7DB20-F7DD-40CE-910C-1228D6CE0E53}" srcOrd="0" destOrd="0" presId="urn:microsoft.com/office/officeart/2008/layout/NameandTitleOrganizationalChart"/>
    <dgm:cxn modelId="{BF46AD16-58BF-4DA8-B8DD-9F48B03CA0EF}" type="presParOf" srcId="{C6CEE6ED-BB68-48B0-A204-C393C043E28B}" destId="{F8E0BDBF-B3ED-477F-ABAC-4D420F528C5F}" srcOrd="1" destOrd="0" presId="urn:microsoft.com/office/officeart/2008/layout/NameandTitleOrganizationalChart"/>
    <dgm:cxn modelId="{451D62D8-BF49-4C48-9F47-BBCC65C16FD7}" type="presParOf" srcId="{C6CEE6ED-BB68-48B0-A204-C393C043E28B}" destId="{A4E6FE46-698F-4225-A0C5-E29E6EB785B8}" srcOrd="2" destOrd="0" presId="urn:microsoft.com/office/officeart/2008/layout/NameandTitleOrganizationalChart"/>
    <dgm:cxn modelId="{A98FA7C1-6EEB-46D9-9CF3-A56C45A083EB}" type="presParOf" srcId="{84598868-5F6A-41EC-A136-0E7CDF961A67}" destId="{4F19BA50-2A58-4398-AF90-45EC28F26BE4}" srcOrd="1" destOrd="0" presId="urn:microsoft.com/office/officeart/2008/layout/NameandTitleOrganizationalChart"/>
    <dgm:cxn modelId="{D295F7BF-8EC3-482C-8FBC-8C7053C1FF21}" type="presParOf" srcId="{84598868-5F6A-41EC-A136-0E7CDF961A67}" destId="{6A008481-D796-454D-8EFD-ABC0406DF282}" srcOrd="2" destOrd="0" presId="urn:microsoft.com/office/officeart/2008/layout/NameandTitleOrganizationalChart"/>
    <dgm:cxn modelId="{97A4CD98-9A4F-4731-8BC4-EF95D4C520CA}" type="presParOf" srcId="{348C2C12-1ABD-4255-8E67-B39CFFD1A9CD}" destId="{932798A2-F5DB-48AB-8520-B6D52B46AA9D}" srcOrd="2" destOrd="0" presId="urn:microsoft.com/office/officeart/2008/layout/NameandTitleOrganizationalChart"/>
    <dgm:cxn modelId="{305C78A0-782A-4857-A75A-3344B39B2224}" type="presParOf" srcId="{708FF3E6-2027-4D8F-804C-06ED5A36BD82}" destId="{22EC5E86-9397-48BE-8B64-DD41EAAB540F}" srcOrd="4" destOrd="0" presId="urn:microsoft.com/office/officeart/2008/layout/NameandTitleOrganizationalChart"/>
    <dgm:cxn modelId="{57AD2F1D-01A0-49B4-87F8-81F577715547}" type="presParOf" srcId="{708FF3E6-2027-4D8F-804C-06ED5A36BD82}" destId="{769EA25A-ED8D-4974-B37B-6C1EEB1467E2}" srcOrd="5" destOrd="0" presId="urn:microsoft.com/office/officeart/2008/layout/NameandTitleOrganizationalChart"/>
    <dgm:cxn modelId="{63535CEA-3D5D-4509-AE1E-1DE46C21AE18}" type="presParOf" srcId="{769EA25A-ED8D-4974-B37B-6C1EEB1467E2}" destId="{A4029FF3-A4DC-4008-BE95-3C20F608DE8E}" srcOrd="0" destOrd="0" presId="urn:microsoft.com/office/officeart/2008/layout/NameandTitleOrganizationalChart"/>
    <dgm:cxn modelId="{902C45D9-9E2E-4306-B7F7-8D6F4B0A3184}" type="presParOf" srcId="{A4029FF3-A4DC-4008-BE95-3C20F608DE8E}" destId="{C3A2CACE-30D1-4D49-AB79-BFB994E1944C}" srcOrd="0" destOrd="0" presId="urn:microsoft.com/office/officeart/2008/layout/NameandTitleOrganizationalChart"/>
    <dgm:cxn modelId="{AE2393A6-0A61-4014-9723-9D55C6C73D0E}" type="presParOf" srcId="{A4029FF3-A4DC-4008-BE95-3C20F608DE8E}" destId="{E42D80C5-DE03-4AE2-BD40-2934273DC9D1}" srcOrd="1" destOrd="0" presId="urn:microsoft.com/office/officeart/2008/layout/NameandTitleOrganizationalChart"/>
    <dgm:cxn modelId="{04B00B4C-618A-4FE3-A5DB-FDACF196D9A6}" type="presParOf" srcId="{A4029FF3-A4DC-4008-BE95-3C20F608DE8E}" destId="{8D74135B-8FC7-472A-BBA4-761B1E2C445E}" srcOrd="2" destOrd="0" presId="urn:microsoft.com/office/officeart/2008/layout/NameandTitleOrganizationalChart"/>
    <dgm:cxn modelId="{5BC508DE-09DF-452A-98B6-8464E0E9C2CD}" type="presParOf" srcId="{769EA25A-ED8D-4974-B37B-6C1EEB1467E2}" destId="{533BFE3F-46AE-49C6-91D7-C7DA63F05B06}" srcOrd="1" destOrd="0" presId="urn:microsoft.com/office/officeart/2008/layout/NameandTitleOrganizationalChart"/>
    <dgm:cxn modelId="{1DEB0263-5B10-41EB-9940-F1BA84C2A7F9}" type="presParOf" srcId="{769EA25A-ED8D-4974-B37B-6C1EEB1467E2}" destId="{629E8CCF-2127-45F4-9BCD-42F2F42B7FC6}" srcOrd="2" destOrd="0" presId="urn:microsoft.com/office/officeart/2008/layout/NameandTitleOrganizationalChart"/>
    <dgm:cxn modelId="{8CA230CB-F591-4908-B687-453101A6FF22}" type="presParOf" srcId="{16EDD78A-87AA-4E27-B4AE-77AD7EA47833}" destId="{8AB70862-A14C-4D01-9939-D913DF1960D3}" srcOrd="2" destOrd="0" presId="urn:microsoft.com/office/officeart/2008/layout/NameandTitleOrganizationalChart"/>
    <dgm:cxn modelId="{ED638B89-8537-4979-B879-CB618C9BB0C6}" type="presParOf" srcId="{BFF5E052-E81B-4656-833E-C9BF0963EFC0}" destId="{3DE8D481-30CD-4ED8-974A-BCBDD2B47128}" srcOrd="1" destOrd="0" presId="urn:microsoft.com/office/officeart/2008/layout/NameandTitleOrganizationalChart"/>
    <dgm:cxn modelId="{7E52F685-7970-47BC-9000-5E9C5B0D5C57}" type="presParOf" srcId="{3DE8D481-30CD-4ED8-974A-BCBDD2B47128}" destId="{6E0BB934-BAB6-48B8-8727-2721794CD2D5}" srcOrd="0" destOrd="0" presId="urn:microsoft.com/office/officeart/2008/layout/NameandTitleOrganizationalChart"/>
    <dgm:cxn modelId="{0EB8AFD7-B45A-4053-8242-387AA87B8007}" type="presParOf" srcId="{6E0BB934-BAB6-48B8-8727-2721794CD2D5}" destId="{74A462B3-9C6B-48ED-9CE4-52AEA384F5F5}" srcOrd="0" destOrd="0" presId="urn:microsoft.com/office/officeart/2008/layout/NameandTitleOrganizationalChart"/>
    <dgm:cxn modelId="{3104E24D-0D7A-41CA-BE27-AC9A97C3B82B}" type="presParOf" srcId="{6E0BB934-BAB6-48B8-8727-2721794CD2D5}" destId="{5938272E-4150-4005-829D-FB711628A9BC}" srcOrd="1" destOrd="0" presId="urn:microsoft.com/office/officeart/2008/layout/NameandTitleOrganizationalChart"/>
    <dgm:cxn modelId="{6467605D-7819-4F51-B905-21CE9E7454CF}" type="presParOf" srcId="{6E0BB934-BAB6-48B8-8727-2721794CD2D5}" destId="{F6F658DD-9DD3-45E8-889C-FE57A9A0EC27}" srcOrd="2" destOrd="0" presId="urn:microsoft.com/office/officeart/2008/layout/NameandTitleOrganizationalChart"/>
    <dgm:cxn modelId="{CD9EF091-3747-420B-A103-0BB72ED33464}" type="presParOf" srcId="{3DE8D481-30CD-4ED8-974A-BCBDD2B47128}" destId="{EF146252-5AEC-47FE-AF84-7CA123523924}" srcOrd="1" destOrd="0" presId="urn:microsoft.com/office/officeart/2008/layout/NameandTitleOrganizationalChart"/>
    <dgm:cxn modelId="{E93FC5FB-B6EE-4F10-80B5-0A74487B5ED3}" type="presParOf" srcId="{3DE8D481-30CD-4ED8-974A-BCBDD2B47128}" destId="{CB782952-1C55-4C3E-8B9B-2636C8137146}"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0CA0B9-B6A3-46AA-82C2-725775E88FE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7C7FBD0B-7F0B-4FCD-9970-446631642864}">
      <dgm:prSet phldrT="[Text]" custT="1"/>
      <dgm:spPr>
        <a:solidFill>
          <a:srgbClr val="00B050"/>
        </a:solidFill>
      </dgm:spPr>
      <dgm:t>
        <a:bodyPr/>
        <a:lstStyle/>
        <a:p>
          <a:r>
            <a:rPr lang="en-GB" sz="1050">
              <a:latin typeface="Lato Light" panose="020F0502020204030203" pitchFamily="34" charset="0"/>
              <a:ea typeface="Lato Light" panose="020F0502020204030203" pitchFamily="34" charset="0"/>
              <a:cs typeface="Lato Light" panose="020F0502020204030203" pitchFamily="34" charset="0"/>
            </a:rPr>
            <a:t>Important </a:t>
          </a:r>
        </a:p>
      </dgm:t>
    </dgm:pt>
    <dgm:pt modelId="{9CF1C545-F7EE-4C81-B2E2-8A8A6B0EF6AC}" type="parTrans" cxnId="{E051674A-755F-43A3-ABFC-0DE08075DA64}">
      <dgm:prSet/>
      <dgm:spPr/>
      <dgm:t>
        <a:bodyPr/>
        <a:lstStyle/>
        <a:p>
          <a:endParaRPr lang="en-GB" sz="3200">
            <a:latin typeface="Lato Light" panose="020F0502020204030203" pitchFamily="34" charset="0"/>
            <a:ea typeface="Lato Light" panose="020F0502020204030203" pitchFamily="34" charset="0"/>
            <a:cs typeface="Lato Light" panose="020F0502020204030203" pitchFamily="34" charset="0"/>
          </a:endParaRPr>
        </a:p>
      </dgm:t>
    </dgm:pt>
    <dgm:pt modelId="{A91BE89A-E499-4037-905C-809C0BD63327}" type="sibTrans" cxnId="{E051674A-755F-43A3-ABFC-0DE08075DA64}">
      <dgm:prSet/>
      <dgm:spPr/>
      <dgm:t>
        <a:bodyPr/>
        <a:lstStyle/>
        <a:p>
          <a:endParaRPr lang="en-GB" sz="3200">
            <a:latin typeface="Lato Light" panose="020F0502020204030203" pitchFamily="34" charset="0"/>
            <a:ea typeface="Lato Light" panose="020F0502020204030203" pitchFamily="34" charset="0"/>
            <a:cs typeface="Lato Light" panose="020F0502020204030203" pitchFamily="34" charset="0"/>
          </a:endParaRPr>
        </a:p>
      </dgm:t>
    </dgm:pt>
    <dgm:pt modelId="{A45419FB-56C0-42B0-A30C-124A4BE32868}">
      <dgm:prSet phldrT="[Text]" custT="1"/>
      <dgm:spPr>
        <a:solidFill>
          <a:schemeClr val="accent5"/>
        </a:solidFill>
      </dgm:spPr>
      <dgm:t>
        <a:bodyPr/>
        <a:lstStyle/>
        <a:p>
          <a:r>
            <a:rPr lang="en-GB" sz="1050">
              <a:solidFill>
                <a:schemeClr val="tx1"/>
              </a:solidFill>
              <a:latin typeface="Lato Light" panose="020F0502020204030203" pitchFamily="34" charset="0"/>
              <a:ea typeface="Lato Light" panose="020F0502020204030203" pitchFamily="34" charset="0"/>
              <a:cs typeface="Lato Light" panose="020F0502020204030203" pitchFamily="34" charset="0"/>
            </a:rPr>
            <a:t>Moderately Important</a:t>
          </a:r>
        </a:p>
      </dgm:t>
    </dgm:pt>
    <dgm:pt modelId="{A9C02F13-95CF-4822-BB9D-BA83D724C8ED}" type="parTrans" cxnId="{21841397-396D-421E-BDE7-B67B274995BF}">
      <dgm:prSet/>
      <dgm:spPr/>
      <dgm:t>
        <a:bodyPr/>
        <a:lstStyle/>
        <a:p>
          <a:endParaRPr lang="en-GB" sz="3200">
            <a:latin typeface="Lato Light" panose="020F0502020204030203" pitchFamily="34" charset="0"/>
            <a:ea typeface="Lato Light" panose="020F0502020204030203" pitchFamily="34" charset="0"/>
            <a:cs typeface="Lato Light" panose="020F0502020204030203" pitchFamily="34" charset="0"/>
          </a:endParaRPr>
        </a:p>
      </dgm:t>
    </dgm:pt>
    <dgm:pt modelId="{E1054875-2E0C-4C9E-85B3-FF653C23A8BE}" type="sibTrans" cxnId="{21841397-396D-421E-BDE7-B67B274995BF}">
      <dgm:prSet/>
      <dgm:spPr/>
      <dgm:t>
        <a:bodyPr/>
        <a:lstStyle/>
        <a:p>
          <a:endParaRPr lang="en-GB" sz="3200">
            <a:latin typeface="Lato Light" panose="020F0502020204030203" pitchFamily="34" charset="0"/>
            <a:ea typeface="Lato Light" panose="020F0502020204030203" pitchFamily="34" charset="0"/>
            <a:cs typeface="Lato Light" panose="020F0502020204030203" pitchFamily="34" charset="0"/>
          </a:endParaRPr>
        </a:p>
      </dgm:t>
    </dgm:pt>
    <dgm:pt modelId="{CD16D812-76AC-4698-AFDC-A736841CBAB4}">
      <dgm:prSet phldrT="[Text]" custT="1"/>
      <dgm:spPr>
        <a:solidFill>
          <a:srgbClr val="FF0000"/>
        </a:solidFill>
      </dgm:spPr>
      <dgm:t>
        <a:bodyPr/>
        <a:lstStyle/>
        <a:p>
          <a:r>
            <a:rPr lang="en-GB" sz="1050">
              <a:latin typeface="Lato Light" panose="020F0502020204030203" pitchFamily="34" charset="0"/>
              <a:ea typeface="Lato Light" panose="020F0502020204030203" pitchFamily="34" charset="0"/>
              <a:cs typeface="Lato Light" panose="020F0502020204030203" pitchFamily="34" charset="0"/>
            </a:rPr>
            <a:t>Relatively Low</a:t>
          </a:r>
        </a:p>
      </dgm:t>
    </dgm:pt>
    <dgm:pt modelId="{BDAED45F-5154-4F5B-A49E-B4756C9B757C}" type="parTrans" cxnId="{4AE3E832-5FA2-4DF7-B51C-D5C838985E2E}">
      <dgm:prSet/>
      <dgm:spPr/>
      <dgm:t>
        <a:bodyPr/>
        <a:lstStyle/>
        <a:p>
          <a:endParaRPr lang="en-GB" sz="3200">
            <a:latin typeface="Lato Light" panose="020F0502020204030203" pitchFamily="34" charset="0"/>
            <a:ea typeface="Lato Light" panose="020F0502020204030203" pitchFamily="34" charset="0"/>
            <a:cs typeface="Lato Light" panose="020F0502020204030203" pitchFamily="34" charset="0"/>
          </a:endParaRPr>
        </a:p>
      </dgm:t>
    </dgm:pt>
    <dgm:pt modelId="{998670C8-1C08-4712-B157-9478171B4091}" type="sibTrans" cxnId="{4AE3E832-5FA2-4DF7-B51C-D5C838985E2E}">
      <dgm:prSet/>
      <dgm:spPr/>
      <dgm:t>
        <a:bodyPr/>
        <a:lstStyle/>
        <a:p>
          <a:endParaRPr lang="en-GB" sz="3200">
            <a:latin typeface="Lato Light" panose="020F0502020204030203" pitchFamily="34" charset="0"/>
            <a:ea typeface="Lato Light" panose="020F0502020204030203" pitchFamily="34" charset="0"/>
            <a:cs typeface="Lato Light" panose="020F0502020204030203" pitchFamily="34" charset="0"/>
          </a:endParaRPr>
        </a:p>
      </dgm:t>
    </dgm:pt>
    <dgm:pt modelId="{732E261F-FB56-47A6-AF11-B389806B2DBB}" type="pres">
      <dgm:prSet presAssocID="{340CA0B9-B6A3-46AA-82C2-725775E88FE0}" presName="linear" presStyleCnt="0">
        <dgm:presLayoutVars>
          <dgm:dir/>
          <dgm:animLvl val="lvl"/>
          <dgm:resizeHandles val="exact"/>
        </dgm:presLayoutVars>
      </dgm:prSet>
      <dgm:spPr/>
    </dgm:pt>
    <dgm:pt modelId="{C04474D6-CD47-4F08-909B-7B1A629FE7DB}" type="pres">
      <dgm:prSet presAssocID="{7C7FBD0B-7F0B-4FCD-9970-446631642864}" presName="parentLin" presStyleCnt="0"/>
      <dgm:spPr/>
    </dgm:pt>
    <dgm:pt modelId="{B0C9AEF1-F257-4C24-A380-A841838CF9CA}" type="pres">
      <dgm:prSet presAssocID="{7C7FBD0B-7F0B-4FCD-9970-446631642864}" presName="parentLeftMargin" presStyleLbl="node1" presStyleIdx="0" presStyleCnt="3"/>
      <dgm:spPr/>
    </dgm:pt>
    <dgm:pt modelId="{FC4AB2B1-B7B0-4352-87DA-B895F4BFA9D1}" type="pres">
      <dgm:prSet presAssocID="{7C7FBD0B-7F0B-4FCD-9970-446631642864}" presName="parentText" presStyleLbl="node1" presStyleIdx="0" presStyleCnt="3">
        <dgm:presLayoutVars>
          <dgm:chMax val="0"/>
          <dgm:bulletEnabled val="1"/>
        </dgm:presLayoutVars>
      </dgm:prSet>
      <dgm:spPr/>
    </dgm:pt>
    <dgm:pt modelId="{09E335AB-AE42-4BA5-9EC3-81B32BBA4056}" type="pres">
      <dgm:prSet presAssocID="{7C7FBD0B-7F0B-4FCD-9970-446631642864}" presName="negativeSpace" presStyleCnt="0"/>
      <dgm:spPr/>
    </dgm:pt>
    <dgm:pt modelId="{30147A9D-F405-4891-A708-4D2B09F79478}" type="pres">
      <dgm:prSet presAssocID="{7C7FBD0B-7F0B-4FCD-9970-446631642864}" presName="childText" presStyleLbl="conFgAcc1" presStyleIdx="0" presStyleCnt="3">
        <dgm:presLayoutVars>
          <dgm:bulletEnabled val="1"/>
        </dgm:presLayoutVars>
      </dgm:prSet>
      <dgm:spPr/>
    </dgm:pt>
    <dgm:pt modelId="{2471C423-208C-4095-8EAD-4BF7DA722E3B}" type="pres">
      <dgm:prSet presAssocID="{A91BE89A-E499-4037-905C-809C0BD63327}" presName="spaceBetweenRectangles" presStyleCnt="0"/>
      <dgm:spPr/>
    </dgm:pt>
    <dgm:pt modelId="{DF2D7147-DE3E-4606-86E8-22C83C91E4D2}" type="pres">
      <dgm:prSet presAssocID="{A45419FB-56C0-42B0-A30C-124A4BE32868}" presName="parentLin" presStyleCnt="0"/>
      <dgm:spPr/>
    </dgm:pt>
    <dgm:pt modelId="{2CD8B678-2676-454F-975C-36E6F032651F}" type="pres">
      <dgm:prSet presAssocID="{A45419FB-56C0-42B0-A30C-124A4BE32868}" presName="parentLeftMargin" presStyleLbl="node1" presStyleIdx="0" presStyleCnt="3"/>
      <dgm:spPr/>
    </dgm:pt>
    <dgm:pt modelId="{7D919C49-ED7C-4FE7-9338-8FA09B713918}" type="pres">
      <dgm:prSet presAssocID="{A45419FB-56C0-42B0-A30C-124A4BE32868}" presName="parentText" presStyleLbl="node1" presStyleIdx="1" presStyleCnt="3">
        <dgm:presLayoutVars>
          <dgm:chMax val="0"/>
          <dgm:bulletEnabled val="1"/>
        </dgm:presLayoutVars>
      </dgm:prSet>
      <dgm:spPr/>
    </dgm:pt>
    <dgm:pt modelId="{E3AD83B2-EB99-4CD0-AFA7-4E5294F9A3E4}" type="pres">
      <dgm:prSet presAssocID="{A45419FB-56C0-42B0-A30C-124A4BE32868}" presName="negativeSpace" presStyleCnt="0"/>
      <dgm:spPr/>
    </dgm:pt>
    <dgm:pt modelId="{F4C399D8-21C3-455B-8DE3-A022ADD9237C}" type="pres">
      <dgm:prSet presAssocID="{A45419FB-56C0-42B0-A30C-124A4BE32868}" presName="childText" presStyleLbl="conFgAcc1" presStyleIdx="1" presStyleCnt="3" custLinFactNeighborX="564">
        <dgm:presLayoutVars>
          <dgm:bulletEnabled val="1"/>
        </dgm:presLayoutVars>
      </dgm:prSet>
      <dgm:spPr/>
    </dgm:pt>
    <dgm:pt modelId="{C3C24211-651C-4876-8780-62B587723063}" type="pres">
      <dgm:prSet presAssocID="{E1054875-2E0C-4C9E-85B3-FF653C23A8BE}" presName="spaceBetweenRectangles" presStyleCnt="0"/>
      <dgm:spPr/>
    </dgm:pt>
    <dgm:pt modelId="{DB6F34A0-3E42-43C8-A5B4-881A33689501}" type="pres">
      <dgm:prSet presAssocID="{CD16D812-76AC-4698-AFDC-A736841CBAB4}" presName="parentLin" presStyleCnt="0"/>
      <dgm:spPr/>
    </dgm:pt>
    <dgm:pt modelId="{B248C6B0-533D-46B4-ADDD-6D98B277F420}" type="pres">
      <dgm:prSet presAssocID="{CD16D812-76AC-4698-AFDC-A736841CBAB4}" presName="parentLeftMargin" presStyleLbl="node1" presStyleIdx="1" presStyleCnt="3"/>
      <dgm:spPr/>
    </dgm:pt>
    <dgm:pt modelId="{428FE583-F591-4D6D-9923-5047F7478AF4}" type="pres">
      <dgm:prSet presAssocID="{CD16D812-76AC-4698-AFDC-A736841CBAB4}" presName="parentText" presStyleLbl="node1" presStyleIdx="2" presStyleCnt="3">
        <dgm:presLayoutVars>
          <dgm:chMax val="0"/>
          <dgm:bulletEnabled val="1"/>
        </dgm:presLayoutVars>
      </dgm:prSet>
      <dgm:spPr/>
    </dgm:pt>
    <dgm:pt modelId="{60251391-BCAF-4EFE-83C0-7AF435142B22}" type="pres">
      <dgm:prSet presAssocID="{CD16D812-76AC-4698-AFDC-A736841CBAB4}" presName="negativeSpace" presStyleCnt="0"/>
      <dgm:spPr/>
    </dgm:pt>
    <dgm:pt modelId="{C72D1B72-7C58-4631-8656-FF1020C1CFBF}" type="pres">
      <dgm:prSet presAssocID="{CD16D812-76AC-4698-AFDC-A736841CBAB4}" presName="childText" presStyleLbl="conFgAcc1" presStyleIdx="2" presStyleCnt="3">
        <dgm:presLayoutVars>
          <dgm:bulletEnabled val="1"/>
        </dgm:presLayoutVars>
      </dgm:prSet>
      <dgm:spPr/>
    </dgm:pt>
  </dgm:ptLst>
  <dgm:cxnLst>
    <dgm:cxn modelId="{53ACBB2D-2D49-40A4-B531-93D574A0B192}" type="presOf" srcId="{CD16D812-76AC-4698-AFDC-A736841CBAB4}" destId="{B248C6B0-533D-46B4-ADDD-6D98B277F420}" srcOrd="0" destOrd="0" presId="urn:microsoft.com/office/officeart/2005/8/layout/list1"/>
    <dgm:cxn modelId="{4AE3E832-5FA2-4DF7-B51C-D5C838985E2E}" srcId="{340CA0B9-B6A3-46AA-82C2-725775E88FE0}" destId="{CD16D812-76AC-4698-AFDC-A736841CBAB4}" srcOrd="2" destOrd="0" parTransId="{BDAED45F-5154-4F5B-A49E-B4756C9B757C}" sibTransId="{998670C8-1C08-4712-B157-9478171B4091}"/>
    <dgm:cxn modelId="{19E89741-5176-44F8-9FCE-357502E3DBAF}" type="presOf" srcId="{7C7FBD0B-7F0B-4FCD-9970-446631642864}" destId="{B0C9AEF1-F257-4C24-A380-A841838CF9CA}" srcOrd="0" destOrd="0" presId="urn:microsoft.com/office/officeart/2005/8/layout/list1"/>
    <dgm:cxn modelId="{E051674A-755F-43A3-ABFC-0DE08075DA64}" srcId="{340CA0B9-B6A3-46AA-82C2-725775E88FE0}" destId="{7C7FBD0B-7F0B-4FCD-9970-446631642864}" srcOrd="0" destOrd="0" parTransId="{9CF1C545-F7EE-4C81-B2E2-8A8A6B0EF6AC}" sibTransId="{A91BE89A-E499-4037-905C-809C0BD63327}"/>
    <dgm:cxn modelId="{A367904D-36BA-43E8-80BF-1B2CB0D1F63F}" type="presOf" srcId="{A45419FB-56C0-42B0-A30C-124A4BE32868}" destId="{2CD8B678-2676-454F-975C-36E6F032651F}" srcOrd="0" destOrd="0" presId="urn:microsoft.com/office/officeart/2005/8/layout/list1"/>
    <dgm:cxn modelId="{21841397-396D-421E-BDE7-B67B274995BF}" srcId="{340CA0B9-B6A3-46AA-82C2-725775E88FE0}" destId="{A45419FB-56C0-42B0-A30C-124A4BE32868}" srcOrd="1" destOrd="0" parTransId="{A9C02F13-95CF-4822-BB9D-BA83D724C8ED}" sibTransId="{E1054875-2E0C-4C9E-85B3-FF653C23A8BE}"/>
    <dgm:cxn modelId="{C7232C98-2773-41CC-A74E-78DDEF586D58}" type="presOf" srcId="{CD16D812-76AC-4698-AFDC-A736841CBAB4}" destId="{428FE583-F591-4D6D-9923-5047F7478AF4}" srcOrd="1" destOrd="0" presId="urn:microsoft.com/office/officeart/2005/8/layout/list1"/>
    <dgm:cxn modelId="{BB4A7BA2-FF7C-435C-8AC6-E251205256A6}" type="presOf" srcId="{A45419FB-56C0-42B0-A30C-124A4BE32868}" destId="{7D919C49-ED7C-4FE7-9338-8FA09B713918}" srcOrd="1" destOrd="0" presId="urn:microsoft.com/office/officeart/2005/8/layout/list1"/>
    <dgm:cxn modelId="{0399BFC7-AA27-469B-B59C-09353B51C498}" type="presOf" srcId="{7C7FBD0B-7F0B-4FCD-9970-446631642864}" destId="{FC4AB2B1-B7B0-4352-87DA-B895F4BFA9D1}" srcOrd="1" destOrd="0" presId="urn:microsoft.com/office/officeart/2005/8/layout/list1"/>
    <dgm:cxn modelId="{E5AA9FFC-4CB7-40F6-88DB-4352FE58F058}" type="presOf" srcId="{340CA0B9-B6A3-46AA-82C2-725775E88FE0}" destId="{732E261F-FB56-47A6-AF11-B389806B2DBB}" srcOrd="0" destOrd="0" presId="urn:microsoft.com/office/officeart/2005/8/layout/list1"/>
    <dgm:cxn modelId="{2955991B-29B7-4794-841C-CD22ABA1272D}" type="presParOf" srcId="{732E261F-FB56-47A6-AF11-B389806B2DBB}" destId="{C04474D6-CD47-4F08-909B-7B1A629FE7DB}" srcOrd="0" destOrd="0" presId="urn:microsoft.com/office/officeart/2005/8/layout/list1"/>
    <dgm:cxn modelId="{54DC4E1F-A73D-41B7-9681-4B423C5F507F}" type="presParOf" srcId="{C04474D6-CD47-4F08-909B-7B1A629FE7DB}" destId="{B0C9AEF1-F257-4C24-A380-A841838CF9CA}" srcOrd="0" destOrd="0" presId="urn:microsoft.com/office/officeart/2005/8/layout/list1"/>
    <dgm:cxn modelId="{12B8995C-D570-4105-AC71-2F6BB532BD91}" type="presParOf" srcId="{C04474D6-CD47-4F08-909B-7B1A629FE7DB}" destId="{FC4AB2B1-B7B0-4352-87DA-B895F4BFA9D1}" srcOrd="1" destOrd="0" presId="urn:microsoft.com/office/officeart/2005/8/layout/list1"/>
    <dgm:cxn modelId="{8F4E8182-BD5B-4507-A2A6-D160FA08BD4C}" type="presParOf" srcId="{732E261F-FB56-47A6-AF11-B389806B2DBB}" destId="{09E335AB-AE42-4BA5-9EC3-81B32BBA4056}" srcOrd="1" destOrd="0" presId="urn:microsoft.com/office/officeart/2005/8/layout/list1"/>
    <dgm:cxn modelId="{8A01DBB3-4582-4ACD-8391-9F41ADBCF6DF}" type="presParOf" srcId="{732E261F-FB56-47A6-AF11-B389806B2DBB}" destId="{30147A9D-F405-4891-A708-4D2B09F79478}" srcOrd="2" destOrd="0" presId="urn:microsoft.com/office/officeart/2005/8/layout/list1"/>
    <dgm:cxn modelId="{36B962B6-B7BF-452C-970A-EB129A4F08F7}" type="presParOf" srcId="{732E261F-FB56-47A6-AF11-B389806B2DBB}" destId="{2471C423-208C-4095-8EAD-4BF7DA722E3B}" srcOrd="3" destOrd="0" presId="urn:microsoft.com/office/officeart/2005/8/layout/list1"/>
    <dgm:cxn modelId="{EACAE040-C569-4B2A-9332-6123EEDCFFEE}" type="presParOf" srcId="{732E261F-FB56-47A6-AF11-B389806B2DBB}" destId="{DF2D7147-DE3E-4606-86E8-22C83C91E4D2}" srcOrd="4" destOrd="0" presId="urn:microsoft.com/office/officeart/2005/8/layout/list1"/>
    <dgm:cxn modelId="{52D699D0-45AD-4ADF-A281-1083CC030D9A}" type="presParOf" srcId="{DF2D7147-DE3E-4606-86E8-22C83C91E4D2}" destId="{2CD8B678-2676-454F-975C-36E6F032651F}" srcOrd="0" destOrd="0" presId="urn:microsoft.com/office/officeart/2005/8/layout/list1"/>
    <dgm:cxn modelId="{87E385D8-3BDC-46AF-8D5A-29D8DCE966FE}" type="presParOf" srcId="{DF2D7147-DE3E-4606-86E8-22C83C91E4D2}" destId="{7D919C49-ED7C-4FE7-9338-8FA09B713918}" srcOrd="1" destOrd="0" presId="urn:microsoft.com/office/officeart/2005/8/layout/list1"/>
    <dgm:cxn modelId="{AB4BAA14-4209-437C-AC3A-241F7E43C33B}" type="presParOf" srcId="{732E261F-FB56-47A6-AF11-B389806B2DBB}" destId="{E3AD83B2-EB99-4CD0-AFA7-4E5294F9A3E4}" srcOrd="5" destOrd="0" presId="urn:microsoft.com/office/officeart/2005/8/layout/list1"/>
    <dgm:cxn modelId="{E0A991D9-8538-4B7D-A09B-33960404DA10}" type="presParOf" srcId="{732E261F-FB56-47A6-AF11-B389806B2DBB}" destId="{F4C399D8-21C3-455B-8DE3-A022ADD9237C}" srcOrd="6" destOrd="0" presId="urn:microsoft.com/office/officeart/2005/8/layout/list1"/>
    <dgm:cxn modelId="{16FEBA9F-9852-4FB7-AC96-A3B567D97C82}" type="presParOf" srcId="{732E261F-FB56-47A6-AF11-B389806B2DBB}" destId="{C3C24211-651C-4876-8780-62B587723063}" srcOrd="7" destOrd="0" presId="urn:microsoft.com/office/officeart/2005/8/layout/list1"/>
    <dgm:cxn modelId="{BC1E3934-5C88-40A2-B366-5781C1F52EAD}" type="presParOf" srcId="{732E261F-FB56-47A6-AF11-B389806B2DBB}" destId="{DB6F34A0-3E42-43C8-A5B4-881A33689501}" srcOrd="8" destOrd="0" presId="urn:microsoft.com/office/officeart/2005/8/layout/list1"/>
    <dgm:cxn modelId="{AC386279-B1E8-4C6C-A474-D552A4BC861D}" type="presParOf" srcId="{DB6F34A0-3E42-43C8-A5B4-881A33689501}" destId="{B248C6B0-533D-46B4-ADDD-6D98B277F420}" srcOrd="0" destOrd="0" presId="urn:microsoft.com/office/officeart/2005/8/layout/list1"/>
    <dgm:cxn modelId="{BF6486F9-0CCF-43A8-B575-1B4FCE508508}" type="presParOf" srcId="{DB6F34A0-3E42-43C8-A5B4-881A33689501}" destId="{428FE583-F591-4D6D-9923-5047F7478AF4}" srcOrd="1" destOrd="0" presId="urn:microsoft.com/office/officeart/2005/8/layout/list1"/>
    <dgm:cxn modelId="{BDB7AF48-1FF2-4D91-9C3B-DF90CBE1C51D}" type="presParOf" srcId="{732E261F-FB56-47A6-AF11-B389806B2DBB}" destId="{60251391-BCAF-4EFE-83C0-7AF435142B22}" srcOrd="9" destOrd="0" presId="urn:microsoft.com/office/officeart/2005/8/layout/list1"/>
    <dgm:cxn modelId="{54077D40-40B0-4936-8DE8-D0C1ADE41B15}" type="presParOf" srcId="{732E261F-FB56-47A6-AF11-B389806B2DBB}" destId="{C72D1B72-7C58-4631-8656-FF1020C1CFBF}"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1C7D0C-74A3-4BC9-BCB0-FF04F205291F}" type="doc">
      <dgm:prSet loTypeId="urn:microsoft.com/office/officeart/2005/8/layout/pyramid1" loCatId="pyramid" qsTypeId="urn:microsoft.com/office/officeart/2005/8/quickstyle/simple1" qsCatId="simple" csTypeId="urn:microsoft.com/office/officeart/2005/8/colors/accent1_2" csCatId="accent1" phldr="1"/>
      <dgm:spPr/>
    </dgm:pt>
    <dgm:pt modelId="{7C06FF73-1ACA-4EAA-89D7-CB58224177ED}">
      <dgm:prSet phldrT="[Text]" phldr="1"/>
      <dgm:spPr>
        <a:solidFill>
          <a:srgbClr val="3984A3"/>
        </a:solidFill>
      </dgm:spPr>
      <dgm:t>
        <a:bodyPr/>
        <a:lstStyle/>
        <a:p>
          <a:endParaRPr lang="en-GB" dirty="0">
            <a:noFill/>
          </a:endParaRPr>
        </a:p>
      </dgm:t>
    </dgm:pt>
    <dgm:pt modelId="{2FCE07A8-0D6F-4120-9111-D6B13065EC7A}" type="parTrans" cxnId="{A453EE1A-7056-42B7-8D35-B3CF186D546E}">
      <dgm:prSet/>
      <dgm:spPr/>
      <dgm:t>
        <a:bodyPr/>
        <a:lstStyle/>
        <a:p>
          <a:endParaRPr lang="en-GB"/>
        </a:p>
      </dgm:t>
    </dgm:pt>
    <dgm:pt modelId="{0CC54787-F715-44E2-87A5-39A8D8783085}" type="sibTrans" cxnId="{A453EE1A-7056-42B7-8D35-B3CF186D546E}">
      <dgm:prSet/>
      <dgm:spPr/>
      <dgm:t>
        <a:bodyPr/>
        <a:lstStyle/>
        <a:p>
          <a:endParaRPr lang="en-GB"/>
        </a:p>
      </dgm:t>
    </dgm:pt>
    <dgm:pt modelId="{4E168E3A-B79C-44B5-AD8A-10B6DCD3055E}">
      <dgm:prSet phldrT="[Text]" phldr="1"/>
      <dgm:spPr>
        <a:solidFill>
          <a:schemeClr val="accent2"/>
        </a:solidFill>
      </dgm:spPr>
      <dgm:t>
        <a:bodyPr/>
        <a:lstStyle/>
        <a:p>
          <a:endParaRPr lang="en-GB" dirty="0">
            <a:noFill/>
          </a:endParaRPr>
        </a:p>
      </dgm:t>
    </dgm:pt>
    <dgm:pt modelId="{03A3AEC0-07EB-4678-B1D6-83D7C714990E}" type="parTrans" cxnId="{BEED0F66-E4CD-401D-9D21-B6FD5DEFA6E7}">
      <dgm:prSet/>
      <dgm:spPr/>
      <dgm:t>
        <a:bodyPr/>
        <a:lstStyle/>
        <a:p>
          <a:endParaRPr lang="en-GB"/>
        </a:p>
      </dgm:t>
    </dgm:pt>
    <dgm:pt modelId="{65801E28-3C90-4CD1-9210-2127A122BD3C}" type="sibTrans" cxnId="{BEED0F66-E4CD-401D-9D21-B6FD5DEFA6E7}">
      <dgm:prSet/>
      <dgm:spPr/>
      <dgm:t>
        <a:bodyPr/>
        <a:lstStyle/>
        <a:p>
          <a:endParaRPr lang="en-GB"/>
        </a:p>
      </dgm:t>
    </dgm:pt>
    <dgm:pt modelId="{BAF545B3-489B-41A1-A10B-048C86AF1C71}">
      <dgm:prSet phldrT="[Text]" phldr="1"/>
      <dgm:spPr>
        <a:solidFill>
          <a:schemeClr val="accent6"/>
        </a:solidFill>
      </dgm:spPr>
      <dgm:t>
        <a:bodyPr/>
        <a:lstStyle/>
        <a:p>
          <a:endParaRPr lang="en-GB" dirty="0">
            <a:noFill/>
          </a:endParaRPr>
        </a:p>
      </dgm:t>
    </dgm:pt>
    <dgm:pt modelId="{E7AD4230-A27A-40F3-8256-74467E459434}" type="parTrans" cxnId="{B34F5A6A-4A98-42D2-A644-762E51E44C3A}">
      <dgm:prSet/>
      <dgm:spPr/>
      <dgm:t>
        <a:bodyPr/>
        <a:lstStyle/>
        <a:p>
          <a:endParaRPr lang="en-GB"/>
        </a:p>
      </dgm:t>
    </dgm:pt>
    <dgm:pt modelId="{7AC8D6C8-181A-4200-B2AB-58CD564839DB}" type="sibTrans" cxnId="{B34F5A6A-4A98-42D2-A644-762E51E44C3A}">
      <dgm:prSet/>
      <dgm:spPr/>
      <dgm:t>
        <a:bodyPr/>
        <a:lstStyle/>
        <a:p>
          <a:endParaRPr lang="en-GB"/>
        </a:p>
      </dgm:t>
    </dgm:pt>
    <dgm:pt modelId="{609A11B3-7105-4F91-987B-56703FDC2641}" type="pres">
      <dgm:prSet presAssocID="{F51C7D0C-74A3-4BC9-BCB0-FF04F205291F}" presName="Name0" presStyleCnt="0">
        <dgm:presLayoutVars>
          <dgm:dir/>
          <dgm:animLvl val="lvl"/>
          <dgm:resizeHandles val="exact"/>
        </dgm:presLayoutVars>
      </dgm:prSet>
      <dgm:spPr/>
    </dgm:pt>
    <dgm:pt modelId="{1D79FD25-1BA2-47C7-8065-F4DF04974ACC}" type="pres">
      <dgm:prSet presAssocID="{7C06FF73-1ACA-4EAA-89D7-CB58224177ED}" presName="Name8" presStyleCnt="0"/>
      <dgm:spPr/>
    </dgm:pt>
    <dgm:pt modelId="{CB148623-E886-4CFA-9C5F-AEC9552D07D5}" type="pres">
      <dgm:prSet presAssocID="{7C06FF73-1ACA-4EAA-89D7-CB58224177ED}" presName="level" presStyleLbl="node1" presStyleIdx="0" presStyleCnt="3">
        <dgm:presLayoutVars>
          <dgm:chMax val="1"/>
          <dgm:bulletEnabled val="1"/>
        </dgm:presLayoutVars>
      </dgm:prSet>
      <dgm:spPr/>
    </dgm:pt>
    <dgm:pt modelId="{7147E466-07C8-450C-B2E5-87AAD2CB5684}" type="pres">
      <dgm:prSet presAssocID="{7C06FF73-1ACA-4EAA-89D7-CB58224177ED}" presName="levelTx" presStyleLbl="revTx" presStyleIdx="0" presStyleCnt="0">
        <dgm:presLayoutVars>
          <dgm:chMax val="1"/>
          <dgm:bulletEnabled val="1"/>
        </dgm:presLayoutVars>
      </dgm:prSet>
      <dgm:spPr/>
    </dgm:pt>
    <dgm:pt modelId="{6D057A0A-8687-4EC9-B7B7-4548C5F50E52}" type="pres">
      <dgm:prSet presAssocID="{4E168E3A-B79C-44B5-AD8A-10B6DCD3055E}" presName="Name8" presStyleCnt="0"/>
      <dgm:spPr/>
    </dgm:pt>
    <dgm:pt modelId="{62DF31A0-A0B9-4845-8583-F794808DE265}" type="pres">
      <dgm:prSet presAssocID="{4E168E3A-B79C-44B5-AD8A-10B6DCD3055E}" presName="level" presStyleLbl="node1" presStyleIdx="1" presStyleCnt="3">
        <dgm:presLayoutVars>
          <dgm:chMax val="1"/>
          <dgm:bulletEnabled val="1"/>
        </dgm:presLayoutVars>
      </dgm:prSet>
      <dgm:spPr/>
    </dgm:pt>
    <dgm:pt modelId="{F52A1BB5-D911-40AD-BA57-CA745B24F435}" type="pres">
      <dgm:prSet presAssocID="{4E168E3A-B79C-44B5-AD8A-10B6DCD3055E}" presName="levelTx" presStyleLbl="revTx" presStyleIdx="0" presStyleCnt="0">
        <dgm:presLayoutVars>
          <dgm:chMax val="1"/>
          <dgm:bulletEnabled val="1"/>
        </dgm:presLayoutVars>
      </dgm:prSet>
      <dgm:spPr/>
    </dgm:pt>
    <dgm:pt modelId="{CC710F99-332F-4462-8153-E2DDAC2D2CDC}" type="pres">
      <dgm:prSet presAssocID="{BAF545B3-489B-41A1-A10B-048C86AF1C71}" presName="Name8" presStyleCnt="0"/>
      <dgm:spPr/>
    </dgm:pt>
    <dgm:pt modelId="{83DADC84-FF12-428C-A771-1162CEFA74AA}" type="pres">
      <dgm:prSet presAssocID="{BAF545B3-489B-41A1-A10B-048C86AF1C71}" presName="level" presStyleLbl="node1" presStyleIdx="2" presStyleCnt="3">
        <dgm:presLayoutVars>
          <dgm:chMax val="1"/>
          <dgm:bulletEnabled val="1"/>
        </dgm:presLayoutVars>
      </dgm:prSet>
      <dgm:spPr/>
    </dgm:pt>
    <dgm:pt modelId="{C3FB2D53-FC83-48C7-97F5-5FA7E1E4C9D8}" type="pres">
      <dgm:prSet presAssocID="{BAF545B3-489B-41A1-A10B-048C86AF1C71}" presName="levelTx" presStyleLbl="revTx" presStyleIdx="0" presStyleCnt="0">
        <dgm:presLayoutVars>
          <dgm:chMax val="1"/>
          <dgm:bulletEnabled val="1"/>
        </dgm:presLayoutVars>
      </dgm:prSet>
      <dgm:spPr/>
    </dgm:pt>
  </dgm:ptLst>
  <dgm:cxnLst>
    <dgm:cxn modelId="{A453EE1A-7056-42B7-8D35-B3CF186D546E}" srcId="{F51C7D0C-74A3-4BC9-BCB0-FF04F205291F}" destId="{7C06FF73-1ACA-4EAA-89D7-CB58224177ED}" srcOrd="0" destOrd="0" parTransId="{2FCE07A8-0D6F-4120-9111-D6B13065EC7A}" sibTransId="{0CC54787-F715-44E2-87A5-39A8D8783085}"/>
    <dgm:cxn modelId="{DFF0AA21-60F0-4C73-BD91-DF23BC41F919}" type="presOf" srcId="{F51C7D0C-74A3-4BC9-BCB0-FF04F205291F}" destId="{609A11B3-7105-4F91-987B-56703FDC2641}" srcOrd="0" destOrd="0" presId="urn:microsoft.com/office/officeart/2005/8/layout/pyramid1"/>
    <dgm:cxn modelId="{594FE127-EB71-49BA-9246-9B3930067267}" type="presOf" srcId="{4E168E3A-B79C-44B5-AD8A-10B6DCD3055E}" destId="{62DF31A0-A0B9-4845-8583-F794808DE265}" srcOrd="0" destOrd="0" presId="urn:microsoft.com/office/officeart/2005/8/layout/pyramid1"/>
    <dgm:cxn modelId="{BEED0F66-E4CD-401D-9D21-B6FD5DEFA6E7}" srcId="{F51C7D0C-74A3-4BC9-BCB0-FF04F205291F}" destId="{4E168E3A-B79C-44B5-AD8A-10B6DCD3055E}" srcOrd="1" destOrd="0" parTransId="{03A3AEC0-07EB-4678-B1D6-83D7C714990E}" sibTransId="{65801E28-3C90-4CD1-9210-2127A122BD3C}"/>
    <dgm:cxn modelId="{E79A8E66-D31C-4B3D-A9C9-EAE090375363}" type="presOf" srcId="{4E168E3A-B79C-44B5-AD8A-10B6DCD3055E}" destId="{F52A1BB5-D911-40AD-BA57-CA745B24F435}" srcOrd="1" destOrd="0" presId="urn:microsoft.com/office/officeart/2005/8/layout/pyramid1"/>
    <dgm:cxn modelId="{B34F5A6A-4A98-42D2-A644-762E51E44C3A}" srcId="{F51C7D0C-74A3-4BC9-BCB0-FF04F205291F}" destId="{BAF545B3-489B-41A1-A10B-048C86AF1C71}" srcOrd="2" destOrd="0" parTransId="{E7AD4230-A27A-40F3-8256-74467E459434}" sibTransId="{7AC8D6C8-181A-4200-B2AB-58CD564839DB}"/>
    <dgm:cxn modelId="{B0AA497A-4825-44B9-8F87-5DC34C2FB779}" type="presOf" srcId="{BAF545B3-489B-41A1-A10B-048C86AF1C71}" destId="{83DADC84-FF12-428C-A771-1162CEFA74AA}" srcOrd="0" destOrd="0" presId="urn:microsoft.com/office/officeart/2005/8/layout/pyramid1"/>
    <dgm:cxn modelId="{DF43B3A6-EB73-4F08-88CB-CFCFC60CBECD}" type="presOf" srcId="{7C06FF73-1ACA-4EAA-89D7-CB58224177ED}" destId="{CB148623-E886-4CFA-9C5F-AEC9552D07D5}" srcOrd="0" destOrd="0" presId="urn:microsoft.com/office/officeart/2005/8/layout/pyramid1"/>
    <dgm:cxn modelId="{E8B928B9-D0DB-406B-B269-053B3B8ED917}" type="presOf" srcId="{BAF545B3-489B-41A1-A10B-048C86AF1C71}" destId="{C3FB2D53-FC83-48C7-97F5-5FA7E1E4C9D8}" srcOrd="1" destOrd="0" presId="urn:microsoft.com/office/officeart/2005/8/layout/pyramid1"/>
    <dgm:cxn modelId="{F089BBE3-2C44-4316-BC47-BE2BAE1F8710}" type="presOf" srcId="{7C06FF73-1ACA-4EAA-89D7-CB58224177ED}" destId="{7147E466-07C8-450C-B2E5-87AAD2CB5684}" srcOrd="1" destOrd="0" presId="urn:microsoft.com/office/officeart/2005/8/layout/pyramid1"/>
    <dgm:cxn modelId="{CE47177D-0D88-472A-9072-137C849FFD69}" type="presParOf" srcId="{609A11B3-7105-4F91-987B-56703FDC2641}" destId="{1D79FD25-1BA2-47C7-8065-F4DF04974ACC}" srcOrd="0" destOrd="0" presId="urn:microsoft.com/office/officeart/2005/8/layout/pyramid1"/>
    <dgm:cxn modelId="{FABC630A-DE05-4543-85BB-E0296769EC8C}" type="presParOf" srcId="{1D79FD25-1BA2-47C7-8065-F4DF04974ACC}" destId="{CB148623-E886-4CFA-9C5F-AEC9552D07D5}" srcOrd="0" destOrd="0" presId="urn:microsoft.com/office/officeart/2005/8/layout/pyramid1"/>
    <dgm:cxn modelId="{B7201596-051F-46E2-B544-2A3DC08A1C5E}" type="presParOf" srcId="{1D79FD25-1BA2-47C7-8065-F4DF04974ACC}" destId="{7147E466-07C8-450C-B2E5-87AAD2CB5684}" srcOrd="1" destOrd="0" presId="urn:microsoft.com/office/officeart/2005/8/layout/pyramid1"/>
    <dgm:cxn modelId="{D80F912C-08BC-4C41-A530-6E5370AADB39}" type="presParOf" srcId="{609A11B3-7105-4F91-987B-56703FDC2641}" destId="{6D057A0A-8687-4EC9-B7B7-4548C5F50E52}" srcOrd="1" destOrd="0" presId="urn:microsoft.com/office/officeart/2005/8/layout/pyramid1"/>
    <dgm:cxn modelId="{1E227269-4F26-43A0-A29D-DD74EF04930F}" type="presParOf" srcId="{6D057A0A-8687-4EC9-B7B7-4548C5F50E52}" destId="{62DF31A0-A0B9-4845-8583-F794808DE265}" srcOrd="0" destOrd="0" presId="urn:microsoft.com/office/officeart/2005/8/layout/pyramid1"/>
    <dgm:cxn modelId="{54DDABE4-EA0B-4037-9754-9B87FD448779}" type="presParOf" srcId="{6D057A0A-8687-4EC9-B7B7-4548C5F50E52}" destId="{F52A1BB5-D911-40AD-BA57-CA745B24F435}" srcOrd="1" destOrd="0" presId="urn:microsoft.com/office/officeart/2005/8/layout/pyramid1"/>
    <dgm:cxn modelId="{BF6E21D3-AA36-490E-9CEE-0C4BBD5BECFB}" type="presParOf" srcId="{609A11B3-7105-4F91-987B-56703FDC2641}" destId="{CC710F99-332F-4462-8153-E2DDAC2D2CDC}" srcOrd="2" destOrd="0" presId="urn:microsoft.com/office/officeart/2005/8/layout/pyramid1"/>
    <dgm:cxn modelId="{EBD63AF0-1720-457D-ADBA-9683F34C1406}" type="presParOf" srcId="{CC710F99-332F-4462-8153-E2DDAC2D2CDC}" destId="{83DADC84-FF12-428C-A771-1162CEFA74AA}" srcOrd="0" destOrd="0" presId="urn:microsoft.com/office/officeart/2005/8/layout/pyramid1"/>
    <dgm:cxn modelId="{4F09BCF6-1E6F-4377-A70A-F04F1A91F90E}" type="presParOf" srcId="{CC710F99-332F-4462-8153-E2DDAC2D2CDC}" destId="{C3FB2D53-FC83-48C7-97F5-5FA7E1E4C9D8}"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1C7D0C-74A3-4BC9-BCB0-FF04F205291F}" type="doc">
      <dgm:prSet loTypeId="urn:microsoft.com/office/officeart/2005/8/layout/pyramid1" loCatId="pyramid" qsTypeId="urn:microsoft.com/office/officeart/2005/8/quickstyle/simple1" qsCatId="simple" csTypeId="urn:microsoft.com/office/officeart/2005/8/colors/accent1_2" csCatId="accent1" phldr="1"/>
      <dgm:spPr/>
    </dgm:pt>
    <dgm:pt modelId="{7C06FF73-1ACA-4EAA-89D7-CB58224177ED}">
      <dgm:prSet phldrT="[Text]" phldr="1"/>
      <dgm:spPr>
        <a:solidFill>
          <a:srgbClr val="3984A3"/>
        </a:solidFill>
      </dgm:spPr>
      <dgm:t>
        <a:bodyPr/>
        <a:lstStyle/>
        <a:p>
          <a:endParaRPr lang="en-GB" dirty="0">
            <a:noFill/>
          </a:endParaRPr>
        </a:p>
      </dgm:t>
    </dgm:pt>
    <dgm:pt modelId="{2FCE07A8-0D6F-4120-9111-D6B13065EC7A}" type="parTrans" cxnId="{A453EE1A-7056-42B7-8D35-B3CF186D546E}">
      <dgm:prSet/>
      <dgm:spPr/>
      <dgm:t>
        <a:bodyPr/>
        <a:lstStyle/>
        <a:p>
          <a:endParaRPr lang="en-GB"/>
        </a:p>
      </dgm:t>
    </dgm:pt>
    <dgm:pt modelId="{0CC54787-F715-44E2-87A5-39A8D8783085}" type="sibTrans" cxnId="{A453EE1A-7056-42B7-8D35-B3CF186D546E}">
      <dgm:prSet/>
      <dgm:spPr/>
      <dgm:t>
        <a:bodyPr/>
        <a:lstStyle/>
        <a:p>
          <a:endParaRPr lang="en-GB"/>
        </a:p>
      </dgm:t>
    </dgm:pt>
    <dgm:pt modelId="{4E168E3A-B79C-44B5-AD8A-10B6DCD3055E}">
      <dgm:prSet phldrT="[Text]" phldr="1"/>
      <dgm:spPr>
        <a:solidFill>
          <a:schemeClr val="accent2"/>
        </a:solidFill>
      </dgm:spPr>
      <dgm:t>
        <a:bodyPr/>
        <a:lstStyle/>
        <a:p>
          <a:endParaRPr lang="en-GB" dirty="0">
            <a:noFill/>
          </a:endParaRPr>
        </a:p>
      </dgm:t>
    </dgm:pt>
    <dgm:pt modelId="{03A3AEC0-07EB-4678-B1D6-83D7C714990E}" type="parTrans" cxnId="{BEED0F66-E4CD-401D-9D21-B6FD5DEFA6E7}">
      <dgm:prSet/>
      <dgm:spPr/>
      <dgm:t>
        <a:bodyPr/>
        <a:lstStyle/>
        <a:p>
          <a:endParaRPr lang="en-GB"/>
        </a:p>
      </dgm:t>
    </dgm:pt>
    <dgm:pt modelId="{65801E28-3C90-4CD1-9210-2127A122BD3C}" type="sibTrans" cxnId="{BEED0F66-E4CD-401D-9D21-B6FD5DEFA6E7}">
      <dgm:prSet/>
      <dgm:spPr/>
      <dgm:t>
        <a:bodyPr/>
        <a:lstStyle/>
        <a:p>
          <a:endParaRPr lang="en-GB"/>
        </a:p>
      </dgm:t>
    </dgm:pt>
    <dgm:pt modelId="{BAF545B3-489B-41A1-A10B-048C86AF1C71}">
      <dgm:prSet phldrT="[Text]" phldr="1"/>
      <dgm:spPr>
        <a:solidFill>
          <a:schemeClr val="accent6"/>
        </a:solidFill>
      </dgm:spPr>
      <dgm:t>
        <a:bodyPr/>
        <a:lstStyle/>
        <a:p>
          <a:endParaRPr lang="en-GB" dirty="0">
            <a:noFill/>
          </a:endParaRPr>
        </a:p>
      </dgm:t>
    </dgm:pt>
    <dgm:pt modelId="{E7AD4230-A27A-40F3-8256-74467E459434}" type="parTrans" cxnId="{B34F5A6A-4A98-42D2-A644-762E51E44C3A}">
      <dgm:prSet/>
      <dgm:spPr/>
      <dgm:t>
        <a:bodyPr/>
        <a:lstStyle/>
        <a:p>
          <a:endParaRPr lang="en-GB"/>
        </a:p>
      </dgm:t>
    </dgm:pt>
    <dgm:pt modelId="{7AC8D6C8-181A-4200-B2AB-58CD564839DB}" type="sibTrans" cxnId="{B34F5A6A-4A98-42D2-A644-762E51E44C3A}">
      <dgm:prSet/>
      <dgm:spPr/>
      <dgm:t>
        <a:bodyPr/>
        <a:lstStyle/>
        <a:p>
          <a:endParaRPr lang="en-GB"/>
        </a:p>
      </dgm:t>
    </dgm:pt>
    <dgm:pt modelId="{609A11B3-7105-4F91-987B-56703FDC2641}" type="pres">
      <dgm:prSet presAssocID="{F51C7D0C-74A3-4BC9-BCB0-FF04F205291F}" presName="Name0" presStyleCnt="0">
        <dgm:presLayoutVars>
          <dgm:dir/>
          <dgm:animLvl val="lvl"/>
          <dgm:resizeHandles val="exact"/>
        </dgm:presLayoutVars>
      </dgm:prSet>
      <dgm:spPr/>
    </dgm:pt>
    <dgm:pt modelId="{1D79FD25-1BA2-47C7-8065-F4DF04974ACC}" type="pres">
      <dgm:prSet presAssocID="{7C06FF73-1ACA-4EAA-89D7-CB58224177ED}" presName="Name8" presStyleCnt="0"/>
      <dgm:spPr/>
    </dgm:pt>
    <dgm:pt modelId="{CB148623-E886-4CFA-9C5F-AEC9552D07D5}" type="pres">
      <dgm:prSet presAssocID="{7C06FF73-1ACA-4EAA-89D7-CB58224177ED}" presName="level" presStyleLbl="node1" presStyleIdx="0" presStyleCnt="3">
        <dgm:presLayoutVars>
          <dgm:chMax val="1"/>
          <dgm:bulletEnabled val="1"/>
        </dgm:presLayoutVars>
      </dgm:prSet>
      <dgm:spPr/>
    </dgm:pt>
    <dgm:pt modelId="{7147E466-07C8-450C-B2E5-87AAD2CB5684}" type="pres">
      <dgm:prSet presAssocID="{7C06FF73-1ACA-4EAA-89D7-CB58224177ED}" presName="levelTx" presStyleLbl="revTx" presStyleIdx="0" presStyleCnt="0">
        <dgm:presLayoutVars>
          <dgm:chMax val="1"/>
          <dgm:bulletEnabled val="1"/>
        </dgm:presLayoutVars>
      </dgm:prSet>
      <dgm:spPr/>
    </dgm:pt>
    <dgm:pt modelId="{6D057A0A-8687-4EC9-B7B7-4548C5F50E52}" type="pres">
      <dgm:prSet presAssocID="{4E168E3A-B79C-44B5-AD8A-10B6DCD3055E}" presName="Name8" presStyleCnt="0"/>
      <dgm:spPr/>
    </dgm:pt>
    <dgm:pt modelId="{62DF31A0-A0B9-4845-8583-F794808DE265}" type="pres">
      <dgm:prSet presAssocID="{4E168E3A-B79C-44B5-AD8A-10B6DCD3055E}" presName="level" presStyleLbl="node1" presStyleIdx="1" presStyleCnt="3">
        <dgm:presLayoutVars>
          <dgm:chMax val="1"/>
          <dgm:bulletEnabled val="1"/>
        </dgm:presLayoutVars>
      </dgm:prSet>
      <dgm:spPr/>
    </dgm:pt>
    <dgm:pt modelId="{F52A1BB5-D911-40AD-BA57-CA745B24F435}" type="pres">
      <dgm:prSet presAssocID="{4E168E3A-B79C-44B5-AD8A-10B6DCD3055E}" presName="levelTx" presStyleLbl="revTx" presStyleIdx="0" presStyleCnt="0">
        <dgm:presLayoutVars>
          <dgm:chMax val="1"/>
          <dgm:bulletEnabled val="1"/>
        </dgm:presLayoutVars>
      </dgm:prSet>
      <dgm:spPr/>
    </dgm:pt>
    <dgm:pt modelId="{CC710F99-332F-4462-8153-E2DDAC2D2CDC}" type="pres">
      <dgm:prSet presAssocID="{BAF545B3-489B-41A1-A10B-048C86AF1C71}" presName="Name8" presStyleCnt="0"/>
      <dgm:spPr/>
    </dgm:pt>
    <dgm:pt modelId="{83DADC84-FF12-428C-A771-1162CEFA74AA}" type="pres">
      <dgm:prSet presAssocID="{BAF545B3-489B-41A1-A10B-048C86AF1C71}" presName="level" presStyleLbl="node1" presStyleIdx="2" presStyleCnt="3">
        <dgm:presLayoutVars>
          <dgm:chMax val="1"/>
          <dgm:bulletEnabled val="1"/>
        </dgm:presLayoutVars>
      </dgm:prSet>
      <dgm:spPr/>
    </dgm:pt>
    <dgm:pt modelId="{C3FB2D53-FC83-48C7-97F5-5FA7E1E4C9D8}" type="pres">
      <dgm:prSet presAssocID="{BAF545B3-489B-41A1-A10B-048C86AF1C71}" presName="levelTx" presStyleLbl="revTx" presStyleIdx="0" presStyleCnt="0">
        <dgm:presLayoutVars>
          <dgm:chMax val="1"/>
          <dgm:bulletEnabled val="1"/>
        </dgm:presLayoutVars>
      </dgm:prSet>
      <dgm:spPr/>
    </dgm:pt>
  </dgm:ptLst>
  <dgm:cxnLst>
    <dgm:cxn modelId="{A453EE1A-7056-42B7-8D35-B3CF186D546E}" srcId="{F51C7D0C-74A3-4BC9-BCB0-FF04F205291F}" destId="{7C06FF73-1ACA-4EAA-89D7-CB58224177ED}" srcOrd="0" destOrd="0" parTransId="{2FCE07A8-0D6F-4120-9111-D6B13065EC7A}" sibTransId="{0CC54787-F715-44E2-87A5-39A8D8783085}"/>
    <dgm:cxn modelId="{DFF0AA21-60F0-4C73-BD91-DF23BC41F919}" type="presOf" srcId="{F51C7D0C-74A3-4BC9-BCB0-FF04F205291F}" destId="{609A11B3-7105-4F91-987B-56703FDC2641}" srcOrd="0" destOrd="0" presId="urn:microsoft.com/office/officeart/2005/8/layout/pyramid1"/>
    <dgm:cxn modelId="{594FE127-EB71-49BA-9246-9B3930067267}" type="presOf" srcId="{4E168E3A-B79C-44B5-AD8A-10B6DCD3055E}" destId="{62DF31A0-A0B9-4845-8583-F794808DE265}" srcOrd="0" destOrd="0" presId="urn:microsoft.com/office/officeart/2005/8/layout/pyramid1"/>
    <dgm:cxn modelId="{BEED0F66-E4CD-401D-9D21-B6FD5DEFA6E7}" srcId="{F51C7D0C-74A3-4BC9-BCB0-FF04F205291F}" destId="{4E168E3A-B79C-44B5-AD8A-10B6DCD3055E}" srcOrd="1" destOrd="0" parTransId="{03A3AEC0-07EB-4678-B1D6-83D7C714990E}" sibTransId="{65801E28-3C90-4CD1-9210-2127A122BD3C}"/>
    <dgm:cxn modelId="{E79A8E66-D31C-4B3D-A9C9-EAE090375363}" type="presOf" srcId="{4E168E3A-B79C-44B5-AD8A-10B6DCD3055E}" destId="{F52A1BB5-D911-40AD-BA57-CA745B24F435}" srcOrd="1" destOrd="0" presId="urn:microsoft.com/office/officeart/2005/8/layout/pyramid1"/>
    <dgm:cxn modelId="{B34F5A6A-4A98-42D2-A644-762E51E44C3A}" srcId="{F51C7D0C-74A3-4BC9-BCB0-FF04F205291F}" destId="{BAF545B3-489B-41A1-A10B-048C86AF1C71}" srcOrd="2" destOrd="0" parTransId="{E7AD4230-A27A-40F3-8256-74467E459434}" sibTransId="{7AC8D6C8-181A-4200-B2AB-58CD564839DB}"/>
    <dgm:cxn modelId="{B0AA497A-4825-44B9-8F87-5DC34C2FB779}" type="presOf" srcId="{BAF545B3-489B-41A1-A10B-048C86AF1C71}" destId="{83DADC84-FF12-428C-A771-1162CEFA74AA}" srcOrd="0" destOrd="0" presId="urn:microsoft.com/office/officeart/2005/8/layout/pyramid1"/>
    <dgm:cxn modelId="{DF43B3A6-EB73-4F08-88CB-CFCFC60CBECD}" type="presOf" srcId="{7C06FF73-1ACA-4EAA-89D7-CB58224177ED}" destId="{CB148623-E886-4CFA-9C5F-AEC9552D07D5}" srcOrd="0" destOrd="0" presId="urn:microsoft.com/office/officeart/2005/8/layout/pyramid1"/>
    <dgm:cxn modelId="{E8B928B9-D0DB-406B-B269-053B3B8ED917}" type="presOf" srcId="{BAF545B3-489B-41A1-A10B-048C86AF1C71}" destId="{C3FB2D53-FC83-48C7-97F5-5FA7E1E4C9D8}" srcOrd="1" destOrd="0" presId="urn:microsoft.com/office/officeart/2005/8/layout/pyramid1"/>
    <dgm:cxn modelId="{F089BBE3-2C44-4316-BC47-BE2BAE1F8710}" type="presOf" srcId="{7C06FF73-1ACA-4EAA-89D7-CB58224177ED}" destId="{7147E466-07C8-450C-B2E5-87AAD2CB5684}" srcOrd="1" destOrd="0" presId="urn:microsoft.com/office/officeart/2005/8/layout/pyramid1"/>
    <dgm:cxn modelId="{CE47177D-0D88-472A-9072-137C849FFD69}" type="presParOf" srcId="{609A11B3-7105-4F91-987B-56703FDC2641}" destId="{1D79FD25-1BA2-47C7-8065-F4DF04974ACC}" srcOrd="0" destOrd="0" presId="urn:microsoft.com/office/officeart/2005/8/layout/pyramid1"/>
    <dgm:cxn modelId="{FABC630A-DE05-4543-85BB-E0296769EC8C}" type="presParOf" srcId="{1D79FD25-1BA2-47C7-8065-F4DF04974ACC}" destId="{CB148623-E886-4CFA-9C5F-AEC9552D07D5}" srcOrd="0" destOrd="0" presId="urn:microsoft.com/office/officeart/2005/8/layout/pyramid1"/>
    <dgm:cxn modelId="{B7201596-051F-46E2-B544-2A3DC08A1C5E}" type="presParOf" srcId="{1D79FD25-1BA2-47C7-8065-F4DF04974ACC}" destId="{7147E466-07C8-450C-B2E5-87AAD2CB5684}" srcOrd="1" destOrd="0" presId="urn:microsoft.com/office/officeart/2005/8/layout/pyramid1"/>
    <dgm:cxn modelId="{D80F912C-08BC-4C41-A530-6E5370AADB39}" type="presParOf" srcId="{609A11B3-7105-4F91-987B-56703FDC2641}" destId="{6D057A0A-8687-4EC9-B7B7-4548C5F50E52}" srcOrd="1" destOrd="0" presId="urn:microsoft.com/office/officeart/2005/8/layout/pyramid1"/>
    <dgm:cxn modelId="{1E227269-4F26-43A0-A29D-DD74EF04930F}" type="presParOf" srcId="{6D057A0A-8687-4EC9-B7B7-4548C5F50E52}" destId="{62DF31A0-A0B9-4845-8583-F794808DE265}" srcOrd="0" destOrd="0" presId="urn:microsoft.com/office/officeart/2005/8/layout/pyramid1"/>
    <dgm:cxn modelId="{54DDABE4-EA0B-4037-9754-9B87FD448779}" type="presParOf" srcId="{6D057A0A-8687-4EC9-B7B7-4548C5F50E52}" destId="{F52A1BB5-D911-40AD-BA57-CA745B24F435}" srcOrd="1" destOrd="0" presId="urn:microsoft.com/office/officeart/2005/8/layout/pyramid1"/>
    <dgm:cxn modelId="{BF6E21D3-AA36-490E-9CEE-0C4BBD5BECFB}" type="presParOf" srcId="{609A11B3-7105-4F91-987B-56703FDC2641}" destId="{CC710F99-332F-4462-8153-E2DDAC2D2CDC}" srcOrd="2" destOrd="0" presId="urn:microsoft.com/office/officeart/2005/8/layout/pyramid1"/>
    <dgm:cxn modelId="{EBD63AF0-1720-457D-ADBA-9683F34C1406}" type="presParOf" srcId="{CC710F99-332F-4462-8153-E2DDAC2D2CDC}" destId="{83DADC84-FF12-428C-A771-1162CEFA74AA}" srcOrd="0" destOrd="0" presId="urn:microsoft.com/office/officeart/2005/8/layout/pyramid1"/>
    <dgm:cxn modelId="{4F09BCF6-1E6F-4377-A70A-F04F1A91F90E}" type="presParOf" srcId="{CC710F99-332F-4462-8153-E2DDAC2D2CDC}" destId="{C3FB2D53-FC83-48C7-97F5-5FA7E1E4C9D8}"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1C7D0C-74A3-4BC9-BCB0-FF04F205291F}" type="doc">
      <dgm:prSet loTypeId="urn:microsoft.com/office/officeart/2005/8/layout/pyramid1" loCatId="pyramid" qsTypeId="urn:microsoft.com/office/officeart/2005/8/quickstyle/simple1" qsCatId="simple" csTypeId="urn:microsoft.com/office/officeart/2005/8/colors/accent1_2" csCatId="accent1" phldr="1"/>
      <dgm:spPr/>
    </dgm:pt>
    <dgm:pt modelId="{7C06FF73-1ACA-4EAA-89D7-CB58224177ED}">
      <dgm:prSet phldrT="[Text]" phldr="1"/>
      <dgm:spPr>
        <a:solidFill>
          <a:srgbClr val="3984A3"/>
        </a:solidFill>
      </dgm:spPr>
      <dgm:t>
        <a:bodyPr/>
        <a:lstStyle/>
        <a:p>
          <a:endParaRPr lang="en-GB" dirty="0">
            <a:noFill/>
          </a:endParaRPr>
        </a:p>
      </dgm:t>
    </dgm:pt>
    <dgm:pt modelId="{2FCE07A8-0D6F-4120-9111-D6B13065EC7A}" type="parTrans" cxnId="{A453EE1A-7056-42B7-8D35-B3CF186D546E}">
      <dgm:prSet/>
      <dgm:spPr/>
      <dgm:t>
        <a:bodyPr/>
        <a:lstStyle/>
        <a:p>
          <a:endParaRPr lang="en-GB"/>
        </a:p>
      </dgm:t>
    </dgm:pt>
    <dgm:pt modelId="{0CC54787-F715-44E2-87A5-39A8D8783085}" type="sibTrans" cxnId="{A453EE1A-7056-42B7-8D35-B3CF186D546E}">
      <dgm:prSet/>
      <dgm:spPr/>
      <dgm:t>
        <a:bodyPr/>
        <a:lstStyle/>
        <a:p>
          <a:endParaRPr lang="en-GB"/>
        </a:p>
      </dgm:t>
    </dgm:pt>
    <dgm:pt modelId="{4E168E3A-B79C-44B5-AD8A-10B6DCD3055E}">
      <dgm:prSet phldrT="[Text]" phldr="1"/>
      <dgm:spPr>
        <a:solidFill>
          <a:schemeClr val="accent2"/>
        </a:solidFill>
      </dgm:spPr>
      <dgm:t>
        <a:bodyPr/>
        <a:lstStyle/>
        <a:p>
          <a:endParaRPr lang="en-GB" dirty="0">
            <a:noFill/>
          </a:endParaRPr>
        </a:p>
      </dgm:t>
    </dgm:pt>
    <dgm:pt modelId="{03A3AEC0-07EB-4678-B1D6-83D7C714990E}" type="parTrans" cxnId="{BEED0F66-E4CD-401D-9D21-B6FD5DEFA6E7}">
      <dgm:prSet/>
      <dgm:spPr/>
      <dgm:t>
        <a:bodyPr/>
        <a:lstStyle/>
        <a:p>
          <a:endParaRPr lang="en-GB"/>
        </a:p>
      </dgm:t>
    </dgm:pt>
    <dgm:pt modelId="{65801E28-3C90-4CD1-9210-2127A122BD3C}" type="sibTrans" cxnId="{BEED0F66-E4CD-401D-9D21-B6FD5DEFA6E7}">
      <dgm:prSet/>
      <dgm:spPr/>
      <dgm:t>
        <a:bodyPr/>
        <a:lstStyle/>
        <a:p>
          <a:endParaRPr lang="en-GB"/>
        </a:p>
      </dgm:t>
    </dgm:pt>
    <dgm:pt modelId="{BAF545B3-489B-41A1-A10B-048C86AF1C71}">
      <dgm:prSet phldrT="[Text]" phldr="1"/>
      <dgm:spPr>
        <a:solidFill>
          <a:schemeClr val="accent6"/>
        </a:solidFill>
      </dgm:spPr>
      <dgm:t>
        <a:bodyPr/>
        <a:lstStyle/>
        <a:p>
          <a:endParaRPr lang="en-GB" dirty="0">
            <a:noFill/>
          </a:endParaRPr>
        </a:p>
      </dgm:t>
    </dgm:pt>
    <dgm:pt modelId="{E7AD4230-A27A-40F3-8256-74467E459434}" type="parTrans" cxnId="{B34F5A6A-4A98-42D2-A644-762E51E44C3A}">
      <dgm:prSet/>
      <dgm:spPr/>
      <dgm:t>
        <a:bodyPr/>
        <a:lstStyle/>
        <a:p>
          <a:endParaRPr lang="en-GB"/>
        </a:p>
      </dgm:t>
    </dgm:pt>
    <dgm:pt modelId="{7AC8D6C8-181A-4200-B2AB-58CD564839DB}" type="sibTrans" cxnId="{B34F5A6A-4A98-42D2-A644-762E51E44C3A}">
      <dgm:prSet/>
      <dgm:spPr/>
      <dgm:t>
        <a:bodyPr/>
        <a:lstStyle/>
        <a:p>
          <a:endParaRPr lang="en-GB"/>
        </a:p>
      </dgm:t>
    </dgm:pt>
    <dgm:pt modelId="{609A11B3-7105-4F91-987B-56703FDC2641}" type="pres">
      <dgm:prSet presAssocID="{F51C7D0C-74A3-4BC9-BCB0-FF04F205291F}" presName="Name0" presStyleCnt="0">
        <dgm:presLayoutVars>
          <dgm:dir/>
          <dgm:animLvl val="lvl"/>
          <dgm:resizeHandles val="exact"/>
        </dgm:presLayoutVars>
      </dgm:prSet>
      <dgm:spPr/>
    </dgm:pt>
    <dgm:pt modelId="{1D79FD25-1BA2-47C7-8065-F4DF04974ACC}" type="pres">
      <dgm:prSet presAssocID="{7C06FF73-1ACA-4EAA-89D7-CB58224177ED}" presName="Name8" presStyleCnt="0"/>
      <dgm:spPr/>
    </dgm:pt>
    <dgm:pt modelId="{CB148623-E886-4CFA-9C5F-AEC9552D07D5}" type="pres">
      <dgm:prSet presAssocID="{7C06FF73-1ACA-4EAA-89D7-CB58224177ED}" presName="level" presStyleLbl="node1" presStyleIdx="0" presStyleCnt="3">
        <dgm:presLayoutVars>
          <dgm:chMax val="1"/>
          <dgm:bulletEnabled val="1"/>
        </dgm:presLayoutVars>
      </dgm:prSet>
      <dgm:spPr/>
    </dgm:pt>
    <dgm:pt modelId="{7147E466-07C8-450C-B2E5-87AAD2CB5684}" type="pres">
      <dgm:prSet presAssocID="{7C06FF73-1ACA-4EAA-89D7-CB58224177ED}" presName="levelTx" presStyleLbl="revTx" presStyleIdx="0" presStyleCnt="0">
        <dgm:presLayoutVars>
          <dgm:chMax val="1"/>
          <dgm:bulletEnabled val="1"/>
        </dgm:presLayoutVars>
      </dgm:prSet>
      <dgm:spPr/>
    </dgm:pt>
    <dgm:pt modelId="{6D057A0A-8687-4EC9-B7B7-4548C5F50E52}" type="pres">
      <dgm:prSet presAssocID="{4E168E3A-B79C-44B5-AD8A-10B6DCD3055E}" presName="Name8" presStyleCnt="0"/>
      <dgm:spPr/>
    </dgm:pt>
    <dgm:pt modelId="{62DF31A0-A0B9-4845-8583-F794808DE265}" type="pres">
      <dgm:prSet presAssocID="{4E168E3A-B79C-44B5-AD8A-10B6DCD3055E}" presName="level" presStyleLbl="node1" presStyleIdx="1" presStyleCnt="3">
        <dgm:presLayoutVars>
          <dgm:chMax val="1"/>
          <dgm:bulletEnabled val="1"/>
        </dgm:presLayoutVars>
      </dgm:prSet>
      <dgm:spPr/>
    </dgm:pt>
    <dgm:pt modelId="{F52A1BB5-D911-40AD-BA57-CA745B24F435}" type="pres">
      <dgm:prSet presAssocID="{4E168E3A-B79C-44B5-AD8A-10B6DCD3055E}" presName="levelTx" presStyleLbl="revTx" presStyleIdx="0" presStyleCnt="0">
        <dgm:presLayoutVars>
          <dgm:chMax val="1"/>
          <dgm:bulletEnabled val="1"/>
        </dgm:presLayoutVars>
      </dgm:prSet>
      <dgm:spPr/>
    </dgm:pt>
    <dgm:pt modelId="{CC710F99-332F-4462-8153-E2DDAC2D2CDC}" type="pres">
      <dgm:prSet presAssocID="{BAF545B3-489B-41A1-A10B-048C86AF1C71}" presName="Name8" presStyleCnt="0"/>
      <dgm:spPr/>
    </dgm:pt>
    <dgm:pt modelId="{83DADC84-FF12-428C-A771-1162CEFA74AA}" type="pres">
      <dgm:prSet presAssocID="{BAF545B3-489B-41A1-A10B-048C86AF1C71}" presName="level" presStyleLbl="node1" presStyleIdx="2" presStyleCnt="3">
        <dgm:presLayoutVars>
          <dgm:chMax val="1"/>
          <dgm:bulletEnabled val="1"/>
        </dgm:presLayoutVars>
      </dgm:prSet>
      <dgm:spPr/>
    </dgm:pt>
    <dgm:pt modelId="{C3FB2D53-FC83-48C7-97F5-5FA7E1E4C9D8}" type="pres">
      <dgm:prSet presAssocID="{BAF545B3-489B-41A1-A10B-048C86AF1C71}" presName="levelTx" presStyleLbl="revTx" presStyleIdx="0" presStyleCnt="0">
        <dgm:presLayoutVars>
          <dgm:chMax val="1"/>
          <dgm:bulletEnabled val="1"/>
        </dgm:presLayoutVars>
      </dgm:prSet>
      <dgm:spPr/>
    </dgm:pt>
  </dgm:ptLst>
  <dgm:cxnLst>
    <dgm:cxn modelId="{A453EE1A-7056-42B7-8D35-B3CF186D546E}" srcId="{F51C7D0C-74A3-4BC9-BCB0-FF04F205291F}" destId="{7C06FF73-1ACA-4EAA-89D7-CB58224177ED}" srcOrd="0" destOrd="0" parTransId="{2FCE07A8-0D6F-4120-9111-D6B13065EC7A}" sibTransId="{0CC54787-F715-44E2-87A5-39A8D8783085}"/>
    <dgm:cxn modelId="{DFF0AA21-60F0-4C73-BD91-DF23BC41F919}" type="presOf" srcId="{F51C7D0C-74A3-4BC9-BCB0-FF04F205291F}" destId="{609A11B3-7105-4F91-987B-56703FDC2641}" srcOrd="0" destOrd="0" presId="urn:microsoft.com/office/officeart/2005/8/layout/pyramid1"/>
    <dgm:cxn modelId="{594FE127-EB71-49BA-9246-9B3930067267}" type="presOf" srcId="{4E168E3A-B79C-44B5-AD8A-10B6DCD3055E}" destId="{62DF31A0-A0B9-4845-8583-F794808DE265}" srcOrd="0" destOrd="0" presId="urn:microsoft.com/office/officeart/2005/8/layout/pyramid1"/>
    <dgm:cxn modelId="{BEED0F66-E4CD-401D-9D21-B6FD5DEFA6E7}" srcId="{F51C7D0C-74A3-4BC9-BCB0-FF04F205291F}" destId="{4E168E3A-B79C-44B5-AD8A-10B6DCD3055E}" srcOrd="1" destOrd="0" parTransId="{03A3AEC0-07EB-4678-B1D6-83D7C714990E}" sibTransId="{65801E28-3C90-4CD1-9210-2127A122BD3C}"/>
    <dgm:cxn modelId="{E79A8E66-D31C-4B3D-A9C9-EAE090375363}" type="presOf" srcId="{4E168E3A-B79C-44B5-AD8A-10B6DCD3055E}" destId="{F52A1BB5-D911-40AD-BA57-CA745B24F435}" srcOrd="1" destOrd="0" presId="urn:microsoft.com/office/officeart/2005/8/layout/pyramid1"/>
    <dgm:cxn modelId="{B34F5A6A-4A98-42D2-A644-762E51E44C3A}" srcId="{F51C7D0C-74A3-4BC9-BCB0-FF04F205291F}" destId="{BAF545B3-489B-41A1-A10B-048C86AF1C71}" srcOrd="2" destOrd="0" parTransId="{E7AD4230-A27A-40F3-8256-74467E459434}" sibTransId="{7AC8D6C8-181A-4200-B2AB-58CD564839DB}"/>
    <dgm:cxn modelId="{B0AA497A-4825-44B9-8F87-5DC34C2FB779}" type="presOf" srcId="{BAF545B3-489B-41A1-A10B-048C86AF1C71}" destId="{83DADC84-FF12-428C-A771-1162CEFA74AA}" srcOrd="0" destOrd="0" presId="urn:microsoft.com/office/officeart/2005/8/layout/pyramid1"/>
    <dgm:cxn modelId="{DF43B3A6-EB73-4F08-88CB-CFCFC60CBECD}" type="presOf" srcId="{7C06FF73-1ACA-4EAA-89D7-CB58224177ED}" destId="{CB148623-E886-4CFA-9C5F-AEC9552D07D5}" srcOrd="0" destOrd="0" presId="urn:microsoft.com/office/officeart/2005/8/layout/pyramid1"/>
    <dgm:cxn modelId="{E8B928B9-D0DB-406B-B269-053B3B8ED917}" type="presOf" srcId="{BAF545B3-489B-41A1-A10B-048C86AF1C71}" destId="{C3FB2D53-FC83-48C7-97F5-5FA7E1E4C9D8}" srcOrd="1" destOrd="0" presId="urn:microsoft.com/office/officeart/2005/8/layout/pyramid1"/>
    <dgm:cxn modelId="{F089BBE3-2C44-4316-BC47-BE2BAE1F8710}" type="presOf" srcId="{7C06FF73-1ACA-4EAA-89D7-CB58224177ED}" destId="{7147E466-07C8-450C-B2E5-87AAD2CB5684}" srcOrd="1" destOrd="0" presId="urn:microsoft.com/office/officeart/2005/8/layout/pyramid1"/>
    <dgm:cxn modelId="{CE47177D-0D88-472A-9072-137C849FFD69}" type="presParOf" srcId="{609A11B3-7105-4F91-987B-56703FDC2641}" destId="{1D79FD25-1BA2-47C7-8065-F4DF04974ACC}" srcOrd="0" destOrd="0" presId="urn:microsoft.com/office/officeart/2005/8/layout/pyramid1"/>
    <dgm:cxn modelId="{FABC630A-DE05-4543-85BB-E0296769EC8C}" type="presParOf" srcId="{1D79FD25-1BA2-47C7-8065-F4DF04974ACC}" destId="{CB148623-E886-4CFA-9C5F-AEC9552D07D5}" srcOrd="0" destOrd="0" presId="urn:microsoft.com/office/officeart/2005/8/layout/pyramid1"/>
    <dgm:cxn modelId="{B7201596-051F-46E2-B544-2A3DC08A1C5E}" type="presParOf" srcId="{1D79FD25-1BA2-47C7-8065-F4DF04974ACC}" destId="{7147E466-07C8-450C-B2E5-87AAD2CB5684}" srcOrd="1" destOrd="0" presId="urn:microsoft.com/office/officeart/2005/8/layout/pyramid1"/>
    <dgm:cxn modelId="{D80F912C-08BC-4C41-A530-6E5370AADB39}" type="presParOf" srcId="{609A11B3-7105-4F91-987B-56703FDC2641}" destId="{6D057A0A-8687-4EC9-B7B7-4548C5F50E52}" srcOrd="1" destOrd="0" presId="urn:microsoft.com/office/officeart/2005/8/layout/pyramid1"/>
    <dgm:cxn modelId="{1E227269-4F26-43A0-A29D-DD74EF04930F}" type="presParOf" srcId="{6D057A0A-8687-4EC9-B7B7-4548C5F50E52}" destId="{62DF31A0-A0B9-4845-8583-F794808DE265}" srcOrd="0" destOrd="0" presId="urn:microsoft.com/office/officeart/2005/8/layout/pyramid1"/>
    <dgm:cxn modelId="{54DDABE4-EA0B-4037-9754-9B87FD448779}" type="presParOf" srcId="{6D057A0A-8687-4EC9-B7B7-4548C5F50E52}" destId="{F52A1BB5-D911-40AD-BA57-CA745B24F435}" srcOrd="1" destOrd="0" presId="urn:microsoft.com/office/officeart/2005/8/layout/pyramid1"/>
    <dgm:cxn modelId="{BF6E21D3-AA36-490E-9CEE-0C4BBD5BECFB}" type="presParOf" srcId="{609A11B3-7105-4F91-987B-56703FDC2641}" destId="{CC710F99-332F-4462-8153-E2DDAC2D2CDC}" srcOrd="2" destOrd="0" presId="urn:microsoft.com/office/officeart/2005/8/layout/pyramid1"/>
    <dgm:cxn modelId="{EBD63AF0-1720-457D-ADBA-9683F34C1406}" type="presParOf" srcId="{CC710F99-332F-4462-8153-E2DDAC2D2CDC}" destId="{83DADC84-FF12-428C-A771-1162CEFA74AA}" srcOrd="0" destOrd="0" presId="urn:microsoft.com/office/officeart/2005/8/layout/pyramid1"/>
    <dgm:cxn modelId="{4F09BCF6-1E6F-4377-A70A-F04F1A91F90E}" type="presParOf" srcId="{CC710F99-332F-4462-8153-E2DDAC2D2CDC}" destId="{C3FB2D53-FC83-48C7-97F5-5FA7E1E4C9D8}"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1C7D0C-74A3-4BC9-BCB0-FF04F205291F}" type="doc">
      <dgm:prSet loTypeId="urn:microsoft.com/office/officeart/2005/8/layout/pyramid1" loCatId="pyramid" qsTypeId="urn:microsoft.com/office/officeart/2005/8/quickstyle/simple1" qsCatId="simple" csTypeId="urn:microsoft.com/office/officeart/2005/8/colors/accent1_2" csCatId="accent1" phldr="1"/>
      <dgm:spPr/>
    </dgm:pt>
    <dgm:pt modelId="{7C06FF73-1ACA-4EAA-89D7-CB58224177ED}">
      <dgm:prSet phldrT="[Text]" phldr="1"/>
      <dgm:spPr>
        <a:solidFill>
          <a:srgbClr val="3984A3"/>
        </a:solidFill>
      </dgm:spPr>
      <dgm:t>
        <a:bodyPr/>
        <a:lstStyle/>
        <a:p>
          <a:endParaRPr lang="en-GB" dirty="0">
            <a:noFill/>
          </a:endParaRPr>
        </a:p>
      </dgm:t>
    </dgm:pt>
    <dgm:pt modelId="{2FCE07A8-0D6F-4120-9111-D6B13065EC7A}" type="parTrans" cxnId="{A453EE1A-7056-42B7-8D35-B3CF186D546E}">
      <dgm:prSet/>
      <dgm:spPr/>
      <dgm:t>
        <a:bodyPr/>
        <a:lstStyle/>
        <a:p>
          <a:endParaRPr lang="en-GB"/>
        </a:p>
      </dgm:t>
    </dgm:pt>
    <dgm:pt modelId="{0CC54787-F715-44E2-87A5-39A8D8783085}" type="sibTrans" cxnId="{A453EE1A-7056-42B7-8D35-B3CF186D546E}">
      <dgm:prSet/>
      <dgm:spPr/>
      <dgm:t>
        <a:bodyPr/>
        <a:lstStyle/>
        <a:p>
          <a:endParaRPr lang="en-GB"/>
        </a:p>
      </dgm:t>
    </dgm:pt>
    <dgm:pt modelId="{4E168E3A-B79C-44B5-AD8A-10B6DCD3055E}">
      <dgm:prSet phldrT="[Text]" phldr="1"/>
      <dgm:spPr>
        <a:solidFill>
          <a:schemeClr val="accent2"/>
        </a:solidFill>
      </dgm:spPr>
      <dgm:t>
        <a:bodyPr/>
        <a:lstStyle/>
        <a:p>
          <a:endParaRPr lang="en-GB" dirty="0">
            <a:noFill/>
          </a:endParaRPr>
        </a:p>
      </dgm:t>
    </dgm:pt>
    <dgm:pt modelId="{03A3AEC0-07EB-4678-B1D6-83D7C714990E}" type="parTrans" cxnId="{BEED0F66-E4CD-401D-9D21-B6FD5DEFA6E7}">
      <dgm:prSet/>
      <dgm:spPr/>
      <dgm:t>
        <a:bodyPr/>
        <a:lstStyle/>
        <a:p>
          <a:endParaRPr lang="en-GB"/>
        </a:p>
      </dgm:t>
    </dgm:pt>
    <dgm:pt modelId="{65801E28-3C90-4CD1-9210-2127A122BD3C}" type="sibTrans" cxnId="{BEED0F66-E4CD-401D-9D21-B6FD5DEFA6E7}">
      <dgm:prSet/>
      <dgm:spPr/>
      <dgm:t>
        <a:bodyPr/>
        <a:lstStyle/>
        <a:p>
          <a:endParaRPr lang="en-GB"/>
        </a:p>
      </dgm:t>
    </dgm:pt>
    <dgm:pt modelId="{BAF545B3-489B-41A1-A10B-048C86AF1C71}">
      <dgm:prSet phldrT="[Text]" phldr="1"/>
      <dgm:spPr>
        <a:solidFill>
          <a:schemeClr val="accent6"/>
        </a:solidFill>
      </dgm:spPr>
      <dgm:t>
        <a:bodyPr/>
        <a:lstStyle/>
        <a:p>
          <a:endParaRPr lang="en-GB" dirty="0">
            <a:noFill/>
          </a:endParaRPr>
        </a:p>
      </dgm:t>
    </dgm:pt>
    <dgm:pt modelId="{E7AD4230-A27A-40F3-8256-74467E459434}" type="parTrans" cxnId="{B34F5A6A-4A98-42D2-A644-762E51E44C3A}">
      <dgm:prSet/>
      <dgm:spPr/>
      <dgm:t>
        <a:bodyPr/>
        <a:lstStyle/>
        <a:p>
          <a:endParaRPr lang="en-GB"/>
        </a:p>
      </dgm:t>
    </dgm:pt>
    <dgm:pt modelId="{7AC8D6C8-181A-4200-B2AB-58CD564839DB}" type="sibTrans" cxnId="{B34F5A6A-4A98-42D2-A644-762E51E44C3A}">
      <dgm:prSet/>
      <dgm:spPr/>
      <dgm:t>
        <a:bodyPr/>
        <a:lstStyle/>
        <a:p>
          <a:endParaRPr lang="en-GB"/>
        </a:p>
      </dgm:t>
    </dgm:pt>
    <dgm:pt modelId="{609A11B3-7105-4F91-987B-56703FDC2641}" type="pres">
      <dgm:prSet presAssocID="{F51C7D0C-74A3-4BC9-BCB0-FF04F205291F}" presName="Name0" presStyleCnt="0">
        <dgm:presLayoutVars>
          <dgm:dir/>
          <dgm:animLvl val="lvl"/>
          <dgm:resizeHandles val="exact"/>
        </dgm:presLayoutVars>
      </dgm:prSet>
      <dgm:spPr/>
    </dgm:pt>
    <dgm:pt modelId="{1D79FD25-1BA2-47C7-8065-F4DF04974ACC}" type="pres">
      <dgm:prSet presAssocID="{7C06FF73-1ACA-4EAA-89D7-CB58224177ED}" presName="Name8" presStyleCnt="0"/>
      <dgm:spPr/>
    </dgm:pt>
    <dgm:pt modelId="{CB148623-E886-4CFA-9C5F-AEC9552D07D5}" type="pres">
      <dgm:prSet presAssocID="{7C06FF73-1ACA-4EAA-89D7-CB58224177ED}" presName="level" presStyleLbl="node1" presStyleIdx="0" presStyleCnt="3">
        <dgm:presLayoutVars>
          <dgm:chMax val="1"/>
          <dgm:bulletEnabled val="1"/>
        </dgm:presLayoutVars>
      </dgm:prSet>
      <dgm:spPr/>
    </dgm:pt>
    <dgm:pt modelId="{7147E466-07C8-450C-B2E5-87AAD2CB5684}" type="pres">
      <dgm:prSet presAssocID="{7C06FF73-1ACA-4EAA-89D7-CB58224177ED}" presName="levelTx" presStyleLbl="revTx" presStyleIdx="0" presStyleCnt="0">
        <dgm:presLayoutVars>
          <dgm:chMax val="1"/>
          <dgm:bulletEnabled val="1"/>
        </dgm:presLayoutVars>
      </dgm:prSet>
      <dgm:spPr/>
    </dgm:pt>
    <dgm:pt modelId="{6D057A0A-8687-4EC9-B7B7-4548C5F50E52}" type="pres">
      <dgm:prSet presAssocID="{4E168E3A-B79C-44B5-AD8A-10B6DCD3055E}" presName="Name8" presStyleCnt="0"/>
      <dgm:spPr/>
    </dgm:pt>
    <dgm:pt modelId="{62DF31A0-A0B9-4845-8583-F794808DE265}" type="pres">
      <dgm:prSet presAssocID="{4E168E3A-B79C-44B5-AD8A-10B6DCD3055E}" presName="level" presStyleLbl="node1" presStyleIdx="1" presStyleCnt="3">
        <dgm:presLayoutVars>
          <dgm:chMax val="1"/>
          <dgm:bulletEnabled val="1"/>
        </dgm:presLayoutVars>
      </dgm:prSet>
      <dgm:spPr/>
    </dgm:pt>
    <dgm:pt modelId="{F52A1BB5-D911-40AD-BA57-CA745B24F435}" type="pres">
      <dgm:prSet presAssocID="{4E168E3A-B79C-44B5-AD8A-10B6DCD3055E}" presName="levelTx" presStyleLbl="revTx" presStyleIdx="0" presStyleCnt="0">
        <dgm:presLayoutVars>
          <dgm:chMax val="1"/>
          <dgm:bulletEnabled val="1"/>
        </dgm:presLayoutVars>
      </dgm:prSet>
      <dgm:spPr/>
    </dgm:pt>
    <dgm:pt modelId="{CC710F99-332F-4462-8153-E2DDAC2D2CDC}" type="pres">
      <dgm:prSet presAssocID="{BAF545B3-489B-41A1-A10B-048C86AF1C71}" presName="Name8" presStyleCnt="0"/>
      <dgm:spPr/>
    </dgm:pt>
    <dgm:pt modelId="{83DADC84-FF12-428C-A771-1162CEFA74AA}" type="pres">
      <dgm:prSet presAssocID="{BAF545B3-489B-41A1-A10B-048C86AF1C71}" presName="level" presStyleLbl="node1" presStyleIdx="2" presStyleCnt="3">
        <dgm:presLayoutVars>
          <dgm:chMax val="1"/>
          <dgm:bulletEnabled val="1"/>
        </dgm:presLayoutVars>
      </dgm:prSet>
      <dgm:spPr/>
    </dgm:pt>
    <dgm:pt modelId="{C3FB2D53-FC83-48C7-97F5-5FA7E1E4C9D8}" type="pres">
      <dgm:prSet presAssocID="{BAF545B3-489B-41A1-A10B-048C86AF1C71}" presName="levelTx" presStyleLbl="revTx" presStyleIdx="0" presStyleCnt="0">
        <dgm:presLayoutVars>
          <dgm:chMax val="1"/>
          <dgm:bulletEnabled val="1"/>
        </dgm:presLayoutVars>
      </dgm:prSet>
      <dgm:spPr/>
    </dgm:pt>
  </dgm:ptLst>
  <dgm:cxnLst>
    <dgm:cxn modelId="{A453EE1A-7056-42B7-8D35-B3CF186D546E}" srcId="{F51C7D0C-74A3-4BC9-BCB0-FF04F205291F}" destId="{7C06FF73-1ACA-4EAA-89D7-CB58224177ED}" srcOrd="0" destOrd="0" parTransId="{2FCE07A8-0D6F-4120-9111-D6B13065EC7A}" sibTransId="{0CC54787-F715-44E2-87A5-39A8D8783085}"/>
    <dgm:cxn modelId="{DFF0AA21-60F0-4C73-BD91-DF23BC41F919}" type="presOf" srcId="{F51C7D0C-74A3-4BC9-BCB0-FF04F205291F}" destId="{609A11B3-7105-4F91-987B-56703FDC2641}" srcOrd="0" destOrd="0" presId="urn:microsoft.com/office/officeart/2005/8/layout/pyramid1"/>
    <dgm:cxn modelId="{594FE127-EB71-49BA-9246-9B3930067267}" type="presOf" srcId="{4E168E3A-B79C-44B5-AD8A-10B6DCD3055E}" destId="{62DF31A0-A0B9-4845-8583-F794808DE265}" srcOrd="0" destOrd="0" presId="urn:microsoft.com/office/officeart/2005/8/layout/pyramid1"/>
    <dgm:cxn modelId="{BEED0F66-E4CD-401D-9D21-B6FD5DEFA6E7}" srcId="{F51C7D0C-74A3-4BC9-BCB0-FF04F205291F}" destId="{4E168E3A-B79C-44B5-AD8A-10B6DCD3055E}" srcOrd="1" destOrd="0" parTransId="{03A3AEC0-07EB-4678-B1D6-83D7C714990E}" sibTransId="{65801E28-3C90-4CD1-9210-2127A122BD3C}"/>
    <dgm:cxn modelId="{E79A8E66-D31C-4B3D-A9C9-EAE090375363}" type="presOf" srcId="{4E168E3A-B79C-44B5-AD8A-10B6DCD3055E}" destId="{F52A1BB5-D911-40AD-BA57-CA745B24F435}" srcOrd="1" destOrd="0" presId="urn:microsoft.com/office/officeart/2005/8/layout/pyramid1"/>
    <dgm:cxn modelId="{B34F5A6A-4A98-42D2-A644-762E51E44C3A}" srcId="{F51C7D0C-74A3-4BC9-BCB0-FF04F205291F}" destId="{BAF545B3-489B-41A1-A10B-048C86AF1C71}" srcOrd="2" destOrd="0" parTransId="{E7AD4230-A27A-40F3-8256-74467E459434}" sibTransId="{7AC8D6C8-181A-4200-B2AB-58CD564839DB}"/>
    <dgm:cxn modelId="{B0AA497A-4825-44B9-8F87-5DC34C2FB779}" type="presOf" srcId="{BAF545B3-489B-41A1-A10B-048C86AF1C71}" destId="{83DADC84-FF12-428C-A771-1162CEFA74AA}" srcOrd="0" destOrd="0" presId="urn:microsoft.com/office/officeart/2005/8/layout/pyramid1"/>
    <dgm:cxn modelId="{DF43B3A6-EB73-4F08-88CB-CFCFC60CBECD}" type="presOf" srcId="{7C06FF73-1ACA-4EAA-89D7-CB58224177ED}" destId="{CB148623-E886-4CFA-9C5F-AEC9552D07D5}" srcOrd="0" destOrd="0" presId="urn:microsoft.com/office/officeart/2005/8/layout/pyramid1"/>
    <dgm:cxn modelId="{E8B928B9-D0DB-406B-B269-053B3B8ED917}" type="presOf" srcId="{BAF545B3-489B-41A1-A10B-048C86AF1C71}" destId="{C3FB2D53-FC83-48C7-97F5-5FA7E1E4C9D8}" srcOrd="1" destOrd="0" presId="urn:microsoft.com/office/officeart/2005/8/layout/pyramid1"/>
    <dgm:cxn modelId="{F089BBE3-2C44-4316-BC47-BE2BAE1F8710}" type="presOf" srcId="{7C06FF73-1ACA-4EAA-89D7-CB58224177ED}" destId="{7147E466-07C8-450C-B2E5-87AAD2CB5684}" srcOrd="1" destOrd="0" presId="urn:microsoft.com/office/officeart/2005/8/layout/pyramid1"/>
    <dgm:cxn modelId="{CE47177D-0D88-472A-9072-137C849FFD69}" type="presParOf" srcId="{609A11B3-7105-4F91-987B-56703FDC2641}" destId="{1D79FD25-1BA2-47C7-8065-F4DF04974ACC}" srcOrd="0" destOrd="0" presId="urn:microsoft.com/office/officeart/2005/8/layout/pyramid1"/>
    <dgm:cxn modelId="{FABC630A-DE05-4543-85BB-E0296769EC8C}" type="presParOf" srcId="{1D79FD25-1BA2-47C7-8065-F4DF04974ACC}" destId="{CB148623-E886-4CFA-9C5F-AEC9552D07D5}" srcOrd="0" destOrd="0" presId="urn:microsoft.com/office/officeart/2005/8/layout/pyramid1"/>
    <dgm:cxn modelId="{B7201596-051F-46E2-B544-2A3DC08A1C5E}" type="presParOf" srcId="{1D79FD25-1BA2-47C7-8065-F4DF04974ACC}" destId="{7147E466-07C8-450C-B2E5-87AAD2CB5684}" srcOrd="1" destOrd="0" presId="urn:microsoft.com/office/officeart/2005/8/layout/pyramid1"/>
    <dgm:cxn modelId="{D80F912C-08BC-4C41-A530-6E5370AADB39}" type="presParOf" srcId="{609A11B3-7105-4F91-987B-56703FDC2641}" destId="{6D057A0A-8687-4EC9-B7B7-4548C5F50E52}" srcOrd="1" destOrd="0" presId="urn:microsoft.com/office/officeart/2005/8/layout/pyramid1"/>
    <dgm:cxn modelId="{1E227269-4F26-43A0-A29D-DD74EF04930F}" type="presParOf" srcId="{6D057A0A-8687-4EC9-B7B7-4548C5F50E52}" destId="{62DF31A0-A0B9-4845-8583-F794808DE265}" srcOrd="0" destOrd="0" presId="urn:microsoft.com/office/officeart/2005/8/layout/pyramid1"/>
    <dgm:cxn modelId="{54DDABE4-EA0B-4037-9754-9B87FD448779}" type="presParOf" srcId="{6D057A0A-8687-4EC9-B7B7-4548C5F50E52}" destId="{F52A1BB5-D911-40AD-BA57-CA745B24F435}" srcOrd="1" destOrd="0" presId="urn:microsoft.com/office/officeart/2005/8/layout/pyramid1"/>
    <dgm:cxn modelId="{BF6E21D3-AA36-490E-9CEE-0C4BBD5BECFB}" type="presParOf" srcId="{609A11B3-7105-4F91-987B-56703FDC2641}" destId="{CC710F99-332F-4462-8153-E2DDAC2D2CDC}" srcOrd="2" destOrd="0" presId="urn:microsoft.com/office/officeart/2005/8/layout/pyramid1"/>
    <dgm:cxn modelId="{EBD63AF0-1720-457D-ADBA-9683F34C1406}" type="presParOf" srcId="{CC710F99-332F-4462-8153-E2DDAC2D2CDC}" destId="{83DADC84-FF12-428C-A771-1162CEFA74AA}" srcOrd="0" destOrd="0" presId="urn:microsoft.com/office/officeart/2005/8/layout/pyramid1"/>
    <dgm:cxn modelId="{4F09BCF6-1E6F-4377-A70A-F04F1A91F90E}" type="presParOf" srcId="{CC710F99-332F-4462-8153-E2DDAC2D2CDC}" destId="{C3FB2D53-FC83-48C7-97F5-5FA7E1E4C9D8}"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EC5E86-9397-48BE-8B64-DD41EAAB540F}">
      <dsp:nvSpPr>
        <dsp:cNvPr id="0" name=""/>
        <dsp:cNvSpPr/>
      </dsp:nvSpPr>
      <dsp:spPr>
        <a:xfrm>
          <a:off x="6589583" y="2226529"/>
          <a:ext cx="1333743" cy="297391"/>
        </a:xfrm>
        <a:custGeom>
          <a:avLst/>
          <a:gdLst/>
          <a:ahLst/>
          <a:cxnLst/>
          <a:rect l="0" t="0" r="0" b="0"/>
          <a:pathLst>
            <a:path>
              <a:moveTo>
                <a:pt x="0" y="0"/>
              </a:moveTo>
              <a:lnTo>
                <a:pt x="0" y="177291"/>
              </a:lnTo>
              <a:lnTo>
                <a:pt x="1333743" y="177291"/>
              </a:lnTo>
              <a:lnTo>
                <a:pt x="1333743" y="2973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079E7F-3457-4FB4-ADB3-D709080207B7}">
      <dsp:nvSpPr>
        <dsp:cNvPr id="0" name=""/>
        <dsp:cNvSpPr/>
      </dsp:nvSpPr>
      <dsp:spPr>
        <a:xfrm>
          <a:off x="6589583" y="3038637"/>
          <a:ext cx="2000615" cy="297391"/>
        </a:xfrm>
        <a:custGeom>
          <a:avLst/>
          <a:gdLst/>
          <a:ahLst/>
          <a:cxnLst/>
          <a:rect l="0" t="0" r="0" b="0"/>
          <a:pathLst>
            <a:path>
              <a:moveTo>
                <a:pt x="0" y="0"/>
              </a:moveTo>
              <a:lnTo>
                <a:pt x="0" y="177291"/>
              </a:lnTo>
              <a:lnTo>
                <a:pt x="2000615" y="177291"/>
              </a:lnTo>
              <a:lnTo>
                <a:pt x="2000615" y="2973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81813C-5885-4FE8-9A60-9A28CF750DBA}">
      <dsp:nvSpPr>
        <dsp:cNvPr id="0" name=""/>
        <dsp:cNvSpPr/>
      </dsp:nvSpPr>
      <dsp:spPr>
        <a:xfrm>
          <a:off x="6589583" y="3038637"/>
          <a:ext cx="666871" cy="297391"/>
        </a:xfrm>
        <a:custGeom>
          <a:avLst/>
          <a:gdLst/>
          <a:ahLst/>
          <a:cxnLst/>
          <a:rect l="0" t="0" r="0" b="0"/>
          <a:pathLst>
            <a:path>
              <a:moveTo>
                <a:pt x="0" y="0"/>
              </a:moveTo>
              <a:lnTo>
                <a:pt x="0" y="177291"/>
              </a:lnTo>
              <a:lnTo>
                <a:pt x="666871" y="177291"/>
              </a:lnTo>
              <a:lnTo>
                <a:pt x="666871" y="2973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801250-1713-40CF-BB1A-E6A30A5EA630}">
      <dsp:nvSpPr>
        <dsp:cNvPr id="0" name=""/>
        <dsp:cNvSpPr/>
      </dsp:nvSpPr>
      <dsp:spPr>
        <a:xfrm>
          <a:off x="5922712" y="3038637"/>
          <a:ext cx="666871" cy="297391"/>
        </a:xfrm>
        <a:custGeom>
          <a:avLst/>
          <a:gdLst/>
          <a:ahLst/>
          <a:cxnLst/>
          <a:rect l="0" t="0" r="0" b="0"/>
          <a:pathLst>
            <a:path>
              <a:moveTo>
                <a:pt x="666871" y="0"/>
              </a:moveTo>
              <a:lnTo>
                <a:pt x="666871" y="177291"/>
              </a:lnTo>
              <a:lnTo>
                <a:pt x="0" y="177291"/>
              </a:lnTo>
              <a:lnTo>
                <a:pt x="0" y="2973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0F3C29-F608-4C35-9340-492CAEC9184F}">
      <dsp:nvSpPr>
        <dsp:cNvPr id="0" name=""/>
        <dsp:cNvSpPr/>
      </dsp:nvSpPr>
      <dsp:spPr>
        <a:xfrm>
          <a:off x="4588968" y="3038637"/>
          <a:ext cx="2000615" cy="297391"/>
        </a:xfrm>
        <a:custGeom>
          <a:avLst/>
          <a:gdLst/>
          <a:ahLst/>
          <a:cxnLst/>
          <a:rect l="0" t="0" r="0" b="0"/>
          <a:pathLst>
            <a:path>
              <a:moveTo>
                <a:pt x="2000615" y="0"/>
              </a:moveTo>
              <a:lnTo>
                <a:pt x="2000615" y="177291"/>
              </a:lnTo>
              <a:lnTo>
                <a:pt x="0" y="177291"/>
              </a:lnTo>
              <a:lnTo>
                <a:pt x="0" y="2973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81019A-B2E6-4F23-AB85-D0C2F705AAC3}">
      <dsp:nvSpPr>
        <dsp:cNvPr id="0" name=""/>
        <dsp:cNvSpPr/>
      </dsp:nvSpPr>
      <dsp:spPr>
        <a:xfrm>
          <a:off x="6543863" y="2226529"/>
          <a:ext cx="91440" cy="297391"/>
        </a:xfrm>
        <a:custGeom>
          <a:avLst/>
          <a:gdLst/>
          <a:ahLst/>
          <a:cxnLst/>
          <a:rect l="0" t="0" r="0" b="0"/>
          <a:pathLst>
            <a:path>
              <a:moveTo>
                <a:pt x="45720" y="0"/>
              </a:moveTo>
              <a:lnTo>
                <a:pt x="45720" y="2973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892879-B0F9-4E0F-9016-720D23153DE1}">
      <dsp:nvSpPr>
        <dsp:cNvPr id="0" name=""/>
        <dsp:cNvSpPr/>
      </dsp:nvSpPr>
      <dsp:spPr>
        <a:xfrm>
          <a:off x="5255840" y="2226529"/>
          <a:ext cx="1333743" cy="297391"/>
        </a:xfrm>
        <a:custGeom>
          <a:avLst/>
          <a:gdLst/>
          <a:ahLst/>
          <a:cxnLst/>
          <a:rect l="0" t="0" r="0" b="0"/>
          <a:pathLst>
            <a:path>
              <a:moveTo>
                <a:pt x="1333743" y="0"/>
              </a:moveTo>
              <a:lnTo>
                <a:pt x="1333743" y="177291"/>
              </a:lnTo>
              <a:lnTo>
                <a:pt x="0" y="177291"/>
              </a:lnTo>
              <a:lnTo>
                <a:pt x="0" y="2973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3D717E-DF66-4F23-A81D-D8A68B6E5A9C}">
      <dsp:nvSpPr>
        <dsp:cNvPr id="0" name=""/>
        <dsp:cNvSpPr/>
      </dsp:nvSpPr>
      <dsp:spPr>
        <a:xfrm>
          <a:off x="3922096" y="1414422"/>
          <a:ext cx="2170422" cy="554749"/>
        </a:xfrm>
        <a:custGeom>
          <a:avLst/>
          <a:gdLst/>
          <a:ahLst/>
          <a:cxnLst/>
          <a:rect l="0" t="0" r="0" b="0"/>
          <a:pathLst>
            <a:path>
              <a:moveTo>
                <a:pt x="0" y="0"/>
              </a:moveTo>
              <a:lnTo>
                <a:pt x="0" y="554749"/>
              </a:lnTo>
              <a:lnTo>
                <a:pt x="2170422" y="5547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BCB7CC-D28B-4FB6-B749-7E500FB83B4D}">
      <dsp:nvSpPr>
        <dsp:cNvPr id="0" name=""/>
        <dsp:cNvSpPr/>
      </dsp:nvSpPr>
      <dsp:spPr>
        <a:xfrm>
          <a:off x="1921481" y="2226529"/>
          <a:ext cx="1333743" cy="297391"/>
        </a:xfrm>
        <a:custGeom>
          <a:avLst/>
          <a:gdLst/>
          <a:ahLst/>
          <a:cxnLst/>
          <a:rect l="0" t="0" r="0" b="0"/>
          <a:pathLst>
            <a:path>
              <a:moveTo>
                <a:pt x="0" y="0"/>
              </a:moveTo>
              <a:lnTo>
                <a:pt x="0" y="177291"/>
              </a:lnTo>
              <a:lnTo>
                <a:pt x="1333743" y="177291"/>
              </a:lnTo>
              <a:lnTo>
                <a:pt x="1333743" y="2973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DFD782-7C8A-4ABA-93D1-D7E70C8FA55B}">
      <dsp:nvSpPr>
        <dsp:cNvPr id="0" name=""/>
        <dsp:cNvSpPr/>
      </dsp:nvSpPr>
      <dsp:spPr>
        <a:xfrm>
          <a:off x="1875761" y="2226529"/>
          <a:ext cx="91440" cy="297391"/>
        </a:xfrm>
        <a:custGeom>
          <a:avLst/>
          <a:gdLst/>
          <a:ahLst/>
          <a:cxnLst/>
          <a:rect l="0" t="0" r="0" b="0"/>
          <a:pathLst>
            <a:path>
              <a:moveTo>
                <a:pt x="45720" y="0"/>
              </a:moveTo>
              <a:lnTo>
                <a:pt x="45720" y="2973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2FC46E-761E-440F-950A-D4E14F59E9D2}">
      <dsp:nvSpPr>
        <dsp:cNvPr id="0" name=""/>
        <dsp:cNvSpPr/>
      </dsp:nvSpPr>
      <dsp:spPr>
        <a:xfrm>
          <a:off x="587738" y="2226529"/>
          <a:ext cx="1333743" cy="297391"/>
        </a:xfrm>
        <a:custGeom>
          <a:avLst/>
          <a:gdLst/>
          <a:ahLst/>
          <a:cxnLst/>
          <a:rect l="0" t="0" r="0" b="0"/>
          <a:pathLst>
            <a:path>
              <a:moveTo>
                <a:pt x="1333743" y="0"/>
              </a:moveTo>
              <a:lnTo>
                <a:pt x="1333743" y="177291"/>
              </a:lnTo>
              <a:lnTo>
                <a:pt x="0" y="177291"/>
              </a:lnTo>
              <a:lnTo>
                <a:pt x="0" y="2973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4DC410-F93B-4516-94D1-4F1E57A77733}">
      <dsp:nvSpPr>
        <dsp:cNvPr id="0" name=""/>
        <dsp:cNvSpPr/>
      </dsp:nvSpPr>
      <dsp:spPr>
        <a:xfrm>
          <a:off x="2418546" y="1414422"/>
          <a:ext cx="1503550" cy="554749"/>
        </a:xfrm>
        <a:custGeom>
          <a:avLst/>
          <a:gdLst/>
          <a:ahLst/>
          <a:cxnLst/>
          <a:rect l="0" t="0" r="0" b="0"/>
          <a:pathLst>
            <a:path>
              <a:moveTo>
                <a:pt x="1503550" y="0"/>
              </a:moveTo>
              <a:lnTo>
                <a:pt x="1503550" y="554749"/>
              </a:lnTo>
              <a:lnTo>
                <a:pt x="0" y="5547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5ABFC1-F245-4BAF-BC25-C7CE44B73378}">
      <dsp:nvSpPr>
        <dsp:cNvPr id="0" name=""/>
        <dsp:cNvSpPr/>
      </dsp:nvSpPr>
      <dsp:spPr>
        <a:xfrm>
          <a:off x="3922096" y="1414422"/>
          <a:ext cx="2667486" cy="2733715"/>
        </a:xfrm>
        <a:custGeom>
          <a:avLst/>
          <a:gdLst/>
          <a:ahLst/>
          <a:cxnLst/>
          <a:rect l="0" t="0" r="0" b="0"/>
          <a:pathLst>
            <a:path>
              <a:moveTo>
                <a:pt x="0" y="0"/>
              </a:moveTo>
              <a:lnTo>
                <a:pt x="0" y="2613614"/>
              </a:lnTo>
              <a:lnTo>
                <a:pt x="2667486" y="2613614"/>
              </a:lnTo>
              <a:lnTo>
                <a:pt x="2667486" y="27337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EA3B4F-E27E-45DB-B2E5-E88B3488DA99}">
      <dsp:nvSpPr>
        <dsp:cNvPr id="0" name=""/>
        <dsp:cNvSpPr/>
      </dsp:nvSpPr>
      <dsp:spPr>
        <a:xfrm>
          <a:off x="3922096" y="1414422"/>
          <a:ext cx="1333743" cy="2733715"/>
        </a:xfrm>
        <a:custGeom>
          <a:avLst/>
          <a:gdLst/>
          <a:ahLst/>
          <a:cxnLst/>
          <a:rect l="0" t="0" r="0" b="0"/>
          <a:pathLst>
            <a:path>
              <a:moveTo>
                <a:pt x="0" y="0"/>
              </a:moveTo>
              <a:lnTo>
                <a:pt x="0" y="2613614"/>
              </a:lnTo>
              <a:lnTo>
                <a:pt x="1333743" y="2613614"/>
              </a:lnTo>
              <a:lnTo>
                <a:pt x="1333743" y="27337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C42E95-FBF1-4B6A-8161-C0EA5CB6CAF0}">
      <dsp:nvSpPr>
        <dsp:cNvPr id="0" name=""/>
        <dsp:cNvSpPr/>
      </dsp:nvSpPr>
      <dsp:spPr>
        <a:xfrm>
          <a:off x="3876376" y="1414422"/>
          <a:ext cx="91440" cy="2733715"/>
        </a:xfrm>
        <a:custGeom>
          <a:avLst/>
          <a:gdLst/>
          <a:ahLst/>
          <a:cxnLst/>
          <a:rect l="0" t="0" r="0" b="0"/>
          <a:pathLst>
            <a:path>
              <a:moveTo>
                <a:pt x="45720" y="0"/>
              </a:moveTo>
              <a:lnTo>
                <a:pt x="45720" y="27337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A3DFCB-7B2C-43DA-9A53-446E6009C469}">
      <dsp:nvSpPr>
        <dsp:cNvPr id="0" name=""/>
        <dsp:cNvSpPr/>
      </dsp:nvSpPr>
      <dsp:spPr>
        <a:xfrm>
          <a:off x="2588353" y="1414422"/>
          <a:ext cx="1333743" cy="2733715"/>
        </a:xfrm>
        <a:custGeom>
          <a:avLst/>
          <a:gdLst/>
          <a:ahLst/>
          <a:cxnLst/>
          <a:rect l="0" t="0" r="0" b="0"/>
          <a:pathLst>
            <a:path>
              <a:moveTo>
                <a:pt x="1333743" y="0"/>
              </a:moveTo>
              <a:lnTo>
                <a:pt x="1333743" y="2613614"/>
              </a:lnTo>
              <a:lnTo>
                <a:pt x="0" y="2613614"/>
              </a:lnTo>
              <a:lnTo>
                <a:pt x="0" y="27337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0AA1A9-7320-484D-898D-F1146B7C60FA}">
      <dsp:nvSpPr>
        <dsp:cNvPr id="0" name=""/>
        <dsp:cNvSpPr/>
      </dsp:nvSpPr>
      <dsp:spPr>
        <a:xfrm>
          <a:off x="1254609" y="1414422"/>
          <a:ext cx="2667486" cy="2733715"/>
        </a:xfrm>
        <a:custGeom>
          <a:avLst/>
          <a:gdLst/>
          <a:ahLst/>
          <a:cxnLst/>
          <a:rect l="0" t="0" r="0" b="0"/>
          <a:pathLst>
            <a:path>
              <a:moveTo>
                <a:pt x="2667486" y="0"/>
              </a:moveTo>
              <a:lnTo>
                <a:pt x="2667486" y="2613614"/>
              </a:lnTo>
              <a:lnTo>
                <a:pt x="0" y="2613614"/>
              </a:lnTo>
              <a:lnTo>
                <a:pt x="0" y="27337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F69BAF-6A69-4D04-80C9-19E431FD4A0C}">
      <dsp:nvSpPr>
        <dsp:cNvPr id="0" name=""/>
        <dsp:cNvSpPr/>
      </dsp:nvSpPr>
      <dsp:spPr>
        <a:xfrm>
          <a:off x="3425031" y="899705"/>
          <a:ext cx="994129" cy="514716"/>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72632" numCol="1" spcCol="1270" anchor="ctr" anchorCtr="0">
          <a:noAutofit/>
        </a:bodyPr>
        <a:lstStyle/>
        <a:p>
          <a:pPr marL="0" lvl="0" indent="0" algn="ctr" defTabSz="466725">
            <a:lnSpc>
              <a:spcPct val="90000"/>
            </a:lnSpc>
            <a:spcBef>
              <a:spcPct val="0"/>
            </a:spcBef>
            <a:spcAft>
              <a:spcPct val="35000"/>
            </a:spcAft>
            <a:buNone/>
          </a:pPr>
          <a:r>
            <a:rPr lang="en-GB" sz="1050" kern="1200">
              <a:latin typeface="Lato Light" panose="020F0502020204030203" pitchFamily="34" charset="0"/>
              <a:ea typeface="Lato Light" panose="020F0502020204030203" pitchFamily="34" charset="0"/>
              <a:cs typeface="Lato Light" panose="020F0502020204030203" pitchFamily="34" charset="0"/>
            </a:rPr>
            <a:t>CEO</a:t>
          </a:r>
        </a:p>
      </dsp:txBody>
      <dsp:txXfrm>
        <a:off x="3425031" y="899705"/>
        <a:ext cx="994129" cy="514716"/>
      </dsp:txXfrm>
    </dsp:sp>
    <dsp:sp modelId="{F0039487-7BFA-4052-B026-194B3DD94111}">
      <dsp:nvSpPr>
        <dsp:cNvPr id="0" name=""/>
        <dsp:cNvSpPr/>
      </dsp:nvSpPr>
      <dsp:spPr>
        <a:xfrm>
          <a:off x="3623857" y="1300040"/>
          <a:ext cx="894716" cy="171572"/>
        </a:xfrm>
        <a:prstGeom prst="rect">
          <a:avLst/>
        </a:prstGeom>
        <a:solidFill>
          <a:srgbClr val="00B050">
            <a:alpha val="90000"/>
          </a:srgb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66725">
            <a:lnSpc>
              <a:spcPct val="90000"/>
            </a:lnSpc>
            <a:spcBef>
              <a:spcPct val="0"/>
            </a:spcBef>
            <a:spcAft>
              <a:spcPct val="35000"/>
            </a:spcAft>
            <a:buNone/>
          </a:pPr>
          <a:endParaRPr lang="en-GB" sz="1050" kern="1200">
            <a:latin typeface="Lato Light" panose="020F0502020204030203" pitchFamily="34" charset="0"/>
            <a:ea typeface="Lato Light" panose="020F0502020204030203" pitchFamily="34" charset="0"/>
            <a:cs typeface="Lato Light" panose="020F0502020204030203" pitchFamily="34" charset="0"/>
          </a:endParaRPr>
        </a:p>
      </dsp:txBody>
      <dsp:txXfrm>
        <a:off x="3623857" y="1300040"/>
        <a:ext cx="894716" cy="171572"/>
      </dsp:txXfrm>
    </dsp:sp>
    <dsp:sp modelId="{90C4CAEF-AD80-4C8B-85F9-E6273460D6DD}">
      <dsp:nvSpPr>
        <dsp:cNvPr id="0" name=""/>
        <dsp:cNvSpPr/>
      </dsp:nvSpPr>
      <dsp:spPr>
        <a:xfrm>
          <a:off x="757544" y="4148137"/>
          <a:ext cx="994129" cy="514716"/>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72632" numCol="1" spcCol="1270" anchor="ctr" anchorCtr="0">
          <a:noAutofit/>
        </a:bodyPr>
        <a:lstStyle/>
        <a:p>
          <a:pPr marL="0" lvl="0" indent="0" algn="ctr" defTabSz="466725">
            <a:lnSpc>
              <a:spcPct val="90000"/>
            </a:lnSpc>
            <a:spcBef>
              <a:spcPct val="0"/>
            </a:spcBef>
            <a:spcAft>
              <a:spcPct val="35000"/>
            </a:spcAft>
            <a:buNone/>
          </a:pPr>
          <a:r>
            <a:rPr lang="en-GB" sz="1050" kern="1200">
              <a:latin typeface="Lato Light" panose="020F0502020204030203" pitchFamily="34" charset="0"/>
              <a:ea typeface="Lato Light" panose="020F0502020204030203" pitchFamily="34" charset="0"/>
              <a:cs typeface="Lato Light" panose="020F0502020204030203" pitchFamily="34" charset="0"/>
            </a:rPr>
            <a:t>Purchasing</a:t>
          </a:r>
        </a:p>
      </dsp:txBody>
      <dsp:txXfrm>
        <a:off x="757544" y="4148137"/>
        <a:ext cx="994129" cy="514716"/>
      </dsp:txXfrm>
    </dsp:sp>
    <dsp:sp modelId="{02FEBC6E-E5AC-442D-9F62-262621F72726}">
      <dsp:nvSpPr>
        <dsp:cNvPr id="0" name=""/>
        <dsp:cNvSpPr/>
      </dsp:nvSpPr>
      <dsp:spPr>
        <a:xfrm>
          <a:off x="956370" y="4548472"/>
          <a:ext cx="894716" cy="171572"/>
        </a:xfrm>
        <a:prstGeom prst="rect">
          <a:avLst/>
        </a:prstGeom>
        <a:solidFill>
          <a:srgbClr val="00B05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66725">
            <a:lnSpc>
              <a:spcPct val="90000"/>
            </a:lnSpc>
            <a:spcBef>
              <a:spcPct val="0"/>
            </a:spcBef>
            <a:spcAft>
              <a:spcPct val="35000"/>
            </a:spcAft>
            <a:buNone/>
          </a:pPr>
          <a:endParaRPr lang="en-GB" sz="1050" kern="1200">
            <a:latin typeface="Lato Light" panose="020F0502020204030203" pitchFamily="34" charset="0"/>
            <a:ea typeface="Lato Light" panose="020F0502020204030203" pitchFamily="34" charset="0"/>
            <a:cs typeface="Lato Light" panose="020F0502020204030203" pitchFamily="34" charset="0"/>
          </a:endParaRPr>
        </a:p>
      </dsp:txBody>
      <dsp:txXfrm>
        <a:off x="956370" y="4548472"/>
        <a:ext cx="894716" cy="171572"/>
      </dsp:txXfrm>
    </dsp:sp>
    <dsp:sp modelId="{F8BC557A-49F2-49A9-843F-7D40383B86D3}">
      <dsp:nvSpPr>
        <dsp:cNvPr id="0" name=""/>
        <dsp:cNvSpPr/>
      </dsp:nvSpPr>
      <dsp:spPr>
        <a:xfrm>
          <a:off x="2091288" y="4148137"/>
          <a:ext cx="994129" cy="514716"/>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72632" numCol="1" spcCol="1270" anchor="ctr" anchorCtr="0">
          <a:noAutofit/>
        </a:bodyPr>
        <a:lstStyle/>
        <a:p>
          <a:pPr marL="0" lvl="0" indent="0" algn="ctr" defTabSz="466725">
            <a:lnSpc>
              <a:spcPct val="90000"/>
            </a:lnSpc>
            <a:spcBef>
              <a:spcPct val="0"/>
            </a:spcBef>
            <a:spcAft>
              <a:spcPct val="35000"/>
            </a:spcAft>
            <a:buNone/>
          </a:pPr>
          <a:r>
            <a:rPr lang="en-GB" sz="1050" kern="1200">
              <a:latin typeface="Lato Light" panose="020F0502020204030203" pitchFamily="34" charset="0"/>
              <a:ea typeface="Lato Light" panose="020F0502020204030203" pitchFamily="34" charset="0"/>
              <a:cs typeface="Lato Light" panose="020F0502020204030203" pitchFamily="34" charset="0"/>
            </a:rPr>
            <a:t>Quality </a:t>
          </a:r>
        </a:p>
      </dsp:txBody>
      <dsp:txXfrm>
        <a:off x="2091288" y="4148137"/>
        <a:ext cx="994129" cy="514716"/>
      </dsp:txXfrm>
    </dsp:sp>
    <dsp:sp modelId="{D66E461B-B2CA-4678-A84F-7FA6B2024764}">
      <dsp:nvSpPr>
        <dsp:cNvPr id="0" name=""/>
        <dsp:cNvSpPr/>
      </dsp:nvSpPr>
      <dsp:spPr>
        <a:xfrm>
          <a:off x="2290114" y="4548472"/>
          <a:ext cx="894716" cy="171572"/>
        </a:xfrm>
        <a:prstGeom prst="rect">
          <a:avLst/>
        </a:prstGeom>
        <a:solidFill>
          <a:srgbClr val="00B05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66725">
            <a:lnSpc>
              <a:spcPct val="90000"/>
            </a:lnSpc>
            <a:spcBef>
              <a:spcPct val="0"/>
            </a:spcBef>
            <a:spcAft>
              <a:spcPct val="35000"/>
            </a:spcAft>
            <a:buNone/>
          </a:pPr>
          <a:endParaRPr lang="en-GB" sz="1050" kern="1200">
            <a:latin typeface="Lato Light" panose="020F0502020204030203" pitchFamily="34" charset="0"/>
            <a:ea typeface="Lato Light" panose="020F0502020204030203" pitchFamily="34" charset="0"/>
            <a:cs typeface="Lato Light" panose="020F0502020204030203" pitchFamily="34" charset="0"/>
          </a:endParaRPr>
        </a:p>
      </dsp:txBody>
      <dsp:txXfrm>
        <a:off x="2290114" y="4548472"/>
        <a:ext cx="894716" cy="171572"/>
      </dsp:txXfrm>
    </dsp:sp>
    <dsp:sp modelId="{6DF2D27C-D972-4D20-A5F6-79FC6FC968CE}">
      <dsp:nvSpPr>
        <dsp:cNvPr id="0" name=""/>
        <dsp:cNvSpPr/>
      </dsp:nvSpPr>
      <dsp:spPr>
        <a:xfrm>
          <a:off x="3425031" y="4148137"/>
          <a:ext cx="994129" cy="514716"/>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72632" numCol="1" spcCol="1270" anchor="ctr" anchorCtr="0">
          <a:noAutofit/>
        </a:bodyPr>
        <a:lstStyle/>
        <a:p>
          <a:pPr marL="0" lvl="0" indent="0" algn="ctr" defTabSz="466725">
            <a:lnSpc>
              <a:spcPct val="90000"/>
            </a:lnSpc>
            <a:spcBef>
              <a:spcPct val="0"/>
            </a:spcBef>
            <a:spcAft>
              <a:spcPct val="35000"/>
            </a:spcAft>
            <a:buNone/>
          </a:pPr>
          <a:r>
            <a:rPr lang="en-GB" sz="1050" kern="1200">
              <a:latin typeface="Lato Light" panose="020F0502020204030203" pitchFamily="34" charset="0"/>
              <a:ea typeface="Lato Light" panose="020F0502020204030203" pitchFamily="34" charset="0"/>
              <a:cs typeface="Lato Light" panose="020F0502020204030203" pitchFamily="34" charset="0"/>
            </a:rPr>
            <a:t>Site </a:t>
          </a:r>
        </a:p>
      </dsp:txBody>
      <dsp:txXfrm>
        <a:off x="3425031" y="4148137"/>
        <a:ext cx="994129" cy="514716"/>
      </dsp:txXfrm>
    </dsp:sp>
    <dsp:sp modelId="{222249B0-6379-42F3-A888-D5D89D4B1EF4}">
      <dsp:nvSpPr>
        <dsp:cNvPr id="0" name=""/>
        <dsp:cNvSpPr/>
      </dsp:nvSpPr>
      <dsp:spPr>
        <a:xfrm>
          <a:off x="3623857" y="4548472"/>
          <a:ext cx="894716" cy="171572"/>
        </a:xfrm>
        <a:prstGeom prst="rect">
          <a:avLst/>
        </a:prstGeom>
        <a:solidFill>
          <a:srgbClr val="FFFF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66725">
            <a:lnSpc>
              <a:spcPct val="90000"/>
            </a:lnSpc>
            <a:spcBef>
              <a:spcPct val="0"/>
            </a:spcBef>
            <a:spcAft>
              <a:spcPct val="35000"/>
            </a:spcAft>
            <a:buNone/>
          </a:pPr>
          <a:endParaRPr lang="en-GB" sz="1050" kern="1200">
            <a:latin typeface="Lato Light" panose="020F0502020204030203" pitchFamily="34" charset="0"/>
            <a:ea typeface="Lato Light" panose="020F0502020204030203" pitchFamily="34" charset="0"/>
            <a:cs typeface="Lato Light" panose="020F0502020204030203" pitchFamily="34" charset="0"/>
          </a:endParaRPr>
        </a:p>
      </dsp:txBody>
      <dsp:txXfrm>
        <a:off x="3623857" y="4548472"/>
        <a:ext cx="894716" cy="171572"/>
      </dsp:txXfrm>
    </dsp:sp>
    <dsp:sp modelId="{6A7FC53B-FEC5-4B97-8B62-A3B47BE2E9C7}">
      <dsp:nvSpPr>
        <dsp:cNvPr id="0" name=""/>
        <dsp:cNvSpPr/>
      </dsp:nvSpPr>
      <dsp:spPr>
        <a:xfrm>
          <a:off x="4758775" y="4148137"/>
          <a:ext cx="994129" cy="514716"/>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72632" numCol="1" spcCol="1270" anchor="ctr" anchorCtr="0">
          <a:noAutofit/>
        </a:bodyPr>
        <a:lstStyle/>
        <a:p>
          <a:pPr marL="0" lvl="0" indent="0" algn="ctr" defTabSz="466725">
            <a:lnSpc>
              <a:spcPct val="90000"/>
            </a:lnSpc>
            <a:spcBef>
              <a:spcPct val="0"/>
            </a:spcBef>
            <a:spcAft>
              <a:spcPct val="35000"/>
            </a:spcAft>
            <a:buNone/>
          </a:pPr>
          <a:r>
            <a:rPr lang="en-GB" sz="1050" kern="1200">
              <a:solidFill>
                <a:schemeClr val="tx1"/>
              </a:solidFill>
              <a:latin typeface="Lato Light" panose="020F0502020204030203" pitchFamily="34" charset="0"/>
              <a:ea typeface="Lato Light" panose="020F0502020204030203" pitchFamily="34" charset="0"/>
              <a:cs typeface="Lato Light" panose="020F0502020204030203" pitchFamily="34" charset="0"/>
            </a:rPr>
            <a:t>Project</a:t>
          </a:r>
        </a:p>
      </dsp:txBody>
      <dsp:txXfrm>
        <a:off x="4758775" y="4148137"/>
        <a:ext cx="994129" cy="514716"/>
      </dsp:txXfrm>
    </dsp:sp>
    <dsp:sp modelId="{BE6ADC46-D8B0-48C8-A42D-DBB082A37797}">
      <dsp:nvSpPr>
        <dsp:cNvPr id="0" name=""/>
        <dsp:cNvSpPr/>
      </dsp:nvSpPr>
      <dsp:spPr>
        <a:xfrm>
          <a:off x="4957601" y="4548472"/>
          <a:ext cx="894716" cy="171572"/>
        </a:xfrm>
        <a:prstGeom prst="rect">
          <a:avLst/>
        </a:prstGeom>
        <a:solidFill>
          <a:srgbClr val="FFFF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66725">
            <a:lnSpc>
              <a:spcPct val="90000"/>
            </a:lnSpc>
            <a:spcBef>
              <a:spcPct val="0"/>
            </a:spcBef>
            <a:spcAft>
              <a:spcPct val="35000"/>
            </a:spcAft>
            <a:buNone/>
          </a:pPr>
          <a:endParaRPr lang="en-GB" sz="1050" kern="1200">
            <a:latin typeface="Lato Light" panose="020F0502020204030203" pitchFamily="34" charset="0"/>
            <a:ea typeface="Lato Light" panose="020F0502020204030203" pitchFamily="34" charset="0"/>
            <a:cs typeface="Lato Light" panose="020F0502020204030203" pitchFamily="34" charset="0"/>
          </a:endParaRPr>
        </a:p>
      </dsp:txBody>
      <dsp:txXfrm>
        <a:off x="4957601" y="4548472"/>
        <a:ext cx="894716" cy="171572"/>
      </dsp:txXfrm>
    </dsp:sp>
    <dsp:sp modelId="{5C55A824-4632-44D1-9A6E-9489091A331B}">
      <dsp:nvSpPr>
        <dsp:cNvPr id="0" name=""/>
        <dsp:cNvSpPr/>
      </dsp:nvSpPr>
      <dsp:spPr>
        <a:xfrm>
          <a:off x="6092518" y="4148137"/>
          <a:ext cx="994129" cy="514716"/>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72632" numCol="1" spcCol="1270" anchor="ctr" anchorCtr="0">
          <a:noAutofit/>
        </a:bodyPr>
        <a:lstStyle/>
        <a:p>
          <a:pPr marL="0" lvl="0" indent="0" algn="ctr" defTabSz="466725">
            <a:lnSpc>
              <a:spcPct val="90000"/>
            </a:lnSpc>
            <a:spcBef>
              <a:spcPct val="0"/>
            </a:spcBef>
            <a:spcAft>
              <a:spcPct val="35000"/>
            </a:spcAft>
            <a:buNone/>
          </a:pPr>
          <a:r>
            <a:rPr lang="en-GB" sz="1050" kern="1200">
              <a:latin typeface="Lato Light" panose="020F0502020204030203" pitchFamily="34" charset="0"/>
              <a:ea typeface="Lato Light" panose="020F0502020204030203" pitchFamily="34" charset="0"/>
              <a:cs typeface="Lato Light" panose="020F0502020204030203" pitchFamily="34" charset="0"/>
            </a:rPr>
            <a:t>Batch Control </a:t>
          </a:r>
        </a:p>
      </dsp:txBody>
      <dsp:txXfrm>
        <a:off x="6092518" y="4148137"/>
        <a:ext cx="994129" cy="514716"/>
      </dsp:txXfrm>
    </dsp:sp>
    <dsp:sp modelId="{612CA9D2-D153-4DDC-8F63-94DC7F2866AE}">
      <dsp:nvSpPr>
        <dsp:cNvPr id="0" name=""/>
        <dsp:cNvSpPr/>
      </dsp:nvSpPr>
      <dsp:spPr>
        <a:xfrm>
          <a:off x="6291344" y="4548472"/>
          <a:ext cx="894716" cy="171572"/>
        </a:xfrm>
        <a:prstGeom prst="rect">
          <a:avLst/>
        </a:prstGeom>
        <a:solidFill>
          <a:srgbClr val="FFFF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66725">
            <a:lnSpc>
              <a:spcPct val="90000"/>
            </a:lnSpc>
            <a:spcBef>
              <a:spcPct val="0"/>
            </a:spcBef>
            <a:spcAft>
              <a:spcPct val="35000"/>
            </a:spcAft>
            <a:buNone/>
          </a:pPr>
          <a:endParaRPr lang="en-GB" sz="1050" kern="1200">
            <a:latin typeface="Lato Light" panose="020F0502020204030203" pitchFamily="34" charset="0"/>
            <a:ea typeface="Lato Light" panose="020F0502020204030203" pitchFamily="34" charset="0"/>
            <a:cs typeface="Lato Light" panose="020F0502020204030203" pitchFamily="34" charset="0"/>
          </a:endParaRPr>
        </a:p>
      </dsp:txBody>
      <dsp:txXfrm>
        <a:off x="6291344" y="4548472"/>
        <a:ext cx="894716" cy="171572"/>
      </dsp:txXfrm>
    </dsp:sp>
    <dsp:sp modelId="{656A6719-700A-4047-92F5-7F908D76D2A1}">
      <dsp:nvSpPr>
        <dsp:cNvPr id="0" name=""/>
        <dsp:cNvSpPr/>
      </dsp:nvSpPr>
      <dsp:spPr>
        <a:xfrm>
          <a:off x="1424416" y="1711813"/>
          <a:ext cx="994129" cy="514716"/>
        </a:xfrm>
        <a:prstGeom prst="rect">
          <a:avLst/>
        </a:prstGeom>
        <a:solidFill>
          <a:srgbClr val="00B050"/>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72632" numCol="1" spcCol="1270" anchor="ctr" anchorCtr="0">
          <a:noAutofit/>
        </a:bodyPr>
        <a:lstStyle/>
        <a:p>
          <a:pPr marL="0" lvl="0" indent="0" algn="ctr" defTabSz="466725">
            <a:lnSpc>
              <a:spcPct val="90000"/>
            </a:lnSpc>
            <a:spcBef>
              <a:spcPct val="0"/>
            </a:spcBef>
            <a:spcAft>
              <a:spcPct val="35000"/>
            </a:spcAft>
            <a:buNone/>
          </a:pPr>
          <a:r>
            <a:rPr lang="en-GB" sz="1050" kern="1200">
              <a:latin typeface="Lato Light" panose="020F0502020204030203" pitchFamily="34" charset="0"/>
              <a:ea typeface="Lato Light" panose="020F0502020204030203" pitchFamily="34" charset="0"/>
              <a:cs typeface="Lato Light" panose="020F0502020204030203" pitchFamily="34" charset="0"/>
            </a:rPr>
            <a:t>CFO</a:t>
          </a:r>
        </a:p>
      </dsp:txBody>
      <dsp:txXfrm>
        <a:off x="1424416" y="1711813"/>
        <a:ext cx="994129" cy="514716"/>
      </dsp:txXfrm>
    </dsp:sp>
    <dsp:sp modelId="{723C4033-9FE1-45F1-87A4-23BB63CE65C2}">
      <dsp:nvSpPr>
        <dsp:cNvPr id="0" name=""/>
        <dsp:cNvSpPr/>
      </dsp:nvSpPr>
      <dsp:spPr>
        <a:xfrm>
          <a:off x="1623242" y="2112148"/>
          <a:ext cx="894716" cy="171572"/>
        </a:xfrm>
        <a:prstGeom prst="rect">
          <a:avLst/>
        </a:prstGeom>
        <a:solidFill>
          <a:srgbClr val="00B050">
            <a:alpha val="90000"/>
          </a:srgb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66725">
            <a:lnSpc>
              <a:spcPct val="90000"/>
            </a:lnSpc>
            <a:spcBef>
              <a:spcPct val="0"/>
            </a:spcBef>
            <a:spcAft>
              <a:spcPct val="35000"/>
            </a:spcAft>
            <a:buNone/>
          </a:pPr>
          <a:endParaRPr lang="en-GB" sz="1050" kern="1200">
            <a:latin typeface="Lato Light" panose="020F0502020204030203" pitchFamily="34" charset="0"/>
            <a:ea typeface="Lato Light" panose="020F0502020204030203" pitchFamily="34" charset="0"/>
            <a:cs typeface="Lato Light" panose="020F0502020204030203" pitchFamily="34" charset="0"/>
          </a:endParaRPr>
        </a:p>
      </dsp:txBody>
      <dsp:txXfrm>
        <a:off x="1623242" y="2112148"/>
        <a:ext cx="894716" cy="171572"/>
      </dsp:txXfrm>
    </dsp:sp>
    <dsp:sp modelId="{B74635BA-5325-4FB1-933A-CD0D90EACC31}">
      <dsp:nvSpPr>
        <dsp:cNvPr id="0" name=""/>
        <dsp:cNvSpPr/>
      </dsp:nvSpPr>
      <dsp:spPr>
        <a:xfrm>
          <a:off x="90673" y="2523921"/>
          <a:ext cx="994129" cy="514716"/>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72632" numCol="1" spcCol="1270" anchor="ctr" anchorCtr="0">
          <a:noAutofit/>
        </a:bodyPr>
        <a:lstStyle/>
        <a:p>
          <a:pPr marL="0" lvl="0" indent="0" algn="ctr" defTabSz="466725">
            <a:lnSpc>
              <a:spcPct val="90000"/>
            </a:lnSpc>
            <a:spcBef>
              <a:spcPct val="0"/>
            </a:spcBef>
            <a:spcAft>
              <a:spcPct val="35000"/>
            </a:spcAft>
            <a:buNone/>
          </a:pPr>
          <a:r>
            <a:rPr lang="en-GB" sz="1050" kern="1200">
              <a:latin typeface="Lato Light" panose="020F0502020204030203" pitchFamily="34" charset="0"/>
              <a:ea typeface="Lato Light" panose="020F0502020204030203" pitchFamily="34" charset="0"/>
              <a:cs typeface="Lato Light" panose="020F0502020204030203" pitchFamily="34" charset="0"/>
            </a:rPr>
            <a:t>Analytics</a:t>
          </a:r>
        </a:p>
      </dsp:txBody>
      <dsp:txXfrm>
        <a:off x="90673" y="2523921"/>
        <a:ext cx="994129" cy="514716"/>
      </dsp:txXfrm>
    </dsp:sp>
    <dsp:sp modelId="{CC586405-1DCA-4772-BC43-93FB42CE0CDF}">
      <dsp:nvSpPr>
        <dsp:cNvPr id="0" name=""/>
        <dsp:cNvSpPr/>
      </dsp:nvSpPr>
      <dsp:spPr>
        <a:xfrm>
          <a:off x="289499" y="2924256"/>
          <a:ext cx="894716" cy="171572"/>
        </a:xfrm>
        <a:prstGeom prst="rect">
          <a:avLst/>
        </a:prstGeom>
        <a:solidFill>
          <a:srgbClr val="00B050">
            <a:alpha val="90000"/>
          </a:srgb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66725">
            <a:lnSpc>
              <a:spcPct val="90000"/>
            </a:lnSpc>
            <a:spcBef>
              <a:spcPct val="0"/>
            </a:spcBef>
            <a:spcAft>
              <a:spcPct val="35000"/>
            </a:spcAft>
            <a:buNone/>
          </a:pPr>
          <a:endParaRPr lang="en-GB" sz="1050" kern="1200">
            <a:latin typeface="Lato Light" panose="020F0502020204030203" pitchFamily="34" charset="0"/>
            <a:ea typeface="Lato Light" panose="020F0502020204030203" pitchFamily="34" charset="0"/>
            <a:cs typeface="Lato Light" panose="020F0502020204030203" pitchFamily="34" charset="0"/>
          </a:endParaRPr>
        </a:p>
      </dsp:txBody>
      <dsp:txXfrm>
        <a:off x="289499" y="2924256"/>
        <a:ext cx="894716" cy="171572"/>
      </dsp:txXfrm>
    </dsp:sp>
    <dsp:sp modelId="{470D8492-8BBB-44EB-BC60-B74AC4CAA651}">
      <dsp:nvSpPr>
        <dsp:cNvPr id="0" name=""/>
        <dsp:cNvSpPr/>
      </dsp:nvSpPr>
      <dsp:spPr>
        <a:xfrm>
          <a:off x="1424416" y="2523921"/>
          <a:ext cx="994129" cy="514716"/>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72632" numCol="1" spcCol="1270" anchor="ctr" anchorCtr="0">
          <a:noAutofit/>
        </a:bodyPr>
        <a:lstStyle/>
        <a:p>
          <a:pPr marL="0" lvl="0" indent="0" algn="ctr" defTabSz="466725">
            <a:lnSpc>
              <a:spcPct val="90000"/>
            </a:lnSpc>
            <a:spcBef>
              <a:spcPct val="0"/>
            </a:spcBef>
            <a:spcAft>
              <a:spcPct val="35000"/>
            </a:spcAft>
            <a:buNone/>
          </a:pPr>
          <a:r>
            <a:rPr lang="en-GB" sz="1050" kern="1200">
              <a:latin typeface="Lato Light" panose="020F0502020204030203" pitchFamily="34" charset="0"/>
              <a:ea typeface="Lato Light" panose="020F0502020204030203" pitchFamily="34" charset="0"/>
              <a:cs typeface="Lato Light" panose="020F0502020204030203" pitchFamily="34" charset="0"/>
            </a:rPr>
            <a:t>Internal Audit </a:t>
          </a:r>
        </a:p>
      </dsp:txBody>
      <dsp:txXfrm>
        <a:off x="1424416" y="2523921"/>
        <a:ext cx="994129" cy="514716"/>
      </dsp:txXfrm>
    </dsp:sp>
    <dsp:sp modelId="{A186082B-22CA-4611-8183-33155E9F44CA}">
      <dsp:nvSpPr>
        <dsp:cNvPr id="0" name=""/>
        <dsp:cNvSpPr/>
      </dsp:nvSpPr>
      <dsp:spPr>
        <a:xfrm>
          <a:off x="1623242" y="2924256"/>
          <a:ext cx="894716" cy="171572"/>
        </a:xfrm>
        <a:prstGeom prst="rect">
          <a:avLst/>
        </a:prstGeom>
        <a:solidFill>
          <a:srgbClr val="FF0000">
            <a:alpha val="90000"/>
          </a:srgb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66725">
            <a:lnSpc>
              <a:spcPct val="90000"/>
            </a:lnSpc>
            <a:spcBef>
              <a:spcPct val="0"/>
            </a:spcBef>
            <a:spcAft>
              <a:spcPct val="35000"/>
            </a:spcAft>
            <a:buNone/>
          </a:pPr>
          <a:endParaRPr lang="en-GB" sz="1050" kern="1200">
            <a:latin typeface="Lato Light" panose="020F0502020204030203" pitchFamily="34" charset="0"/>
            <a:ea typeface="Lato Light" panose="020F0502020204030203" pitchFamily="34" charset="0"/>
            <a:cs typeface="Lato Light" panose="020F0502020204030203" pitchFamily="34" charset="0"/>
          </a:endParaRPr>
        </a:p>
      </dsp:txBody>
      <dsp:txXfrm>
        <a:off x="1623242" y="2924256"/>
        <a:ext cx="894716" cy="171572"/>
      </dsp:txXfrm>
    </dsp:sp>
    <dsp:sp modelId="{58919FB5-EC91-4975-A52C-860313CD55C5}">
      <dsp:nvSpPr>
        <dsp:cNvPr id="0" name=""/>
        <dsp:cNvSpPr/>
      </dsp:nvSpPr>
      <dsp:spPr>
        <a:xfrm>
          <a:off x="2758160" y="2523921"/>
          <a:ext cx="994129" cy="514716"/>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72632" numCol="1" spcCol="1270" anchor="ctr" anchorCtr="0">
          <a:noAutofit/>
        </a:bodyPr>
        <a:lstStyle/>
        <a:p>
          <a:pPr marL="0" lvl="0" indent="0" algn="ctr" defTabSz="466725">
            <a:lnSpc>
              <a:spcPct val="90000"/>
            </a:lnSpc>
            <a:spcBef>
              <a:spcPct val="0"/>
            </a:spcBef>
            <a:spcAft>
              <a:spcPct val="35000"/>
            </a:spcAft>
            <a:buNone/>
          </a:pPr>
          <a:r>
            <a:rPr lang="en-GB" sz="1050" kern="1200">
              <a:latin typeface="Lato Light" panose="020F0502020204030203" pitchFamily="34" charset="0"/>
              <a:ea typeface="Lato Light" panose="020F0502020204030203" pitchFamily="34" charset="0"/>
              <a:cs typeface="Lato Light" panose="020F0502020204030203" pitchFamily="34" charset="0"/>
            </a:rPr>
            <a:t>Operations </a:t>
          </a:r>
        </a:p>
      </dsp:txBody>
      <dsp:txXfrm>
        <a:off x="2758160" y="2523921"/>
        <a:ext cx="994129" cy="514716"/>
      </dsp:txXfrm>
    </dsp:sp>
    <dsp:sp modelId="{20F879E0-4CF1-421B-9CBA-9BF3C78D85F9}">
      <dsp:nvSpPr>
        <dsp:cNvPr id="0" name=""/>
        <dsp:cNvSpPr/>
      </dsp:nvSpPr>
      <dsp:spPr>
        <a:xfrm>
          <a:off x="2956986" y="2924256"/>
          <a:ext cx="894716" cy="171572"/>
        </a:xfrm>
        <a:prstGeom prst="rect">
          <a:avLst/>
        </a:prstGeom>
        <a:solidFill>
          <a:srgbClr val="FFFF00">
            <a:alpha val="90000"/>
          </a:srgb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66725">
            <a:lnSpc>
              <a:spcPct val="90000"/>
            </a:lnSpc>
            <a:spcBef>
              <a:spcPct val="0"/>
            </a:spcBef>
            <a:spcAft>
              <a:spcPct val="35000"/>
            </a:spcAft>
            <a:buNone/>
          </a:pPr>
          <a:endParaRPr lang="en-GB" sz="1050" kern="1200">
            <a:latin typeface="Lato Light" panose="020F0502020204030203" pitchFamily="34" charset="0"/>
            <a:ea typeface="Lato Light" panose="020F0502020204030203" pitchFamily="34" charset="0"/>
            <a:cs typeface="Lato Light" panose="020F0502020204030203" pitchFamily="34" charset="0"/>
          </a:endParaRPr>
        </a:p>
      </dsp:txBody>
      <dsp:txXfrm>
        <a:off x="2956986" y="2924256"/>
        <a:ext cx="894716" cy="171572"/>
      </dsp:txXfrm>
    </dsp:sp>
    <dsp:sp modelId="{AE84251C-4BE9-4BE7-A355-4D120D89B96D}">
      <dsp:nvSpPr>
        <dsp:cNvPr id="0" name=""/>
        <dsp:cNvSpPr/>
      </dsp:nvSpPr>
      <dsp:spPr>
        <a:xfrm>
          <a:off x="6092518" y="1711813"/>
          <a:ext cx="994129" cy="514716"/>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72632" numCol="1" spcCol="1270" anchor="ctr" anchorCtr="0">
          <a:noAutofit/>
        </a:bodyPr>
        <a:lstStyle/>
        <a:p>
          <a:pPr marL="0" lvl="0" indent="0" algn="ctr" defTabSz="466725">
            <a:lnSpc>
              <a:spcPct val="90000"/>
            </a:lnSpc>
            <a:spcBef>
              <a:spcPct val="0"/>
            </a:spcBef>
            <a:spcAft>
              <a:spcPct val="35000"/>
            </a:spcAft>
            <a:buNone/>
          </a:pPr>
          <a:r>
            <a:rPr lang="en-GB" sz="1050" kern="1200">
              <a:latin typeface="Lato Light" panose="020F0502020204030203" pitchFamily="34" charset="0"/>
              <a:ea typeface="Lato Light" panose="020F0502020204030203" pitchFamily="34" charset="0"/>
              <a:cs typeface="Lato Light" panose="020F0502020204030203" pitchFamily="34" charset="0"/>
            </a:rPr>
            <a:t>Business Mgr </a:t>
          </a:r>
        </a:p>
      </dsp:txBody>
      <dsp:txXfrm>
        <a:off x="6092518" y="1711813"/>
        <a:ext cx="994129" cy="514716"/>
      </dsp:txXfrm>
    </dsp:sp>
    <dsp:sp modelId="{34D88035-0657-4693-B861-D85D58603530}">
      <dsp:nvSpPr>
        <dsp:cNvPr id="0" name=""/>
        <dsp:cNvSpPr/>
      </dsp:nvSpPr>
      <dsp:spPr>
        <a:xfrm>
          <a:off x="6291344" y="2112148"/>
          <a:ext cx="894716" cy="171572"/>
        </a:xfrm>
        <a:prstGeom prst="rect">
          <a:avLst/>
        </a:prstGeom>
        <a:solidFill>
          <a:srgbClr val="00B050">
            <a:alpha val="90000"/>
          </a:srgb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66725">
            <a:lnSpc>
              <a:spcPct val="90000"/>
            </a:lnSpc>
            <a:spcBef>
              <a:spcPct val="0"/>
            </a:spcBef>
            <a:spcAft>
              <a:spcPct val="35000"/>
            </a:spcAft>
            <a:buNone/>
          </a:pPr>
          <a:endParaRPr lang="en-GB" sz="1050" kern="1200">
            <a:latin typeface="Lato Light" panose="020F0502020204030203" pitchFamily="34" charset="0"/>
            <a:ea typeface="Lato Light" panose="020F0502020204030203" pitchFamily="34" charset="0"/>
            <a:cs typeface="Lato Light" panose="020F0502020204030203" pitchFamily="34" charset="0"/>
          </a:endParaRPr>
        </a:p>
      </dsp:txBody>
      <dsp:txXfrm>
        <a:off x="6291344" y="2112148"/>
        <a:ext cx="894716" cy="171572"/>
      </dsp:txXfrm>
    </dsp:sp>
    <dsp:sp modelId="{4FC36D0E-6906-473E-8A71-DC5BEB34225F}">
      <dsp:nvSpPr>
        <dsp:cNvPr id="0" name=""/>
        <dsp:cNvSpPr/>
      </dsp:nvSpPr>
      <dsp:spPr>
        <a:xfrm>
          <a:off x="4758775" y="2523921"/>
          <a:ext cx="994129" cy="514716"/>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72632" numCol="1" spcCol="1270" anchor="ctr" anchorCtr="0">
          <a:noAutofit/>
        </a:bodyPr>
        <a:lstStyle/>
        <a:p>
          <a:pPr marL="0" lvl="0" indent="0" algn="ctr" defTabSz="466725">
            <a:lnSpc>
              <a:spcPct val="90000"/>
            </a:lnSpc>
            <a:spcBef>
              <a:spcPct val="0"/>
            </a:spcBef>
            <a:spcAft>
              <a:spcPct val="35000"/>
            </a:spcAft>
            <a:buNone/>
          </a:pPr>
          <a:r>
            <a:rPr lang="en-GB" sz="1050" kern="1200">
              <a:latin typeface="Lato Light" panose="020F0502020204030203" pitchFamily="34" charset="0"/>
              <a:ea typeface="Lato Light" panose="020F0502020204030203" pitchFamily="34" charset="0"/>
              <a:cs typeface="Lato Light" panose="020F0502020204030203" pitchFamily="34" charset="0"/>
            </a:rPr>
            <a:t>Test MGr</a:t>
          </a:r>
        </a:p>
      </dsp:txBody>
      <dsp:txXfrm>
        <a:off x="4758775" y="2523921"/>
        <a:ext cx="994129" cy="514716"/>
      </dsp:txXfrm>
    </dsp:sp>
    <dsp:sp modelId="{1F3EF5E8-AAFF-4237-881D-07E4D4E403D5}">
      <dsp:nvSpPr>
        <dsp:cNvPr id="0" name=""/>
        <dsp:cNvSpPr/>
      </dsp:nvSpPr>
      <dsp:spPr>
        <a:xfrm>
          <a:off x="4957601" y="2924256"/>
          <a:ext cx="894716" cy="171572"/>
        </a:xfrm>
        <a:prstGeom prst="rect">
          <a:avLst/>
        </a:prstGeom>
        <a:solidFill>
          <a:srgbClr val="FF0000">
            <a:alpha val="90000"/>
          </a:srgb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66725">
            <a:lnSpc>
              <a:spcPct val="90000"/>
            </a:lnSpc>
            <a:spcBef>
              <a:spcPct val="0"/>
            </a:spcBef>
            <a:spcAft>
              <a:spcPct val="35000"/>
            </a:spcAft>
            <a:buNone/>
          </a:pPr>
          <a:endParaRPr lang="en-GB" sz="1050" kern="1200">
            <a:latin typeface="Lato Light" panose="020F0502020204030203" pitchFamily="34" charset="0"/>
            <a:ea typeface="Lato Light" panose="020F0502020204030203" pitchFamily="34" charset="0"/>
            <a:cs typeface="Lato Light" panose="020F0502020204030203" pitchFamily="34" charset="0"/>
          </a:endParaRPr>
        </a:p>
      </dsp:txBody>
      <dsp:txXfrm>
        <a:off x="4957601" y="2924256"/>
        <a:ext cx="894716" cy="171572"/>
      </dsp:txXfrm>
    </dsp:sp>
    <dsp:sp modelId="{F41EBBAB-B7FE-4EB3-B343-E7DD2A049A87}">
      <dsp:nvSpPr>
        <dsp:cNvPr id="0" name=""/>
        <dsp:cNvSpPr/>
      </dsp:nvSpPr>
      <dsp:spPr>
        <a:xfrm>
          <a:off x="6092518" y="2523921"/>
          <a:ext cx="994129" cy="514716"/>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72632" numCol="1" spcCol="1270" anchor="ctr" anchorCtr="0">
          <a:noAutofit/>
        </a:bodyPr>
        <a:lstStyle/>
        <a:p>
          <a:pPr marL="0" lvl="0" indent="0" algn="ctr" defTabSz="466725">
            <a:lnSpc>
              <a:spcPct val="90000"/>
            </a:lnSpc>
            <a:spcBef>
              <a:spcPct val="0"/>
            </a:spcBef>
            <a:spcAft>
              <a:spcPct val="35000"/>
            </a:spcAft>
            <a:buNone/>
          </a:pPr>
          <a:r>
            <a:rPr lang="en-GB" sz="1050" kern="1200">
              <a:latin typeface="Lato Light" panose="020F0502020204030203" pitchFamily="34" charset="0"/>
              <a:ea typeface="Lato Light" panose="020F0502020204030203" pitchFamily="34" charset="0"/>
              <a:cs typeface="Lato Light" panose="020F0502020204030203" pitchFamily="34" charset="0"/>
            </a:rPr>
            <a:t>Category Mgr</a:t>
          </a:r>
        </a:p>
      </dsp:txBody>
      <dsp:txXfrm>
        <a:off x="6092518" y="2523921"/>
        <a:ext cx="994129" cy="514716"/>
      </dsp:txXfrm>
    </dsp:sp>
    <dsp:sp modelId="{D786D790-FEA9-4915-A6C5-3B1508509AF8}">
      <dsp:nvSpPr>
        <dsp:cNvPr id="0" name=""/>
        <dsp:cNvSpPr/>
      </dsp:nvSpPr>
      <dsp:spPr>
        <a:xfrm>
          <a:off x="6291344" y="2924256"/>
          <a:ext cx="894716" cy="171572"/>
        </a:xfrm>
        <a:prstGeom prst="rect">
          <a:avLst/>
        </a:prstGeom>
        <a:solidFill>
          <a:srgbClr val="00B050">
            <a:alpha val="90000"/>
          </a:srgb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66725">
            <a:lnSpc>
              <a:spcPct val="90000"/>
            </a:lnSpc>
            <a:spcBef>
              <a:spcPct val="0"/>
            </a:spcBef>
            <a:spcAft>
              <a:spcPct val="35000"/>
            </a:spcAft>
            <a:buNone/>
          </a:pPr>
          <a:endParaRPr lang="en-GB" sz="1050" kern="1200">
            <a:latin typeface="Lato Light" panose="020F0502020204030203" pitchFamily="34" charset="0"/>
            <a:ea typeface="Lato Light" panose="020F0502020204030203" pitchFamily="34" charset="0"/>
            <a:cs typeface="Lato Light" panose="020F0502020204030203" pitchFamily="34" charset="0"/>
          </a:endParaRPr>
        </a:p>
      </dsp:txBody>
      <dsp:txXfrm>
        <a:off x="6291344" y="2924256"/>
        <a:ext cx="894716" cy="171572"/>
      </dsp:txXfrm>
    </dsp:sp>
    <dsp:sp modelId="{66F9BBA7-8399-48D3-86E4-DE0ABBB1FEAD}">
      <dsp:nvSpPr>
        <dsp:cNvPr id="0" name=""/>
        <dsp:cNvSpPr/>
      </dsp:nvSpPr>
      <dsp:spPr>
        <a:xfrm>
          <a:off x="4091903" y="3336029"/>
          <a:ext cx="994129" cy="514716"/>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72632" numCol="1" spcCol="1270" anchor="ctr" anchorCtr="0">
          <a:noAutofit/>
        </a:bodyPr>
        <a:lstStyle/>
        <a:p>
          <a:pPr marL="0" lvl="0" indent="0" algn="ctr" defTabSz="466725">
            <a:lnSpc>
              <a:spcPct val="90000"/>
            </a:lnSpc>
            <a:spcBef>
              <a:spcPct val="0"/>
            </a:spcBef>
            <a:spcAft>
              <a:spcPct val="35000"/>
            </a:spcAft>
            <a:buNone/>
          </a:pPr>
          <a:r>
            <a:rPr lang="en-GB" sz="1050" kern="1200">
              <a:solidFill>
                <a:schemeClr val="tx1"/>
              </a:solidFill>
              <a:latin typeface="Lato Light" panose="020F0502020204030203" pitchFamily="34" charset="0"/>
              <a:ea typeface="Lato Light" panose="020F0502020204030203" pitchFamily="34" charset="0"/>
              <a:cs typeface="Lato Light" panose="020F0502020204030203" pitchFamily="34" charset="0"/>
            </a:rPr>
            <a:t>Category A </a:t>
          </a:r>
        </a:p>
      </dsp:txBody>
      <dsp:txXfrm>
        <a:off x="4091903" y="3336029"/>
        <a:ext cx="994129" cy="514716"/>
      </dsp:txXfrm>
    </dsp:sp>
    <dsp:sp modelId="{8797E6F0-8B64-44CB-998B-50B9F3646DF2}">
      <dsp:nvSpPr>
        <dsp:cNvPr id="0" name=""/>
        <dsp:cNvSpPr/>
      </dsp:nvSpPr>
      <dsp:spPr>
        <a:xfrm>
          <a:off x="4290729" y="3736364"/>
          <a:ext cx="894716" cy="171572"/>
        </a:xfrm>
        <a:prstGeom prst="rect">
          <a:avLst/>
        </a:prstGeom>
        <a:solidFill>
          <a:srgbClr val="FF00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66725">
            <a:lnSpc>
              <a:spcPct val="90000"/>
            </a:lnSpc>
            <a:spcBef>
              <a:spcPct val="0"/>
            </a:spcBef>
            <a:spcAft>
              <a:spcPct val="35000"/>
            </a:spcAft>
            <a:buNone/>
          </a:pPr>
          <a:endParaRPr lang="en-GB" sz="1050" kern="1200">
            <a:latin typeface="Lato Light" panose="020F0502020204030203" pitchFamily="34" charset="0"/>
            <a:ea typeface="Lato Light" panose="020F0502020204030203" pitchFamily="34" charset="0"/>
            <a:cs typeface="Lato Light" panose="020F0502020204030203" pitchFamily="34" charset="0"/>
          </a:endParaRPr>
        </a:p>
      </dsp:txBody>
      <dsp:txXfrm>
        <a:off x="4290729" y="3736364"/>
        <a:ext cx="894716" cy="171572"/>
      </dsp:txXfrm>
    </dsp:sp>
    <dsp:sp modelId="{24932290-4552-4C69-ACC7-164BBCB133AA}">
      <dsp:nvSpPr>
        <dsp:cNvPr id="0" name=""/>
        <dsp:cNvSpPr/>
      </dsp:nvSpPr>
      <dsp:spPr>
        <a:xfrm>
          <a:off x="5425647" y="3336029"/>
          <a:ext cx="994129" cy="514716"/>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72632" numCol="1" spcCol="1270" anchor="ctr" anchorCtr="0">
          <a:noAutofit/>
        </a:bodyPr>
        <a:lstStyle/>
        <a:p>
          <a:pPr marL="0" lvl="0" indent="0" algn="ctr" defTabSz="466725">
            <a:lnSpc>
              <a:spcPct val="90000"/>
            </a:lnSpc>
            <a:spcBef>
              <a:spcPct val="0"/>
            </a:spcBef>
            <a:spcAft>
              <a:spcPct val="35000"/>
            </a:spcAft>
            <a:buNone/>
          </a:pPr>
          <a:r>
            <a:rPr lang="en-GB" sz="1050" kern="1200">
              <a:latin typeface="Lato Light" panose="020F0502020204030203" pitchFamily="34" charset="0"/>
              <a:ea typeface="Lato Light" panose="020F0502020204030203" pitchFamily="34" charset="0"/>
              <a:cs typeface="Lato Light" panose="020F0502020204030203" pitchFamily="34" charset="0"/>
            </a:rPr>
            <a:t>Category B</a:t>
          </a:r>
        </a:p>
      </dsp:txBody>
      <dsp:txXfrm>
        <a:off x="5425647" y="3336029"/>
        <a:ext cx="994129" cy="514716"/>
      </dsp:txXfrm>
    </dsp:sp>
    <dsp:sp modelId="{5AD90F69-82EC-41DD-AD33-3ECBA5B380C9}">
      <dsp:nvSpPr>
        <dsp:cNvPr id="0" name=""/>
        <dsp:cNvSpPr/>
      </dsp:nvSpPr>
      <dsp:spPr>
        <a:xfrm>
          <a:off x="5624473" y="3736364"/>
          <a:ext cx="894716" cy="171572"/>
        </a:xfrm>
        <a:prstGeom prst="rect">
          <a:avLst/>
        </a:prstGeom>
        <a:solidFill>
          <a:srgbClr val="00B05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66725">
            <a:lnSpc>
              <a:spcPct val="90000"/>
            </a:lnSpc>
            <a:spcBef>
              <a:spcPct val="0"/>
            </a:spcBef>
            <a:spcAft>
              <a:spcPct val="35000"/>
            </a:spcAft>
            <a:buNone/>
          </a:pPr>
          <a:endParaRPr lang="en-GB" sz="1050" kern="1200">
            <a:latin typeface="Lato Light" panose="020F0502020204030203" pitchFamily="34" charset="0"/>
            <a:ea typeface="Lato Light" panose="020F0502020204030203" pitchFamily="34" charset="0"/>
            <a:cs typeface="Lato Light" panose="020F0502020204030203" pitchFamily="34" charset="0"/>
          </a:endParaRPr>
        </a:p>
      </dsp:txBody>
      <dsp:txXfrm>
        <a:off x="5624473" y="3736364"/>
        <a:ext cx="894716" cy="171572"/>
      </dsp:txXfrm>
    </dsp:sp>
    <dsp:sp modelId="{CDD5891A-518B-441B-A82B-7ECCB1C9A68E}">
      <dsp:nvSpPr>
        <dsp:cNvPr id="0" name=""/>
        <dsp:cNvSpPr/>
      </dsp:nvSpPr>
      <dsp:spPr>
        <a:xfrm>
          <a:off x="6759390" y="3336029"/>
          <a:ext cx="994129" cy="514716"/>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72632" numCol="1" spcCol="1270" anchor="ctr" anchorCtr="0">
          <a:noAutofit/>
        </a:bodyPr>
        <a:lstStyle/>
        <a:p>
          <a:pPr marL="0" lvl="0" indent="0" algn="ctr" defTabSz="466725">
            <a:lnSpc>
              <a:spcPct val="90000"/>
            </a:lnSpc>
            <a:spcBef>
              <a:spcPct val="0"/>
            </a:spcBef>
            <a:spcAft>
              <a:spcPct val="35000"/>
            </a:spcAft>
            <a:buNone/>
          </a:pPr>
          <a:r>
            <a:rPr lang="en-GB" sz="1050" kern="1200">
              <a:solidFill>
                <a:schemeClr val="tx1"/>
              </a:solidFill>
              <a:latin typeface="Lato Light" panose="020F0502020204030203" pitchFamily="34" charset="0"/>
              <a:ea typeface="Lato Light" panose="020F0502020204030203" pitchFamily="34" charset="0"/>
              <a:cs typeface="Lato Light" panose="020F0502020204030203" pitchFamily="34" charset="0"/>
            </a:rPr>
            <a:t>Category C </a:t>
          </a:r>
        </a:p>
      </dsp:txBody>
      <dsp:txXfrm>
        <a:off x="6759390" y="3336029"/>
        <a:ext cx="994129" cy="514716"/>
      </dsp:txXfrm>
    </dsp:sp>
    <dsp:sp modelId="{8FCACA04-25F6-4870-BF99-9B3E2AA5B42F}">
      <dsp:nvSpPr>
        <dsp:cNvPr id="0" name=""/>
        <dsp:cNvSpPr/>
      </dsp:nvSpPr>
      <dsp:spPr>
        <a:xfrm>
          <a:off x="6958216" y="3736364"/>
          <a:ext cx="894716" cy="171572"/>
        </a:xfrm>
        <a:prstGeom prst="rect">
          <a:avLst/>
        </a:prstGeom>
        <a:solidFill>
          <a:srgbClr val="00B05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66725">
            <a:lnSpc>
              <a:spcPct val="90000"/>
            </a:lnSpc>
            <a:spcBef>
              <a:spcPct val="0"/>
            </a:spcBef>
            <a:spcAft>
              <a:spcPct val="35000"/>
            </a:spcAft>
            <a:buNone/>
          </a:pPr>
          <a:endParaRPr lang="en-GB" sz="1050" kern="1200">
            <a:latin typeface="Lato Light" panose="020F0502020204030203" pitchFamily="34" charset="0"/>
            <a:ea typeface="Lato Light" panose="020F0502020204030203" pitchFamily="34" charset="0"/>
            <a:cs typeface="Lato Light" panose="020F0502020204030203" pitchFamily="34" charset="0"/>
          </a:endParaRPr>
        </a:p>
      </dsp:txBody>
      <dsp:txXfrm>
        <a:off x="6958216" y="3736364"/>
        <a:ext cx="894716" cy="171572"/>
      </dsp:txXfrm>
    </dsp:sp>
    <dsp:sp modelId="{A8D7DB20-F7DD-40CE-910C-1228D6CE0E53}">
      <dsp:nvSpPr>
        <dsp:cNvPr id="0" name=""/>
        <dsp:cNvSpPr/>
      </dsp:nvSpPr>
      <dsp:spPr>
        <a:xfrm>
          <a:off x="8093134" y="3336029"/>
          <a:ext cx="994129" cy="514716"/>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72632" numCol="1" spcCol="1270" anchor="ctr" anchorCtr="0">
          <a:noAutofit/>
        </a:bodyPr>
        <a:lstStyle/>
        <a:p>
          <a:pPr marL="0" lvl="0" indent="0" algn="ctr" defTabSz="466725">
            <a:lnSpc>
              <a:spcPct val="90000"/>
            </a:lnSpc>
            <a:spcBef>
              <a:spcPct val="0"/>
            </a:spcBef>
            <a:spcAft>
              <a:spcPct val="35000"/>
            </a:spcAft>
            <a:buNone/>
          </a:pPr>
          <a:r>
            <a:rPr lang="en-GB" sz="1050" kern="1200">
              <a:solidFill>
                <a:schemeClr val="tx1"/>
              </a:solidFill>
              <a:latin typeface="Lato Light" panose="020F0502020204030203" pitchFamily="34" charset="0"/>
              <a:ea typeface="Lato Light" panose="020F0502020204030203" pitchFamily="34" charset="0"/>
              <a:cs typeface="Lato Light" panose="020F0502020204030203" pitchFamily="34" charset="0"/>
            </a:rPr>
            <a:t>Category D </a:t>
          </a:r>
        </a:p>
      </dsp:txBody>
      <dsp:txXfrm>
        <a:off x="8093134" y="3336029"/>
        <a:ext cx="994129" cy="514716"/>
      </dsp:txXfrm>
    </dsp:sp>
    <dsp:sp modelId="{F8E0BDBF-B3ED-477F-ABAC-4D420F528C5F}">
      <dsp:nvSpPr>
        <dsp:cNvPr id="0" name=""/>
        <dsp:cNvSpPr/>
      </dsp:nvSpPr>
      <dsp:spPr>
        <a:xfrm>
          <a:off x="8291960" y="3736364"/>
          <a:ext cx="894716" cy="171572"/>
        </a:xfrm>
        <a:prstGeom prst="rect">
          <a:avLst/>
        </a:prstGeom>
        <a:solidFill>
          <a:srgbClr val="00B05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66725">
            <a:lnSpc>
              <a:spcPct val="90000"/>
            </a:lnSpc>
            <a:spcBef>
              <a:spcPct val="0"/>
            </a:spcBef>
            <a:spcAft>
              <a:spcPct val="35000"/>
            </a:spcAft>
            <a:buNone/>
          </a:pPr>
          <a:endParaRPr lang="en-GB" sz="1050" kern="1200">
            <a:latin typeface="Lato Light" panose="020F0502020204030203" pitchFamily="34" charset="0"/>
            <a:ea typeface="Lato Light" panose="020F0502020204030203" pitchFamily="34" charset="0"/>
            <a:cs typeface="Lato Light" panose="020F0502020204030203" pitchFamily="34" charset="0"/>
          </a:endParaRPr>
        </a:p>
      </dsp:txBody>
      <dsp:txXfrm>
        <a:off x="8291960" y="3736364"/>
        <a:ext cx="894716" cy="171572"/>
      </dsp:txXfrm>
    </dsp:sp>
    <dsp:sp modelId="{C3A2CACE-30D1-4D49-AB79-BFB994E1944C}">
      <dsp:nvSpPr>
        <dsp:cNvPr id="0" name=""/>
        <dsp:cNvSpPr/>
      </dsp:nvSpPr>
      <dsp:spPr>
        <a:xfrm>
          <a:off x="7426262" y="2523921"/>
          <a:ext cx="994129" cy="514716"/>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72632" numCol="1" spcCol="1270" anchor="ctr" anchorCtr="0">
          <a:noAutofit/>
        </a:bodyPr>
        <a:lstStyle/>
        <a:p>
          <a:pPr marL="0" lvl="0" indent="0" algn="ctr" defTabSz="466725">
            <a:lnSpc>
              <a:spcPct val="90000"/>
            </a:lnSpc>
            <a:spcBef>
              <a:spcPct val="0"/>
            </a:spcBef>
            <a:spcAft>
              <a:spcPct val="35000"/>
            </a:spcAft>
            <a:buNone/>
          </a:pPr>
          <a:r>
            <a:rPr lang="en-GB" sz="1050" kern="1200">
              <a:solidFill>
                <a:schemeClr val="tx1"/>
              </a:solidFill>
              <a:latin typeface="Lato Light" panose="020F0502020204030203" pitchFamily="34" charset="0"/>
              <a:ea typeface="Lato Light" panose="020F0502020204030203" pitchFamily="34" charset="0"/>
              <a:cs typeface="Lato Light" panose="020F0502020204030203" pitchFamily="34" charset="0"/>
            </a:rPr>
            <a:t>Logistics</a:t>
          </a:r>
        </a:p>
      </dsp:txBody>
      <dsp:txXfrm>
        <a:off x="7426262" y="2523921"/>
        <a:ext cx="994129" cy="514716"/>
      </dsp:txXfrm>
    </dsp:sp>
    <dsp:sp modelId="{E42D80C5-DE03-4AE2-BD40-2934273DC9D1}">
      <dsp:nvSpPr>
        <dsp:cNvPr id="0" name=""/>
        <dsp:cNvSpPr/>
      </dsp:nvSpPr>
      <dsp:spPr>
        <a:xfrm>
          <a:off x="7625088" y="2924256"/>
          <a:ext cx="894716" cy="171572"/>
        </a:xfrm>
        <a:prstGeom prst="rect">
          <a:avLst/>
        </a:prstGeom>
        <a:solidFill>
          <a:srgbClr val="00B050">
            <a:alpha val="90000"/>
          </a:srgb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66725">
            <a:lnSpc>
              <a:spcPct val="90000"/>
            </a:lnSpc>
            <a:spcBef>
              <a:spcPct val="0"/>
            </a:spcBef>
            <a:spcAft>
              <a:spcPct val="35000"/>
            </a:spcAft>
            <a:buNone/>
          </a:pPr>
          <a:endParaRPr lang="en-GB" sz="1050" kern="1200">
            <a:latin typeface="Lato Light" panose="020F0502020204030203" pitchFamily="34" charset="0"/>
            <a:ea typeface="Lato Light" panose="020F0502020204030203" pitchFamily="34" charset="0"/>
            <a:cs typeface="Lato Light" panose="020F0502020204030203" pitchFamily="34" charset="0"/>
          </a:endParaRPr>
        </a:p>
      </dsp:txBody>
      <dsp:txXfrm>
        <a:off x="7625088" y="2924256"/>
        <a:ext cx="894716" cy="171572"/>
      </dsp:txXfrm>
    </dsp:sp>
    <dsp:sp modelId="{74A462B3-9C6B-48ED-9CE4-52AEA384F5F5}">
      <dsp:nvSpPr>
        <dsp:cNvPr id="0" name=""/>
        <dsp:cNvSpPr/>
      </dsp:nvSpPr>
      <dsp:spPr>
        <a:xfrm>
          <a:off x="4758775" y="899705"/>
          <a:ext cx="994129" cy="514716"/>
        </a:xfrm>
        <a:prstGeom prst="rect">
          <a:avLst/>
        </a:prstGeom>
        <a:solidFill>
          <a:schemeClr val="accent5"/>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72632" numCol="1" spcCol="1270" anchor="ctr" anchorCtr="0">
          <a:noAutofit/>
        </a:bodyPr>
        <a:lstStyle/>
        <a:p>
          <a:pPr marL="0" lvl="0" indent="0" algn="ctr" defTabSz="466725">
            <a:lnSpc>
              <a:spcPct val="90000"/>
            </a:lnSpc>
            <a:spcBef>
              <a:spcPct val="0"/>
            </a:spcBef>
            <a:spcAft>
              <a:spcPct val="35000"/>
            </a:spcAft>
            <a:buNone/>
          </a:pPr>
          <a:r>
            <a:rPr lang="en-GB" sz="1050" kern="1200">
              <a:latin typeface="Lato Light" panose="020F0502020204030203" pitchFamily="34" charset="0"/>
              <a:ea typeface="Lato Light" panose="020F0502020204030203" pitchFamily="34" charset="0"/>
              <a:cs typeface="Lato Light" panose="020F0502020204030203" pitchFamily="34" charset="0"/>
            </a:rPr>
            <a:t>Personal Assistant </a:t>
          </a:r>
        </a:p>
      </dsp:txBody>
      <dsp:txXfrm>
        <a:off x="4758775" y="899705"/>
        <a:ext cx="994129" cy="514716"/>
      </dsp:txXfrm>
    </dsp:sp>
    <dsp:sp modelId="{5938272E-4150-4005-829D-FB711628A9BC}">
      <dsp:nvSpPr>
        <dsp:cNvPr id="0" name=""/>
        <dsp:cNvSpPr/>
      </dsp:nvSpPr>
      <dsp:spPr>
        <a:xfrm>
          <a:off x="4957601" y="1300040"/>
          <a:ext cx="894716" cy="171572"/>
        </a:xfrm>
        <a:prstGeom prst="rect">
          <a:avLst/>
        </a:prstGeom>
        <a:solidFill>
          <a:srgbClr val="00B050">
            <a:alpha val="90000"/>
          </a:srgb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66725">
            <a:lnSpc>
              <a:spcPct val="90000"/>
            </a:lnSpc>
            <a:spcBef>
              <a:spcPct val="0"/>
            </a:spcBef>
            <a:spcAft>
              <a:spcPct val="35000"/>
            </a:spcAft>
            <a:buNone/>
          </a:pPr>
          <a:endParaRPr lang="en-GB" sz="1050" kern="1200">
            <a:latin typeface="Lato Light" panose="020F0502020204030203" pitchFamily="34" charset="0"/>
            <a:ea typeface="Lato Light" panose="020F0502020204030203" pitchFamily="34" charset="0"/>
            <a:cs typeface="Lato Light" panose="020F0502020204030203" pitchFamily="34" charset="0"/>
          </a:endParaRPr>
        </a:p>
      </dsp:txBody>
      <dsp:txXfrm>
        <a:off x="4957601" y="1300040"/>
        <a:ext cx="894716" cy="171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47A9D-F405-4891-A708-4D2B09F79478}">
      <dsp:nvSpPr>
        <dsp:cNvPr id="0" name=""/>
        <dsp:cNvSpPr/>
      </dsp:nvSpPr>
      <dsp:spPr>
        <a:xfrm>
          <a:off x="0" y="128222"/>
          <a:ext cx="3380105" cy="17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4AB2B1-B7B0-4352-87DA-B895F4BFA9D1}">
      <dsp:nvSpPr>
        <dsp:cNvPr id="0" name=""/>
        <dsp:cNvSpPr/>
      </dsp:nvSpPr>
      <dsp:spPr>
        <a:xfrm>
          <a:off x="169005" y="24902"/>
          <a:ext cx="2366073" cy="206640"/>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432" tIns="0" rIns="89432" bIns="0" numCol="1" spcCol="1270" anchor="ctr" anchorCtr="0">
          <a:noAutofit/>
        </a:bodyPr>
        <a:lstStyle/>
        <a:p>
          <a:pPr marL="0" lvl="0" indent="0" algn="l" defTabSz="466725">
            <a:lnSpc>
              <a:spcPct val="90000"/>
            </a:lnSpc>
            <a:spcBef>
              <a:spcPct val="0"/>
            </a:spcBef>
            <a:spcAft>
              <a:spcPct val="35000"/>
            </a:spcAft>
            <a:buNone/>
          </a:pPr>
          <a:r>
            <a:rPr lang="en-GB" sz="1050" kern="1200">
              <a:latin typeface="Lato Light" panose="020F0502020204030203" pitchFamily="34" charset="0"/>
              <a:ea typeface="Lato Light" panose="020F0502020204030203" pitchFamily="34" charset="0"/>
              <a:cs typeface="Lato Light" panose="020F0502020204030203" pitchFamily="34" charset="0"/>
            </a:rPr>
            <a:t>Important </a:t>
          </a:r>
        </a:p>
      </dsp:txBody>
      <dsp:txXfrm>
        <a:off x="179092" y="34989"/>
        <a:ext cx="2345899" cy="186466"/>
      </dsp:txXfrm>
    </dsp:sp>
    <dsp:sp modelId="{F4C399D8-21C3-455B-8DE3-A022ADD9237C}">
      <dsp:nvSpPr>
        <dsp:cNvPr id="0" name=""/>
        <dsp:cNvSpPr/>
      </dsp:nvSpPr>
      <dsp:spPr>
        <a:xfrm>
          <a:off x="0" y="445742"/>
          <a:ext cx="3380105" cy="17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919C49-ED7C-4FE7-9338-8FA09B713918}">
      <dsp:nvSpPr>
        <dsp:cNvPr id="0" name=""/>
        <dsp:cNvSpPr/>
      </dsp:nvSpPr>
      <dsp:spPr>
        <a:xfrm>
          <a:off x="169005" y="342422"/>
          <a:ext cx="2366073" cy="206640"/>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432" tIns="0" rIns="89432" bIns="0" numCol="1" spcCol="1270" anchor="ctr" anchorCtr="0">
          <a:noAutofit/>
        </a:bodyPr>
        <a:lstStyle/>
        <a:p>
          <a:pPr marL="0" lvl="0" indent="0" algn="l" defTabSz="466725">
            <a:lnSpc>
              <a:spcPct val="90000"/>
            </a:lnSpc>
            <a:spcBef>
              <a:spcPct val="0"/>
            </a:spcBef>
            <a:spcAft>
              <a:spcPct val="35000"/>
            </a:spcAft>
            <a:buNone/>
          </a:pPr>
          <a:r>
            <a:rPr lang="en-GB" sz="1050" kern="1200">
              <a:solidFill>
                <a:schemeClr val="tx1"/>
              </a:solidFill>
              <a:latin typeface="Lato Light" panose="020F0502020204030203" pitchFamily="34" charset="0"/>
              <a:ea typeface="Lato Light" panose="020F0502020204030203" pitchFamily="34" charset="0"/>
              <a:cs typeface="Lato Light" panose="020F0502020204030203" pitchFamily="34" charset="0"/>
            </a:rPr>
            <a:t>Moderately Important</a:t>
          </a:r>
        </a:p>
      </dsp:txBody>
      <dsp:txXfrm>
        <a:off x="179092" y="352509"/>
        <a:ext cx="2345899" cy="186466"/>
      </dsp:txXfrm>
    </dsp:sp>
    <dsp:sp modelId="{C72D1B72-7C58-4631-8656-FF1020C1CFBF}">
      <dsp:nvSpPr>
        <dsp:cNvPr id="0" name=""/>
        <dsp:cNvSpPr/>
      </dsp:nvSpPr>
      <dsp:spPr>
        <a:xfrm>
          <a:off x="0" y="763262"/>
          <a:ext cx="3380105" cy="17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8FE583-F591-4D6D-9923-5047F7478AF4}">
      <dsp:nvSpPr>
        <dsp:cNvPr id="0" name=""/>
        <dsp:cNvSpPr/>
      </dsp:nvSpPr>
      <dsp:spPr>
        <a:xfrm>
          <a:off x="169005" y="659942"/>
          <a:ext cx="2366073" cy="20664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432" tIns="0" rIns="89432" bIns="0" numCol="1" spcCol="1270" anchor="ctr" anchorCtr="0">
          <a:noAutofit/>
        </a:bodyPr>
        <a:lstStyle/>
        <a:p>
          <a:pPr marL="0" lvl="0" indent="0" algn="l" defTabSz="466725">
            <a:lnSpc>
              <a:spcPct val="90000"/>
            </a:lnSpc>
            <a:spcBef>
              <a:spcPct val="0"/>
            </a:spcBef>
            <a:spcAft>
              <a:spcPct val="35000"/>
            </a:spcAft>
            <a:buNone/>
          </a:pPr>
          <a:r>
            <a:rPr lang="en-GB" sz="1050" kern="1200">
              <a:latin typeface="Lato Light" panose="020F0502020204030203" pitchFamily="34" charset="0"/>
              <a:ea typeface="Lato Light" panose="020F0502020204030203" pitchFamily="34" charset="0"/>
              <a:cs typeface="Lato Light" panose="020F0502020204030203" pitchFamily="34" charset="0"/>
            </a:rPr>
            <a:t>Relatively Low</a:t>
          </a:r>
        </a:p>
      </dsp:txBody>
      <dsp:txXfrm>
        <a:off x="179092" y="670029"/>
        <a:ext cx="2345899" cy="1864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48623-E886-4CFA-9C5F-AEC9552D07D5}">
      <dsp:nvSpPr>
        <dsp:cNvPr id="0" name=""/>
        <dsp:cNvSpPr/>
      </dsp:nvSpPr>
      <dsp:spPr>
        <a:xfrm>
          <a:off x="864596" y="0"/>
          <a:ext cx="864596" cy="900952"/>
        </a:xfrm>
        <a:prstGeom prst="trapezoid">
          <a:avLst>
            <a:gd name="adj" fmla="val 50000"/>
          </a:avLst>
        </a:prstGeom>
        <a:solidFill>
          <a:srgbClr val="3984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GB" sz="2700" kern="1200" dirty="0">
            <a:noFill/>
          </a:endParaRPr>
        </a:p>
      </dsp:txBody>
      <dsp:txXfrm>
        <a:off x="864596" y="0"/>
        <a:ext cx="864596" cy="900952"/>
      </dsp:txXfrm>
    </dsp:sp>
    <dsp:sp modelId="{62DF31A0-A0B9-4845-8583-F794808DE265}">
      <dsp:nvSpPr>
        <dsp:cNvPr id="0" name=""/>
        <dsp:cNvSpPr/>
      </dsp:nvSpPr>
      <dsp:spPr>
        <a:xfrm>
          <a:off x="432298" y="900952"/>
          <a:ext cx="1729192" cy="900952"/>
        </a:xfrm>
        <a:prstGeom prst="trapezoid">
          <a:avLst>
            <a:gd name="adj" fmla="val 47982"/>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GB" sz="3500" kern="1200" dirty="0">
            <a:noFill/>
          </a:endParaRPr>
        </a:p>
      </dsp:txBody>
      <dsp:txXfrm>
        <a:off x="734906" y="900952"/>
        <a:ext cx="1123974" cy="900952"/>
      </dsp:txXfrm>
    </dsp:sp>
    <dsp:sp modelId="{83DADC84-FF12-428C-A771-1162CEFA74AA}">
      <dsp:nvSpPr>
        <dsp:cNvPr id="0" name=""/>
        <dsp:cNvSpPr/>
      </dsp:nvSpPr>
      <dsp:spPr>
        <a:xfrm>
          <a:off x="0" y="1801905"/>
          <a:ext cx="2593788" cy="900952"/>
        </a:xfrm>
        <a:prstGeom prst="trapezoid">
          <a:avLst>
            <a:gd name="adj" fmla="val 47982"/>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endParaRPr lang="en-GB" sz="5300" kern="1200" dirty="0">
            <a:noFill/>
          </a:endParaRPr>
        </a:p>
      </dsp:txBody>
      <dsp:txXfrm>
        <a:off x="453912" y="1801905"/>
        <a:ext cx="1685962" cy="9009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48623-E886-4CFA-9C5F-AEC9552D07D5}">
      <dsp:nvSpPr>
        <dsp:cNvPr id="0" name=""/>
        <dsp:cNvSpPr/>
      </dsp:nvSpPr>
      <dsp:spPr>
        <a:xfrm>
          <a:off x="864596" y="0"/>
          <a:ext cx="864596" cy="900952"/>
        </a:xfrm>
        <a:prstGeom prst="trapezoid">
          <a:avLst>
            <a:gd name="adj" fmla="val 50000"/>
          </a:avLst>
        </a:prstGeom>
        <a:solidFill>
          <a:srgbClr val="3984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GB" sz="2700" kern="1200" dirty="0">
            <a:noFill/>
          </a:endParaRPr>
        </a:p>
      </dsp:txBody>
      <dsp:txXfrm>
        <a:off x="864596" y="0"/>
        <a:ext cx="864596" cy="900952"/>
      </dsp:txXfrm>
    </dsp:sp>
    <dsp:sp modelId="{62DF31A0-A0B9-4845-8583-F794808DE265}">
      <dsp:nvSpPr>
        <dsp:cNvPr id="0" name=""/>
        <dsp:cNvSpPr/>
      </dsp:nvSpPr>
      <dsp:spPr>
        <a:xfrm>
          <a:off x="432298" y="900952"/>
          <a:ext cx="1729192" cy="900952"/>
        </a:xfrm>
        <a:prstGeom prst="trapezoid">
          <a:avLst>
            <a:gd name="adj" fmla="val 47982"/>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GB" sz="3500" kern="1200" dirty="0">
            <a:noFill/>
          </a:endParaRPr>
        </a:p>
      </dsp:txBody>
      <dsp:txXfrm>
        <a:off x="734906" y="900952"/>
        <a:ext cx="1123974" cy="900952"/>
      </dsp:txXfrm>
    </dsp:sp>
    <dsp:sp modelId="{83DADC84-FF12-428C-A771-1162CEFA74AA}">
      <dsp:nvSpPr>
        <dsp:cNvPr id="0" name=""/>
        <dsp:cNvSpPr/>
      </dsp:nvSpPr>
      <dsp:spPr>
        <a:xfrm>
          <a:off x="0" y="1801905"/>
          <a:ext cx="2593788" cy="900952"/>
        </a:xfrm>
        <a:prstGeom prst="trapezoid">
          <a:avLst>
            <a:gd name="adj" fmla="val 47982"/>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endParaRPr lang="en-GB" sz="5300" kern="1200" dirty="0">
            <a:noFill/>
          </a:endParaRPr>
        </a:p>
      </dsp:txBody>
      <dsp:txXfrm>
        <a:off x="453912" y="1801905"/>
        <a:ext cx="1685962" cy="9009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48623-E886-4CFA-9C5F-AEC9552D07D5}">
      <dsp:nvSpPr>
        <dsp:cNvPr id="0" name=""/>
        <dsp:cNvSpPr/>
      </dsp:nvSpPr>
      <dsp:spPr>
        <a:xfrm>
          <a:off x="864596" y="0"/>
          <a:ext cx="864596" cy="900952"/>
        </a:xfrm>
        <a:prstGeom prst="trapezoid">
          <a:avLst>
            <a:gd name="adj" fmla="val 50000"/>
          </a:avLst>
        </a:prstGeom>
        <a:solidFill>
          <a:srgbClr val="3984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GB" sz="2700" kern="1200" dirty="0">
            <a:noFill/>
          </a:endParaRPr>
        </a:p>
      </dsp:txBody>
      <dsp:txXfrm>
        <a:off x="864596" y="0"/>
        <a:ext cx="864596" cy="900952"/>
      </dsp:txXfrm>
    </dsp:sp>
    <dsp:sp modelId="{62DF31A0-A0B9-4845-8583-F794808DE265}">
      <dsp:nvSpPr>
        <dsp:cNvPr id="0" name=""/>
        <dsp:cNvSpPr/>
      </dsp:nvSpPr>
      <dsp:spPr>
        <a:xfrm>
          <a:off x="432298" y="900952"/>
          <a:ext cx="1729192" cy="900952"/>
        </a:xfrm>
        <a:prstGeom prst="trapezoid">
          <a:avLst>
            <a:gd name="adj" fmla="val 47982"/>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GB" sz="3500" kern="1200" dirty="0">
            <a:noFill/>
          </a:endParaRPr>
        </a:p>
      </dsp:txBody>
      <dsp:txXfrm>
        <a:off x="734906" y="900952"/>
        <a:ext cx="1123974" cy="900952"/>
      </dsp:txXfrm>
    </dsp:sp>
    <dsp:sp modelId="{83DADC84-FF12-428C-A771-1162CEFA74AA}">
      <dsp:nvSpPr>
        <dsp:cNvPr id="0" name=""/>
        <dsp:cNvSpPr/>
      </dsp:nvSpPr>
      <dsp:spPr>
        <a:xfrm>
          <a:off x="0" y="1801905"/>
          <a:ext cx="2593788" cy="900952"/>
        </a:xfrm>
        <a:prstGeom prst="trapezoid">
          <a:avLst>
            <a:gd name="adj" fmla="val 47982"/>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endParaRPr lang="en-GB" sz="5300" kern="1200" dirty="0">
            <a:noFill/>
          </a:endParaRPr>
        </a:p>
      </dsp:txBody>
      <dsp:txXfrm>
        <a:off x="453912" y="1801905"/>
        <a:ext cx="1685962" cy="9009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48623-E886-4CFA-9C5F-AEC9552D07D5}">
      <dsp:nvSpPr>
        <dsp:cNvPr id="0" name=""/>
        <dsp:cNvSpPr/>
      </dsp:nvSpPr>
      <dsp:spPr>
        <a:xfrm>
          <a:off x="864596" y="0"/>
          <a:ext cx="864596" cy="900952"/>
        </a:xfrm>
        <a:prstGeom prst="trapezoid">
          <a:avLst>
            <a:gd name="adj" fmla="val 50000"/>
          </a:avLst>
        </a:prstGeom>
        <a:solidFill>
          <a:srgbClr val="3984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GB" sz="2700" kern="1200" dirty="0">
            <a:noFill/>
          </a:endParaRPr>
        </a:p>
      </dsp:txBody>
      <dsp:txXfrm>
        <a:off x="864596" y="0"/>
        <a:ext cx="864596" cy="900952"/>
      </dsp:txXfrm>
    </dsp:sp>
    <dsp:sp modelId="{62DF31A0-A0B9-4845-8583-F794808DE265}">
      <dsp:nvSpPr>
        <dsp:cNvPr id="0" name=""/>
        <dsp:cNvSpPr/>
      </dsp:nvSpPr>
      <dsp:spPr>
        <a:xfrm>
          <a:off x="432298" y="900952"/>
          <a:ext cx="1729192" cy="900952"/>
        </a:xfrm>
        <a:prstGeom prst="trapezoid">
          <a:avLst>
            <a:gd name="adj" fmla="val 47982"/>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GB" sz="3500" kern="1200" dirty="0">
            <a:noFill/>
          </a:endParaRPr>
        </a:p>
      </dsp:txBody>
      <dsp:txXfrm>
        <a:off x="734906" y="900952"/>
        <a:ext cx="1123974" cy="900952"/>
      </dsp:txXfrm>
    </dsp:sp>
    <dsp:sp modelId="{83DADC84-FF12-428C-A771-1162CEFA74AA}">
      <dsp:nvSpPr>
        <dsp:cNvPr id="0" name=""/>
        <dsp:cNvSpPr/>
      </dsp:nvSpPr>
      <dsp:spPr>
        <a:xfrm>
          <a:off x="0" y="1801905"/>
          <a:ext cx="2593788" cy="900952"/>
        </a:xfrm>
        <a:prstGeom prst="trapezoid">
          <a:avLst>
            <a:gd name="adj" fmla="val 47982"/>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endParaRPr lang="en-GB" sz="5300" kern="1200" dirty="0">
            <a:noFill/>
          </a:endParaRPr>
        </a:p>
      </dsp:txBody>
      <dsp:txXfrm>
        <a:off x="453912" y="1801905"/>
        <a:ext cx="1685962" cy="900952"/>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4A601-C806-48D7-8ABE-F91397886E61}" type="datetimeFigureOut">
              <a:rPr lang="en-GB" smtClean="0"/>
              <a:t>27/03/2023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C629B-0668-4B4D-8EB0-0A6474D631F2}" type="slidenum">
              <a:rPr lang="en-GB" smtClean="0"/>
              <a:t>‹#›</a:t>
            </a:fld>
            <a:endParaRPr lang="en-GB"/>
          </a:p>
        </p:txBody>
      </p:sp>
    </p:spTree>
    <p:extLst>
      <p:ext uri="{BB962C8B-B14F-4D97-AF65-F5344CB8AC3E}">
        <p14:creationId xmlns:p14="http://schemas.microsoft.com/office/powerpoint/2010/main" val="2996027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FC629B-0668-4B4D-8EB0-0A6474D631F2}" type="slidenum">
              <a:rPr lang="en-GB" smtClean="0"/>
              <a:t>16</a:t>
            </a:fld>
            <a:endParaRPr lang="en-GB"/>
          </a:p>
        </p:txBody>
      </p:sp>
    </p:spTree>
    <p:extLst>
      <p:ext uri="{BB962C8B-B14F-4D97-AF65-F5344CB8AC3E}">
        <p14:creationId xmlns:p14="http://schemas.microsoft.com/office/powerpoint/2010/main" val="689518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FC629B-0668-4B4D-8EB0-0A6474D631F2}" type="slidenum">
              <a:rPr lang="en-GB" smtClean="0"/>
              <a:t>20</a:t>
            </a:fld>
            <a:endParaRPr lang="en-GB"/>
          </a:p>
        </p:txBody>
      </p:sp>
    </p:spTree>
    <p:extLst>
      <p:ext uri="{BB962C8B-B14F-4D97-AF65-F5344CB8AC3E}">
        <p14:creationId xmlns:p14="http://schemas.microsoft.com/office/powerpoint/2010/main" val="2971120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FC629B-0668-4B4D-8EB0-0A6474D631F2}" type="slidenum">
              <a:rPr lang="en-GB" smtClean="0"/>
              <a:t>24</a:t>
            </a:fld>
            <a:endParaRPr lang="en-GB"/>
          </a:p>
        </p:txBody>
      </p:sp>
    </p:spTree>
    <p:extLst>
      <p:ext uri="{BB962C8B-B14F-4D97-AF65-F5344CB8AC3E}">
        <p14:creationId xmlns:p14="http://schemas.microsoft.com/office/powerpoint/2010/main" val="2808680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72F1-91F9-47BE-BE62-9932C7EDAB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E1A258-9825-4BF7-AE3F-634354E88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C4984F-EECA-4680-85F6-1AD033451AB7}"/>
              </a:ext>
            </a:extLst>
          </p:cNvPr>
          <p:cNvSpPr>
            <a:spLocks noGrp="1"/>
          </p:cNvSpPr>
          <p:nvPr>
            <p:ph type="dt" sz="half" idx="10"/>
          </p:nvPr>
        </p:nvSpPr>
        <p:spPr/>
        <p:txBody>
          <a:bodyPr/>
          <a:lstStyle/>
          <a:p>
            <a:fld id="{62B191CE-F718-4C8B-826F-7503487B79B5}" type="datetimeFigureOut">
              <a:rPr lang="en-GB" smtClean="0"/>
              <a:t>27/03/2023</a:t>
            </a:fld>
            <a:endParaRPr lang="en-GB"/>
          </a:p>
        </p:txBody>
      </p:sp>
      <p:sp>
        <p:nvSpPr>
          <p:cNvPr id="5" name="Footer Placeholder 4">
            <a:extLst>
              <a:ext uri="{FF2B5EF4-FFF2-40B4-BE49-F238E27FC236}">
                <a16:creationId xmlns:a16="http://schemas.microsoft.com/office/drawing/2014/main" id="{42A20ACC-52B1-4C2A-8154-937C792E57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9B9807-FDC4-43FE-8933-52AE62E6EAB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126033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5A57-2FE2-4991-B938-C61DE37AA9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EC96A2-0605-43C7-9149-43244A692E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A20C05-12F3-4A00-8407-B56ED15724FD}"/>
              </a:ext>
            </a:extLst>
          </p:cNvPr>
          <p:cNvSpPr>
            <a:spLocks noGrp="1"/>
          </p:cNvSpPr>
          <p:nvPr>
            <p:ph type="dt" sz="half" idx="10"/>
          </p:nvPr>
        </p:nvSpPr>
        <p:spPr/>
        <p:txBody>
          <a:bodyPr/>
          <a:lstStyle/>
          <a:p>
            <a:fld id="{62B191CE-F718-4C8B-826F-7503487B79B5}" type="datetimeFigureOut">
              <a:rPr lang="en-GB" smtClean="0"/>
              <a:t>27/03/2023</a:t>
            </a:fld>
            <a:endParaRPr lang="en-GB"/>
          </a:p>
        </p:txBody>
      </p:sp>
      <p:sp>
        <p:nvSpPr>
          <p:cNvPr id="5" name="Footer Placeholder 4">
            <a:extLst>
              <a:ext uri="{FF2B5EF4-FFF2-40B4-BE49-F238E27FC236}">
                <a16:creationId xmlns:a16="http://schemas.microsoft.com/office/drawing/2014/main" id="{302BEFF2-2E42-4AE4-8519-48D604D9E9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FA6CA4-3A14-458A-943C-248877BE59C2}"/>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73811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0D4D4A-A42A-48B4-A85C-611DB9A8A7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FAB590-7FE7-4F2D-9C77-46B6E37666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D0A2A-322F-4FB2-A6E1-745F356FE28D}"/>
              </a:ext>
            </a:extLst>
          </p:cNvPr>
          <p:cNvSpPr>
            <a:spLocks noGrp="1"/>
          </p:cNvSpPr>
          <p:nvPr>
            <p:ph type="dt" sz="half" idx="10"/>
          </p:nvPr>
        </p:nvSpPr>
        <p:spPr/>
        <p:txBody>
          <a:bodyPr/>
          <a:lstStyle/>
          <a:p>
            <a:fld id="{62B191CE-F718-4C8B-826F-7503487B79B5}" type="datetimeFigureOut">
              <a:rPr lang="en-GB" smtClean="0"/>
              <a:t>27/03/2023</a:t>
            </a:fld>
            <a:endParaRPr lang="en-GB"/>
          </a:p>
        </p:txBody>
      </p:sp>
      <p:sp>
        <p:nvSpPr>
          <p:cNvPr id="5" name="Footer Placeholder 4">
            <a:extLst>
              <a:ext uri="{FF2B5EF4-FFF2-40B4-BE49-F238E27FC236}">
                <a16:creationId xmlns:a16="http://schemas.microsoft.com/office/drawing/2014/main" id="{589E2E7E-F684-427C-85DD-485F610DD7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BF3AAD-C670-47BF-86BB-05FC7A1D71E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19873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72F1-91F9-47BE-BE62-9932C7EDAB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E1A258-9825-4BF7-AE3F-634354E88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C4984F-EECA-4680-85F6-1AD033451AB7}"/>
              </a:ext>
            </a:extLst>
          </p:cNvPr>
          <p:cNvSpPr>
            <a:spLocks noGrp="1"/>
          </p:cNvSpPr>
          <p:nvPr>
            <p:ph type="dt" sz="half" idx="10"/>
          </p:nvPr>
        </p:nvSpPr>
        <p:spPr/>
        <p:txBody>
          <a:bodyPr/>
          <a:lstStyle/>
          <a:p>
            <a:fld id="{62B191CE-F718-4C8B-826F-7503487B79B5}" type="datetimeFigureOut">
              <a:rPr lang="en-GB" smtClean="0"/>
              <a:t>27/03/2023</a:t>
            </a:fld>
            <a:endParaRPr lang="en-GB"/>
          </a:p>
        </p:txBody>
      </p:sp>
      <p:sp>
        <p:nvSpPr>
          <p:cNvPr id="5" name="Footer Placeholder 4">
            <a:extLst>
              <a:ext uri="{FF2B5EF4-FFF2-40B4-BE49-F238E27FC236}">
                <a16:creationId xmlns:a16="http://schemas.microsoft.com/office/drawing/2014/main" id="{42A20ACC-52B1-4C2A-8154-937C792E57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9B9807-FDC4-43FE-8933-52AE62E6EAB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955395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3198D-B342-4A57-BC01-355712B54F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654BEA-7C13-4B8D-8F7F-689DA453F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61957B-2108-478F-8426-A51281D25394}"/>
              </a:ext>
            </a:extLst>
          </p:cNvPr>
          <p:cNvSpPr>
            <a:spLocks noGrp="1"/>
          </p:cNvSpPr>
          <p:nvPr>
            <p:ph type="dt" sz="half" idx="10"/>
          </p:nvPr>
        </p:nvSpPr>
        <p:spPr/>
        <p:txBody>
          <a:bodyPr/>
          <a:lstStyle/>
          <a:p>
            <a:fld id="{62B191CE-F718-4C8B-826F-7503487B79B5}" type="datetimeFigureOut">
              <a:rPr lang="en-GB" smtClean="0"/>
              <a:t>27/03/2023</a:t>
            </a:fld>
            <a:endParaRPr lang="en-GB"/>
          </a:p>
        </p:txBody>
      </p:sp>
      <p:sp>
        <p:nvSpPr>
          <p:cNvPr id="5" name="Footer Placeholder 4">
            <a:extLst>
              <a:ext uri="{FF2B5EF4-FFF2-40B4-BE49-F238E27FC236}">
                <a16:creationId xmlns:a16="http://schemas.microsoft.com/office/drawing/2014/main" id="{FAA229A9-B191-4E64-AE41-D9518F7C1E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772A32-1386-4CE9-BC67-E4845E31D14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4119534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A6EF-B8CD-4CEC-A7FA-3C95920ECE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A2F5DF-47D7-48E9-B7C8-92E9EE6E4A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1F5C9D-41EF-4126-A712-DD7D59EB8DF4}"/>
              </a:ext>
            </a:extLst>
          </p:cNvPr>
          <p:cNvSpPr>
            <a:spLocks noGrp="1"/>
          </p:cNvSpPr>
          <p:nvPr>
            <p:ph type="dt" sz="half" idx="10"/>
          </p:nvPr>
        </p:nvSpPr>
        <p:spPr/>
        <p:txBody>
          <a:bodyPr/>
          <a:lstStyle/>
          <a:p>
            <a:fld id="{62B191CE-F718-4C8B-826F-7503487B79B5}" type="datetimeFigureOut">
              <a:rPr lang="en-GB" smtClean="0"/>
              <a:t>27/03/2023</a:t>
            </a:fld>
            <a:endParaRPr lang="en-GB"/>
          </a:p>
        </p:txBody>
      </p:sp>
      <p:sp>
        <p:nvSpPr>
          <p:cNvPr id="5" name="Footer Placeholder 4">
            <a:extLst>
              <a:ext uri="{FF2B5EF4-FFF2-40B4-BE49-F238E27FC236}">
                <a16:creationId xmlns:a16="http://schemas.microsoft.com/office/drawing/2014/main" id="{C31840EB-53D9-4D99-849C-09B40E558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1E848-98E2-42B0-BD53-7041D6628B4D}"/>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022705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8AEE-F3A6-4402-A697-2141674B2D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693EBA-C25D-4D49-9156-8EABFA7B79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C4EFFB-404C-435B-9377-ABA01CDEF1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891854-9445-4CF0-8723-3985CB6E93B9}"/>
              </a:ext>
            </a:extLst>
          </p:cNvPr>
          <p:cNvSpPr>
            <a:spLocks noGrp="1"/>
          </p:cNvSpPr>
          <p:nvPr>
            <p:ph type="dt" sz="half" idx="10"/>
          </p:nvPr>
        </p:nvSpPr>
        <p:spPr/>
        <p:txBody>
          <a:bodyPr/>
          <a:lstStyle/>
          <a:p>
            <a:fld id="{62B191CE-F718-4C8B-826F-7503487B79B5}" type="datetimeFigureOut">
              <a:rPr lang="en-GB" smtClean="0"/>
              <a:t>27/03/2023</a:t>
            </a:fld>
            <a:endParaRPr lang="en-GB"/>
          </a:p>
        </p:txBody>
      </p:sp>
      <p:sp>
        <p:nvSpPr>
          <p:cNvPr id="6" name="Footer Placeholder 5">
            <a:extLst>
              <a:ext uri="{FF2B5EF4-FFF2-40B4-BE49-F238E27FC236}">
                <a16:creationId xmlns:a16="http://schemas.microsoft.com/office/drawing/2014/main" id="{921B6D98-7366-4E0D-99CB-18252387D4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35E835-EB94-4CC8-88F1-134667AE784E}"/>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924414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594B-7B60-4B2D-84D2-BD46699934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6D8295-7803-4607-98F7-0F0AFEE70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0C00EC-A25E-4229-95C3-9E8E0D6D03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A09A1C-2CFA-4402-B9BA-CD7604EF0C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55F030-16B2-43B5-BFB8-9F55F0BBF7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8AAD52-7586-4345-AB39-1E224FD9DD76}"/>
              </a:ext>
            </a:extLst>
          </p:cNvPr>
          <p:cNvSpPr>
            <a:spLocks noGrp="1"/>
          </p:cNvSpPr>
          <p:nvPr>
            <p:ph type="dt" sz="half" idx="10"/>
          </p:nvPr>
        </p:nvSpPr>
        <p:spPr/>
        <p:txBody>
          <a:bodyPr/>
          <a:lstStyle/>
          <a:p>
            <a:fld id="{62B191CE-F718-4C8B-826F-7503487B79B5}" type="datetimeFigureOut">
              <a:rPr lang="en-GB" smtClean="0"/>
              <a:t>27/03/2023</a:t>
            </a:fld>
            <a:endParaRPr lang="en-GB"/>
          </a:p>
        </p:txBody>
      </p:sp>
      <p:sp>
        <p:nvSpPr>
          <p:cNvPr id="8" name="Footer Placeholder 7">
            <a:extLst>
              <a:ext uri="{FF2B5EF4-FFF2-40B4-BE49-F238E27FC236}">
                <a16:creationId xmlns:a16="http://schemas.microsoft.com/office/drawing/2014/main" id="{9A8CA7D0-F516-4150-A43C-3AB136D6E2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AC61BC-8EC2-4323-9D13-2D2FEFDAF05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545242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0362-B425-4507-B3B1-945B289F7D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FAF93F-A1CD-40C2-B54B-61760D101071}"/>
              </a:ext>
            </a:extLst>
          </p:cNvPr>
          <p:cNvSpPr>
            <a:spLocks noGrp="1"/>
          </p:cNvSpPr>
          <p:nvPr>
            <p:ph type="dt" sz="half" idx="10"/>
          </p:nvPr>
        </p:nvSpPr>
        <p:spPr/>
        <p:txBody>
          <a:bodyPr/>
          <a:lstStyle/>
          <a:p>
            <a:fld id="{62B191CE-F718-4C8B-826F-7503487B79B5}" type="datetimeFigureOut">
              <a:rPr lang="en-GB" smtClean="0"/>
              <a:t>27/03/2023</a:t>
            </a:fld>
            <a:endParaRPr lang="en-GB"/>
          </a:p>
        </p:txBody>
      </p:sp>
      <p:sp>
        <p:nvSpPr>
          <p:cNvPr id="4" name="Footer Placeholder 3">
            <a:extLst>
              <a:ext uri="{FF2B5EF4-FFF2-40B4-BE49-F238E27FC236}">
                <a16:creationId xmlns:a16="http://schemas.microsoft.com/office/drawing/2014/main" id="{111A2C0D-99D4-4CBA-8E36-5BD4DDD077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412652-78A4-422F-9C02-35CBDB7CCD7B}"/>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255174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9443F-A9D8-45EA-A1E8-3B4895EAAA31}"/>
              </a:ext>
            </a:extLst>
          </p:cNvPr>
          <p:cNvSpPr>
            <a:spLocks noGrp="1"/>
          </p:cNvSpPr>
          <p:nvPr>
            <p:ph type="dt" sz="half" idx="10"/>
          </p:nvPr>
        </p:nvSpPr>
        <p:spPr/>
        <p:txBody>
          <a:bodyPr/>
          <a:lstStyle/>
          <a:p>
            <a:fld id="{62B191CE-F718-4C8B-826F-7503487B79B5}" type="datetimeFigureOut">
              <a:rPr lang="en-GB" smtClean="0"/>
              <a:t>27/03/2023</a:t>
            </a:fld>
            <a:endParaRPr lang="en-GB"/>
          </a:p>
        </p:txBody>
      </p:sp>
      <p:sp>
        <p:nvSpPr>
          <p:cNvPr id="3" name="Footer Placeholder 2">
            <a:extLst>
              <a:ext uri="{FF2B5EF4-FFF2-40B4-BE49-F238E27FC236}">
                <a16:creationId xmlns:a16="http://schemas.microsoft.com/office/drawing/2014/main" id="{122FC274-2545-4BB3-BE98-686FBB8C7C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E13A31-05E4-49B4-8811-EFB3BD4D81E0}"/>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406607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C450-CB74-4117-AAFB-CDC2AD869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92F32C-E25F-49F4-B4B2-DDCF8525E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FCDF45-A77F-4376-8616-08EB08CFE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E6349-3443-4F8E-A8B4-2DD1012D03E4}"/>
              </a:ext>
            </a:extLst>
          </p:cNvPr>
          <p:cNvSpPr>
            <a:spLocks noGrp="1"/>
          </p:cNvSpPr>
          <p:nvPr>
            <p:ph type="dt" sz="half" idx="10"/>
          </p:nvPr>
        </p:nvSpPr>
        <p:spPr/>
        <p:txBody>
          <a:bodyPr/>
          <a:lstStyle/>
          <a:p>
            <a:fld id="{62B191CE-F718-4C8B-826F-7503487B79B5}" type="datetimeFigureOut">
              <a:rPr lang="en-GB" smtClean="0"/>
              <a:t>27/03/2023</a:t>
            </a:fld>
            <a:endParaRPr lang="en-GB"/>
          </a:p>
        </p:txBody>
      </p:sp>
      <p:sp>
        <p:nvSpPr>
          <p:cNvPr id="6" name="Footer Placeholder 5">
            <a:extLst>
              <a:ext uri="{FF2B5EF4-FFF2-40B4-BE49-F238E27FC236}">
                <a16:creationId xmlns:a16="http://schemas.microsoft.com/office/drawing/2014/main" id="{00A542AB-2AA8-42AB-913E-87C384C770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CBDC99-C896-4E2F-83A5-6AB5C81F0D06}"/>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728178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3198D-B342-4A57-BC01-355712B54F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654BEA-7C13-4B8D-8F7F-689DA453F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61957B-2108-478F-8426-A51281D25394}"/>
              </a:ext>
            </a:extLst>
          </p:cNvPr>
          <p:cNvSpPr>
            <a:spLocks noGrp="1"/>
          </p:cNvSpPr>
          <p:nvPr>
            <p:ph type="dt" sz="half" idx="10"/>
          </p:nvPr>
        </p:nvSpPr>
        <p:spPr/>
        <p:txBody>
          <a:bodyPr/>
          <a:lstStyle/>
          <a:p>
            <a:fld id="{62B191CE-F718-4C8B-826F-7503487B79B5}" type="datetimeFigureOut">
              <a:rPr lang="en-GB" smtClean="0"/>
              <a:t>27/03/2023</a:t>
            </a:fld>
            <a:endParaRPr lang="en-GB"/>
          </a:p>
        </p:txBody>
      </p:sp>
      <p:sp>
        <p:nvSpPr>
          <p:cNvPr id="5" name="Footer Placeholder 4">
            <a:extLst>
              <a:ext uri="{FF2B5EF4-FFF2-40B4-BE49-F238E27FC236}">
                <a16:creationId xmlns:a16="http://schemas.microsoft.com/office/drawing/2014/main" id="{FAA229A9-B191-4E64-AE41-D9518F7C1E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772A32-1386-4CE9-BC67-E4845E31D14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307045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943C-766B-4D0B-81E0-10A5723A3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8F62CD-E011-4762-A40B-BF59067FD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363FEC-5F1C-496B-AD9B-7BFB62113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9673CA-2F0D-4053-A3FF-AEEB00F1D131}"/>
              </a:ext>
            </a:extLst>
          </p:cNvPr>
          <p:cNvSpPr>
            <a:spLocks noGrp="1"/>
          </p:cNvSpPr>
          <p:nvPr>
            <p:ph type="dt" sz="half" idx="10"/>
          </p:nvPr>
        </p:nvSpPr>
        <p:spPr/>
        <p:txBody>
          <a:bodyPr/>
          <a:lstStyle/>
          <a:p>
            <a:fld id="{62B191CE-F718-4C8B-826F-7503487B79B5}" type="datetimeFigureOut">
              <a:rPr lang="en-GB" smtClean="0"/>
              <a:t>27/03/2023</a:t>
            </a:fld>
            <a:endParaRPr lang="en-GB"/>
          </a:p>
        </p:txBody>
      </p:sp>
      <p:sp>
        <p:nvSpPr>
          <p:cNvPr id="6" name="Footer Placeholder 5">
            <a:extLst>
              <a:ext uri="{FF2B5EF4-FFF2-40B4-BE49-F238E27FC236}">
                <a16:creationId xmlns:a16="http://schemas.microsoft.com/office/drawing/2014/main" id="{11836866-99BB-46DF-B251-2AD788E21A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6D475A-74E0-4F40-A52A-4AF610252D0C}"/>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007405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5A57-2FE2-4991-B938-C61DE37AA9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EC96A2-0605-43C7-9149-43244A692E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A20C05-12F3-4A00-8407-B56ED15724FD}"/>
              </a:ext>
            </a:extLst>
          </p:cNvPr>
          <p:cNvSpPr>
            <a:spLocks noGrp="1"/>
          </p:cNvSpPr>
          <p:nvPr>
            <p:ph type="dt" sz="half" idx="10"/>
          </p:nvPr>
        </p:nvSpPr>
        <p:spPr/>
        <p:txBody>
          <a:bodyPr/>
          <a:lstStyle/>
          <a:p>
            <a:fld id="{62B191CE-F718-4C8B-826F-7503487B79B5}" type="datetimeFigureOut">
              <a:rPr lang="en-GB" smtClean="0"/>
              <a:t>27/03/2023</a:t>
            </a:fld>
            <a:endParaRPr lang="en-GB"/>
          </a:p>
        </p:txBody>
      </p:sp>
      <p:sp>
        <p:nvSpPr>
          <p:cNvPr id="5" name="Footer Placeholder 4">
            <a:extLst>
              <a:ext uri="{FF2B5EF4-FFF2-40B4-BE49-F238E27FC236}">
                <a16:creationId xmlns:a16="http://schemas.microsoft.com/office/drawing/2014/main" id="{302BEFF2-2E42-4AE4-8519-48D604D9E9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FA6CA4-3A14-458A-943C-248877BE59C2}"/>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4060662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0D4D4A-A42A-48B4-A85C-611DB9A8A7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FAB590-7FE7-4F2D-9C77-46B6E37666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D0A2A-322F-4FB2-A6E1-745F356FE28D}"/>
              </a:ext>
            </a:extLst>
          </p:cNvPr>
          <p:cNvSpPr>
            <a:spLocks noGrp="1"/>
          </p:cNvSpPr>
          <p:nvPr>
            <p:ph type="dt" sz="half" idx="10"/>
          </p:nvPr>
        </p:nvSpPr>
        <p:spPr/>
        <p:txBody>
          <a:bodyPr/>
          <a:lstStyle/>
          <a:p>
            <a:fld id="{62B191CE-F718-4C8B-826F-7503487B79B5}" type="datetimeFigureOut">
              <a:rPr lang="en-GB" smtClean="0"/>
              <a:t>27/03/2023</a:t>
            </a:fld>
            <a:endParaRPr lang="en-GB"/>
          </a:p>
        </p:txBody>
      </p:sp>
      <p:sp>
        <p:nvSpPr>
          <p:cNvPr id="5" name="Footer Placeholder 4">
            <a:extLst>
              <a:ext uri="{FF2B5EF4-FFF2-40B4-BE49-F238E27FC236}">
                <a16:creationId xmlns:a16="http://schemas.microsoft.com/office/drawing/2014/main" id="{589E2E7E-F684-427C-85DD-485F610DD7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BF3AAD-C670-47BF-86BB-05FC7A1D71E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4551711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27/03/2023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90702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27/03/2023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6437904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27/03/2023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6096452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27/03/2023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84986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27/03/2023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620671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27/03/2023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9089140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27/03/2023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11728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A6EF-B8CD-4CEC-A7FA-3C95920ECE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A2F5DF-47D7-48E9-B7C8-92E9EE6E4A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1F5C9D-41EF-4126-A712-DD7D59EB8DF4}"/>
              </a:ext>
            </a:extLst>
          </p:cNvPr>
          <p:cNvSpPr>
            <a:spLocks noGrp="1"/>
          </p:cNvSpPr>
          <p:nvPr>
            <p:ph type="dt" sz="half" idx="10"/>
          </p:nvPr>
        </p:nvSpPr>
        <p:spPr/>
        <p:txBody>
          <a:bodyPr/>
          <a:lstStyle/>
          <a:p>
            <a:fld id="{62B191CE-F718-4C8B-826F-7503487B79B5}" type="datetimeFigureOut">
              <a:rPr lang="en-GB" smtClean="0"/>
              <a:t>27/03/2023</a:t>
            </a:fld>
            <a:endParaRPr lang="en-GB"/>
          </a:p>
        </p:txBody>
      </p:sp>
      <p:sp>
        <p:nvSpPr>
          <p:cNvPr id="5" name="Footer Placeholder 4">
            <a:extLst>
              <a:ext uri="{FF2B5EF4-FFF2-40B4-BE49-F238E27FC236}">
                <a16:creationId xmlns:a16="http://schemas.microsoft.com/office/drawing/2014/main" id="{C31840EB-53D9-4D99-849C-09B40E558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1E848-98E2-42B0-BD53-7041D6628B4D}"/>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402923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27/03/2023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6816025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27/03/2023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1006315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27/03/2023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0831932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27/03/2023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9145975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16A2DCC4-E297-40E3-9363-8C1211D6283D}" type="datetime1">
              <a:rPr lang="en-GB" smtClean="0"/>
              <a:t>27/03/2023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6607078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4492F0E1-09B2-4347-B90A-16DF82B5B159}" type="datetime1">
              <a:rPr lang="en-GB" smtClean="0"/>
              <a:t>27/03/2023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2703097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4A2A9D70-71BE-413B-9A94-1D62B209CBF2}" type="datetime1">
              <a:rPr lang="en-GB" smtClean="0"/>
              <a:t>27/03/2023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444600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E813EF1E-AB06-4AB1-A7BB-E01EFF7DE3F7}" type="datetime1">
              <a:rPr lang="en-GB" smtClean="0"/>
              <a:t>27/03/2023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9396791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488025D8-9963-41BD-A50A-5D3F3296CDB4}" type="datetime1">
              <a:rPr lang="en-GB" smtClean="0"/>
              <a:t>27/03/2023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r>
              <a:rPr lang="en-GB"/>
              <a:t>Pricing Strategies 70.7015</a:t>
            </a:r>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8999077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F18924DF-5432-4AA0-B4F0-4E2FB2732819}" type="datetime1">
              <a:rPr lang="en-GB" smtClean="0"/>
              <a:t>27/03/2023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441962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8AEE-F3A6-4402-A697-2141674B2D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693EBA-C25D-4D49-9156-8EABFA7B79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C4EFFB-404C-435B-9377-ABA01CDEF1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891854-9445-4CF0-8723-3985CB6E93B9}"/>
              </a:ext>
            </a:extLst>
          </p:cNvPr>
          <p:cNvSpPr>
            <a:spLocks noGrp="1"/>
          </p:cNvSpPr>
          <p:nvPr>
            <p:ph type="dt" sz="half" idx="10"/>
          </p:nvPr>
        </p:nvSpPr>
        <p:spPr/>
        <p:txBody>
          <a:bodyPr/>
          <a:lstStyle/>
          <a:p>
            <a:fld id="{62B191CE-F718-4C8B-826F-7503487B79B5}" type="datetimeFigureOut">
              <a:rPr lang="en-GB" smtClean="0"/>
              <a:t>27/03/2023</a:t>
            </a:fld>
            <a:endParaRPr lang="en-GB"/>
          </a:p>
        </p:txBody>
      </p:sp>
      <p:sp>
        <p:nvSpPr>
          <p:cNvPr id="6" name="Footer Placeholder 5">
            <a:extLst>
              <a:ext uri="{FF2B5EF4-FFF2-40B4-BE49-F238E27FC236}">
                <a16:creationId xmlns:a16="http://schemas.microsoft.com/office/drawing/2014/main" id="{921B6D98-7366-4E0D-99CB-18252387D4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35E835-EB94-4CC8-88F1-134667AE784E}"/>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7514606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50AADADE-EAD0-4277-84DB-90E9D597ECDC}" type="datetime1">
              <a:rPr lang="en-GB" smtClean="0"/>
              <a:t>27/03/2023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Pricing Strategies 70.7015</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6026553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80F7EC3E-B6B0-49E2-B928-9EA43318526D}" type="datetime1">
              <a:rPr lang="en-GB" smtClean="0"/>
              <a:t>27/03/2023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352342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80F7EC3E-B6B0-49E2-B928-9EA43318526D}" type="datetime1">
              <a:rPr lang="en-GB" smtClean="0"/>
              <a:t>27/03/2023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1867606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41E74C8D-1576-458B-AEA2-8A140093FF95}" type="datetime1">
              <a:rPr lang="en-GB" smtClean="0"/>
              <a:t>27/03/2023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1314447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4E9DC4C7-3056-4FAE-8518-56A1CBF4F790}" type="datetime1">
              <a:rPr lang="en-GB" smtClean="0"/>
              <a:t>27/03/2023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9922257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1ED1DA45-B200-4E4A-9C83-560BF7B06F06}" type="datetime1">
              <a:rPr lang="en-GB" smtClean="0"/>
              <a:t>27/03/2023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6766096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740671B1-7DE3-4DFC-AC20-FBDB2625C8A8}" type="datetime1">
              <a:rPr lang="en-GB" smtClean="0"/>
              <a:t>27/03/2023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7058213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27/03/2023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70763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594B-7B60-4B2D-84D2-BD46699934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6D8295-7803-4607-98F7-0F0AFEE70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0C00EC-A25E-4229-95C3-9E8E0D6D03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A09A1C-2CFA-4402-B9BA-CD7604EF0C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55F030-16B2-43B5-BFB8-9F55F0BBF7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8AAD52-7586-4345-AB39-1E224FD9DD76}"/>
              </a:ext>
            </a:extLst>
          </p:cNvPr>
          <p:cNvSpPr>
            <a:spLocks noGrp="1"/>
          </p:cNvSpPr>
          <p:nvPr>
            <p:ph type="dt" sz="half" idx="10"/>
          </p:nvPr>
        </p:nvSpPr>
        <p:spPr/>
        <p:txBody>
          <a:bodyPr/>
          <a:lstStyle/>
          <a:p>
            <a:fld id="{62B191CE-F718-4C8B-826F-7503487B79B5}" type="datetimeFigureOut">
              <a:rPr lang="en-GB" smtClean="0"/>
              <a:t>27/03/2023</a:t>
            </a:fld>
            <a:endParaRPr lang="en-GB"/>
          </a:p>
        </p:txBody>
      </p:sp>
      <p:sp>
        <p:nvSpPr>
          <p:cNvPr id="8" name="Footer Placeholder 7">
            <a:extLst>
              <a:ext uri="{FF2B5EF4-FFF2-40B4-BE49-F238E27FC236}">
                <a16:creationId xmlns:a16="http://schemas.microsoft.com/office/drawing/2014/main" id="{9A8CA7D0-F516-4150-A43C-3AB136D6E2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AC61BC-8EC2-4323-9D13-2D2FEFDAF05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61132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0362-B425-4507-B3B1-945B289F7D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FAF93F-A1CD-40C2-B54B-61760D101071}"/>
              </a:ext>
            </a:extLst>
          </p:cNvPr>
          <p:cNvSpPr>
            <a:spLocks noGrp="1"/>
          </p:cNvSpPr>
          <p:nvPr>
            <p:ph type="dt" sz="half" idx="10"/>
          </p:nvPr>
        </p:nvSpPr>
        <p:spPr/>
        <p:txBody>
          <a:bodyPr/>
          <a:lstStyle/>
          <a:p>
            <a:fld id="{62B191CE-F718-4C8B-826F-7503487B79B5}" type="datetimeFigureOut">
              <a:rPr lang="en-GB" smtClean="0"/>
              <a:t>27/03/2023</a:t>
            </a:fld>
            <a:endParaRPr lang="en-GB"/>
          </a:p>
        </p:txBody>
      </p:sp>
      <p:sp>
        <p:nvSpPr>
          <p:cNvPr id="4" name="Footer Placeholder 3">
            <a:extLst>
              <a:ext uri="{FF2B5EF4-FFF2-40B4-BE49-F238E27FC236}">
                <a16:creationId xmlns:a16="http://schemas.microsoft.com/office/drawing/2014/main" id="{111A2C0D-99D4-4CBA-8E36-5BD4DDD077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412652-78A4-422F-9C02-35CBDB7CCD7B}"/>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684528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9443F-A9D8-45EA-A1E8-3B4895EAAA31}"/>
              </a:ext>
            </a:extLst>
          </p:cNvPr>
          <p:cNvSpPr>
            <a:spLocks noGrp="1"/>
          </p:cNvSpPr>
          <p:nvPr>
            <p:ph type="dt" sz="half" idx="10"/>
          </p:nvPr>
        </p:nvSpPr>
        <p:spPr/>
        <p:txBody>
          <a:bodyPr/>
          <a:lstStyle/>
          <a:p>
            <a:fld id="{62B191CE-F718-4C8B-826F-7503487B79B5}" type="datetimeFigureOut">
              <a:rPr lang="en-GB" smtClean="0"/>
              <a:t>27/03/2023</a:t>
            </a:fld>
            <a:endParaRPr lang="en-GB"/>
          </a:p>
        </p:txBody>
      </p:sp>
      <p:sp>
        <p:nvSpPr>
          <p:cNvPr id="3" name="Footer Placeholder 2">
            <a:extLst>
              <a:ext uri="{FF2B5EF4-FFF2-40B4-BE49-F238E27FC236}">
                <a16:creationId xmlns:a16="http://schemas.microsoft.com/office/drawing/2014/main" id="{122FC274-2545-4BB3-BE98-686FBB8C7C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E13A31-05E4-49B4-8811-EFB3BD4D81E0}"/>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793533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C450-CB74-4117-AAFB-CDC2AD869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92F32C-E25F-49F4-B4B2-DDCF8525E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FCDF45-A77F-4376-8616-08EB08CFE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E6349-3443-4F8E-A8B4-2DD1012D03E4}"/>
              </a:ext>
            </a:extLst>
          </p:cNvPr>
          <p:cNvSpPr>
            <a:spLocks noGrp="1"/>
          </p:cNvSpPr>
          <p:nvPr>
            <p:ph type="dt" sz="half" idx="10"/>
          </p:nvPr>
        </p:nvSpPr>
        <p:spPr/>
        <p:txBody>
          <a:bodyPr/>
          <a:lstStyle/>
          <a:p>
            <a:fld id="{62B191CE-F718-4C8B-826F-7503487B79B5}" type="datetimeFigureOut">
              <a:rPr lang="en-GB" smtClean="0"/>
              <a:t>27/03/2023</a:t>
            </a:fld>
            <a:endParaRPr lang="en-GB"/>
          </a:p>
        </p:txBody>
      </p:sp>
      <p:sp>
        <p:nvSpPr>
          <p:cNvPr id="6" name="Footer Placeholder 5">
            <a:extLst>
              <a:ext uri="{FF2B5EF4-FFF2-40B4-BE49-F238E27FC236}">
                <a16:creationId xmlns:a16="http://schemas.microsoft.com/office/drawing/2014/main" id="{00A542AB-2AA8-42AB-913E-87C384C770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CBDC99-C896-4E2F-83A5-6AB5C81F0D06}"/>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903930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943C-766B-4D0B-81E0-10A5723A3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8F62CD-E011-4762-A40B-BF59067FD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363FEC-5F1C-496B-AD9B-7BFB62113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9673CA-2F0D-4053-A3FF-AEEB00F1D131}"/>
              </a:ext>
            </a:extLst>
          </p:cNvPr>
          <p:cNvSpPr>
            <a:spLocks noGrp="1"/>
          </p:cNvSpPr>
          <p:nvPr>
            <p:ph type="dt" sz="half" idx="10"/>
          </p:nvPr>
        </p:nvSpPr>
        <p:spPr/>
        <p:txBody>
          <a:bodyPr/>
          <a:lstStyle/>
          <a:p>
            <a:fld id="{62B191CE-F718-4C8B-826F-7503487B79B5}" type="datetimeFigureOut">
              <a:rPr lang="en-GB" smtClean="0"/>
              <a:t>27/03/2023</a:t>
            </a:fld>
            <a:endParaRPr lang="en-GB"/>
          </a:p>
        </p:txBody>
      </p:sp>
      <p:sp>
        <p:nvSpPr>
          <p:cNvPr id="6" name="Footer Placeholder 5">
            <a:extLst>
              <a:ext uri="{FF2B5EF4-FFF2-40B4-BE49-F238E27FC236}">
                <a16:creationId xmlns:a16="http://schemas.microsoft.com/office/drawing/2014/main" id="{11836866-99BB-46DF-B251-2AD788E21A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6D475A-74E0-4F40-A52A-4AF610252D0C}"/>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8446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2693F-644E-4F37-AE35-ABBDB5B78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19AF26-FD28-4150-8A76-CC3EBE779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664BBD-B103-4D75-A635-44F9728B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91CE-F718-4C8B-826F-7503487B79B5}" type="datetimeFigureOut">
              <a:rPr lang="en-GB" smtClean="0"/>
              <a:t>27/03/2023</a:t>
            </a:fld>
            <a:endParaRPr lang="en-GB"/>
          </a:p>
        </p:txBody>
      </p:sp>
      <p:sp>
        <p:nvSpPr>
          <p:cNvPr id="5" name="Footer Placeholder 4">
            <a:extLst>
              <a:ext uri="{FF2B5EF4-FFF2-40B4-BE49-F238E27FC236}">
                <a16:creationId xmlns:a16="http://schemas.microsoft.com/office/drawing/2014/main" id="{664750B0-1598-4589-81B8-3E079A780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1F23CC-513C-4339-871A-BD54473F55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750C2-3E67-4349-BB2B-733FE64E9501}" type="slidenum">
              <a:rPr lang="en-GB" smtClean="0"/>
              <a:t>‹#›</a:t>
            </a:fld>
            <a:endParaRPr lang="en-GB"/>
          </a:p>
        </p:txBody>
      </p:sp>
    </p:spTree>
    <p:extLst>
      <p:ext uri="{BB962C8B-B14F-4D97-AF65-F5344CB8AC3E}">
        <p14:creationId xmlns:p14="http://schemas.microsoft.com/office/powerpoint/2010/main" val="2532531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2693F-644E-4F37-AE35-ABBDB5B78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19AF26-FD28-4150-8A76-CC3EBE779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664BBD-B103-4D75-A635-44F9728B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91CE-F718-4C8B-826F-7503487B79B5}" type="datetimeFigureOut">
              <a:rPr lang="en-GB" smtClean="0"/>
              <a:t>27/03/2023</a:t>
            </a:fld>
            <a:endParaRPr lang="en-GB"/>
          </a:p>
        </p:txBody>
      </p:sp>
      <p:sp>
        <p:nvSpPr>
          <p:cNvPr id="5" name="Footer Placeholder 4">
            <a:extLst>
              <a:ext uri="{FF2B5EF4-FFF2-40B4-BE49-F238E27FC236}">
                <a16:creationId xmlns:a16="http://schemas.microsoft.com/office/drawing/2014/main" id="{664750B0-1598-4589-81B8-3E079A780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1F23CC-513C-4339-871A-BD54473F55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750C2-3E67-4349-BB2B-733FE64E9501}" type="slidenum">
              <a:rPr lang="en-GB" smtClean="0"/>
              <a:t>‹#›</a:t>
            </a:fld>
            <a:endParaRPr lang="en-GB"/>
          </a:p>
        </p:txBody>
      </p:sp>
    </p:spTree>
    <p:extLst>
      <p:ext uri="{BB962C8B-B14F-4D97-AF65-F5344CB8AC3E}">
        <p14:creationId xmlns:p14="http://schemas.microsoft.com/office/powerpoint/2010/main" val="4244017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27/03/2023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103234895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7EC3E-B6B0-49E2-B928-9EA43318526D}" type="datetime1">
              <a:rPr lang="en-GB" smtClean="0"/>
              <a:t>27/03/2023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Pricing Strategies 70.7015</a:t>
            </a:r>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269372162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10" Type="http://schemas.openxmlformats.org/officeDocument/2006/relationships/image" Target="../media/image1.png"/><Relationship Id="rId4" Type="http://schemas.openxmlformats.org/officeDocument/2006/relationships/image" Target="../media/image24.png"/><Relationship Id="rId9" Type="http://schemas.openxmlformats.org/officeDocument/2006/relationships/image" Target="../media/image29.sv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svg"/><Relationship Id="rId10" Type="http://schemas.openxmlformats.org/officeDocument/2006/relationships/image" Target="../media/image1.png"/><Relationship Id="rId4" Type="http://schemas.openxmlformats.org/officeDocument/2006/relationships/image" Target="../media/image32.png"/><Relationship Id="rId9" Type="http://schemas.openxmlformats.org/officeDocument/2006/relationships/image" Target="../media/image37.sv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7.xml"/><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17" Type="http://schemas.openxmlformats.org/officeDocument/2006/relationships/image" Target="../media/image1.png"/><Relationship Id="rId2" Type="http://schemas.openxmlformats.org/officeDocument/2006/relationships/notesSlide" Target="../notesSlides/notesSlide2.xml"/><Relationship Id="rId16" Type="http://schemas.openxmlformats.org/officeDocument/2006/relationships/image" Target="../media/image56.svg"/><Relationship Id="rId1" Type="http://schemas.openxmlformats.org/officeDocument/2006/relationships/slideLayout" Target="../slideLayouts/slideLayout7.xml"/><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 Id="rId14" Type="http://schemas.openxmlformats.org/officeDocument/2006/relationships/image" Target="../media/image54.sv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diagramData" Target="../diagrams/data6.xml"/><Relationship Id="rId3" Type="http://schemas.openxmlformats.org/officeDocument/2006/relationships/diagramData" Target="../diagrams/data3.xml"/><Relationship Id="rId21" Type="http://schemas.openxmlformats.org/officeDocument/2006/relationships/diagramColors" Target="../diagrams/colors6.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3.xml"/><Relationship Id="rId16" Type="http://schemas.openxmlformats.org/officeDocument/2006/relationships/diagramColors" Target="../diagrams/colors5.xml"/><Relationship Id="rId20" Type="http://schemas.openxmlformats.org/officeDocument/2006/relationships/diagramQuickStyle" Target="../diagrams/quickStyle6.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23" Type="http://schemas.openxmlformats.org/officeDocument/2006/relationships/image" Target="../media/image1.png"/><Relationship Id="rId10" Type="http://schemas.openxmlformats.org/officeDocument/2006/relationships/diagramQuickStyle" Target="../diagrams/quickStyle4.xml"/><Relationship Id="rId19" Type="http://schemas.openxmlformats.org/officeDocument/2006/relationships/diagramLayout" Target="../diagrams/layout6.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 Id="rId22" Type="http://schemas.microsoft.com/office/2007/relationships/diagramDrawing" Target="../diagrams/drawing6.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28.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28.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3" Type="http://schemas.microsoft.com/office/2007/relationships/hdphoto" Target="../media/hdphoto3.wdp"/><Relationship Id="rId7" Type="http://schemas.openxmlformats.org/officeDocument/2006/relationships/image" Target="../media/image17.png"/><Relationship Id="rId12"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9.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jpeg"/><Relationship Id="rId10" Type="http://schemas.microsoft.com/office/2007/relationships/hdphoto" Target="../media/hdphoto4.wdp"/><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0091B5"/>
          </a:solidFill>
          <a:ln w="12700" cap="flat" cmpd="sng" algn="ctr">
            <a:noFill/>
            <a:prstDash val="solid"/>
            <a:miter lim="800000"/>
          </a:ln>
          <a:effectLst/>
        </p:spPr>
        <p:txBody>
          <a:bodyPr wrap="square" rtlCol="0" anchor="ctr"/>
          <a:lstStyle/>
          <a:p>
            <a:pPr algn="ctr" defTabSz="914217"/>
            <a:endParaRPr lang="en-GB" sz="1000" b="1" kern="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Key Account Management.</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Module 4 – Relationship Development .</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pic>
        <p:nvPicPr>
          <p:cNvPr id="1026" name="Picture 2" descr="Free Man in Black Suit Jacket Sitting Beside Woman in Brown Long Sleeve Shirt Stock Photo">
            <a:extLst>
              <a:ext uri="{FF2B5EF4-FFF2-40B4-BE49-F238E27FC236}">
                <a16:creationId xmlns:a16="http://schemas.microsoft.com/office/drawing/2014/main" id="{5D0C30AB-5179-9B53-A2D9-17284300562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757712" y="1352114"/>
            <a:ext cx="6439359" cy="429290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B4D3755-2735-1C8E-5F00-CBFBC2798803}"/>
              </a:ext>
            </a:extLst>
          </p:cNvPr>
          <p:cNvGrpSpPr/>
          <p:nvPr/>
        </p:nvGrpSpPr>
        <p:grpSpPr>
          <a:xfrm>
            <a:off x="5207742" y="4606305"/>
            <a:ext cx="1055370" cy="1055370"/>
            <a:chOff x="7108613" y="4124330"/>
            <a:chExt cx="1055370" cy="1055370"/>
          </a:xfrm>
        </p:grpSpPr>
        <p:sp>
          <p:nvSpPr>
            <p:cNvPr id="3" name="Oval 2">
              <a:extLst>
                <a:ext uri="{FF2B5EF4-FFF2-40B4-BE49-F238E27FC236}">
                  <a16:creationId xmlns:a16="http://schemas.microsoft.com/office/drawing/2014/main" id="{AB079E2C-A914-A0AC-0EC1-00C1EF6547CD}"/>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FC3CB47D-8E03-A38B-70D8-5629497A255C}"/>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805402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C17A5A34-5FDC-0094-842E-C37549135C02}"/>
              </a:ext>
            </a:extLst>
          </p:cNvPr>
          <p:cNvSpPr txBox="1"/>
          <p:nvPr/>
        </p:nvSpPr>
        <p:spPr>
          <a:xfrm>
            <a:off x="228600" y="194398"/>
            <a:ext cx="6413314" cy="738664"/>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Developing Relationships </a:t>
            </a:r>
          </a:p>
          <a:p>
            <a:pPr defTabSz="435356">
              <a:defRPr/>
            </a:pPr>
            <a:r>
              <a:rPr lang="en-GB" sz="1400" b="1" kern="0" dirty="0">
                <a:solidFill>
                  <a:prstClr val="white">
                    <a:lumMod val="50000"/>
                  </a:prstClr>
                </a:solidFill>
                <a:latin typeface="Lato Light"/>
              </a:rPr>
              <a:t>Understanding Customers </a:t>
            </a:r>
          </a:p>
        </p:txBody>
      </p:sp>
      <p:grpSp>
        <p:nvGrpSpPr>
          <p:cNvPr id="15" name="Group 14">
            <a:extLst>
              <a:ext uri="{FF2B5EF4-FFF2-40B4-BE49-F238E27FC236}">
                <a16:creationId xmlns:a16="http://schemas.microsoft.com/office/drawing/2014/main" id="{43FDB1EB-69D9-247A-6A0D-DBC0E7901F1B}"/>
              </a:ext>
            </a:extLst>
          </p:cNvPr>
          <p:cNvGrpSpPr/>
          <p:nvPr/>
        </p:nvGrpSpPr>
        <p:grpSpPr>
          <a:xfrm>
            <a:off x="567009" y="1505085"/>
            <a:ext cx="8607107" cy="4552315"/>
            <a:chOff x="1829752" y="1603057"/>
            <a:chExt cx="8607107" cy="4552315"/>
          </a:xfrm>
        </p:grpSpPr>
        <p:sp>
          <p:nvSpPr>
            <p:cNvPr id="6" name="Text Box 2">
              <a:extLst>
                <a:ext uri="{FF2B5EF4-FFF2-40B4-BE49-F238E27FC236}">
                  <a16:creationId xmlns:a16="http://schemas.microsoft.com/office/drawing/2014/main" id="{F9FDB3AB-052F-691B-1574-B1503C7F8218}"/>
                </a:ext>
              </a:extLst>
            </p:cNvPr>
            <p:cNvSpPr txBox="1">
              <a:spLocks noChangeArrowheads="1"/>
            </p:cNvSpPr>
            <p:nvPr/>
          </p:nvSpPr>
          <p:spPr bwMode="auto">
            <a:xfrm>
              <a:off x="7439660" y="1603057"/>
              <a:ext cx="2922588" cy="319088"/>
            </a:xfrm>
            <a:prstGeom prst="rect">
              <a:avLst/>
            </a:prstGeom>
            <a:noFill/>
            <a:ln>
              <a:noFill/>
            </a:ln>
          </p:spPr>
          <p:txBody>
            <a:bodyPr vert="horz" wrap="square" lIns="91440" tIns="45720" rIns="91440" bIns="45720" numCol="1" anchor="t" anchorCtr="0" compatLnSpc="1">
              <a:prstTxWarp prst="textNoShape">
                <a:avLst/>
              </a:prstTxWarp>
            </a:bodyPr>
            <a:lstStyle>
              <a:defPPr>
                <a:defRPr lang="en-US"/>
              </a:defPPr>
              <a:lvl1pPr marR="0" lvl="0" indent="0" eaLnBrk="0" fontAlgn="base" hangingPunct="0">
                <a:lnSpc>
                  <a:spcPct val="100000"/>
                </a:lnSpc>
                <a:spcBef>
                  <a:spcPct val="0"/>
                </a:spcBef>
                <a:spcAft>
                  <a:spcPct val="0"/>
                </a:spcAft>
                <a:buClrTx/>
                <a:buSzTx/>
                <a:buFontTx/>
                <a:buNone/>
                <a:tabLst/>
                <a:defRPr kumimoji="0" sz="1400" b="1" i="0" u="none" strike="noStrike" cap="none" normalizeH="0" baseline="0">
                  <a:ln>
                    <a:noFill/>
                  </a:ln>
                  <a:effectLst/>
                  <a:latin typeface="Lato ExtraLight" panose="020F0502020204030203" pitchFamily="34" charset="0"/>
                  <a:ea typeface="Lato ExtraLight" panose="020F0502020204030203" pitchFamily="34" charset="0"/>
                  <a:cs typeface="Lato ExtraLight" panose="020F0502020204030203" pitchFamily="34" charset="0"/>
                </a:defRPr>
              </a:lvl1pPr>
            </a:lstStyle>
            <a:p>
              <a:pPr algn="r"/>
              <a:r>
                <a:rPr lang="en-US" altLang="en-US" dirty="0"/>
                <a:t>Customer – Active Market environment </a:t>
              </a:r>
            </a:p>
          </p:txBody>
        </p:sp>
        <p:sp>
          <p:nvSpPr>
            <p:cNvPr id="7" name="Text Box 1">
              <a:extLst>
                <a:ext uri="{FF2B5EF4-FFF2-40B4-BE49-F238E27FC236}">
                  <a16:creationId xmlns:a16="http://schemas.microsoft.com/office/drawing/2014/main" id="{3237C22C-AB67-C570-EFB3-081EB57F0AD7}"/>
                </a:ext>
              </a:extLst>
            </p:cNvPr>
            <p:cNvSpPr txBox="1">
              <a:spLocks noChangeArrowheads="1"/>
            </p:cNvSpPr>
            <p:nvPr/>
          </p:nvSpPr>
          <p:spPr bwMode="auto">
            <a:xfrm>
              <a:off x="7512684" y="5763736"/>
              <a:ext cx="2924175" cy="319087"/>
            </a:xfrm>
            <a:prstGeom prst="rect">
              <a:avLst/>
            </a:prstGeom>
            <a:noFill/>
            <a:ln>
              <a:noFill/>
            </a:ln>
          </p:spPr>
          <p:txBody>
            <a:bodyPr vert="horz" wrap="square" lIns="91440" tIns="45720" rIns="91440" bIns="45720" numCol="1" anchor="t" anchorCtr="0" compatLnSpc="1">
              <a:prstTxWarp prst="textNoShape">
                <a:avLst/>
              </a:prstTxWarp>
            </a:bodyPr>
            <a:lstStyle>
              <a:defPPr>
                <a:defRPr lang="en-US"/>
              </a:defPPr>
              <a:lvl1pPr marR="0" lvl="0" indent="0" eaLnBrk="0" fontAlgn="base" hangingPunct="0">
                <a:lnSpc>
                  <a:spcPct val="100000"/>
                </a:lnSpc>
                <a:spcBef>
                  <a:spcPct val="0"/>
                </a:spcBef>
                <a:spcAft>
                  <a:spcPct val="0"/>
                </a:spcAft>
                <a:buClrTx/>
                <a:buSzTx/>
                <a:buFontTx/>
                <a:buNone/>
                <a:tabLst/>
                <a:defRPr kumimoji="0" sz="1400" b="1" i="0" u="none" strike="noStrike" cap="none" normalizeH="0" baseline="0">
                  <a:ln>
                    <a:noFill/>
                  </a:ln>
                  <a:effectLst/>
                  <a:latin typeface="Lato ExtraLight" panose="020F0502020204030203" pitchFamily="34" charset="0"/>
                  <a:ea typeface="Lato ExtraLight" panose="020F0502020204030203" pitchFamily="34" charset="0"/>
                  <a:cs typeface="Lato ExtraLight" panose="020F0502020204030203" pitchFamily="34" charset="0"/>
                </a:defRPr>
              </a:lvl1pPr>
            </a:lstStyle>
            <a:p>
              <a:pPr algn="r"/>
              <a:r>
                <a:rPr lang="en-US" altLang="en-US" dirty="0"/>
                <a:t>Customer – Business environment </a:t>
              </a:r>
            </a:p>
          </p:txBody>
        </p:sp>
        <p:sp>
          <p:nvSpPr>
            <p:cNvPr id="8" name="Text Box 2">
              <a:extLst>
                <a:ext uri="{FF2B5EF4-FFF2-40B4-BE49-F238E27FC236}">
                  <a16:creationId xmlns:a16="http://schemas.microsoft.com/office/drawing/2014/main" id="{6BBF4683-CF4E-C0B0-B55C-EC3F9B82BCD4}"/>
                </a:ext>
              </a:extLst>
            </p:cNvPr>
            <p:cNvSpPr txBox="1">
              <a:spLocks noChangeArrowheads="1"/>
            </p:cNvSpPr>
            <p:nvPr/>
          </p:nvSpPr>
          <p:spPr bwMode="auto">
            <a:xfrm>
              <a:off x="2155623" y="5836285"/>
              <a:ext cx="2922588" cy="319087"/>
            </a:xfrm>
            <a:prstGeom prst="rect">
              <a:avLst/>
            </a:prstGeom>
            <a:noFill/>
            <a:ln>
              <a:noFill/>
            </a:ln>
          </p:spPr>
          <p:txBody>
            <a:bodyPr vert="horz" wrap="square" lIns="91440" tIns="45720" rIns="91440" bIns="45720" numCol="1" anchor="t" anchorCtr="0" compatLnSpc="1">
              <a:prstTxWarp prst="textNoShape">
                <a:avLst/>
              </a:prstTxWarp>
            </a:bodyPr>
            <a:lstStyle>
              <a:defPPr>
                <a:defRPr lang="en-US"/>
              </a:defPPr>
              <a:lvl1pPr marR="0" lvl="0" indent="0" eaLnBrk="0" fontAlgn="base" hangingPunct="0">
                <a:lnSpc>
                  <a:spcPct val="100000"/>
                </a:lnSpc>
                <a:spcBef>
                  <a:spcPct val="0"/>
                </a:spcBef>
                <a:spcAft>
                  <a:spcPct val="0"/>
                </a:spcAft>
                <a:buClrTx/>
                <a:buSzTx/>
                <a:buFontTx/>
                <a:buNone/>
                <a:tabLst/>
                <a:defRPr kumimoji="0" sz="1400" b="1" i="0" u="none" strike="noStrike" cap="none" normalizeH="0" baseline="0">
                  <a:ln>
                    <a:noFill/>
                  </a:ln>
                  <a:effectLst/>
                  <a:latin typeface="Lato ExtraLight" panose="020F0502020204030203" pitchFamily="34" charset="0"/>
                  <a:ea typeface="Lato ExtraLight" panose="020F0502020204030203" pitchFamily="34" charset="0"/>
                  <a:cs typeface="Lato ExtraLight" panose="020F0502020204030203" pitchFamily="34" charset="0"/>
                </a:defRPr>
              </a:lvl1pPr>
            </a:lstStyle>
            <a:p>
              <a:r>
                <a:rPr lang="en-US" altLang="en-US" dirty="0"/>
                <a:t>Customer – Power environment  </a:t>
              </a:r>
            </a:p>
          </p:txBody>
        </p:sp>
        <p:sp>
          <p:nvSpPr>
            <p:cNvPr id="9" name="Text Box 13">
              <a:extLst>
                <a:ext uri="{FF2B5EF4-FFF2-40B4-BE49-F238E27FC236}">
                  <a16:creationId xmlns:a16="http://schemas.microsoft.com/office/drawing/2014/main" id="{C29108D0-4495-73AD-C92F-70D41D095FD1}"/>
                </a:ext>
              </a:extLst>
            </p:cNvPr>
            <p:cNvSpPr txBox="1">
              <a:spLocks noChangeArrowheads="1"/>
            </p:cNvSpPr>
            <p:nvPr/>
          </p:nvSpPr>
          <p:spPr bwMode="auto">
            <a:xfrm>
              <a:off x="1829752" y="1693544"/>
              <a:ext cx="2925763" cy="319088"/>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Lato ExtraLight" panose="020F0502020204030203" pitchFamily="34" charset="0"/>
                  <a:ea typeface="Lato ExtraLight" panose="020F0502020204030203" pitchFamily="34" charset="0"/>
                  <a:cs typeface="Lato ExtraLight" panose="020F0502020204030203" pitchFamily="34" charset="0"/>
                </a:rPr>
                <a:t>Customer – Concerns and Issues environment </a:t>
              </a:r>
            </a:p>
          </p:txBody>
        </p:sp>
        <p:grpSp>
          <p:nvGrpSpPr>
            <p:cNvPr id="23" name="Group 22">
              <a:extLst>
                <a:ext uri="{FF2B5EF4-FFF2-40B4-BE49-F238E27FC236}">
                  <a16:creationId xmlns:a16="http://schemas.microsoft.com/office/drawing/2014/main" id="{E2EF14ED-59A3-380B-915A-CB1CAC2D6DC6}"/>
                </a:ext>
              </a:extLst>
            </p:cNvPr>
            <p:cNvGrpSpPr/>
            <p:nvPr/>
          </p:nvGrpSpPr>
          <p:grpSpPr>
            <a:xfrm>
              <a:off x="4008755" y="2015966"/>
              <a:ext cx="4395470" cy="3825875"/>
              <a:chOff x="1682750" y="2253615"/>
              <a:chExt cx="4395470" cy="3825875"/>
            </a:xfrm>
          </p:grpSpPr>
          <p:sp>
            <p:nvSpPr>
              <p:cNvPr id="2" name="Flowchart: Connector 1">
                <a:extLst>
                  <a:ext uri="{FF2B5EF4-FFF2-40B4-BE49-F238E27FC236}">
                    <a16:creationId xmlns:a16="http://schemas.microsoft.com/office/drawing/2014/main" id="{088F0F3D-0EA2-97CD-E905-C64371A0C005}"/>
                  </a:ext>
                </a:extLst>
              </p:cNvPr>
              <p:cNvSpPr/>
              <p:nvPr/>
            </p:nvSpPr>
            <p:spPr>
              <a:xfrm>
                <a:off x="1870075" y="2586355"/>
                <a:ext cx="3239770" cy="3239770"/>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3" name="Flowchart: Connector 2">
                <a:extLst>
                  <a:ext uri="{FF2B5EF4-FFF2-40B4-BE49-F238E27FC236}">
                    <a16:creationId xmlns:a16="http://schemas.microsoft.com/office/drawing/2014/main" id="{33FF55CB-E055-6138-F7AF-AEB26037553E}"/>
                  </a:ext>
                </a:extLst>
              </p:cNvPr>
              <p:cNvSpPr/>
              <p:nvPr/>
            </p:nvSpPr>
            <p:spPr>
              <a:xfrm>
                <a:off x="2043430" y="2774315"/>
                <a:ext cx="2879725" cy="287972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 name="Flowchart: Connector 3">
                <a:extLst>
                  <a:ext uri="{FF2B5EF4-FFF2-40B4-BE49-F238E27FC236}">
                    <a16:creationId xmlns:a16="http://schemas.microsoft.com/office/drawing/2014/main" id="{00F93022-FE84-C9D7-DB89-FB56F82BAB18}"/>
                  </a:ext>
                </a:extLst>
              </p:cNvPr>
              <p:cNvSpPr/>
              <p:nvPr/>
            </p:nvSpPr>
            <p:spPr>
              <a:xfrm>
                <a:off x="2243455" y="2980690"/>
                <a:ext cx="2519680" cy="251968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5" name="Flowchart: Connector 4">
                <a:extLst>
                  <a:ext uri="{FF2B5EF4-FFF2-40B4-BE49-F238E27FC236}">
                    <a16:creationId xmlns:a16="http://schemas.microsoft.com/office/drawing/2014/main" id="{18026001-4532-64C9-94DC-14D2C7637448}"/>
                  </a:ext>
                </a:extLst>
              </p:cNvPr>
              <p:cNvSpPr/>
              <p:nvPr/>
            </p:nvSpPr>
            <p:spPr>
              <a:xfrm>
                <a:off x="2429510" y="3156585"/>
                <a:ext cx="2159635" cy="2159635"/>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200"/>
              </a:p>
            </p:txBody>
          </p:sp>
          <p:cxnSp>
            <p:nvCxnSpPr>
              <p:cNvPr id="10" name="Straight Arrow Connector 9">
                <a:extLst>
                  <a:ext uri="{FF2B5EF4-FFF2-40B4-BE49-F238E27FC236}">
                    <a16:creationId xmlns:a16="http://schemas.microsoft.com/office/drawing/2014/main" id="{92CF2E59-39CC-0FED-7796-CB06A182F928}"/>
                  </a:ext>
                </a:extLst>
              </p:cNvPr>
              <p:cNvCxnSpPr/>
              <p:nvPr/>
            </p:nvCxnSpPr>
            <p:spPr>
              <a:xfrm flipH="1">
                <a:off x="4657725" y="2253615"/>
                <a:ext cx="1288415" cy="1005205"/>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4CB088C-357F-9389-219A-C1F934033392}"/>
                  </a:ext>
                </a:extLst>
              </p:cNvPr>
              <p:cNvCxnSpPr/>
              <p:nvPr/>
            </p:nvCxnSpPr>
            <p:spPr>
              <a:xfrm>
                <a:off x="1793240" y="2286635"/>
                <a:ext cx="936625" cy="1115060"/>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F570296-0643-10A6-926B-6CE34B46697E}"/>
                  </a:ext>
                </a:extLst>
              </p:cNvPr>
              <p:cNvCxnSpPr/>
              <p:nvPr/>
            </p:nvCxnSpPr>
            <p:spPr>
              <a:xfrm flipV="1">
                <a:off x="1682750" y="4922520"/>
                <a:ext cx="1289050" cy="1156970"/>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E8764A8-83E6-2BCF-332B-9518FEC364D2}"/>
                  </a:ext>
                </a:extLst>
              </p:cNvPr>
              <p:cNvCxnSpPr/>
              <p:nvPr/>
            </p:nvCxnSpPr>
            <p:spPr>
              <a:xfrm flipH="1" flipV="1">
                <a:off x="4636135" y="4911090"/>
                <a:ext cx="1442085" cy="1090295"/>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Text Box 5">
              <a:extLst>
                <a:ext uri="{FF2B5EF4-FFF2-40B4-BE49-F238E27FC236}">
                  <a16:creationId xmlns:a16="http://schemas.microsoft.com/office/drawing/2014/main" id="{4A8FF14C-DD64-4CC1-B1B4-0437D231D902}"/>
                </a:ext>
              </a:extLst>
            </p:cNvPr>
            <p:cNvSpPr txBox="1">
              <a:spLocks noChangeArrowheads="1"/>
            </p:cNvSpPr>
            <p:nvPr/>
          </p:nvSpPr>
          <p:spPr bwMode="auto">
            <a:xfrm>
              <a:off x="4849970" y="3760331"/>
              <a:ext cx="2018507" cy="894992"/>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Lato" panose="020F0502020204030203" pitchFamily="34" charset="0"/>
                  <a:ea typeface="Lato" panose="020F0502020204030203" pitchFamily="34" charset="0"/>
                  <a:cs typeface="Lato" panose="020F0502020204030203" pitchFamily="34" charset="0"/>
                </a:rPr>
                <a:t>Customer Intimacy and engagement</a:t>
              </a:r>
              <a:endParaRPr kumimoji="0" lang="en-US" altLang="en-US" sz="1600" b="0" i="0" u="none" strike="noStrike" cap="none" normalizeH="0" baseline="0" dirty="0">
                <a:ln>
                  <a:noFill/>
                </a:ln>
                <a:solidFill>
                  <a:schemeClr val="tx1"/>
                </a:solidFill>
                <a:effectLst/>
                <a:latin typeface="Lato" panose="020F0502020204030203" pitchFamily="34" charset="0"/>
                <a:ea typeface="Lato" panose="020F0502020204030203" pitchFamily="34" charset="0"/>
                <a:cs typeface="Lato" panose="020F0502020204030203" pitchFamily="34" charset="0"/>
              </a:endParaRPr>
            </a:p>
          </p:txBody>
        </p:sp>
        <p:pic>
          <p:nvPicPr>
            <p:cNvPr id="26" name="Graphic 25" descr="Electrician male outline">
              <a:extLst>
                <a:ext uri="{FF2B5EF4-FFF2-40B4-BE49-F238E27FC236}">
                  <a16:creationId xmlns:a16="http://schemas.microsoft.com/office/drawing/2014/main" id="{818FF509-B04F-2060-05E5-471DB2E2ED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78233" y="4608354"/>
              <a:ext cx="914400" cy="914400"/>
            </a:xfrm>
            <a:prstGeom prst="rect">
              <a:avLst/>
            </a:prstGeom>
          </p:spPr>
        </p:pic>
        <p:pic>
          <p:nvPicPr>
            <p:cNvPr id="28" name="Graphic 27" descr="Confused face outline with solid fill">
              <a:extLst>
                <a:ext uri="{FF2B5EF4-FFF2-40B4-BE49-F238E27FC236}">
                  <a16:creationId xmlns:a16="http://schemas.microsoft.com/office/drawing/2014/main" id="{49E8F38D-28DE-31F7-E9E3-7A55AAB8A77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9033" y="2400300"/>
              <a:ext cx="914400" cy="914400"/>
            </a:xfrm>
            <a:prstGeom prst="rect">
              <a:avLst/>
            </a:prstGeom>
          </p:spPr>
        </p:pic>
        <p:pic>
          <p:nvPicPr>
            <p:cNvPr id="30" name="Graphic 29" descr="Handshake outline">
              <a:extLst>
                <a:ext uri="{FF2B5EF4-FFF2-40B4-BE49-F238E27FC236}">
                  <a16:creationId xmlns:a16="http://schemas.microsoft.com/office/drawing/2014/main" id="{59EF70AF-EFA8-E18B-5CCC-8954FD2A3FB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74772" y="2149316"/>
              <a:ext cx="914400" cy="914400"/>
            </a:xfrm>
            <a:prstGeom prst="rect">
              <a:avLst/>
            </a:prstGeom>
          </p:spPr>
        </p:pic>
        <p:pic>
          <p:nvPicPr>
            <p:cNvPr id="32" name="Graphic 31" descr="Circles with lines with solid fill">
              <a:extLst>
                <a:ext uri="{FF2B5EF4-FFF2-40B4-BE49-F238E27FC236}">
                  <a16:creationId xmlns:a16="http://schemas.microsoft.com/office/drawing/2014/main" id="{1DD47259-D2A8-20E9-B21B-FBC66214BFB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97533" y="4351217"/>
              <a:ext cx="914400" cy="914400"/>
            </a:xfrm>
            <a:prstGeom prst="rect">
              <a:avLst/>
            </a:prstGeom>
          </p:spPr>
        </p:pic>
      </p:grpSp>
      <p:sp>
        <p:nvSpPr>
          <p:cNvPr id="22" name="TextBox 21">
            <a:extLst>
              <a:ext uri="{FF2B5EF4-FFF2-40B4-BE49-F238E27FC236}">
                <a16:creationId xmlns:a16="http://schemas.microsoft.com/office/drawing/2014/main" id="{4562674C-0DD5-21F5-30E2-6D7855C777A8}"/>
              </a:ext>
            </a:extLst>
          </p:cNvPr>
          <p:cNvSpPr txBox="1"/>
          <p:nvPr/>
        </p:nvSpPr>
        <p:spPr>
          <a:xfrm>
            <a:off x="9275566" y="1691720"/>
            <a:ext cx="2375439" cy="3997379"/>
          </a:xfrm>
          <a:prstGeom prst="rect">
            <a:avLst/>
          </a:prstGeom>
          <a:solidFill>
            <a:schemeClr val="accent4">
              <a:lumMod val="40000"/>
              <a:lumOff val="60000"/>
            </a:schemeClr>
          </a:solidFill>
        </p:spPr>
        <p:txBody>
          <a:bodyPr vert="horz" lIns="91440" tIns="45720" rIns="91440" bIns="45720" rtlCol="0">
            <a:noAutofit/>
          </a:bodyPr>
          <a:lstStyle/>
          <a:p>
            <a:pPr>
              <a:lnSpc>
                <a:spcPct val="90000"/>
              </a:lnSpc>
              <a:spcAft>
                <a:spcPts val="800"/>
              </a:spcAft>
            </a:pPr>
            <a:r>
              <a:rPr lang="en-US" sz="1200" b="1" dirty="0">
                <a:effectLst/>
                <a:latin typeface="Lato" panose="020F0502020204030203" pitchFamily="34" charset="0"/>
                <a:ea typeface="Lato" panose="020F0502020204030203" pitchFamily="34" charset="0"/>
                <a:cs typeface="Lato" panose="020F0502020204030203" pitchFamily="34" charset="0"/>
              </a:rPr>
              <a:t>The relationship has been segmented into 4 distinct parts for better understanding </a:t>
            </a:r>
          </a:p>
          <a:p>
            <a:pPr>
              <a:lnSpc>
                <a:spcPct val="90000"/>
              </a:lnSpc>
              <a:spcAft>
                <a:spcPts val="800"/>
              </a:spcAft>
            </a:pPr>
            <a:endParaRPr lang="en-US" sz="1200" dirty="0">
              <a:latin typeface="Lato" panose="020F0502020204030203" pitchFamily="34" charset="0"/>
              <a:ea typeface="Lato" panose="020F0502020204030203" pitchFamily="34" charset="0"/>
              <a:cs typeface="Lato" panose="020F0502020204030203" pitchFamily="34" charset="0"/>
            </a:endParaRPr>
          </a:p>
          <a:p>
            <a:pPr marL="171450" indent="-171450">
              <a:lnSpc>
                <a:spcPct val="90000"/>
              </a:lnSpc>
              <a:spcAft>
                <a:spcPts val="800"/>
              </a:spcAft>
              <a:buFont typeface="Arial" panose="020B0604020202020204" pitchFamily="34" charset="0"/>
              <a:buChar char="•"/>
            </a:pPr>
            <a:r>
              <a:rPr lang="en-US" sz="1000" i="1" dirty="0">
                <a:effectLst/>
                <a:latin typeface="Lato" panose="020F0502020204030203" pitchFamily="34" charset="0"/>
                <a:ea typeface="Lato" panose="020F0502020204030203" pitchFamily="34" charset="0"/>
                <a:cs typeface="Lato" panose="020F0502020204030203" pitchFamily="34" charset="0"/>
              </a:rPr>
              <a:t>To gain a deep understanding of the customer’s business:</a:t>
            </a:r>
          </a:p>
          <a:p>
            <a:pPr marL="171450" indent="-171450">
              <a:lnSpc>
                <a:spcPct val="90000"/>
              </a:lnSpc>
              <a:spcAft>
                <a:spcPts val="800"/>
              </a:spcAft>
              <a:buFont typeface="Arial" panose="020B0604020202020204" pitchFamily="34" charset="0"/>
              <a:buChar char="•"/>
            </a:pPr>
            <a:endParaRPr lang="en-US" sz="1000" i="1" dirty="0">
              <a:latin typeface="Lato" panose="020F0502020204030203" pitchFamily="34" charset="0"/>
              <a:ea typeface="Lato" panose="020F0502020204030203" pitchFamily="34" charset="0"/>
              <a:cs typeface="Lato" panose="020F0502020204030203" pitchFamily="34" charset="0"/>
            </a:endParaRPr>
          </a:p>
          <a:p>
            <a:pPr marL="171450" indent="-171450">
              <a:lnSpc>
                <a:spcPct val="90000"/>
              </a:lnSpc>
              <a:spcAft>
                <a:spcPts val="800"/>
              </a:spcAft>
              <a:buFont typeface="Arial" panose="020B0604020202020204" pitchFamily="34" charset="0"/>
              <a:buChar char="•"/>
            </a:pPr>
            <a:r>
              <a:rPr lang="en-US" sz="1000" i="1" dirty="0">
                <a:latin typeface="Lato" panose="020F0502020204030203" pitchFamily="34" charset="0"/>
                <a:ea typeface="Lato" panose="020F0502020204030203" pitchFamily="34" charset="0"/>
                <a:cs typeface="Lato" panose="020F0502020204030203" pitchFamily="34" charset="0"/>
              </a:rPr>
              <a:t>When suppliers understand more about a customer's business , they make better decisions which benefit both businesses .</a:t>
            </a:r>
          </a:p>
          <a:p>
            <a:pPr marL="171450" indent="-171450">
              <a:lnSpc>
                <a:spcPct val="90000"/>
              </a:lnSpc>
              <a:spcAft>
                <a:spcPts val="800"/>
              </a:spcAft>
              <a:buFont typeface="Arial" panose="020B0604020202020204" pitchFamily="34" charset="0"/>
              <a:buChar char="•"/>
            </a:pPr>
            <a:endParaRPr lang="en-US" sz="1000" i="1" dirty="0">
              <a:latin typeface="Lato" panose="020F0502020204030203" pitchFamily="34" charset="0"/>
              <a:ea typeface="Lato" panose="020F0502020204030203" pitchFamily="34" charset="0"/>
              <a:cs typeface="Lato" panose="020F0502020204030203" pitchFamily="34" charset="0"/>
            </a:endParaRPr>
          </a:p>
          <a:p>
            <a:pPr marL="171450" indent="-171450">
              <a:lnSpc>
                <a:spcPct val="90000"/>
              </a:lnSpc>
              <a:spcAft>
                <a:spcPts val="800"/>
              </a:spcAft>
              <a:buFont typeface="Arial" panose="020B0604020202020204" pitchFamily="34" charset="0"/>
              <a:buChar char="•"/>
            </a:pPr>
            <a:r>
              <a:rPr lang="en-US" sz="1000" i="1" dirty="0">
                <a:latin typeface="Lato" panose="020F0502020204030203" pitchFamily="34" charset="0"/>
                <a:ea typeface="Lato" panose="020F0502020204030203" pitchFamily="34" charset="0"/>
                <a:cs typeface="Lato" panose="020F0502020204030203" pitchFamily="34" charset="0"/>
              </a:rPr>
              <a:t>Successful companies whether in the B2B space or B2C have made time to understand their customers better .</a:t>
            </a:r>
          </a:p>
          <a:p>
            <a:pPr marL="171450" indent="-171450">
              <a:lnSpc>
                <a:spcPct val="90000"/>
              </a:lnSpc>
              <a:spcAft>
                <a:spcPts val="800"/>
              </a:spcAft>
              <a:buFont typeface="Arial" panose="020B0604020202020204" pitchFamily="34" charset="0"/>
              <a:buChar char="•"/>
            </a:pPr>
            <a:endParaRPr lang="en-US" sz="1000" i="1" dirty="0">
              <a:latin typeface="Lato" panose="020F0502020204030203" pitchFamily="34" charset="0"/>
              <a:ea typeface="Lato" panose="020F0502020204030203" pitchFamily="34" charset="0"/>
              <a:cs typeface="Lato" panose="020F0502020204030203" pitchFamily="34" charset="0"/>
            </a:endParaRPr>
          </a:p>
          <a:p>
            <a:pPr marL="171450" indent="-171450">
              <a:lnSpc>
                <a:spcPct val="90000"/>
              </a:lnSpc>
              <a:spcAft>
                <a:spcPts val="800"/>
              </a:spcAft>
              <a:buFont typeface="Arial" panose="020B0604020202020204" pitchFamily="34" charset="0"/>
              <a:buChar char="•"/>
            </a:pPr>
            <a:r>
              <a:rPr lang="en-US" sz="1000" i="1" dirty="0">
                <a:latin typeface="Lato" panose="020F0502020204030203" pitchFamily="34" charset="0"/>
                <a:ea typeface="Lato" panose="020F0502020204030203" pitchFamily="34" charset="0"/>
                <a:cs typeface="Lato" panose="020F0502020204030203" pitchFamily="34" charset="0"/>
              </a:rPr>
              <a:t>The 4 stages indicated at left are part of understanding how to view customers and their factors both affecting them and influencing them from external market factors.</a:t>
            </a:r>
            <a:endParaRPr lang="en-US" sz="1000" i="1" dirty="0">
              <a:effectLst/>
              <a:latin typeface="Lato" panose="020F0502020204030203" pitchFamily="34" charset="0"/>
              <a:ea typeface="Lato" panose="020F0502020204030203" pitchFamily="34" charset="0"/>
              <a:cs typeface="Lato" panose="020F0502020204030203" pitchFamily="34" charset="0"/>
            </a:endParaRPr>
          </a:p>
        </p:txBody>
      </p:sp>
      <p:sp>
        <p:nvSpPr>
          <p:cNvPr id="16" name="Rectangle 15">
            <a:extLst>
              <a:ext uri="{FF2B5EF4-FFF2-40B4-BE49-F238E27FC236}">
                <a16:creationId xmlns:a16="http://schemas.microsoft.com/office/drawing/2014/main" id="{A60EA399-30B8-010F-D5DA-968920EB05DB}"/>
              </a:ext>
            </a:extLst>
          </p:cNvPr>
          <p:cNvSpPr/>
          <p:nvPr/>
        </p:nvSpPr>
        <p:spPr>
          <a:xfrm>
            <a:off x="9491779" y="1353888"/>
            <a:ext cx="2375439" cy="597126"/>
          </a:xfrm>
          <a:prstGeom prst="rect">
            <a:avLst/>
          </a:prstGeom>
          <a:solidFill>
            <a:schemeClr val="accent4">
              <a:lumMod val="40000"/>
              <a:lumOff val="60000"/>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4" descr="Logo&#10;&#10;Description automatically generated">
            <a:extLst>
              <a:ext uri="{FF2B5EF4-FFF2-40B4-BE49-F238E27FC236}">
                <a16:creationId xmlns:a16="http://schemas.microsoft.com/office/drawing/2014/main" id="{B4B9330C-1572-C1B0-259D-F74A5AB248F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7" name="Footer Placeholder 3">
            <a:extLst>
              <a:ext uri="{FF2B5EF4-FFF2-40B4-BE49-F238E27FC236}">
                <a16:creationId xmlns:a16="http://schemas.microsoft.com/office/drawing/2014/main" id="{1C911AF3-8A52-3313-46C3-1157A4BC9CC9}"/>
              </a:ext>
            </a:extLst>
          </p:cNvPr>
          <p:cNvSpPr>
            <a:spLocks noGrp="1"/>
          </p:cNvSpPr>
          <p:nvPr>
            <p:ph type="ftr" sz="quarter" idx="11"/>
          </p:nvPr>
        </p:nvSpPr>
        <p:spPr>
          <a:xfrm>
            <a:off x="4038600" y="6356350"/>
            <a:ext cx="4114800" cy="365125"/>
          </a:xfrm>
        </p:spPr>
        <p:txBody>
          <a:bodyPr/>
          <a:lstStyle/>
          <a:p>
            <a:r>
              <a:rPr lang="en-GB"/>
              <a:t>www.upskilpro.com</a:t>
            </a:r>
          </a:p>
        </p:txBody>
      </p:sp>
    </p:spTree>
    <p:extLst>
      <p:ext uri="{BB962C8B-B14F-4D97-AF65-F5344CB8AC3E}">
        <p14:creationId xmlns:p14="http://schemas.microsoft.com/office/powerpoint/2010/main" val="37679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DC94264-3734-4C03-8937-6DA015156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653FE82-935D-4023-B44D-BD36E39409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435548"/>
            <a:ext cx="5604406" cy="6056376"/>
          </a:xfrm>
          <a:custGeom>
            <a:avLst/>
            <a:gdLst>
              <a:gd name="connsiteX0" fmla="*/ 3711556 w 5604406"/>
              <a:gd name="connsiteY0" fmla="*/ 4579520 h 6056376"/>
              <a:gd name="connsiteX1" fmla="*/ 4416614 w 5604406"/>
              <a:gd name="connsiteY1" fmla="*/ 4579520 h 6056376"/>
              <a:gd name="connsiteX2" fmla="*/ 4517336 w 5604406"/>
              <a:gd name="connsiteY2" fmla="*/ 4637144 h 6056376"/>
              <a:gd name="connsiteX3" fmla="*/ 4869864 w 5604406"/>
              <a:gd name="connsiteY3" fmla="*/ 5258191 h 6056376"/>
              <a:gd name="connsiteX4" fmla="*/ 4869864 w 5604406"/>
              <a:gd name="connsiteY4" fmla="*/ 5377706 h 6056376"/>
              <a:gd name="connsiteX5" fmla="*/ 4517336 w 5604406"/>
              <a:gd name="connsiteY5" fmla="*/ 5998753 h 6056376"/>
              <a:gd name="connsiteX6" fmla="*/ 4416614 w 5604406"/>
              <a:gd name="connsiteY6" fmla="*/ 6056376 h 6056376"/>
              <a:gd name="connsiteX7" fmla="*/ 3711556 w 5604406"/>
              <a:gd name="connsiteY7" fmla="*/ 6056376 h 6056376"/>
              <a:gd name="connsiteX8" fmla="*/ 3610834 w 5604406"/>
              <a:gd name="connsiteY8" fmla="*/ 5998753 h 6056376"/>
              <a:gd name="connsiteX9" fmla="*/ 3258305 w 5604406"/>
              <a:gd name="connsiteY9" fmla="*/ 5377706 h 6056376"/>
              <a:gd name="connsiteX10" fmla="*/ 3258305 w 5604406"/>
              <a:gd name="connsiteY10" fmla="*/ 5258191 h 6056376"/>
              <a:gd name="connsiteX11" fmla="*/ 3610834 w 5604406"/>
              <a:gd name="connsiteY11" fmla="*/ 4637144 h 6056376"/>
              <a:gd name="connsiteX12" fmla="*/ 3711556 w 5604406"/>
              <a:gd name="connsiteY12" fmla="*/ 4579520 h 6056376"/>
              <a:gd name="connsiteX13" fmla="*/ 2553203 w 5604406"/>
              <a:gd name="connsiteY13" fmla="*/ 3910405 h 6056376"/>
              <a:gd name="connsiteX14" fmla="*/ 3112131 w 5604406"/>
              <a:gd name="connsiteY14" fmla="*/ 3910405 h 6056376"/>
              <a:gd name="connsiteX15" fmla="*/ 3138445 w 5604406"/>
              <a:gd name="connsiteY15" fmla="*/ 3913900 h 6056376"/>
              <a:gd name="connsiteX16" fmla="*/ 3156542 w 5604406"/>
              <a:gd name="connsiteY16" fmla="*/ 3921488 h 6056376"/>
              <a:gd name="connsiteX17" fmla="*/ 3145482 w 5604406"/>
              <a:gd name="connsiteY17" fmla="*/ 3940617 h 6056376"/>
              <a:gd name="connsiteX18" fmla="*/ 2753633 w 5604406"/>
              <a:gd name="connsiteY18" fmla="*/ 4618329 h 6056376"/>
              <a:gd name="connsiteX19" fmla="*/ 2520178 w 5604406"/>
              <a:gd name="connsiteY19" fmla="*/ 4754008 h 6056376"/>
              <a:gd name="connsiteX20" fmla="*/ 2332522 w 5604406"/>
              <a:gd name="connsiteY20" fmla="*/ 4754008 h 6056376"/>
              <a:gd name="connsiteX21" fmla="*/ 2310631 w 5604406"/>
              <a:gd name="connsiteY21" fmla="*/ 4754008 h 6056376"/>
              <a:gd name="connsiteX22" fmla="*/ 2289741 w 5604406"/>
              <a:gd name="connsiteY22" fmla="*/ 4718037 h 6056376"/>
              <a:gd name="connsiteX23" fmla="*/ 2187424 w 5604406"/>
              <a:gd name="connsiteY23" fmla="*/ 4541838 h 6056376"/>
              <a:gd name="connsiteX24" fmla="*/ 2187424 w 5604406"/>
              <a:gd name="connsiteY24" fmla="*/ 4443215 h 6056376"/>
              <a:gd name="connsiteX25" fmla="*/ 2467493 w 5604406"/>
              <a:gd name="connsiteY25" fmla="*/ 3960919 h 6056376"/>
              <a:gd name="connsiteX26" fmla="*/ 2553203 w 5604406"/>
              <a:gd name="connsiteY26" fmla="*/ 3910405 h 6056376"/>
              <a:gd name="connsiteX27" fmla="*/ 1018933 w 5604406"/>
              <a:gd name="connsiteY27" fmla="*/ 1626925 h 6056376"/>
              <a:gd name="connsiteX28" fmla="*/ 2520178 w 5604406"/>
              <a:gd name="connsiteY28" fmla="*/ 1626925 h 6056376"/>
              <a:gd name="connsiteX29" fmla="*/ 2753633 w 5604406"/>
              <a:gd name="connsiteY29" fmla="*/ 1762604 h 6056376"/>
              <a:gd name="connsiteX30" fmla="*/ 3502634 w 5604406"/>
              <a:gd name="connsiteY30" fmla="*/ 3058018 h 6056376"/>
              <a:gd name="connsiteX31" fmla="*/ 3502634 w 5604406"/>
              <a:gd name="connsiteY31" fmla="*/ 3322916 h 6056376"/>
              <a:gd name="connsiteX32" fmla="*/ 3224525 w 5604406"/>
              <a:gd name="connsiteY32" fmla="*/ 3803912 h 6056376"/>
              <a:gd name="connsiteX33" fmla="*/ 3201087 w 5604406"/>
              <a:gd name="connsiteY33" fmla="*/ 3844448 h 6056376"/>
              <a:gd name="connsiteX34" fmla="*/ 3201911 w 5604406"/>
              <a:gd name="connsiteY34" fmla="*/ 3844794 h 6056376"/>
              <a:gd name="connsiteX35" fmla="*/ 3243274 w 5604406"/>
              <a:gd name="connsiteY35" fmla="*/ 3886511 h 6056376"/>
              <a:gd name="connsiteX36" fmla="*/ 3557827 w 5604406"/>
              <a:gd name="connsiteY36" fmla="*/ 4430538 h 6056376"/>
              <a:gd name="connsiteX37" fmla="*/ 3557827 w 5604406"/>
              <a:gd name="connsiteY37" fmla="*/ 4541785 h 6056376"/>
              <a:gd name="connsiteX38" fmla="*/ 3243274 w 5604406"/>
              <a:gd name="connsiteY38" fmla="*/ 5085811 h 6056376"/>
              <a:gd name="connsiteX39" fmla="*/ 3145230 w 5604406"/>
              <a:gd name="connsiteY39" fmla="*/ 5142791 h 6056376"/>
              <a:gd name="connsiteX40" fmla="*/ 2514762 w 5604406"/>
              <a:gd name="connsiteY40" fmla="*/ 5142791 h 6056376"/>
              <a:gd name="connsiteX41" fmla="*/ 2418081 w 5604406"/>
              <a:gd name="connsiteY41" fmla="*/ 5085811 h 6056376"/>
              <a:gd name="connsiteX42" fmla="*/ 2248632 w 5604406"/>
              <a:gd name="connsiteY42" fmla="*/ 4794008 h 6056376"/>
              <a:gd name="connsiteX43" fmla="*/ 2229490 w 5604406"/>
              <a:gd name="connsiteY43" fmla="*/ 4761043 h 6056376"/>
              <a:gd name="connsiteX44" fmla="*/ 2244552 w 5604406"/>
              <a:gd name="connsiteY44" fmla="*/ 4761043 h 6056376"/>
              <a:gd name="connsiteX45" fmla="*/ 2315742 w 5604406"/>
              <a:gd name="connsiteY45" fmla="*/ 4761043 h 6056376"/>
              <a:gd name="connsiteX46" fmla="*/ 2346667 w 5604406"/>
              <a:gd name="connsiteY46" fmla="*/ 4814300 h 6056376"/>
              <a:gd name="connsiteX47" fmla="*/ 2464821 w 5604406"/>
              <a:gd name="connsiteY47" fmla="*/ 5017769 h 6056376"/>
              <a:gd name="connsiteX48" fmla="*/ 2550532 w 5604406"/>
              <a:gd name="connsiteY48" fmla="*/ 5068284 h 6056376"/>
              <a:gd name="connsiteX49" fmla="*/ 3109461 w 5604406"/>
              <a:gd name="connsiteY49" fmla="*/ 5068284 h 6056376"/>
              <a:gd name="connsiteX50" fmla="*/ 3196378 w 5604406"/>
              <a:gd name="connsiteY50" fmla="*/ 5017769 h 6056376"/>
              <a:gd name="connsiteX51" fmla="*/ 3475239 w 5604406"/>
              <a:gd name="connsiteY51" fmla="*/ 4535474 h 6056376"/>
              <a:gd name="connsiteX52" fmla="*/ 3475239 w 5604406"/>
              <a:gd name="connsiteY52" fmla="*/ 4436849 h 6056376"/>
              <a:gd name="connsiteX53" fmla="*/ 3196378 w 5604406"/>
              <a:gd name="connsiteY53" fmla="*/ 3954554 h 6056376"/>
              <a:gd name="connsiteX54" fmla="*/ 3159710 w 5604406"/>
              <a:gd name="connsiteY54" fmla="*/ 3917570 h 6056376"/>
              <a:gd name="connsiteX55" fmla="*/ 3155467 w 5604406"/>
              <a:gd name="connsiteY55" fmla="*/ 3915792 h 6056376"/>
              <a:gd name="connsiteX56" fmla="*/ 3178213 w 5604406"/>
              <a:gd name="connsiteY56" fmla="*/ 3876454 h 6056376"/>
              <a:gd name="connsiteX57" fmla="*/ 3195128 w 5604406"/>
              <a:gd name="connsiteY57" fmla="*/ 3847197 h 6056376"/>
              <a:gd name="connsiteX58" fmla="*/ 3177583 w 5604406"/>
              <a:gd name="connsiteY58" fmla="*/ 3839840 h 6056376"/>
              <a:gd name="connsiteX59" fmla="*/ 3147902 w 5604406"/>
              <a:gd name="connsiteY59" fmla="*/ 3835897 h 6056376"/>
              <a:gd name="connsiteX60" fmla="*/ 2517433 w 5604406"/>
              <a:gd name="connsiteY60" fmla="*/ 3835897 h 6056376"/>
              <a:gd name="connsiteX61" fmla="*/ 2420753 w 5604406"/>
              <a:gd name="connsiteY61" fmla="*/ 3892877 h 6056376"/>
              <a:gd name="connsiteX62" fmla="*/ 2104838 w 5604406"/>
              <a:gd name="connsiteY62" fmla="*/ 4436903 h 6056376"/>
              <a:gd name="connsiteX63" fmla="*/ 2104838 w 5604406"/>
              <a:gd name="connsiteY63" fmla="*/ 4548151 h 6056376"/>
              <a:gd name="connsiteX64" fmla="*/ 2209114 w 5604406"/>
              <a:gd name="connsiteY64" fmla="*/ 4727721 h 6056376"/>
              <a:gd name="connsiteX65" fmla="*/ 2224379 w 5604406"/>
              <a:gd name="connsiteY65" fmla="*/ 4754008 h 6056376"/>
              <a:gd name="connsiteX66" fmla="*/ 2153664 w 5604406"/>
              <a:gd name="connsiteY66" fmla="*/ 4754008 h 6056376"/>
              <a:gd name="connsiteX67" fmla="*/ 1018933 w 5604406"/>
              <a:gd name="connsiteY67" fmla="*/ 4754008 h 6056376"/>
              <a:gd name="connsiteX68" fmla="*/ 788721 w 5604406"/>
              <a:gd name="connsiteY68" fmla="*/ 4618329 h 6056376"/>
              <a:gd name="connsiteX69" fmla="*/ 36479 w 5604406"/>
              <a:gd name="connsiteY69" fmla="*/ 3322916 h 6056376"/>
              <a:gd name="connsiteX70" fmla="*/ 36479 w 5604406"/>
              <a:gd name="connsiteY70" fmla="*/ 3058018 h 6056376"/>
              <a:gd name="connsiteX71" fmla="*/ 788721 w 5604406"/>
              <a:gd name="connsiteY71" fmla="*/ 1762604 h 6056376"/>
              <a:gd name="connsiteX72" fmla="*/ 1018933 w 5604406"/>
              <a:gd name="connsiteY72" fmla="*/ 1626925 h 6056376"/>
              <a:gd name="connsiteX73" fmla="*/ 3636615 w 5604406"/>
              <a:gd name="connsiteY73" fmla="*/ 339380 h 6056376"/>
              <a:gd name="connsiteX74" fmla="*/ 4821523 w 5604406"/>
              <a:gd name="connsiteY74" fmla="*/ 339380 h 6056376"/>
              <a:gd name="connsiteX75" fmla="*/ 4990794 w 5604406"/>
              <a:gd name="connsiteY75" fmla="*/ 436221 h 6056376"/>
              <a:gd name="connsiteX76" fmla="*/ 5583247 w 5604406"/>
              <a:gd name="connsiteY76" fmla="*/ 1479943 h 6056376"/>
              <a:gd name="connsiteX77" fmla="*/ 5583247 w 5604406"/>
              <a:gd name="connsiteY77" fmla="*/ 1680798 h 6056376"/>
              <a:gd name="connsiteX78" fmla="*/ 4990794 w 5604406"/>
              <a:gd name="connsiteY78" fmla="*/ 2724519 h 6056376"/>
              <a:gd name="connsiteX79" fmla="*/ 4821523 w 5604406"/>
              <a:gd name="connsiteY79" fmla="*/ 2821359 h 6056376"/>
              <a:gd name="connsiteX80" fmla="*/ 3636615 w 5604406"/>
              <a:gd name="connsiteY80" fmla="*/ 2821359 h 6056376"/>
              <a:gd name="connsiteX81" fmla="*/ 3467344 w 5604406"/>
              <a:gd name="connsiteY81" fmla="*/ 2724519 h 6056376"/>
              <a:gd name="connsiteX82" fmla="*/ 2874890 w 5604406"/>
              <a:gd name="connsiteY82" fmla="*/ 1680798 h 6056376"/>
              <a:gd name="connsiteX83" fmla="*/ 2874890 w 5604406"/>
              <a:gd name="connsiteY83" fmla="*/ 1479943 h 6056376"/>
              <a:gd name="connsiteX84" fmla="*/ 3467344 w 5604406"/>
              <a:gd name="connsiteY84" fmla="*/ 436221 h 6056376"/>
              <a:gd name="connsiteX85" fmla="*/ 3636615 w 5604406"/>
              <a:gd name="connsiteY85" fmla="*/ 339380 h 6056376"/>
              <a:gd name="connsiteX86" fmla="*/ 1941244 w 5604406"/>
              <a:gd name="connsiteY86" fmla="*/ 0 h 6056376"/>
              <a:gd name="connsiteX87" fmla="*/ 2646302 w 5604406"/>
              <a:gd name="connsiteY87" fmla="*/ 0 h 6056376"/>
              <a:gd name="connsiteX88" fmla="*/ 2747024 w 5604406"/>
              <a:gd name="connsiteY88" fmla="*/ 57624 h 6056376"/>
              <a:gd name="connsiteX89" fmla="*/ 3099552 w 5604406"/>
              <a:gd name="connsiteY89" fmla="*/ 678671 h 6056376"/>
              <a:gd name="connsiteX90" fmla="*/ 3099552 w 5604406"/>
              <a:gd name="connsiteY90" fmla="*/ 798186 h 6056376"/>
              <a:gd name="connsiteX91" fmla="*/ 2747024 w 5604406"/>
              <a:gd name="connsiteY91" fmla="*/ 1419233 h 6056376"/>
              <a:gd name="connsiteX92" fmla="*/ 2646302 w 5604406"/>
              <a:gd name="connsiteY92" fmla="*/ 1476856 h 6056376"/>
              <a:gd name="connsiteX93" fmla="*/ 1941244 w 5604406"/>
              <a:gd name="connsiteY93" fmla="*/ 1476856 h 6056376"/>
              <a:gd name="connsiteX94" fmla="*/ 1840522 w 5604406"/>
              <a:gd name="connsiteY94" fmla="*/ 1419233 h 6056376"/>
              <a:gd name="connsiteX95" fmla="*/ 1487993 w 5604406"/>
              <a:gd name="connsiteY95" fmla="*/ 798186 h 6056376"/>
              <a:gd name="connsiteX96" fmla="*/ 1487993 w 5604406"/>
              <a:gd name="connsiteY96" fmla="*/ 678671 h 6056376"/>
              <a:gd name="connsiteX97" fmla="*/ 1840522 w 5604406"/>
              <a:gd name="connsiteY97" fmla="*/ 57624 h 6056376"/>
              <a:gd name="connsiteX98" fmla="*/ 1941244 w 5604406"/>
              <a:gd name="connsiteY98" fmla="*/ 0 h 605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5604406" h="6056376">
                <a:moveTo>
                  <a:pt x="3711556" y="4579520"/>
                </a:moveTo>
                <a:cubicBezTo>
                  <a:pt x="4416614" y="4579520"/>
                  <a:pt x="4416614" y="4579520"/>
                  <a:pt x="4416614" y="4579520"/>
                </a:cubicBezTo>
                <a:cubicBezTo>
                  <a:pt x="4452286" y="4579520"/>
                  <a:pt x="4498451" y="4605130"/>
                  <a:pt x="4517336" y="4637144"/>
                </a:cubicBezTo>
                <a:cubicBezTo>
                  <a:pt x="4869864" y="5258191"/>
                  <a:pt x="4869864" y="5258191"/>
                  <a:pt x="4869864" y="5258191"/>
                </a:cubicBezTo>
                <a:cubicBezTo>
                  <a:pt x="4886652" y="5292338"/>
                  <a:pt x="4886652" y="5343558"/>
                  <a:pt x="4869864" y="5377706"/>
                </a:cubicBezTo>
                <a:cubicBezTo>
                  <a:pt x="4517336" y="5998753"/>
                  <a:pt x="4517336" y="5998753"/>
                  <a:pt x="4517336" y="5998753"/>
                </a:cubicBezTo>
                <a:cubicBezTo>
                  <a:pt x="4498451" y="6030767"/>
                  <a:pt x="4452286" y="6056376"/>
                  <a:pt x="4416614" y="6056376"/>
                </a:cubicBezTo>
                <a:lnTo>
                  <a:pt x="3711556" y="6056376"/>
                </a:lnTo>
                <a:cubicBezTo>
                  <a:pt x="3673785" y="6056376"/>
                  <a:pt x="3627621" y="6030767"/>
                  <a:pt x="3610834" y="5998753"/>
                </a:cubicBezTo>
                <a:cubicBezTo>
                  <a:pt x="3258305" y="5377706"/>
                  <a:pt x="3258305" y="5377706"/>
                  <a:pt x="3258305" y="5377706"/>
                </a:cubicBezTo>
                <a:cubicBezTo>
                  <a:pt x="3239419" y="5343558"/>
                  <a:pt x="3239419" y="5292338"/>
                  <a:pt x="3258305" y="5258191"/>
                </a:cubicBezTo>
                <a:cubicBezTo>
                  <a:pt x="3610834" y="4637144"/>
                  <a:pt x="3610834" y="4637144"/>
                  <a:pt x="3610834" y="4637144"/>
                </a:cubicBezTo>
                <a:cubicBezTo>
                  <a:pt x="3627621" y="4605130"/>
                  <a:pt x="3673785" y="4579520"/>
                  <a:pt x="3711556" y="4579520"/>
                </a:cubicBezTo>
                <a:close/>
                <a:moveTo>
                  <a:pt x="2553203" y="3910405"/>
                </a:moveTo>
                <a:cubicBezTo>
                  <a:pt x="2553203" y="3910405"/>
                  <a:pt x="2553203" y="3910405"/>
                  <a:pt x="3112131" y="3910405"/>
                </a:cubicBezTo>
                <a:cubicBezTo>
                  <a:pt x="3121185" y="3910405"/>
                  <a:pt x="3130014" y="3911607"/>
                  <a:pt x="3138445" y="3913900"/>
                </a:cubicBezTo>
                <a:lnTo>
                  <a:pt x="3156542" y="3921488"/>
                </a:lnTo>
                <a:lnTo>
                  <a:pt x="3145482" y="3940617"/>
                </a:lnTo>
                <a:cubicBezTo>
                  <a:pt x="3045480" y="4113572"/>
                  <a:pt x="2917477" y="4334957"/>
                  <a:pt x="2753633" y="4618329"/>
                </a:cubicBezTo>
                <a:cubicBezTo>
                  <a:pt x="2704998" y="4702320"/>
                  <a:pt x="2617451" y="4754008"/>
                  <a:pt x="2520178" y="4754008"/>
                </a:cubicBezTo>
                <a:cubicBezTo>
                  <a:pt x="2520178" y="4754008"/>
                  <a:pt x="2520178" y="4754008"/>
                  <a:pt x="2332522" y="4754008"/>
                </a:cubicBezTo>
                <a:lnTo>
                  <a:pt x="2310631" y="4754008"/>
                </a:lnTo>
                <a:lnTo>
                  <a:pt x="2289741" y="4718037"/>
                </a:lnTo>
                <a:cubicBezTo>
                  <a:pt x="2260654" y="4667947"/>
                  <a:pt x="2226809" y="4609662"/>
                  <a:pt x="2187424" y="4541838"/>
                </a:cubicBezTo>
                <a:cubicBezTo>
                  <a:pt x="2169318" y="4511770"/>
                  <a:pt x="2169318" y="4473284"/>
                  <a:pt x="2187424" y="4443215"/>
                </a:cubicBezTo>
                <a:cubicBezTo>
                  <a:pt x="2187424" y="4443215"/>
                  <a:pt x="2187424" y="4443215"/>
                  <a:pt x="2467493" y="3960919"/>
                </a:cubicBezTo>
                <a:cubicBezTo>
                  <a:pt x="2484394" y="3929649"/>
                  <a:pt x="2518194" y="3910405"/>
                  <a:pt x="2553203" y="3910405"/>
                </a:cubicBezTo>
                <a:close/>
                <a:moveTo>
                  <a:pt x="1018933" y="1626925"/>
                </a:moveTo>
                <a:cubicBezTo>
                  <a:pt x="1018933" y="1626925"/>
                  <a:pt x="1018933" y="1626925"/>
                  <a:pt x="2520178" y="1626925"/>
                </a:cubicBezTo>
                <a:cubicBezTo>
                  <a:pt x="2617451" y="1626925"/>
                  <a:pt x="2704998" y="1678612"/>
                  <a:pt x="2753633" y="1762604"/>
                </a:cubicBezTo>
                <a:cubicBezTo>
                  <a:pt x="2753633" y="1762604"/>
                  <a:pt x="2753633" y="1762604"/>
                  <a:pt x="3502634" y="3058018"/>
                </a:cubicBezTo>
                <a:cubicBezTo>
                  <a:pt x="3551271" y="3138780"/>
                  <a:pt x="3551271" y="3242154"/>
                  <a:pt x="3502634" y="3322916"/>
                </a:cubicBezTo>
                <a:cubicBezTo>
                  <a:pt x="3502634" y="3322916"/>
                  <a:pt x="3502634" y="3322916"/>
                  <a:pt x="3224525" y="3803912"/>
                </a:cubicBezTo>
                <a:lnTo>
                  <a:pt x="3201087" y="3844448"/>
                </a:lnTo>
                <a:lnTo>
                  <a:pt x="3201911" y="3844794"/>
                </a:lnTo>
                <a:cubicBezTo>
                  <a:pt x="3218763" y="3854630"/>
                  <a:pt x="3233060" y="3868874"/>
                  <a:pt x="3243274" y="3886511"/>
                </a:cubicBezTo>
                <a:cubicBezTo>
                  <a:pt x="3243274" y="3886511"/>
                  <a:pt x="3243274" y="3886511"/>
                  <a:pt x="3557827" y="4430538"/>
                </a:cubicBezTo>
                <a:cubicBezTo>
                  <a:pt x="3578253" y="4464454"/>
                  <a:pt x="3578253" y="4507867"/>
                  <a:pt x="3557827" y="4541785"/>
                </a:cubicBezTo>
                <a:cubicBezTo>
                  <a:pt x="3557827" y="4541785"/>
                  <a:pt x="3557827" y="4541785"/>
                  <a:pt x="3243274" y="5085811"/>
                </a:cubicBezTo>
                <a:cubicBezTo>
                  <a:pt x="3222848" y="5121083"/>
                  <a:pt x="3186082" y="5142791"/>
                  <a:pt x="3145230" y="5142791"/>
                </a:cubicBezTo>
                <a:cubicBezTo>
                  <a:pt x="3145230" y="5142791"/>
                  <a:pt x="3145230" y="5142791"/>
                  <a:pt x="2514762" y="5142791"/>
                </a:cubicBezTo>
                <a:cubicBezTo>
                  <a:pt x="2475272" y="5142791"/>
                  <a:pt x="2437146" y="5121083"/>
                  <a:pt x="2418081" y="5085811"/>
                </a:cubicBezTo>
                <a:cubicBezTo>
                  <a:pt x="2418081" y="5085811"/>
                  <a:pt x="2418081" y="5085811"/>
                  <a:pt x="2248632" y="4794008"/>
                </a:cubicBezTo>
                <a:lnTo>
                  <a:pt x="2229490" y="4761043"/>
                </a:lnTo>
                <a:lnTo>
                  <a:pt x="2244552" y="4761043"/>
                </a:lnTo>
                <a:lnTo>
                  <a:pt x="2315742" y="4761043"/>
                </a:lnTo>
                <a:lnTo>
                  <a:pt x="2346667" y="4814300"/>
                </a:lnTo>
                <a:cubicBezTo>
                  <a:pt x="2464821" y="5017769"/>
                  <a:pt x="2464821" y="5017769"/>
                  <a:pt x="2464821" y="5017769"/>
                </a:cubicBezTo>
                <a:cubicBezTo>
                  <a:pt x="2481722" y="5049039"/>
                  <a:pt x="2515524" y="5068284"/>
                  <a:pt x="2550532" y="5068284"/>
                </a:cubicBezTo>
                <a:cubicBezTo>
                  <a:pt x="3109461" y="5068284"/>
                  <a:pt x="3109461" y="5068284"/>
                  <a:pt x="3109461" y="5068284"/>
                </a:cubicBezTo>
                <a:cubicBezTo>
                  <a:pt x="3145676" y="5068284"/>
                  <a:pt x="3178270" y="5049039"/>
                  <a:pt x="3196378" y="5017769"/>
                </a:cubicBezTo>
                <a:cubicBezTo>
                  <a:pt x="3475239" y="4535474"/>
                  <a:pt x="3475239" y="4535474"/>
                  <a:pt x="3475239" y="4535474"/>
                </a:cubicBezTo>
                <a:cubicBezTo>
                  <a:pt x="3493347" y="4505405"/>
                  <a:pt x="3493347" y="4466917"/>
                  <a:pt x="3475239" y="4436849"/>
                </a:cubicBezTo>
                <a:cubicBezTo>
                  <a:pt x="3196378" y="3954554"/>
                  <a:pt x="3196378" y="3954554"/>
                  <a:pt x="3196378" y="3954554"/>
                </a:cubicBezTo>
                <a:cubicBezTo>
                  <a:pt x="3187324" y="3938918"/>
                  <a:pt x="3174649" y="3926289"/>
                  <a:pt x="3159710" y="3917570"/>
                </a:cubicBezTo>
                <a:lnTo>
                  <a:pt x="3155467" y="3915792"/>
                </a:lnTo>
                <a:lnTo>
                  <a:pt x="3178213" y="3876454"/>
                </a:lnTo>
                <a:lnTo>
                  <a:pt x="3195128" y="3847197"/>
                </a:lnTo>
                <a:lnTo>
                  <a:pt x="3177583" y="3839840"/>
                </a:lnTo>
                <a:cubicBezTo>
                  <a:pt x="3168072" y="3837253"/>
                  <a:pt x="3158115" y="3835897"/>
                  <a:pt x="3147902" y="3835897"/>
                </a:cubicBezTo>
                <a:cubicBezTo>
                  <a:pt x="2517433" y="3835897"/>
                  <a:pt x="2517433" y="3835897"/>
                  <a:pt x="2517433" y="3835897"/>
                </a:cubicBezTo>
                <a:cubicBezTo>
                  <a:pt x="2477944" y="3835897"/>
                  <a:pt x="2439817" y="3857604"/>
                  <a:pt x="2420753" y="3892877"/>
                </a:cubicBezTo>
                <a:cubicBezTo>
                  <a:pt x="2104838" y="4436903"/>
                  <a:pt x="2104838" y="4436903"/>
                  <a:pt x="2104838" y="4436903"/>
                </a:cubicBezTo>
                <a:cubicBezTo>
                  <a:pt x="2084412" y="4470820"/>
                  <a:pt x="2084412" y="4514233"/>
                  <a:pt x="2104838" y="4548151"/>
                </a:cubicBezTo>
                <a:cubicBezTo>
                  <a:pt x="2144327" y="4616153"/>
                  <a:pt x="2178879" y="4675656"/>
                  <a:pt x="2209114" y="4727721"/>
                </a:cubicBezTo>
                <a:lnTo>
                  <a:pt x="2224379" y="4754008"/>
                </a:lnTo>
                <a:lnTo>
                  <a:pt x="2153664" y="4754008"/>
                </a:lnTo>
                <a:cubicBezTo>
                  <a:pt x="1933755" y="4754008"/>
                  <a:pt x="1581901" y="4754008"/>
                  <a:pt x="1018933" y="4754008"/>
                </a:cubicBezTo>
                <a:cubicBezTo>
                  <a:pt x="924904" y="4754008"/>
                  <a:pt x="834115" y="4702320"/>
                  <a:pt x="788721" y="4618329"/>
                </a:cubicBezTo>
                <a:cubicBezTo>
                  <a:pt x="788721" y="4618329"/>
                  <a:pt x="788721" y="4618329"/>
                  <a:pt x="36479" y="3322916"/>
                </a:cubicBezTo>
                <a:cubicBezTo>
                  <a:pt x="-12159" y="3242154"/>
                  <a:pt x="-12159" y="3138780"/>
                  <a:pt x="36479" y="3058018"/>
                </a:cubicBezTo>
                <a:cubicBezTo>
                  <a:pt x="36479" y="3058018"/>
                  <a:pt x="36479" y="3058018"/>
                  <a:pt x="788721" y="1762604"/>
                </a:cubicBezTo>
                <a:cubicBezTo>
                  <a:pt x="834115" y="1678612"/>
                  <a:pt x="924904" y="1626925"/>
                  <a:pt x="1018933" y="1626925"/>
                </a:cubicBezTo>
                <a:close/>
                <a:moveTo>
                  <a:pt x="3636615" y="339380"/>
                </a:moveTo>
                <a:cubicBezTo>
                  <a:pt x="4821523" y="339380"/>
                  <a:pt x="4821523" y="339380"/>
                  <a:pt x="4821523" y="339380"/>
                </a:cubicBezTo>
                <a:cubicBezTo>
                  <a:pt x="4881472" y="339380"/>
                  <a:pt x="4959056" y="382420"/>
                  <a:pt x="4990794" y="436221"/>
                </a:cubicBezTo>
                <a:cubicBezTo>
                  <a:pt x="5583247" y="1479943"/>
                  <a:pt x="5583247" y="1479943"/>
                  <a:pt x="5583247" y="1479943"/>
                </a:cubicBezTo>
                <a:cubicBezTo>
                  <a:pt x="5611459" y="1537330"/>
                  <a:pt x="5611459" y="1623410"/>
                  <a:pt x="5583247" y="1680798"/>
                </a:cubicBezTo>
                <a:cubicBezTo>
                  <a:pt x="4990794" y="2724519"/>
                  <a:pt x="4990794" y="2724519"/>
                  <a:pt x="4990794" y="2724519"/>
                </a:cubicBezTo>
                <a:cubicBezTo>
                  <a:pt x="4959056" y="2778320"/>
                  <a:pt x="4881472" y="2821359"/>
                  <a:pt x="4821523" y="2821359"/>
                </a:cubicBezTo>
                <a:lnTo>
                  <a:pt x="3636615" y="2821359"/>
                </a:lnTo>
                <a:cubicBezTo>
                  <a:pt x="3573139" y="2821359"/>
                  <a:pt x="3495556" y="2778320"/>
                  <a:pt x="3467344" y="2724519"/>
                </a:cubicBezTo>
                <a:cubicBezTo>
                  <a:pt x="2874890" y="1680798"/>
                  <a:pt x="2874890" y="1680798"/>
                  <a:pt x="2874890" y="1680798"/>
                </a:cubicBezTo>
                <a:cubicBezTo>
                  <a:pt x="2843151" y="1623410"/>
                  <a:pt x="2843151" y="1537330"/>
                  <a:pt x="2874890" y="1479943"/>
                </a:cubicBezTo>
                <a:cubicBezTo>
                  <a:pt x="3467344" y="436221"/>
                  <a:pt x="3467344" y="436221"/>
                  <a:pt x="3467344" y="436221"/>
                </a:cubicBezTo>
                <a:cubicBezTo>
                  <a:pt x="3495556" y="382420"/>
                  <a:pt x="3573139" y="339380"/>
                  <a:pt x="3636615" y="339380"/>
                </a:cubicBezTo>
                <a:close/>
                <a:moveTo>
                  <a:pt x="1941244" y="0"/>
                </a:moveTo>
                <a:cubicBezTo>
                  <a:pt x="2646302" y="0"/>
                  <a:pt x="2646302" y="0"/>
                  <a:pt x="2646302" y="0"/>
                </a:cubicBezTo>
                <a:cubicBezTo>
                  <a:pt x="2681974" y="0"/>
                  <a:pt x="2728139" y="25610"/>
                  <a:pt x="2747024" y="57624"/>
                </a:cubicBezTo>
                <a:cubicBezTo>
                  <a:pt x="3099552" y="678671"/>
                  <a:pt x="3099552" y="678671"/>
                  <a:pt x="3099552" y="678671"/>
                </a:cubicBezTo>
                <a:cubicBezTo>
                  <a:pt x="3116340" y="712818"/>
                  <a:pt x="3116340" y="764038"/>
                  <a:pt x="3099552" y="798186"/>
                </a:cubicBezTo>
                <a:cubicBezTo>
                  <a:pt x="2747024" y="1419233"/>
                  <a:pt x="2747024" y="1419233"/>
                  <a:pt x="2747024" y="1419233"/>
                </a:cubicBezTo>
                <a:cubicBezTo>
                  <a:pt x="2728139" y="1451247"/>
                  <a:pt x="2681974" y="1476856"/>
                  <a:pt x="2646302" y="1476856"/>
                </a:cubicBezTo>
                <a:lnTo>
                  <a:pt x="1941244" y="1476856"/>
                </a:lnTo>
                <a:cubicBezTo>
                  <a:pt x="1903473" y="1476856"/>
                  <a:pt x="1857309" y="1451247"/>
                  <a:pt x="1840522" y="1419233"/>
                </a:cubicBezTo>
                <a:cubicBezTo>
                  <a:pt x="1487993" y="798186"/>
                  <a:pt x="1487993" y="798186"/>
                  <a:pt x="1487993" y="798186"/>
                </a:cubicBezTo>
                <a:cubicBezTo>
                  <a:pt x="1469108" y="764038"/>
                  <a:pt x="1469108" y="712818"/>
                  <a:pt x="1487993" y="678671"/>
                </a:cubicBezTo>
                <a:cubicBezTo>
                  <a:pt x="1840522" y="57624"/>
                  <a:pt x="1840522" y="57624"/>
                  <a:pt x="1840522" y="57624"/>
                </a:cubicBezTo>
                <a:cubicBezTo>
                  <a:pt x="1857309" y="25610"/>
                  <a:pt x="1903473" y="0"/>
                  <a:pt x="1941244"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Graphic 11" descr="UFO Invasion outline">
            <a:extLst>
              <a:ext uri="{FF2B5EF4-FFF2-40B4-BE49-F238E27FC236}">
                <a16:creationId xmlns:a16="http://schemas.microsoft.com/office/drawing/2014/main" id="{0F02254A-5A3A-358B-CDFF-7758B6EC13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18847" y="788375"/>
            <a:ext cx="795724" cy="795724"/>
          </a:xfrm>
          <a:prstGeom prst="rect">
            <a:avLst/>
          </a:prstGeom>
        </p:spPr>
      </p:pic>
      <p:pic>
        <p:nvPicPr>
          <p:cNvPr id="10" name="Graphic 9" descr="Boardroom with solid fill">
            <a:extLst>
              <a:ext uri="{FF2B5EF4-FFF2-40B4-BE49-F238E27FC236}">
                <a16:creationId xmlns:a16="http://schemas.microsoft.com/office/drawing/2014/main" id="{CEB109F8-6950-42BC-6DE1-EA4DA8F04F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6092" y="2635212"/>
            <a:ext cx="2023972" cy="2023972"/>
          </a:xfrm>
          <a:prstGeom prst="rect">
            <a:avLst/>
          </a:prstGeom>
        </p:spPr>
      </p:pic>
      <p:pic>
        <p:nvPicPr>
          <p:cNvPr id="6" name="Graphic 5" descr="Head with gears outline">
            <a:extLst>
              <a:ext uri="{FF2B5EF4-FFF2-40B4-BE49-F238E27FC236}">
                <a16:creationId xmlns:a16="http://schemas.microsoft.com/office/drawing/2014/main" id="{9E53AB14-E14E-46D8-E72D-209F68CDB3A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63436" y="1141331"/>
            <a:ext cx="1776068" cy="1776068"/>
          </a:xfrm>
          <a:prstGeom prst="rect">
            <a:avLst/>
          </a:prstGeom>
        </p:spPr>
      </p:pic>
      <p:pic>
        <p:nvPicPr>
          <p:cNvPr id="8" name="Graphic 7" descr="Left Brain with solid fill">
            <a:extLst>
              <a:ext uri="{FF2B5EF4-FFF2-40B4-BE49-F238E27FC236}">
                <a16:creationId xmlns:a16="http://schemas.microsoft.com/office/drawing/2014/main" id="{95080CC5-47E3-7A3B-8662-2F20D4D7640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43273" y="5332827"/>
            <a:ext cx="897175" cy="897175"/>
          </a:xfrm>
          <a:prstGeom prst="rect">
            <a:avLst/>
          </a:prstGeom>
        </p:spPr>
      </p:pic>
      <p:sp>
        <p:nvSpPr>
          <p:cNvPr id="3" name="TextBox 2">
            <a:extLst>
              <a:ext uri="{FF2B5EF4-FFF2-40B4-BE49-F238E27FC236}">
                <a16:creationId xmlns:a16="http://schemas.microsoft.com/office/drawing/2014/main" id="{026EF936-788B-1177-CD44-DF8C93AF5B1E}"/>
              </a:ext>
            </a:extLst>
          </p:cNvPr>
          <p:cNvSpPr txBox="1"/>
          <p:nvPr/>
        </p:nvSpPr>
        <p:spPr>
          <a:xfrm>
            <a:off x="5654562" y="2822175"/>
            <a:ext cx="5235118" cy="2886200"/>
          </a:xfrm>
          <a:prstGeom prst="rect">
            <a:avLst/>
          </a:prstGeom>
        </p:spPr>
        <p:txBody>
          <a:bodyPr vert="horz" lIns="91440" tIns="45720" rIns="91440" bIns="45720" rtlCol="0">
            <a:normAutofit/>
          </a:bodyPr>
          <a:lstStyle/>
          <a:p>
            <a:pPr>
              <a:lnSpc>
                <a:spcPct val="90000"/>
              </a:lnSpc>
              <a:spcAft>
                <a:spcPts val="800"/>
              </a:spcAft>
            </a:pPr>
            <a:r>
              <a:rPr lang="en-US" sz="1600" b="1" dirty="0">
                <a:effectLst/>
                <a:latin typeface="Lato Light" panose="020F0502020204030203" pitchFamily="34" charset="0"/>
                <a:ea typeface="Lato Light" panose="020F0502020204030203" pitchFamily="34" charset="0"/>
                <a:cs typeface="Lato Light" panose="020F0502020204030203" pitchFamily="34" charset="0"/>
              </a:rPr>
              <a:t>To gain a deep understanding of the customer’s business</a:t>
            </a:r>
            <a:r>
              <a:rPr lang="en-US" sz="1400" dirty="0">
                <a:effectLst/>
                <a:latin typeface="Lato Light" panose="020F0502020204030203" pitchFamily="34" charset="0"/>
                <a:ea typeface="Lato Light" panose="020F0502020204030203" pitchFamily="34" charset="0"/>
                <a:cs typeface="Lato Light" panose="020F0502020204030203" pitchFamily="34" charset="0"/>
              </a:rPr>
              <a:t>:</a:t>
            </a:r>
          </a:p>
          <a:p>
            <a:pPr>
              <a:lnSpc>
                <a:spcPct val="90000"/>
              </a:lnSpc>
              <a:spcAft>
                <a:spcPts val="800"/>
              </a:spcAft>
            </a:pPr>
            <a:endParaRPr lang="en-US" sz="1400" dirty="0">
              <a:latin typeface="Lato Light" panose="020F0502020204030203" pitchFamily="34" charset="0"/>
              <a:ea typeface="Lato Light" panose="020F0502020204030203" pitchFamily="34" charset="0"/>
              <a:cs typeface="Lato Light" panose="020F0502020204030203" pitchFamily="34" charset="0"/>
            </a:endParaRPr>
          </a:p>
          <a:p>
            <a:pPr marL="342900" indent="-228600">
              <a:lnSpc>
                <a:spcPct val="90000"/>
              </a:lnSpc>
              <a:spcAft>
                <a:spcPts val="800"/>
              </a:spcAft>
              <a:buFont typeface="Arial" panose="020B0604020202020204" pitchFamily="34" charset="0"/>
              <a:buChar char="•"/>
            </a:pPr>
            <a:r>
              <a:rPr lang="en-US" sz="1200" dirty="0">
                <a:effectLst/>
                <a:latin typeface="Lato Light" panose="020F0502020204030203" pitchFamily="34" charset="0"/>
                <a:ea typeface="Lato Light" panose="020F0502020204030203" pitchFamily="34" charset="0"/>
                <a:cs typeface="Lato Light" panose="020F0502020204030203" pitchFamily="34" charset="0"/>
              </a:rPr>
              <a:t>Collect and analyze all the information you have and all the information you can get about the customer and its marketplace, this is the due diligence part </a:t>
            </a:r>
          </a:p>
          <a:p>
            <a:pPr marL="342900" indent="-228600">
              <a:lnSpc>
                <a:spcPct val="90000"/>
              </a:lnSpc>
              <a:spcAft>
                <a:spcPts val="800"/>
              </a:spcAft>
              <a:buFont typeface="Arial" panose="020B0604020202020204" pitchFamily="34" charset="0"/>
              <a:buChar char="•"/>
            </a:pPr>
            <a:r>
              <a:rPr lang="en-US" sz="1200" dirty="0">
                <a:effectLst/>
                <a:latin typeface="Lato Light" panose="020F0502020204030203" pitchFamily="34" charset="0"/>
                <a:ea typeface="Lato Light" panose="020F0502020204030203" pitchFamily="34" charset="0"/>
                <a:cs typeface="Lato Light" panose="020F0502020204030203" pitchFamily="34" charset="0"/>
              </a:rPr>
              <a:t>Analyze what the information means in terms of issues and strategies, </a:t>
            </a:r>
          </a:p>
          <a:p>
            <a:pPr marL="342900" indent="-228600">
              <a:lnSpc>
                <a:spcPct val="90000"/>
              </a:lnSpc>
              <a:spcAft>
                <a:spcPts val="800"/>
              </a:spcAft>
              <a:buFont typeface="Arial" panose="020B0604020202020204" pitchFamily="34" charset="0"/>
              <a:buChar char="•"/>
            </a:pPr>
            <a:r>
              <a:rPr lang="en-US" sz="1200" dirty="0">
                <a:effectLst/>
                <a:latin typeface="Lato Light" panose="020F0502020204030203" pitchFamily="34" charset="0"/>
                <a:ea typeface="Lato Light" panose="020F0502020204030203" pitchFamily="34" charset="0"/>
                <a:cs typeface="Lato Light" panose="020F0502020204030203" pitchFamily="34" charset="0"/>
              </a:rPr>
              <a:t>Once you have the material ready , meet with the customer and agree on what is factually correct, and possibly what needs to be amended.</a:t>
            </a:r>
          </a:p>
          <a:p>
            <a:pPr marL="342900" indent="-228600">
              <a:lnSpc>
                <a:spcPct val="90000"/>
              </a:lnSpc>
              <a:spcAft>
                <a:spcPts val="800"/>
              </a:spcAft>
              <a:buFont typeface="Arial" panose="020B0604020202020204" pitchFamily="34" charset="0"/>
              <a:buChar char="•"/>
            </a:pPr>
            <a:r>
              <a:rPr lang="en-US" sz="1200" dirty="0">
                <a:latin typeface="Lato Light" panose="020F0502020204030203" pitchFamily="34" charset="0"/>
                <a:ea typeface="Lato Light" panose="020F0502020204030203" pitchFamily="34" charset="0"/>
                <a:cs typeface="Lato Light" panose="020F0502020204030203" pitchFamily="34" charset="0"/>
              </a:rPr>
              <a:t>C</a:t>
            </a:r>
            <a:r>
              <a:rPr lang="en-US" sz="1200" dirty="0">
                <a:effectLst/>
                <a:latin typeface="Lato Light" panose="020F0502020204030203" pitchFamily="34" charset="0"/>
                <a:ea typeface="Lato Light" panose="020F0502020204030203" pitchFamily="34" charset="0"/>
                <a:cs typeface="Lato Light" panose="020F0502020204030203" pitchFamily="34" charset="0"/>
              </a:rPr>
              <a:t>larify customer expectation both towards your role and towards your company.</a:t>
            </a:r>
          </a:p>
        </p:txBody>
      </p:sp>
      <p:sp>
        <p:nvSpPr>
          <p:cNvPr id="15" name="TextBox 14">
            <a:extLst>
              <a:ext uri="{FF2B5EF4-FFF2-40B4-BE49-F238E27FC236}">
                <a16:creationId xmlns:a16="http://schemas.microsoft.com/office/drawing/2014/main" id="{27D235C0-54CC-B78E-45CA-BEB99EB99B16}"/>
              </a:ext>
            </a:extLst>
          </p:cNvPr>
          <p:cNvSpPr txBox="1"/>
          <p:nvPr/>
        </p:nvSpPr>
        <p:spPr>
          <a:xfrm>
            <a:off x="228600" y="194398"/>
            <a:ext cx="6413314" cy="738664"/>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Developing Relationships </a:t>
            </a:r>
          </a:p>
          <a:p>
            <a:pPr defTabSz="435356">
              <a:defRPr/>
            </a:pPr>
            <a:r>
              <a:rPr lang="en-GB" sz="1400" b="1" kern="0" dirty="0">
                <a:solidFill>
                  <a:prstClr val="white">
                    <a:lumMod val="50000"/>
                  </a:prstClr>
                </a:solidFill>
                <a:latin typeface="Lato Light"/>
              </a:rPr>
              <a:t>Segmenting Customers by Stages </a:t>
            </a:r>
          </a:p>
        </p:txBody>
      </p:sp>
      <p:pic>
        <p:nvPicPr>
          <p:cNvPr id="11" name="Picture 10" descr="Logo&#10;&#10;Description automatically generated">
            <a:extLst>
              <a:ext uri="{FF2B5EF4-FFF2-40B4-BE49-F238E27FC236}">
                <a16:creationId xmlns:a16="http://schemas.microsoft.com/office/drawing/2014/main" id="{BEE74487-E54F-7458-4246-4824499C1CD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3" name="Footer Placeholder 3">
            <a:extLst>
              <a:ext uri="{FF2B5EF4-FFF2-40B4-BE49-F238E27FC236}">
                <a16:creationId xmlns:a16="http://schemas.microsoft.com/office/drawing/2014/main" id="{1AE1A1F8-FD92-C0AC-61AE-CCA7A3A85199}"/>
              </a:ext>
            </a:extLst>
          </p:cNvPr>
          <p:cNvSpPr>
            <a:spLocks noGrp="1"/>
          </p:cNvSpPr>
          <p:nvPr>
            <p:ph type="ftr" sz="quarter" idx="11"/>
          </p:nvPr>
        </p:nvSpPr>
        <p:spPr>
          <a:xfrm>
            <a:off x="4038600" y="6356350"/>
            <a:ext cx="4114800" cy="365125"/>
          </a:xfrm>
        </p:spPr>
        <p:txBody>
          <a:bodyPr/>
          <a:lstStyle/>
          <a:p>
            <a:r>
              <a:rPr lang="en-GB"/>
              <a:t>www.upskilpro.com</a:t>
            </a:r>
          </a:p>
        </p:txBody>
      </p:sp>
    </p:spTree>
    <p:extLst>
      <p:ext uri="{BB962C8B-B14F-4D97-AF65-F5344CB8AC3E}">
        <p14:creationId xmlns:p14="http://schemas.microsoft.com/office/powerpoint/2010/main" val="1247866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extBox 2">
            <a:extLst>
              <a:ext uri="{FF2B5EF4-FFF2-40B4-BE49-F238E27FC236}">
                <a16:creationId xmlns:a16="http://schemas.microsoft.com/office/drawing/2014/main" id="{D1573D0A-597A-0150-19DB-302600D16DFF}"/>
              </a:ext>
            </a:extLst>
          </p:cNvPr>
          <p:cNvSpPr txBox="1"/>
          <p:nvPr/>
        </p:nvSpPr>
        <p:spPr>
          <a:xfrm>
            <a:off x="4141695" y="1861464"/>
            <a:ext cx="7463118" cy="3560260"/>
          </a:xfrm>
          <a:prstGeom prst="rect">
            <a:avLst/>
          </a:prstGeom>
        </p:spPr>
        <p:txBody>
          <a:bodyPr vert="horz" lIns="91440" tIns="45720" rIns="91440" bIns="45720" rtlCol="0" anchor="ctr">
            <a:noAutofit/>
          </a:bodyPr>
          <a:lstStyle/>
          <a:p>
            <a:pPr algn="ctr">
              <a:lnSpc>
                <a:spcPct val="90000"/>
              </a:lnSpc>
              <a:spcAft>
                <a:spcPts val="800"/>
              </a:spcAft>
            </a:pPr>
            <a:r>
              <a:rPr lang="en-US" sz="1400" b="1" dirty="0">
                <a:latin typeface="Lato Light" panose="020F0502020204030203" pitchFamily="34" charset="0"/>
                <a:ea typeface="Lato Light" panose="020F0502020204030203" pitchFamily="34" charset="0"/>
                <a:cs typeface="Lato Light" panose="020F0502020204030203" pitchFamily="34" charset="0"/>
              </a:rPr>
              <a:t>Understanding the Customer management strategy. </a:t>
            </a:r>
          </a:p>
          <a:p>
            <a:pPr algn="ctr">
              <a:lnSpc>
                <a:spcPct val="90000"/>
              </a:lnSpc>
              <a:spcAft>
                <a:spcPts val="800"/>
              </a:spcAft>
            </a:pPr>
            <a:endParaRPr lang="en-US" sz="1400" b="1" dirty="0">
              <a:latin typeface="Lato Light" panose="020F0502020204030203" pitchFamily="34" charset="0"/>
              <a:ea typeface="Lato Light" panose="020F0502020204030203" pitchFamily="34" charset="0"/>
              <a:cs typeface="Lato Light" panose="020F0502020204030203" pitchFamily="34" charset="0"/>
            </a:endParaRPr>
          </a:p>
          <a:p>
            <a:pPr lvl="1" indent="-228600">
              <a:lnSpc>
                <a:spcPct val="90000"/>
              </a:lnSpc>
              <a:spcAft>
                <a:spcPts val="800"/>
              </a:spcAft>
              <a:buFont typeface="+mj-lt"/>
              <a:buAutoNum type="arabicPeriod"/>
            </a:pPr>
            <a:r>
              <a:rPr lang="en-US" sz="1200" dirty="0">
                <a:latin typeface="Lato Light" panose="020F0502020204030203" pitchFamily="34" charset="0"/>
                <a:ea typeface="Lato Light" panose="020F0502020204030203" pitchFamily="34" charset="0"/>
                <a:cs typeface="Lato Light" panose="020F0502020204030203" pitchFamily="34" charset="0"/>
              </a:rPr>
              <a:t>Customers will have a developed strategy to manage brand owners ( Suppliers ) </a:t>
            </a:r>
          </a:p>
          <a:p>
            <a:pPr lvl="1" indent="-228600">
              <a:lnSpc>
                <a:spcPct val="90000"/>
              </a:lnSpc>
              <a:spcAft>
                <a:spcPts val="800"/>
              </a:spcAft>
              <a:buFont typeface="+mj-lt"/>
              <a:buAutoNum type="arabicPeriod"/>
            </a:pPr>
            <a:r>
              <a:rPr lang="en-US" sz="1200" dirty="0">
                <a:latin typeface="Lato Light" panose="020F0502020204030203" pitchFamily="34" charset="0"/>
                <a:ea typeface="Lato Light" panose="020F0502020204030203" pitchFamily="34" charset="0"/>
                <a:cs typeface="Lato Light" panose="020F0502020204030203" pitchFamily="34" charset="0"/>
              </a:rPr>
              <a:t>Sometimes you may find both customer and brand owner strategy run parallel </a:t>
            </a:r>
          </a:p>
          <a:p>
            <a:pPr lvl="1" indent="-228600">
              <a:lnSpc>
                <a:spcPct val="90000"/>
              </a:lnSpc>
              <a:spcAft>
                <a:spcPts val="800"/>
              </a:spcAft>
              <a:buFont typeface="+mj-lt"/>
              <a:buAutoNum type="arabicPeriod"/>
            </a:pPr>
            <a:r>
              <a:rPr lang="en-US" sz="1200" dirty="0">
                <a:latin typeface="Lato Light" panose="020F0502020204030203" pitchFamily="34" charset="0"/>
                <a:ea typeface="Lato Light" panose="020F0502020204030203" pitchFamily="34" charset="0"/>
                <a:cs typeface="Lato Light" panose="020F0502020204030203" pitchFamily="34" charset="0"/>
              </a:rPr>
              <a:t>Brand owners are not obligated for many reasons to divulge to business or accounts what generally as a management strategy has been deployed for the business.</a:t>
            </a:r>
          </a:p>
          <a:p>
            <a:pPr lvl="1" indent="-228600">
              <a:lnSpc>
                <a:spcPct val="90000"/>
              </a:lnSpc>
              <a:spcAft>
                <a:spcPts val="800"/>
              </a:spcAft>
              <a:buFont typeface="+mj-lt"/>
              <a:buAutoNum type="arabicPeriod"/>
            </a:pPr>
            <a:r>
              <a:rPr lang="en-US" sz="1200" dirty="0">
                <a:latin typeface="Lato Light" panose="020F0502020204030203" pitchFamily="34" charset="0"/>
                <a:ea typeface="Lato Light" panose="020F0502020204030203" pitchFamily="34" charset="0"/>
                <a:cs typeface="Lato Light" panose="020F0502020204030203" pitchFamily="34" charset="0"/>
              </a:rPr>
              <a:t>In the case of Businesses ( KA ) buyers or buying partners generally based on wide experience usually work out the strategy themselves do not explicitly tell suppliers which generic supplier management strategy has been selected for them . </a:t>
            </a:r>
          </a:p>
          <a:p>
            <a:pPr lvl="1" indent="-228600">
              <a:lnSpc>
                <a:spcPct val="90000"/>
              </a:lnSpc>
              <a:spcAft>
                <a:spcPts val="800"/>
              </a:spcAft>
              <a:buFont typeface="+mj-lt"/>
              <a:buAutoNum type="arabicPeriod"/>
            </a:pPr>
            <a:r>
              <a:rPr lang="en-US" sz="1200" dirty="0">
                <a:latin typeface="Lato Light" panose="020F0502020204030203" pitchFamily="34" charset="0"/>
                <a:ea typeface="Lato Light" panose="020F0502020204030203" pitchFamily="34" charset="0"/>
                <a:cs typeface="Lato Light" panose="020F0502020204030203" pitchFamily="34" charset="0"/>
              </a:rPr>
              <a:t>Brand owners apply different strategies to different products, and they may apply different strategies to the same products at different times, this is part of their product marketing and sales plans.</a:t>
            </a:r>
          </a:p>
        </p:txBody>
      </p:sp>
      <p:grpSp>
        <p:nvGrpSpPr>
          <p:cNvPr id="8" name="Group 7">
            <a:extLst>
              <a:ext uri="{FF2B5EF4-FFF2-40B4-BE49-F238E27FC236}">
                <a16:creationId xmlns:a16="http://schemas.microsoft.com/office/drawing/2014/main" id="{8EC08262-2CEF-C284-A626-AF8A9733B8CD}"/>
              </a:ext>
            </a:extLst>
          </p:cNvPr>
          <p:cNvGrpSpPr/>
          <p:nvPr/>
        </p:nvGrpSpPr>
        <p:grpSpPr>
          <a:xfrm>
            <a:off x="389966" y="1296214"/>
            <a:ext cx="3536575" cy="4480726"/>
            <a:chOff x="1075766" y="1188637"/>
            <a:chExt cx="3536575" cy="4480726"/>
          </a:xfrm>
        </p:grpSpPr>
        <p:sp>
          <p:nvSpPr>
            <p:cNvPr id="4" name="TextBox 3">
              <a:extLst>
                <a:ext uri="{FF2B5EF4-FFF2-40B4-BE49-F238E27FC236}">
                  <a16:creationId xmlns:a16="http://schemas.microsoft.com/office/drawing/2014/main" id="{AA031894-7C1A-D906-49A4-EC314CE56722}"/>
                </a:ext>
              </a:extLst>
            </p:cNvPr>
            <p:cNvSpPr txBox="1"/>
            <p:nvPr/>
          </p:nvSpPr>
          <p:spPr>
            <a:xfrm>
              <a:off x="1075766" y="1188637"/>
              <a:ext cx="3496233" cy="4480726"/>
            </a:xfrm>
            <a:prstGeom prst="rect">
              <a:avLst/>
            </a:prstGeom>
          </p:spPr>
          <p:txBody>
            <a:bodyPr vert="horz" lIns="91440" tIns="45720" rIns="91440" bIns="45720" rtlCol="0" anchor="ctr">
              <a:normAutofit/>
            </a:bodyPr>
            <a:lstStyle/>
            <a:p>
              <a:pPr algn="r">
                <a:lnSpc>
                  <a:spcPct val="90000"/>
                </a:lnSpc>
                <a:spcBef>
                  <a:spcPct val="0"/>
                </a:spcBef>
                <a:spcAft>
                  <a:spcPts val="600"/>
                </a:spcAft>
                <a:defRPr/>
              </a:pPr>
              <a:r>
                <a:rPr lang="en-US" sz="2800" b="1" kern="1200" dirty="0">
                  <a:solidFill>
                    <a:schemeClr val="tx1"/>
                  </a:solidFill>
                  <a:latin typeface="Poppins" panose="00000500000000000000" pitchFamily="2" charset="0"/>
                  <a:ea typeface="+mj-ea"/>
                  <a:cs typeface="Poppins" panose="00000500000000000000" pitchFamily="2" charset="0"/>
                </a:rPr>
                <a:t>Customer Development Stages</a:t>
              </a:r>
            </a:p>
          </p:txBody>
        </p:sp>
        <p:cxnSp>
          <p:nvCxnSpPr>
            <p:cNvPr id="7" name="Straight Connector 6">
              <a:extLst>
                <a:ext uri="{FF2B5EF4-FFF2-40B4-BE49-F238E27FC236}">
                  <a16:creationId xmlns:a16="http://schemas.microsoft.com/office/drawing/2014/main" id="{DC3898C0-FC13-9350-E5D4-854BF4A7A622}"/>
                </a:ext>
              </a:extLst>
            </p:cNvPr>
            <p:cNvCxnSpPr/>
            <p:nvPr/>
          </p:nvCxnSpPr>
          <p:spPr>
            <a:xfrm>
              <a:off x="4612341" y="1648870"/>
              <a:ext cx="0" cy="3770295"/>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663EFD9F-0E16-DD6E-CE89-3917D65BB5A9}"/>
              </a:ext>
            </a:extLst>
          </p:cNvPr>
          <p:cNvSpPr txBox="1"/>
          <p:nvPr/>
        </p:nvSpPr>
        <p:spPr>
          <a:xfrm>
            <a:off x="228600" y="194398"/>
            <a:ext cx="6413314" cy="738664"/>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Developing Relationships </a:t>
            </a:r>
          </a:p>
          <a:p>
            <a:pPr defTabSz="435356">
              <a:defRPr/>
            </a:pPr>
            <a:r>
              <a:rPr lang="en-US" sz="1400" b="1"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Understanding the Customer management strategy</a:t>
            </a:r>
            <a:endParaRPr lang="en-GB" sz="1400" b="1" kern="0" dirty="0">
              <a:solidFill>
                <a:schemeClr val="bg1">
                  <a:lumMod val="50000"/>
                </a:schemeClr>
              </a:solidFill>
              <a:latin typeface="Lato Light"/>
            </a:endParaRPr>
          </a:p>
        </p:txBody>
      </p:sp>
      <p:pic>
        <p:nvPicPr>
          <p:cNvPr id="9" name="Picture 8" descr="Logo&#10;&#10;Description automatically generated">
            <a:extLst>
              <a:ext uri="{FF2B5EF4-FFF2-40B4-BE49-F238E27FC236}">
                <a16:creationId xmlns:a16="http://schemas.microsoft.com/office/drawing/2014/main" id="{D82A3E79-90AA-F9FF-D18E-B6762C8D3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0" name="Footer Placeholder 3">
            <a:extLst>
              <a:ext uri="{FF2B5EF4-FFF2-40B4-BE49-F238E27FC236}">
                <a16:creationId xmlns:a16="http://schemas.microsoft.com/office/drawing/2014/main" id="{78E41BB5-BBC9-C900-1E29-27A5D30F8180}"/>
              </a:ext>
            </a:extLst>
          </p:cNvPr>
          <p:cNvSpPr>
            <a:spLocks noGrp="1"/>
          </p:cNvSpPr>
          <p:nvPr>
            <p:ph type="ftr" sz="quarter" idx="11"/>
          </p:nvPr>
        </p:nvSpPr>
        <p:spPr>
          <a:xfrm>
            <a:off x="4038600" y="6356350"/>
            <a:ext cx="4114800" cy="365125"/>
          </a:xfrm>
        </p:spPr>
        <p:txBody>
          <a:bodyPr/>
          <a:lstStyle/>
          <a:p>
            <a:r>
              <a:rPr lang="en-GB"/>
              <a:t>www.upskilpro.com</a:t>
            </a:r>
          </a:p>
        </p:txBody>
      </p:sp>
      <p:pic>
        <p:nvPicPr>
          <p:cNvPr id="1028" name="Picture 4">
            <a:extLst>
              <a:ext uri="{FF2B5EF4-FFF2-40B4-BE49-F238E27FC236}">
                <a16:creationId xmlns:a16="http://schemas.microsoft.com/office/drawing/2014/main" id="{E0C7E705-8023-45AF-1E1C-402FE3B59D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961" t="17030" r="25328" b="16595"/>
          <a:stretch/>
        </p:blipFill>
        <p:spPr bwMode="auto">
          <a:xfrm>
            <a:off x="704850" y="1847849"/>
            <a:ext cx="1171575" cy="144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201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47E8DE4-8021-C86A-4C72-3572CDDE170B}"/>
              </a:ext>
            </a:extLst>
          </p:cNvPr>
          <p:cNvSpPr txBox="1"/>
          <p:nvPr/>
        </p:nvSpPr>
        <p:spPr>
          <a:xfrm>
            <a:off x="228600" y="194398"/>
            <a:ext cx="6413314" cy="738664"/>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Developing Relationships </a:t>
            </a:r>
          </a:p>
          <a:p>
            <a:pPr defTabSz="435356">
              <a:defRPr/>
            </a:pPr>
            <a:r>
              <a:rPr lang="en-GB" sz="1400" b="1" dirty="0">
                <a:solidFill>
                  <a:schemeClr val="bg1">
                    <a:lumMod val="50000"/>
                  </a:schemeClr>
                </a:solidFill>
                <a:effectLst/>
                <a:latin typeface="Lato Light" panose="020F0502020204030203" pitchFamily="34" charset="0"/>
                <a:ea typeface="Lato Light" panose="020F0502020204030203" pitchFamily="34" charset="0"/>
                <a:cs typeface="Lato Light" panose="020F0502020204030203" pitchFamily="34" charset="0"/>
              </a:rPr>
              <a:t>Relationship – Versus Strategy </a:t>
            </a:r>
            <a:endParaRPr lang="en-GB" sz="1400" dirty="0">
              <a:solidFill>
                <a:schemeClr val="bg1">
                  <a:lumMod val="50000"/>
                </a:schemeClr>
              </a:solidFill>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12" name="Rectangle: Rounded Corners 11">
            <a:extLst>
              <a:ext uri="{FF2B5EF4-FFF2-40B4-BE49-F238E27FC236}">
                <a16:creationId xmlns:a16="http://schemas.microsoft.com/office/drawing/2014/main" id="{DEC77127-EC80-D7D3-7808-9C00681276F7}"/>
              </a:ext>
            </a:extLst>
          </p:cNvPr>
          <p:cNvSpPr/>
          <p:nvPr/>
        </p:nvSpPr>
        <p:spPr>
          <a:xfrm>
            <a:off x="410066" y="2587146"/>
            <a:ext cx="1872000" cy="2520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l">
              <a:buFont typeface="Arial" panose="020B0604020202020204" pitchFamily="34" charset="0"/>
              <a:buChar char="•"/>
            </a:pPr>
            <a:endParaRPr lang="en-GB" sz="900" b="0" i="0" u="none" strike="noStrike" baseline="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a:p>
            <a:pPr marL="171450" indent="-171450" algn="l">
              <a:buFont typeface="Arial" panose="020B0604020202020204" pitchFamily="34" charset="0"/>
              <a:buChar char="•"/>
            </a:pPr>
            <a:r>
              <a:rPr lang="en-GB" sz="900" b="0" i="0" u="none" strike="noStrike" baseline="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Transactional efficiency</a:t>
            </a:r>
          </a:p>
          <a:p>
            <a:pPr marL="171450" indent="-171450" algn="l">
              <a:buFont typeface="Arial" panose="020B0604020202020204" pitchFamily="34" charset="0"/>
              <a:buChar char="•"/>
            </a:pPr>
            <a:r>
              <a:rPr lang="en-GB" sz="9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Price sensitive </a:t>
            </a:r>
          </a:p>
          <a:p>
            <a:pPr marL="171450" indent="-171450" algn="l">
              <a:buFont typeface="Arial" panose="020B0604020202020204" pitchFamily="34" charset="0"/>
              <a:buChar char="•"/>
            </a:pPr>
            <a:r>
              <a:rPr lang="en-GB" sz="900" b="0" i="0" u="none" strike="noStrike" baseline="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Multiple suppliers</a:t>
            </a:r>
          </a:p>
          <a:p>
            <a:pPr marL="171450" indent="-171450" algn="l">
              <a:buFont typeface="Arial" panose="020B0604020202020204" pitchFamily="34" charset="0"/>
              <a:buChar char="•"/>
            </a:pPr>
            <a:r>
              <a:rPr lang="en-GB" sz="9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No contracts or clauses</a:t>
            </a:r>
          </a:p>
          <a:p>
            <a:pPr marL="171450" indent="-171450" algn="l">
              <a:buFont typeface="Arial" panose="020B0604020202020204" pitchFamily="34" charset="0"/>
              <a:buChar char="•"/>
            </a:pPr>
            <a:r>
              <a:rPr lang="en-GB" sz="900" b="0" i="0" u="none" strike="noStrike" baseline="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Low or no information exchange</a:t>
            </a:r>
          </a:p>
          <a:p>
            <a:pPr marL="171450" indent="-171450" algn="l">
              <a:buFont typeface="Arial" panose="020B0604020202020204" pitchFamily="34" charset="0"/>
              <a:buChar char="•"/>
            </a:pPr>
            <a:r>
              <a:rPr lang="en-GB" sz="9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Purely profit motivation </a:t>
            </a:r>
            <a:endParaRPr lang="en-GB" sz="900" b="0" i="0" u="none" strike="noStrike" baseline="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a:p>
            <a:pPr algn="l"/>
            <a:endParaRPr lang="en-GB" sz="600" dirty="0">
              <a:solidFill>
                <a:schemeClr val="tx1">
                  <a:lumMod val="75000"/>
                  <a:lumOff val="25000"/>
                </a:schemeClr>
              </a:solidFill>
            </a:endParaRPr>
          </a:p>
        </p:txBody>
      </p:sp>
      <p:sp>
        <p:nvSpPr>
          <p:cNvPr id="14" name="Rectangle: Rounded Corners 13">
            <a:extLst>
              <a:ext uri="{FF2B5EF4-FFF2-40B4-BE49-F238E27FC236}">
                <a16:creationId xmlns:a16="http://schemas.microsoft.com/office/drawing/2014/main" id="{37D67D48-EB91-91A9-B319-DA575E52FEB3}"/>
              </a:ext>
            </a:extLst>
          </p:cNvPr>
          <p:cNvSpPr/>
          <p:nvPr/>
        </p:nvSpPr>
        <p:spPr>
          <a:xfrm>
            <a:off x="455279" y="2052736"/>
            <a:ext cx="1800000" cy="461057"/>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Basic </a:t>
            </a:r>
          </a:p>
        </p:txBody>
      </p:sp>
      <p:sp>
        <p:nvSpPr>
          <p:cNvPr id="16" name="Rectangle: Rounded Corners 15">
            <a:extLst>
              <a:ext uri="{FF2B5EF4-FFF2-40B4-BE49-F238E27FC236}">
                <a16:creationId xmlns:a16="http://schemas.microsoft.com/office/drawing/2014/main" id="{A734B511-ECF0-19E3-21FA-4F2BEBAEF4BF}"/>
              </a:ext>
            </a:extLst>
          </p:cNvPr>
          <p:cNvSpPr/>
          <p:nvPr/>
        </p:nvSpPr>
        <p:spPr>
          <a:xfrm>
            <a:off x="2369488" y="2587147"/>
            <a:ext cx="1800000" cy="2520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1450" indent="-171450" algn="l">
              <a:buFont typeface="Arial" panose="020B0604020202020204" pitchFamily="34" charset="0"/>
              <a:buChar char="•"/>
            </a:pPr>
            <a:endParaRPr lang="en-GB" sz="900" b="0" i="0" u="none" strike="noStrike" baseline="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a:p>
            <a:pPr marL="171450" indent="-171450" algn="l">
              <a:buFont typeface="Arial" panose="020B0604020202020204" pitchFamily="34" charset="0"/>
              <a:buChar char="•"/>
            </a:pPr>
            <a:r>
              <a:rPr lang="en-GB" sz="900" b="0" i="0" u="none" strike="noStrike" baseline="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Engagement driven selling company</a:t>
            </a:r>
          </a:p>
          <a:p>
            <a:pPr marL="171450" indent="-171450" algn="l">
              <a:buFont typeface="Arial" panose="020B0604020202020204" pitchFamily="34" charset="0"/>
              <a:buChar char="•"/>
            </a:pPr>
            <a:r>
              <a:rPr lang="en-GB" sz="9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Newly listed supplier</a:t>
            </a:r>
          </a:p>
          <a:p>
            <a:pPr marL="171450" indent="-171450" algn="l">
              <a:buFont typeface="Arial" panose="020B0604020202020204" pitchFamily="34" charset="0"/>
              <a:buChar char="•"/>
            </a:pPr>
            <a:r>
              <a:rPr lang="en-GB" sz="900" b="0" i="0" u="none" strike="noStrike" baseline="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Exit clauses are open </a:t>
            </a:r>
          </a:p>
          <a:p>
            <a:pPr marL="171450" indent="-171450" algn="l">
              <a:buFont typeface="Arial" panose="020B0604020202020204" pitchFamily="34" charset="0"/>
              <a:buChar char="•"/>
            </a:pPr>
            <a:r>
              <a:rPr lang="en-GB" sz="9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Contacts are multi layered</a:t>
            </a:r>
          </a:p>
          <a:p>
            <a:pPr marL="171450" indent="-171450" algn="l">
              <a:buFont typeface="Arial" panose="020B0604020202020204" pitchFamily="34" charset="0"/>
              <a:buChar char="•"/>
            </a:pPr>
            <a:r>
              <a:rPr lang="en-GB" sz="900" b="0" i="0" u="none" strike="noStrike" baseline="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Organisation is fairly flat </a:t>
            </a:r>
          </a:p>
          <a:p>
            <a:pPr marL="171450" indent="-171450" algn="l">
              <a:buFont typeface="Arial" panose="020B0604020202020204" pitchFamily="34" charset="0"/>
              <a:buChar char="•"/>
            </a:pPr>
            <a:r>
              <a:rPr lang="en-GB" sz="9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Information exchange nil</a:t>
            </a:r>
          </a:p>
          <a:p>
            <a:pPr marL="171450" indent="-171450" algn="l">
              <a:buFont typeface="Arial" panose="020B0604020202020204" pitchFamily="34" charset="0"/>
              <a:buChar char="•"/>
            </a:pPr>
            <a:r>
              <a:rPr lang="en-GB" sz="900" b="0" i="0" u="none" strike="noStrike" baseline="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Forecasting engagement </a:t>
            </a:r>
          </a:p>
          <a:p>
            <a:pPr marL="171450" indent="-171450" algn="l">
              <a:buFont typeface="Arial" panose="020B0604020202020204" pitchFamily="34" charset="0"/>
              <a:buChar char="•"/>
            </a:pPr>
            <a:r>
              <a:rPr lang="en-GB" sz="9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Low trust </a:t>
            </a:r>
            <a:endParaRPr lang="en-GB" sz="900" b="0" i="0" u="none" strike="noStrike" baseline="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a:p>
            <a:pPr marL="171450" indent="-171450" algn="l">
              <a:buFont typeface="Arial" panose="020B0604020202020204" pitchFamily="34" charset="0"/>
              <a:buChar char="•"/>
            </a:pPr>
            <a:endParaRPr lang="en-GB" sz="800" b="0" i="0" u="none" strike="noStrike" baseline="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a:p>
            <a:pPr algn="l"/>
            <a:endParaRPr lang="en-GB" sz="800" b="0" i="0" u="none" strike="noStrike" baseline="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7" name="Rectangle: Rounded Corners 16">
            <a:extLst>
              <a:ext uri="{FF2B5EF4-FFF2-40B4-BE49-F238E27FC236}">
                <a16:creationId xmlns:a16="http://schemas.microsoft.com/office/drawing/2014/main" id="{401EB408-5042-C3D7-75D5-A78D958B7C26}"/>
              </a:ext>
            </a:extLst>
          </p:cNvPr>
          <p:cNvSpPr/>
          <p:nvPr/>
        </p:nvSpPr>
        <p:spPr>
          <a:xfrm>
            <a:off x="4263603" y="2587147"/>
            <a:ext cx="1800000" cy="2520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800" b="0" i="0" u="none" strike="noStrike" baseline="0" dirty="0">
              <a:solidFill>
                <a:schemeClr val="tx1">
                  <a:lumMod val="65000"/>
                  <a:lumOff val="35000"/>
                </a:schemeClr>
              </a:solidFill>
              <a:latin typeface="Palatino-Roman"/>
            </a:endParaRPr>
          </a:p>
          <a:p>
            <a:pPr marL="171450" indent="-171450">
              <a:buFont typeface="Arial" panose="020B0604020202020204" pitchFamily="34" charset="0"/>
              <a:buChar char="•"/>
            </a:pPr>
            <a:r>
              <a:rPr lang="en-GB" sz="9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Mutual importance</a:t>
            </a:r>
          </a:p>
          <a:p>
            <a:pPr marL="171450" indent="-171450">
              <a:buFont typeface="Arial" panose="020B0604020202020204" pitchFamily="34" charset="0"/>
              <a:buChar char="•"/>
            </a:pPr>
            <a:r>
              <a:rPr lang="en-GB" sz="9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Exit clauses appear</a:t>
            </a:r>
          </a:p>
          <a:p>
            <a:pPr marL="171450" indent="-171450">
              <a:buFont typeface="Arial" panose="020B0604020202020204" pitchFamily="34" charset="0"/>
              <a:buChar char="•"/>
            </a:pPr>
            <a:r>
              <a:rPr lang="en-GB" sz="9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Multi function contacts</a:t>
            </a:r>
          </a:p>
          <a:p>
            <a:pPr marL="171450" indent="-171450">
              <a:buFont typeface="Arial" panose="020B0604020202020204" pitchFamily="34" charset="0"/>
              <a:buChar char="•"/>
            </a:pPr>
            <a:r>
              <a:rPr lang="en-GB" sz="9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Above average understanding of customer</a:t>
            </a:r>
          </a:p>
          <a:p>
            <a:pPr marL="171450" indent="-171450">
              <a:buFont typeface="Arial" panose="020B0604020202020204" pitchFamily="34" charset="0"/>
              <a:buChar char="•"/>
            </a:pPr>
            <a:r>
              <a:rPr lang="en-GB" sz="9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Information exchange at mid point</a:t>
            </a:r>
          </a:p>
          <a:p>
            <a:pPr marL="171450" indent="-171450">
              <a:buFont typeface="Arial" panose="020B0604020202020204" pitchFamily="34" charset="0"/>
              <a:buChar char="•"/>
            </a:pPr>
            <a:r>
              <a:rPr lang="en-GB" sz="9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Joint activity planning</a:t>
            </a:r>
          </a:p>
          <a:p>
            <a:pPr marL="171450" indent="-171450">
              <a:buFont typeface="Arial" panose="020B0604020202020204" pitchFamily="34" charset="0"/>
              <a:buChar char="•"/>
            </a:pPr>
            <a:r>
              <a:rPr lang="en-GB" sz="9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Investment in relationship</a:t>
            </a:r>
          </a:p>
          <a:p>
            <a:pPr marL="171450" indent="-171450">
              <a:buFont typeface="Arial" panose="020B0604020202020204" pitchFamily="34" charset="0"/>
              <a:buChar char="•"/>
            </a:pPr>
            <a:r>
              <a:rPr lang="en-GB" sz="9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Process management</a:t>
            </a:r>
          </a:p>
          <a:p>
            <a:pPr marL="171450" indent="-171450">
              <a:buFont typeface="Arial" panose="020B0604020202020204" pitchFamily="34" charset="0"/>
              <a:buChar char="•"/>
            </a:pPr>
            <a:r>
              <a:rPr lang="en-GB" sz="9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Trust engagement</a:t>
            </a:r>
          </a:p>
        </p:txBody>
      </p:sp>
      <p:sp>
        <p:nvSpPr>
          <p:cNvPr id="19" name="Rectangle: Rounded Corners 18">
            <a:extLst>
              <a:ext uri="{FF2B5EF4-FFF2-40B4-BE49-F238E27FC236}">
                <a16:creationId xmlns:a16="http://schemas.microsoft.com/office/drawing/2014/main" id="{1F49FB0E-90E2-0887-A9BD-A3F1E8493933}"/>
              </a:ext>
            </a:extLst>
          </p:cNvPr>
          <p:cNvSpPr/>
          <p:nvPr/>
        </p:nvSpPr>
        <p:spPr>
          <a:xfrm>
            <a:off x="2367407" y="2052735"/>
            <a:ext cx="1800000" cy="461057"/>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Co operative </a:t>
            </a:r>
          </a:p>
        </p:txBody>
      </p:sp>
      <p:sp>
        <p:nvSpPr>
          <p:cNvPr id="20" name="Rectangle: Rounded Corners 19">
            <a:extLst>
              <a:ext uri="{FF2B5EF4-FFF2-40B4-BE49-F238E27FC236}">
                <a16:creationId xmlns:a16="http://schemas.microsoft.com/office/drawing/2014/main" id="{B1EC373F-EF67-0231-9F6B-AA36B22E44B0}"/>
              </a:ext>
            </a:extLst>
          </p:cNvPr>
          <p:cNvSpPr/>
          <p:nvPr/>
        </p:nvSpPr>
        <p:spPr>
          <a:xfrm>
            <a:off x="4256516" y="2052735"/>
            <a:ext cx="1800000" cy="461057"/>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Inter Dependent</a:t>
            </a:r>
          </a:p>
        </p:txBody>
      </p:sp>
      <p:sp>
        <p:nvSpPr>
          <p:cNvPr id="21" name="Rectangle: Rounded Corners 20">
            <a:extLst>
              <a:ext uri="{FF2B5EF4-FFF2-40B4-BE49-F238E27FC236}">
                <a16:creationId xmlns:a16="http://schemas.microsoft.com/office/drawing/2014/main" id="{9E419BFC-23F6-3E10-4754-67753F80500B}"/>
              </a:ext>
            </a:extLst>
          </p:cNvPr>
          <p:cNvSpPr/>
          <p:nvPr/>
        </p:nvSpPr>
        <p:spPr>
          <a:xfrm>
            <a:off x="6147288" y="2052734"/>
            <a:ext cx="1800000" cy="461057"/>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Integrated</a:t>
            </a:r>
          </a:p>
        </p:txBody>
      </p:sp>
      <p:sp>
        <p:nvSpPr>
          <p:cNvPr id="22" name="Rectangle: Rounded Corners 21">
            <a:extLst>
              <a:ext uri="{FF2B5EF4-FFF2-40B4-BE49-F238E27FC236}">
                <a16:creationId xmlns:a16="http://schemas.microsoft.com/office/drawing/2014/main" id="{D45DA914-41E0-B4B7-FC9B-E7A9830D1AD5}"/>
              </a:ext>
            </a:extLst>
          </p:cNvPr>
          <p:cNvSpPr/>
          <p:nvPr/>
        </p:nvSpPr>
        <p:spPr>
          <a:xfrm>
            <a:off x="6175899" y="2587147"/>
            <a:ext cx="1800000" cy="2520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900" b="0" i="0" u="none" strike="noStrike" baseline="0" dirty="0">
              <a:solidFill>
                <a:schemeClr val="tx1">
                  <a:lumMod val="65000"/>
                  <a:lumOff val="35000"/>
                </a:schemeClr>
              </a:solidFill>
              <a:latin typeface="Palatino-Roman"/>
            </a:endParaRPr>
          </a:p>
          <a:p>
            <a:pPr marL="171450" indent="-171450" algn="l">
              <a:buFont typeface="Arial" panose="020B0604020202020204" pitchFamily="34" charset="0"/>
              <a:buChar char="•"/>
            </a:pPr>
            <a:r>
              <a:rPr lang="en-GB" sz="900" dirty="0">
                <a:solidFill>
                  <a:schemeClr val="tx1">
                    <a:lumMod val="65000"/>
                    <a:lumOff val="35000"/>
                  </a:schemeClr>
                </a:solidFill>
                <a:latin typeface="Palatino-Roman"/>
              </a:rPr>
              <a:t>Mutual respect and recognition </a:t>
            </a:r>
          </a:p>
          <a:p>
            <a:pPr marL="171450" indent="-171450" algn="l">
              <a:buFont typeface="Arial" panose="020B0604020202020204" pitchFamily="34" charset="0"/>
              <a:buChar char="•"/>
            </a:pPr>
            <a:r>
              <a:rPr lang="en-GB" sz="900" b="0" i="0" u="none" strike="noStrike" baseline="0" dirty="0">
                <a:solidFill>
                  <a:schemeClr val="tx1">
                    <a:lumMod val="65000"/>
                    <a:lumOff val="35000"/>
                  </a:schemeClr>
                </a:solidFill>
                <a:latin typeface="Palatino-Roman"/>
              </a:rPr>
              <a:t>Real partnership</a:t>
            </a:r>
          </a:p>
          <a:p>
            <a:pPr marL="171450" indent="-171450" algn="l">
              <a:buFont typeface="Arial" panose="020B0604020202020204" pitchFamily="34" charset="0"/>
              <a:buChar char="•"/>
            </a:pPr>
            <a:r>
              <a:rPr lang="en-GB" sz="900" dirty="0">
                <a:solidFill>
                  <a:schemeClr val="tx1">
                    <a:lumMod val="65000"/>
                    <a:lumOff val="35000"/>
                  </a:schemeClr>
                </a:solidFill>
                <a:latin typeface="Palatino-Roman"/>
              </a:rPr>
              <a:t>Sole supplier </a:t>
            </a:r>
          </a:p>
          <a:p>
            <a:pPr marL="171450" indent="-171450" algn="l">
              <a:buFont typeface="Arial" panose="020B0604020202020204" pitchFamily="34" charset="0"/>
              <a:buChar char="•"/>
            </a:pPr>
            <a:r>
              <a:rPr lang="en-GB" sz="900" b="0" i="0" u="none" strike="noStrike" baseline="0" dirty="0">
                <a:solidFill>
                  <a:schemeClr val="tx1">
                    <a:lumMod val="65000"/>
                    <a:lumOff val="35000"/>
                  </a:schemeClr>
                </a:solidFill>
                <a:latin typeface="Palatino-Roman"/>
              </a:rPr>
              <a:t>Exit barriers</a:t>
            </a:r>
          </a:p>
          <a:p>
            <a:pPr marL="171450" indent="-171450" algn="l">
              <a:buFont typeface="Arial" panose="020B0604020202020204" pitchFamily="34" charset="0"/>
              <a:buChar char="•"/>
            </a:pPr>
            <a:r>
              <a:rPr lang="en-GB" sz="900" dirty="0">
                <a:solidFill>
                  <a:schemeClr val="tx1">
                    <a:lumMod val="65000"/>
                    <a:lumOff val="35000"/>
                  </a:schemeClr>
                </a:solidFill>
                <a:latin typeface="Palatino-Roman"/>
              </a:rPr>
              <a:t>Open costing visibility</a:t>
            </a:r>
          </a:p>
          <a:p>
            <a:pPr marL="171450" indent="-171450" algn="l">
              <a:buFont typeface="Arial" panose="020B0604020202020204" pitchFamily="34" charset="0"/>
              <a:buChar char="•"/>
            </a:pPr>
            <a:r>
              <a:rPr lang="en-GB" sz="900" b="0" i="0" u="none" strike="noStrike" baseline="0" dirty="0">
                <a:solidFill>
                  <a:schemeClr val="tx1">
                    <a:lumMod val="65000"/>
                    <a:lumOff val="35000"/>
                  </a:schemeClr>
                </a:solidFill>
                <a:latin typeface="Palatino-Roman"/>
              </a:rPr>
              <a:t>Mutual trust</a:t>
            </a:r>
          </a:p>
          <a:p>
            <a:pPr marL="171450" indent="-171450" algn="l">
              <a:buFont typeface="Arial" panose="020B0604020202020204" pitchFamily="34" charset="0"/>
              <a:buChar char="•"/>
            </a:pPr>
            <a:r>
              <a:rPr lang="en-GB" sz="900" dirty="0">
                <a:solidFill>
                  <a:schemeClr val="tx1">
                    <a:lumMod val="65000"/>
                    <a:lumOff val="35000"/>
                  </a:schemeClr>
                </a:solidFill>
                <a:latin typeface="Palatino-Roman"/>
              </a:rPr>
              <a:t>Long term planning </a:t>
            </a:r>
          </a:p>
          <a:p>
            <a:pPr marL="171450" indent="-171450" algn="l">
              <a:buFont typeface="Arial" panose="020B0604020202020204" pitchFamily="34" charset="0"/>
              <a:buChar char="•"/>
            </a:pPr>
            <a:r>
              <a:rPr lang="en-GB" sz="900" b="0" i="0" u="none" strike="noStrike" baseline="0" dirty="0">
                <a:solidFill>
                  <a:schemeClr val="tx1">
                    <a:lumMod val="65000"/>
                    <a:lumOff val="35000"/>
                  </a:schemeClr>
                </a:solidFill>
                <a:latin typeface="Palatino-Roman"/>
              </a:rPr>
              <a:t>Engaged information share </a:t>
            </a:r>
          </a:p>
          <a:p>
            <a:pPr marL="171450" indent="-171450" algn="l">
              <a:buFont typeface="Arial" panose="020B0604020202020204" pitchFamily="34" charset="0"/>
              <a:buChar char="•"/>
            </a:pPr>
            <a:r>
              <a:rPr lang="en-GB" sz="900" dirty="0">
                <a:solidFill>
                  <a:schemeClr val="tx1">
                    <a:lumMod val="65000"/>
                    <a:lumOff val="35000"/>
                  </a:schemeClr>
                </a:solidFill>
                <a:latin typeface="Palatino-Roman"/>
              </a:rPr>
              <a:t>Sustainable profitability</a:t>
            </a:r>
            <a:r>
              <a:rPr lang="en-GB" sz="900" b="0" i="0" u="none" strike="noStrike" baseline="0" dirty="0">
                <a:solidFill>
                  <a:schemeClr val="tx1">
                    <a:lumMod val="65000"/>
                    <a:lumOff val="35000"/>
                  </a:schemeClr>
                </a:solidFill>
                <a:latin typeface="Palatino-Roman"/>
              </a:rPr>
              <a:t>.</a:t>
            </a:r>
            <a:endParaRPr lang="en-GB" sz="500" dirty="0">
              <a:solidFill>
                <a:schemeClr val="tx1">
                  <a:lumMod val="65000"/>
                  <a:lumOff val="35000"/>
                </a:schemeClr>
              </a:solidFill>
            </a:endParaRPr>
          </a:p>
        </p:txBody>
      </p:sp>
      <p:pic>
        <p:nvPicPr>
          <p:cNvPr id="13" name="Picture 12" descr="Logo&#10;&#10;Description automatically generated">
            <a:extLst>
              <a:ext uri="{FF2B5EF4-FFF2-40B4-BE49-F238E27FC236}">
                <a16:creationId xmlns:a16="http://schemas.microsoft.com/office/drawing/2014/main" id="{C91CA921-B9FC-AB7E-BD90-869A7BEDAE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5" name="Footer Placeholder 3">
            <a:extLst>
              <a:ext uri="{FF2B5EF4-FFF2-40B4-BE49-F238E27FC236}">
                <a16:creationId xmlns:a16="http://schemas.microsoft.com/office/drawing/2014/main" id="{3DB2733E-1C69-A782-D517-02FA42D950EF}"/>
              </a:ext>
            </a:extLst>
          </p:cNvPr>
          <p:cNvSpPr>
            <a:spLocks noGrp="1"/>
          </p:cNvSpPr>
          <p:nvPr>
            <p:ph type="ftr" sz="quarter" idx="11"/>
          </p:nvPr>
        </p:nvSpPr>
        <p:spPr>
          <a:xfrm>
            <a:off x="4048485" y="6371178"/>
            <a:ext cx="4114800" cy="365125"/>
          </a:xfrm>
        </p:spPr>
        <p:txBody>
          <a:bodyPr/>
          <a:lstStyle/>
          <a:p>
            <a:r>
              <a:rPr lang="en-GB" dirty="0"/>
              <a:t>www.upskilpro.com</a:t>
            </a:r>
          </a:p>
        </p:txBody>
      </p:sp>
      <p:sp>
        <p:nvSpPr>
          <p:cNvPr id="2" name="TextBox 1">
            <a:extLst>
              <a:ext uri="{FF2B5EF4-FFF2-40B4-BE49-F238E27FC236}">
                <a16:creationId xmlns:a16="http://schemas.microsoft.com/office/drawing/2014/main" id="{509EB5B3-1391-99E5-3771-3A95A223D1DD}"/>
              </a:ext>
            </a:extLst>
          </p:cNvPr>
          <p:cNvSpPr txBox="1"/>
          <p:nvPr/>
        </p:nvSpPr>
        <p:spPr>
          <a:xfrm>
            <a:off x="426457" y="5087197"/>
            <a:ext cx="8668138" cy="261610"/>
          </a:xfrm>
          <a:prstGeom prst="rect">
            <a:avLst/>
          </a:prstGeom>
          <a:noFill/>
        </p:spPr>
        <p:txBody>
          <a:bodyPr wrap="square" rtlCol="0">
            <a:spAutoFit/>
          </a:bodyPr>
          <a:lstStyle/>
          <a:p>
            <a:r>
              <a:rPr lang="en-GB" sz="1050" i="1" dirty="0">
                <a:latin typeface="Lato" panose="020F0502020204030203" pitchFamily="34" charset="0"/>
                <a:ea typeface="Lato" panose="020F0502020204030203" pitchFamily="34" charset="0"/>
                <a:cs typeface="Lato" panose="020F0502020204030203" pitchFamily="34" charset="0"/>
              </a:rPr>
              <a:t>For simplicity we have removed the “exploratory” relationship which comes before the “basic “ relationship </a:t>
            </a:r>
          </a:p>
        </p:txBody>
      </p:sp>
      <p:pic>
        <p:nvPicPr>
          <p:cNvPr id="5" name="Picture 4">
            <a:extLst>
              <a:ext uri="{FF2B5EF4-FFF2-40B4-BE49-F238E27FC236}">
                <a16:creationId xmlns:a16="http://schemas.microsoft.com/office/drawing/2014/main" id="{F2DFA0F8-F96E-1135-6368-64BD75B4389B}"/>
              </a:ext>
            </a:extLst>
          </p:cNvPr>
          <p:cNvPicPr>
            <a:picLocks noChangeAspect="1"/>
          </p:cNvPicPr>
          <p:nvPr/>
        </p:nvPicPr>
        <p:blipFill>
          <a:blip r:embed="rId3"/>
          <a:stretch>
            <a:fillRect/>
          </a:stretch>
        </p:blipFill>
        <p:spPr>
          <a:xfrm>
            <a:off x="8649161" y="917574"/>
            <a:ext cx="2745624" cy="2287368"/>
          </a:xfrm>
          <a:prstGeom prst="rect">
            <a:avLst/>
          </a:prstGeom>
        </p:spPr>
      </p:pic>
      <p:pic>
        <p:nvPicPr>
          <p:cNvPr id="7" name="Picture 6">
            <a:extLst>
              <a:ext uri="{FF2B5EF4-FFF2-40B4-BE49-F238E27FC236}">
                <a16:creationId xmlns:a16="http://schemas.microsoft.com/office/drawing/2014/main" id="{1416411D-8C82-D813-8A31-15796AB6B056}"/>
              </a:ext>
            </a:extLst>
          </p:cNvPr>
          <p:cNvPicPr>
            <a:picLocks noChangeAspect="1"/>
          </p:cNvPicPr>
          <p:nvPr/>
        </p:nvPicPr>
        <p:blipFill>
          <a:blip r:embed="rId4"/>
          <a:stretch>
            <a:fillRect/>
          </a:stretch>
        </p:blipFill>
        <p:spPr>
          <a:xfrm>
            <a:off x="8766476" y="3429000"/>
            <a:ext cx="2721615" cy="2418782"/>
          </a:xfrm>
          <a:prstGeom prst="rect">
            <a:avLst/>
          </a:prstGeom>
        </p:spPr>
      </p:pic>
      <p:sp>
        <p:nvSpPr>
          <p:cNvPr id="6" name="TextBox 5">
            <a:extLst>
              <a:ext uri="{FF2B5EF4-FFF2-40B4-BE49-F238E27FC236}">
                <a16:creationId xmlns:a16="http://schemas.microsoft.com/office/drawing/2014/main" id="{A535D7A1-DBD7-E885-90F5-E577B4C7699A}"/>
              </a:ext>
            </a:extLst>
          </p:cNvPr>
          <p:cNvSpPr txBox="1"/>
          <p:nvPr/>
        </p:nvSpPr>
        <p:spPr>
          <a:xfrm>
            <a:off x="3106378" y="5641378"/>
            <a:ext cx="4824249" cy="246221"/>
          </a:xfrm>
          <a:prstGeom prst="rect">
            <a:avLst/>
          </a:prstGeom>
          <a:noFill/>
        </p:spPr>
        <p:txBody>
          <a:bodyPr wrap="square" rtlCol="0">
            <a:spAutoFit/>
          </a:bodyPr>
          <a:lstStyle/>
          <a:p>
            <a:pPr algn="r"/>
            <a:r>
              <a:rPr lang="en-GB" sz="1000" dirty="0"/>
              <a:t>Source :7024 Account Management - Relationship development @ www.upskilPRO.com </a:t>
            </a:r>
          </a:p>
        </p:txBody>
      </p:sp>
    </p:spTree>
    <p:extLst>
      <p:ext uri="{BB962C8B-B14F-4D97-AF65-F5344CB8AC3E}">
        <p14:creationId xmlns:p14="http://schemas.microsoft.com/office/powerpoint/2010/main" val="2186357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6304DD2-EECF-97EC-BCC4-D8639CF0C9D7}"/>
              </a:ext>
            </a:extLst>
          </p:cNvPr>
          <p:cNvGraphicFramePr>
            <a:graphicFrameLocks noGrp="1"/>
          </p:cNvGraphicFramePr>
          <p:nvPr>
            <p:extLst>
              <p:ext uri="{D42A27DB-BD31-4B8C-83A1-F6EECF244321}">
                <p14:modId xmlns:p14="http://schemas.microsoft.com/office/powerpoint/2010/main" val="3325054591"/>
              </p:ext>
            </p:extLst>
          </p:nvPr>
        </p:nvGraphicFramePr>
        <p:xfrm>
          <a:off x="791328" y="1593269"/>
          <a:ext cx="10637519" cy="4784362"/>
        </p:xfrm>
        <a:graphic>
          <a:graphicData uri="http://schemas.openxmlformats.org/drawingml/2006/table">
            <a:tbl>
              <a:tblPr firstRow="1" firstCol="1" bandRow="1">
                <a:tableStyleId>{5C22544A-7EE6-4342-B048-85BDC9FD1C3A}</a:tableStyleId>
              </a:tblPr>
              <a:tblGrid>
                <a:gridCol w="1635729">
                  <a:extLst>
                    <a:ext uri="{9D8B030D-6E8A-4147-A177-3AD203B41FA5}">
                      <a16:colId xmlns:a16="http://schemas.microsoft.com/office/drawing/2014/main" val="4028556104"/>
                    </a:ext>
                  </a:extLst>
                </a:gridCol>
                <a:gridCol w="1800358">
                  <a:extLst>
                    <a:ext uri="{9D8B030D-6E8A-4147-A177-3AD203B41FA5}">
                      <a16:colId xmlns:a16="http://schemas.microsoft.com/office/drawing/2014/main" val="2163400538"/>
                    </a:ext>
                  </a:extLst>
                </a:gridCol>
                <a:gridCol w="1800358">
                  <a:extLst>
                    <a:ext uri="{9D8B030D-6E8A-4147-A177-3AD203B41FA5}">
                      <a16:colId xmlns:a16="http://schemas.microsoft.com/office/drawing/2014/main" val="2536106524"/>
                    </a:ext>
                  </a:extLst>
                </a:gridCol>
                <a:gridCol w="1800358">
                  <a:extLst>
                    <a:ext uri="{9D8B030D-6E8A-4147-A177-3AD203B41FA5}">
                      <a16:colId xmlns:a16="http://schemas.microsoft.com/office/drawing/2014/main" val="2808834911"/>
                    </a:ext>
                  </a:extLst>
                </a:gridCol>
                <a:gridCol w="1800358">
                  <a:extLst>
                    <a:ext uri="{9D8B030D-6E8A-4147-A177-3AD203B41FA5}">
                      <a16:colId xmlns:a16="http://schemas.microsoft.com/office/drawing/2014/main" val="2172837083"/>
                    </a:ext>
                  </a:extLst>
                </a:gridCol>
                <a:gridCol w="1800358">
                  <a:extLst>
                    <a:ext uri="{9D8B030D-6E8A-4147-A177-3AD203B41FA5}">
                      <a16:colId xmlns:a16="http://schemas.microsoft.com/office/drawing/2014/main" val="2709628375"/>
                    </a:ext>
                  </a:extLst>
                </a:gridCol>
              </a:tblGrid>
              <a:tr h="278022">
                <a:tc>
                  <a:txBody>
                    <a:bodyPr/>
                    <a:lstStyle/>
                    <a:p>
                      <a:pPr algn="ctr">
                        <a:lnSpc>
                          <a:spcPct val="107000"/>
                        </a:lnSpc>
                        <a:spcAft>
                          <a:spcPts val="800"/>
                        </a:spcAft>
                      </a:pPr>
                      <a:r>
                        <a:rPr lang="en-GB" sz="1200" dirty="0">
                          <a:effectLst/>
                          <a:latin typeface="Poppins" panose="00000500000000000000" pitchFamily="2" charset="0"/>
                          <a:ea typeface="Lato Light" panose="020F0502020204030203" pitchFamily="34" charset="0"/>
                          <a:cs typeface="Poppins" panose="00000500000000000000" pitchFamily="2" charset="0"/>
                        </a:rPr>
                        <a:t>Featured</a:t>
                      </a:r>
                    </a:p>
                  </a:txBody>
                  <a:tcPr marL="28355" marR="28355" marT="0" marB="0" anchor="ctr">
                    <a:solidFill>
                      <a:srgbClr val="3984A3"/>
                    </a:solidFill>
                  </a:tcPr>
                </a:tc>
                <a:tc>
                  <a:txBody>
                    <a:bodyPr/>
                    <a:lstStyle/>
                    <a:p>
                      <a:pPr algn="ctr">
                        <a:lnSpc>
                          <a:spcPct val="107000"/>
                        </a:lnSpc>
                        <a:spcAft>
                          <a:spcPts val="800"/>
                        </a:spcAft>
                      </a:pPr>
                      <a:r>
                        <a:rPr lang="en-GB" sz="1200" dirty="0">
                          <a:effectLst/>
                          <a:latin typeface="Poppins" panose="00000500000000000000" pitchFamily="2" charset="0"/>
                          <a:ea typeface="Lato Light" panose="020F0502020204030203" pitchFamily="34" charset="0"/>
                          <a:cs typeface="Poppins" panose="00000500000000000000" pitchFamily="2" charset="0"/>
                        </a:rPr>
                        <a:t>Exploratory</a:t>
                      </a:r>
                    </a:p>
                  </a:txBody>
                  <a:tcPr marL="28355" marR="28355" marT="0" marB="0" anchor="ctr">
                    <a:solidFill>
                      <a:srgbClr val="3984A3"/>
                    </a:solidFill>
                  </a:tcPr>
                </a:tc>
                <a:tc>
                  <a:txBody>
                    <a:bodyPr/>
                    <a:lstStyle/>
                    <a:p>
                      <a:pPr algn="ctr">
                        <a:lnSpc>
                          <a:spcPct val="107000"/>
                        </a:lnSpc>
                        <a:spcAft>
                          <a:spcPts val="800"/>
                        </a:spcAft>
                      </a:pPr>
                      <a:r>
                        <a:rPr lang="en-GB" sz="1200" dirty="0">
                          <a:effectLst/>
                          <a:latin typeface="Poppins" panose="00000500000000000000" pitchFamily="2" charset="0"/>
                          <a:ea typeface="Lato Light" panose="020F0502020204030203" pitchFamily="34" charset="0"/>
                          <a:cs typeface="Poppins" panose="00000500000000000000" pitchFamily="2" charset="0"/>
                        </a:rPr>
                        <a:t>Basic</a:t>
                      </a:r>
                    </a:p>
                  </a:txBody>
                  <a:tcPr marL="28355" marR="28355" marT="0" marB="0" anchor="ctr">
                    <a:solidFill>
                      <a:srgbClr val="3984A3"/>
                    </a:solidFill>
                  </a:tcPr>
                </a:tc>
                <a:tc>
                  <a:txBody>
                    <a:bodyPr/>
                    <a:lstStyle/>
                    <a:p>
                      <a:pPr algn="ctr">
                        <a:lnSpc>
                          <a:spcPct val="107000"/>
                        </a:lnSpc>
                        <a:spcAft>
                          <a:spcPts val="800"/>
                        </a:spcAft>
                      </a:pPr>
                      <a:r>
                        <a:rPr lang="en-GB" sz="1200" dirty="0">
                          <a:effectLst/>
                          <a:latin typeface="Poppins" panose="00000500000000000000" pitchFamily="2" charset="0"/>
                          <a:ea typeface="Lato Light" panose="020F0502020204030203" pitchFamily="34" charset="0"/>
                          <a:cs typeface="Poppins" panose="00000500000000000000" pitchFamily="2" charset="0"/>
                        </a:rPr>
                        <a:t>Cooperative</a:t>
                      </a:r>
                    </a:p>
                  </a:txBody>
                  <a:tcPr marL="28355" marR="28355" marT="0" marB="0" anchor="ctr">
                    <a:solidFill>
                      <a:srgbClr val="3984A3"/>
                    </a:solidFill>
                  </a:tcPr>
                </a:tc>
                <a:tc>
                  <a:txBody>
                    <a:bodyPr/>
                    <a:lstStyle/>
                    <a:p>
                      <a:pPr algn="ctr">
                        <a:lnSpc>
                          <a:spcPct val="107000"/>
                        </a:lnSpc>
                        <a:spcAft>
                          <a:spcPts val="800"/>
                        </a:spcAft>
                      </a:pPr>
                      <a:r>
                        <a:rPr lang="en-GB" sz="1200" dirty="0">
                          <a:effectLst/>
                          <a:latin typeface="Poppins" panose="00000500000000000000" pitchFamily="2" charset="0"/>
                          <a:ea typeface="Lato Light" panose="020F0502020204030203" pitchFamily="34" charset="0"/>
                          <a:cs typeface="Poppins" panose="00000500000000000000" pitchFamily="2" charset="0"/>
                        </a:rPr>
                        <a:t>Inter Dependent</a:t>
                      </a:r>
                    </a:p>
                  </a:txBody>
                  <a:tcPr marL="28355" marR="28355" marT="0" marB="0" anchor="ctr">
                    <a:solidFill>
                      <a:srgbClr val="3984A3"/>
                    </a:solidFill>
                  </a:tcPr>
                </a:tc>
                <a:tc>
                  <a:txBody>
                    <a:bodyPr/>
                    <a:lstStyle/>
                    <a:p>
                      <a:pPr algn="ctr">
                        <a:lnSpc>
                          <a:spcPct val="107000"/>
                        </a:lnSpc>
                        <a:spcAft>
                          <a:spcPts val="800"/>
                        </a:spcAft>
                      </a:pPr>
                      <a:r>
                        <a:rPr lang="en-GB" sz="1200" dirty="0">
                          <a:effectLst/>
                          <a:latin typeface="Poppins" panose="00000500000000000000" pitchFamily="2" charset="0"/>
                          <a:ea typeface="Lato Light" panose="020F0502020204030203" pitchFamily="34" charset="0"/>
                          <a:cs typeface="Poppins" panose="00000500000000000000" pitchFamily="2" charset="0"/>
                        </a:rPr>
                        <a:t>Integrated</a:t>
                      </a:r>
                    </a:p>
                  </a:txBody>
                  <a:tcPr marL="28355" marR="28355" marT="0" marB="0" anchor="ctr">
                    <a:solidFill>
                      <a:srgbClr val="3984A3"/>
                    </a:solidFill>
                  </a:tcPr>
                </a:tc>
                <a:extLst>
                  <a:ext uri="{0D108BD9-81ED-4DB2-BD59-A6C34878D82A}">
                    <a16:rowId xmlns:a16="http://schemas.microsoft.com/office/drawing/2014/main" val="518369125"/>
                  </a:ext>
                </a:extLst>
              </a:tr>
              <a:tr h="366935">
                <a:tc>
                  <a:txBody>
                    <a:bodyPr/>
                    <a:lstStyle/>
                    <a:p>
                      <a:pPr algn="l">
                        <a:lnSpc>
                          <a:spcPct val="107000"/>
                        </a:lnSpc>
                        <a:spcAft>
                          <a:spcPts val="800"/>
                        </a:spcAft>
                      </a:pPr>
                      <a:r>
                        <a:rPr lang="en-GB" sz="1000" dirty="0">
                          <a:effectLst/>
                          <a:latin typeface="Poppins" panose="00000500000000000000" pitchFamily="2" charset="0"/>
                          <a:ea typeface="Lato Light" panose="020F0502020204030203" pitchFamily="34" charset="0"/>
                          <a:cs typeface="Poppins" panose="00000500000000000000" pitchFamily="2" charset="0"/>
                        </a:rPr>
                        <a:t>Emphasis</a:t>
                      </a:r>
                    </a:p>
                  </a:txBody>
                  <a:tcPr marL="28355" marR="28355" marT="0" marB="0" anchor="ctr">
                    <a:solidFill>
                      <a:srgbClr val="3984A3"/>
                    </a:solidFill>
                  </a:tcPr>
                </a:tc>
                <a:tc>
                  <a:txBody>
                    <a:bodyPr/>
                    <a:lstStyle/>
                    <a:p>
                      <a:pPr>
                        <a:lnSpc>
                          <a:spcPct val="107000"/>
                        </a:lnSpc>
                        <a:spcAft>
                          <a:spcPts val="800"/>
                        </a:spcAft>
                      </a:pPr>
                      <a:r>
                        <a:rPr lang="en-GB" sz="9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Reputation</a:t>
                      </a:r>
                    </a:p>
                  </a:txBody>
                  <a:tcPr marL="28355" marR="28355" marT="0" marB="0" anchor="ctr">
                    <a:solidFill>
                      <a:schemeClr val="bg1">
                        <a:lumMod val="95000"/>
                      </a:schemeClr>
                    </a:solidFill>
                  </a:tcPr>
                </a:tc>
                <a:tc>
                  <a:txBody>
                    <a:bodyPr/>
                    <a:lstStyle/>
                    <a:p>
                      <a:pPr>
                        <a:lnSpc>
                          <a:spcPct val="107000"/>
                        </a:lnSpc>
                        <a:spcAft>
                          <a:spcPts val="800"/>
                        </a:spcAft>
                      </a:pPr>
                      <a:r>
                        <a:rPr lang="en-GB" sz="9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Transactions </a:t>
                      </a:r>
                    </a:p>
                    <a:p>
                      <a:pPr>
                        <a:lnSpc>
                          <a:spcPct val="107000"/>
                        </a:lnSpc>
                        <a:spcAft>
                          <a:spcPts val="800"/>
                        </a:spcAft>
                      </a:pPr>
                      <a:r>
                        <a:rPr lang="en-GB" sz="9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Price </a:t>
                      </a:r>
                    </a:p>
                  </a:txBody>
                  <a:tcPr marL="28355" marR="28355" marT="0" marB="0" anchor="ctr">
                    <a:solidFill>
                      <a:schemeClr val="bg1">
                        <a:lumMod val="95000"/>
                      </a:schemeClr>
                    </a:solidFill>
                  </a:tcPr>
                </a:tc>
                <a:tc>
                  <a:txBody>
                    <a:bodyPr/>
                    <a:lstStyle/>
                    <a:p>
                      <a:pPr>
                        <a:lnSpc>
                          <a:spcPct val="107000"/>
                        </a:lnSpc>
                        <a:spcAft>
                          <a:spcPts val="800"/>
                        </a:spcAft>
                      </a:pPr>
                      <a:r>
                        <a:rPr lang="en-GB" sz="9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Transactional but engaging</a:t>
                      </a:r>
                    </a:p>
                  </a:txBody>
                  <a:tcPr marL="28355" marR="28355" marT="0" marB="0" anchor="ctr">
                    <a:solidFill>
                      <a:schemeClr val="bg1">
                        <a:lumMod val="95000"/>
                      </a:schemeClr>
                    </a:solidFill>
                  </a:tcPr>
                </a:tc>
                <a:tc>
                  <a:txBody>
                    <a:bodyPr/>
                    <a:lstStyle/>
                    <a:p>
                      <a:pPr>
                        <a:lnSpc>
                          <a:spcPct val="107000"/>
                        </a:lnSpc>
                        <a:spcAft>
                          <a:spcPts val="800"/>
                        </a:spcAft>
                      </a:pPr>
                      <a:r>
                        <a:rPr lang="en-GB" sz="9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Mutual </a:t>
                      </a:r>
                    </a:p>
                  </a:txBody>
                  <a:tcPr marL="28355" marR="28355" marT="0" marB="0" anchor="ctr">
                    <a:solidFill>
                      <a:schemeClr val="bg1">
                        <a:lumMod val="95000"/>
                      </a:schemeClr>
                    </a:solidFill>
                  </a:tcPr>
                </a:tc>
                <a:tc>
                  <a:txBody>
                    <a:bodyPr/>
                    <a:lstStyle/>
                    <a:p>
                      <a:pPr>
                        <a:lnSpc>
                          <a:spcPct val="107000"/>
                        </a:lnSpc>
                        <a:spcAft>
                          <a:spcPts val="800"/>
                        </a:spcAft>
                      </a:pPr>
                      <a:r>
                        <a:rPr lang="en-GB" sz="9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Open / Strategically driven </a:t>
                      </a:r>
                    </a:p>
                  </a:txBody>
                  <a:tcPr marL="28355" marR="28355" marT="0" marB="0" anchor="ctr">
                    <a:solidFill>
                      <a:schemeClr val="bg1">
                        <a:lumMod val="95000"/>
                      </a:schemeClr>
                    </a:solidFill>
                  </a:tcPr>
                </a:tc>
                <a:extLst>
                  <a:ext uri="{0D108BD9-81ED-4DB2-BD59-A6C34878D82A}">
                    <a16:rowId xmlns:a16="http://schemas.microsoft.com/office/drawing/2014/main" val="4057627866"/>
                  </a:ext>
                </a:extLst>
              </a:tr>
              <a:tr h="218596">
                <a:tc>
                  <a:txBody>
                    <a:bodyPr/>
                    <a:lstStyle/>
                    <a:p>
                      <a:pPr algn="l">
                        <a:lnSpc>
                          <a:spcPct val="107000"/>
                        </a:lnSpc>
                        <a:spcAft>
                          <a:spcPts val="800"/>
                        </a:spcAft>
                      </a:pPr>
                      <a:r>
                        <a:rPr lang="en-GB" sz="1000" dirty="0">
                          <a:effectLst/>
                          <a:latin typeface="Poppins" panose="00000500000000000000" pitchFamily="2" charset="0"/>
                          <a:ea typeface="Lato Light" panose="020F0502020204030203" pitchFamily="34" charset="0"/>
                          <a:cs typeface="Poppins" panose="00000500000000000000" pitchFamily="2" charset="0"/>
                        </a:rPr>
                        <a:t>Supplier Status</a:t>
                      </a:r>
                    </a:p>
                  </a:txBody>
                  <a:tcPr marL="28355" marR="28355" marT="0" marB="0" anchor="ctr">
                    <a:solidFill>
                      <a:srgbClr val="3984A3"/>
                    </a:solidFill>
                  </a:tcPr>
                </a:tc>
                <a:tc>
                  <a:txBody>
                    <a:bodyPr/>
                    <a:lstStyle/>
                    <a:p>
                      <a:pPr>
                        <a:lnSpc>
                          <a:spcPct val="107000"/>
                        </a:lnSpc>
                        <a:spcAft>
                          <a:spcPts val="800"/>
                        </a:spcAft>
                      </a:pPr>
                      <a:r>
                        <a:rPr lang="en-GB" sz="9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Several suppliers </a:t>
                      </a:r>
                    </a:p>
                  </a:txBody>
                  <a:tcPr marL="28355" marR="28355" marT="0" marB="0" anchor="ctr">
                    <a:solidFill>
                      <a:schemeClr val="bg1">
                        <a:lumMod val="95000"/>
                      </a:schemeClr>
                    </a:solidFill>
                  </a:tcPr>
                </a:tc>
                <a:tc>
                  <a:txBody>
                    <a:bodyPr/>
                    <a:lstStyle/>
                    <a:p>
                      <a:pPr>
                        <a:lnSpc>
                          <a:spcPct val="107000"/>
                        </a:lnSpc>
                        <a:spcAft>
                          <a:spcPts val="800"/>
                        </a:spcAft>
                      </a:pPr>
                      <a:r>
                        <a:rPr lang="en-GB" sz="9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From 1 to many </a:t>
                      </a:r>
                    </a:p>
                  </a:txBody>
                  <a:tcPr marL="28355" marR="28355" marT="0" marB="0" anchor="ctr">
                    <a:solidFill>
                      <a:schemeClr val="bg1">
                        <a:lumMod val="95000"/>
                      </a:schemeClr>
                    </a:solidFill>
                  </a:tcPr>
                </a:tc>
                <a:tc>
                  <a:txBody>
                    <a:bodyPr/>
                    <a:lstStyle/>
                    <a:p>
                      <a:pPr>
                        <a:lnSpc>
                          <a:spcPct val="107000"/>
                        </a:lnSpc>
                        <a:spcAft>
                          <a:spcPts val="800"/>
                        </a:spcAft>
                      </a:pPr>
                      <a:r>
                        <a:rPr lang="en-GB" sz="90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Preferred</a:t>
                      </a:r>
                    </a:p>
                  </a:txBody>
                  <a:tcPr marL="28355" marR="28355" marT="0" marB="0" anchor="ctr">
                    <a:solidFill>
                      <a:schemeClr val="bg1">
                        <a:lumMod val="95000"/>
                      </a:schemeClr>
                    </a:solidFill>
                  </a:tcPr>
                </a:tc>
                <a:tc>
                  <a:txBody>
                    <a:bodyPr/>
                    <a:lstStyle/>
                    <a:p>
                      <a:pPr>
                        <a:lnSpc>
                          <a:spcPct val="107000"/>
                        </a:lnSpc>
                        <a:spcAft>
                          <a:spcPts val="800"/>
                        </a:spcAft>
                      </a:pPr>
                      <a:r>
                        <a:rPr lang="en-GB" sz="90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Leading or sole supplier</a:t>
                      </a:r>
                    </a:p>
                  </a:txBody>
                  <a:tcPr marL="28355" marR="28355" marT="0" marB="0" anchor="ctr">
                    <a:solidFill>
                      <a:schemeClr val="bg1">
                        <a:lumMod val="95000"/>
                      </a:schemeClr>
                    </a:solidFill>
                  </a:tcPr>
                </a:tc>
                <a:tc>
                  <a:txBody>
                    <a:bodyPr/>
                    <a:lstStyle/>
                    <a:p>
                      <a:pPr>
                        <a:lnSpc>
                          <a:spcPct val="107000"/>
                        </a:lnSpc>
                        <a:spcAft>
                          <a:spcPts val="800"/>
                        </a:spcAft>
                      </a:pPr>
                      <a:r>
                        <a:rPr lang="en-GB" sz="90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Leading or primary </a:t>
                      </a:r>
                    </a:p>
                  </a:txBody>
                  <a:tcPr marL="28355" marR="28355" marT="0" marB="0" anchor="ctr">
                    <a:solidFill>
                      <a:schemeClr val="bg1">
                        <a:lumMod val="95000"/>
                      </a:schemeClr>
                    </a:solidFill>
                  </a:tcPr>
                </a:tc>
                <a:extLst>
                  <a:ext uri="{0D108BD9-81ED-4DB2-BD59-A6C34878D82A}">
                    <a16:rowId xmlns:a16="http://schemas.microsoft.com/office/drawing/2014/main" val="875480542"/>
                  </a:ext>
                </a:extLst>
              </a:tr>
              <a:tr h="218596">
                <a:tc>
                  <a:txBody>
                    <a:bodyPr/>
                    <a:lstStyle/>
                    <a:p>
                      <a:pPr algn="l">
                        <a:lnSpc>
                          <a:spcPct val="107000"/>
                        </a:lnSpc>
                        <a:spcAft>
                          <a:spcPts val="800"/>
                        </a:spcAft>
                      </a:pPr>
                      <a:r>
                        <a:rPr lang="en-GB" sz="1000" dirty="0">
                          <a:effectLst/>
                          <a:latin typeface="Poppins" panose="00000500000000000000" pitchFamily="2" charset="0"/>
                          <a:ea typeface="Lato Light" panose="020F0502020204030203" pitchFamily="34" charset="0"/>
                          <a:cs typeface="Poppins" panose="00000500000000000000" pitchFamily="2" charset="0"/>
                        </a:rPr>
                        <a:t>Ease of passage</a:t>
                      </a:r>
                    </a:p>
                  </a:txBody>
                  <a:tcPr marL="28355" marR="28355" marT="0" marB="0" anchor="ctr">
                    <a:solidFill>
                      <a:srgbClr val="3984A3"/>
                    </a:solidFill>
                  </a:tcPr>
                </a:tc>
                <a:tc>
                  <a:txBody>
                    <a:bodyPr/>
                    <a:lstStyle/>
                    <a:p>
                      <a:pPr>
                        <a:lnSpc>
                          <a:spcPct val="107000"/>
                        </a:lnSpc>
                        <a:spcAft>
                          <a:spcPts val="800"/>
                        </a:spcAft>
                      </a:pPr>
                      <a:r>
                        <a:rPr lang="en-GB" sz="9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Easy </a:t>
                      </a:r>
                    </a:p>
                  </a:txBody>
                  <a:tcPr marL="28355" marR="28355" marT="0" marB="0" anchor="ctr">
                    <a:solidFill>
                      <a:schemeClr val="bg1">
                        <a:lumMod val="95000"/>
                      </a:schemeClr>
                    </a:solidFill>
                  </a:tcPr>
                </a:tc>
                <a:tc>
                  <a:txBody>
                    <a:bodyPr/>
                    <a:lstStyle/>
                    <a:p>
                      <a:pPr>
                        <a:lnSpc>
                          <a:spcPct val="107000"/>
                        </a:lnSpc>
                        <a:spcAft>
                          <a:spcPts val="800"/>
                        </a:spcAft>
                      </a:pPr>
                      <a:r>
                        <a:rPr lang="en-GB" sz="9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Easy </a:t>
                      </a:r>
                    </a:p>
                  </a:txBody>
                  <a:tcPr marL="28355" marR="28355" marT="0" marB="0" anchor="ctr">
                    <a:solidFill>
                      <a:schemeClr val="bg1">
                        <a:lumMod val="95000"/>
                      </a:schemeClr>
                    </a:solidFill>
                  </a:tcPr>
                </a:tc>
                <a:tc>
                  <a:txBody>
                    <a:bodyPr/>
                    <a:lstStyle/>
                    <a:p>
                      <a:pPr>
                        <a:lnSpc>
                          <a:spcPct val="107000"/>
                        </a:lnSpc>
                        <a:spcAft>
                          <a:spcPts val="800"/>
                        </a:spcAft>
                      </a:pPr>
                      <a:r>
                        <a:rPr lang="en-GB" sz="90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Difficulty level slight </a:t>
                      </a:r>
                    </a:p>
                  </a:txBody>
                  <a:tcPr marL="28355" marR="28355" marT="0" marB="0" anchor="ctr">
                    <a:solidFill>
                      <a:schemeClr val="bg1">
                        <a:lumMod val="95000"/>
                      </a:schemeClr>
                    </a:solidFill>
                  </a:tcPr>
                </a:tc>
                <a:tc>
                  <a:txBody>
                    <a:bodyPr/>
                    <a:lstStyle/>
                    <a:p>
                      <a:pPr>
                        <a:lnSpc>
                          <a:spcPct val="107000"/>
                        </a:lnSpc>
                        <a:spcAft>
                          <a:spcPts val="800"/>
                        </a:spcAft>
                      </a:pPr>
                      <a:r>
                        <a:rPr lang="en-GB" sz="90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Difficult</a:t>
                      </a:r>
                    </a:p>
                  </a:txBody>
                  <a:tcPr marL="28355" marR="28355" marT="0" marB="0" anchor="ctr">
                    <a:solidFill>
                      <a:schemeClr val="bg1">
                        <a:lumMod val="95000"/>
                      </a:schemeClr>
                    </a:solidFill>
                  </a:tcPr>
                </a:tc>
                <a:tc>
                  <a:txBody>
                    <a:bodyPr/>
                    <a:lstStyle/>
                    <a:p>
                      <a:pPr>
                        <a:lnSpc>
                          <a:spcPct val="107000"/>
                        </a:lnSpc>
                        <a:spcAft>
                          <a:spcPts val="800"/>
                        </a:spcAft>
                      </a:pPr>
                      <a:r>
                        <a:rPr lang="en-GB" sz="90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Exit barriers and contracts </a:t>
                      </a:r>
                    </a:p>
                  </a:txBody>
                  <a:tcPr marL="28355" marR="28355" marT="0" marB="0" anchor="ctr">
                    <a:solidFill>
                      <a:schemeClr val="bg1">
                        <a:lumMod val="95000"/>
                      </a:schemeClr>
                    </a:solidFill>
                  </a:tcPr>
                </a:tc>
                <a:extLst>
                  <a:ext uri="{0D108BD9-81ED-4DB2-BD59-A6C34878D82A}">
                    <a16:rowId xmlns:a16="http://schemas.microsoft.com/office/drawing/2014/main" val="91726220"/>
                  </a:ext>
                </a:extLst>
              </a:tr>
              <a:tr h="292766">
                <a:tc>
                  <a:txBody>
                    <a:bodyPr/>
                    <a:lstStyle/>
                    <a:p>
                      <a:pPr algn="l">
                        <a:lnSpc>
                          <a:spcPct val="107000"/>
                        </a:lnSpc>
                        <a:spcAft>
                          <a:spcPts val="800"/>
                        </a:spcAft>
                      </a:pPr>
                      <a:r>
                        <a:rPr lang="en-GB" sz="1000" dirty="0">
                          <a:effectLst/>
                          <a:latin typeface="Poppins" panose="00000500000000000000" pitchFamily="2" charset="0"/>
                          <a:ea typeface="Lato Light" panose="020F0502020204030203" pitchFamily="34" charset="0"/>
                          <a:cs typeface="Poppins" panose="00000500000000000000" pitchFamily="2" charset="0"/>
                        </a:rPr>
                        <a:t>Information exchange</a:t>
                      </a:r>
                    </a:p>
                  </a:txBody>
                  <a:tcPr marL="28355" marR="28355" marT="0" marB="0" anchor="ctr">
                    <a:solidFill>
                      <a:srgbClr val="3984A3"/>
                    </a:solidFill>
                  </a:tcPr>
                </a:tc>
                <a:tc>
                  <a:txBody>
                    <a:bodyPr/>
                    <a:lstStyle/>
                    <a:p>
                      <a:pPr>
                        <a:lnSpc>
                          <a:spcPct val="107000"/>
                        </a:lnSpc>
                        <a:spcAft>
                          <a:spcPts val="800"/>
                        </a:spcAft>
                      </a:pPr>
                      <a:r>
                        <a:rPr lang="en-GB" sz="9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Engaging but careful</a:t>
                      </a:r>
                    </a:p>
                  </a:txBody>
                  <a:tcPr marL="28355" marR="28355" marT="0" marB="0" anchor="ctr">
                    <a:solidFill>
                      <a:schemeClr val="bg1">
                        <a:lumMod val="95000"/>
                      </a:schemeClr>
                    </a:solidFill>
                  </a:tcPr>
                </a:tc>
                <a:tc>
                  <a:txBody>
                    <a:bodyPr/>
                    <a:lstStyle/>
                    <a:p>
                      <a:pPr>
                        <a:lnSpc>
                          <a:spcPct val="107000"/>
                        </a:lnSpc>
                        <a:spcAft>
                          <a:spcPts val="800"/>
                        </a:spcAft>
                      </a:pPr>
                      <a:r>
                        <a:rPr lang="en-GB" sz="9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Transaction based </a:t>
                      </a:r>
                    </a:p>
                  </a:txBody>
                  <a:tcPr marL="28355" marR="28355" marT="0" marB="0" anchor="ctr">
                    <a:solidFill>
                      <a:schemeClr val="bg1">
                        <a:lumMod val="95000"/>
                      </a:schemeClr>
                    </a:solidFill>
                  </a:tcPr>
                </a:tc>
                <a:tc>
                  <a:txBody>
                    <a:bodyPr/>
                    <a:lstStyle/>
                    <a:p>
                      <a:pPr>
                        <a:lnSpc>
                          <a:spcPct val="107000"/>
                        </a:lnSpc>
                        <a:spcAft>
                          <a:spcPts val="800"/>
                        </a:spcAft>
                      </a:pPr>
                      <a:r>
                        <a:rPr lang="en-GB" sz="90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Limited</a:t>
                      </a:r>
                    </a:p>
                  </a:txBody>
                  <a:tcPr marL="28355" marR="28355" marT="0" marB="0" anchor="ctr">
                    <a:solidFill>
                      <a:schemeClr val="bg1">
                        <a:lumMod val="95000"/>
                      </a:schemeClr>
                    </a:solidFill>
                  </a:tcPr>
                </a:tc>
                <a:tc>
                  <a:txBody>
                    <a:bodyPr/>
                    <a:lstStyle/>
                    <a:p>
                      <a:pPr>
                        <a:lnSpc>
                          <a:spcPct val="107000"/>
                        </a:lnSpc>
                        <a:spcAft>
                          <a:spcPts val="800"/>
                        </a:spcAft>
                      </a:pPr>
                      <a:r>
                        <a:rPr lang="en-GB" sz="90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Volume driven </a:t>
                      </a:r>
                    </a:p>
                    <a:p>
                      <a:pPr>
                        <a:lnSpc>
                          <a:spcPct val="107000"/>
                        </a:lnSpc>
                        <a:spcAft>
                          <a:spcPts val="800"/>
                        </a:spcAft>
                      </a:pPr>
                      <a:r>
                        <a:rPr lang="en-GB" sz="90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Sensitive sharing</a:t>
                      </a:r>
                    </a:p>
                  </a:txBody>
                  <a:tcPr marL="28355" marR="28355" marT="0" marB="0" anchor="ctr">
                    <a:solidFill>
                      <a:schemeClr val="bg1">
                        <a:lumMod val="95000"/>
                      </a:schemeClr>
                    </a:solidFill>
                  </a:tcPr>
                </a:tc>
                <a:tc>
                  <a:txBody>
                    <a:bodyPr/>
                    <a:lstStyle/>
                    <a:p>
                      <a:pPr>
                        <a:lnSpc>
                          <a:spcPct val="107000"/>
                        </a:lnSpc>
                        <a:spcAft>
                          <a:spcPts val="800"/>
                        </a:spcAft>
                      </a:pPr>
                      <a:r>
                        <a:rPr lang="en-GB" sz="90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Open and engaging on all areas</a:t>
                      </a:r>
                    </a:p>
                  </a:txBody>
                  <a:tcPr marL="28355" marR="28355" marT="0" marB="0" anchor="ctr">
                    <a:solidFill>
                      <a:schemeClr val="bg1">
                        <a:lumMod val="95000"/>
                      </a:schemeClr>
                    </a:solidFill>
                  </a:tcPr>
                </a:tc>
                <a:extLst>
                  <a:ext uri="{0D108BD9-81ED-4DB2-BD59-A6C34878D82A}">
                    <a16:rowId xmlns:a16="http://schemas.microsoft.com/office/drawing/2014/main" val="4221050203"/>
                  </a:ext>
                </a:extLst>
              </a:tr>
              <a:tr h="641295">
                <a:tc>
                  <a:txBody>
                    <a:bodyPr/>
                    <a:lstStyle/>
                    <a:p>
                      <a:pPr algn="l">
                        <a:lnSpc>
                          <a:spcPct val="107000"/>
                        </a:lnSpc>
                        <a:spcAft>
                          <a:spcPts val="800"/>
                        </a:spcAft>
                      </a:pPr>
                      <a:r>
                        <a:rPr lang="en-GB" sz="1000" dirty="0">
                          <a:effectLst/>
                          <a:latin typeface="Poppins" panose="00000500000000000000" pitchFamily="2" charset="0"/>
                          <a:ea typeface="Lato Light" panose="020F0502020204030203" pitchFamily="34" charset="0"/>
                          <a:cs typeface="Poppins" panose="00000500000000000000" pitchFamily="2" charset="0"/>
                        </a:rPr>
                        <a:t>Contact</a:t>
                      </a:r>
                    </a:p>
                  </a:txBody>
                  <a:tcPr marL="28355" marR="28355" marT="0" marB="0" anchor="ctr">
                    <a:solidFill>
                      <a:srgbClr val="3984A3"/>
                    </a:solidFill>
                  </a:tcPr>
                </a:tc>
                <a:tc>
                  <a:txBody>
                    <a:bodyPr/>
                    <a:lstStyle/>
                    <a:p>
                      <a:pPr>
                        <a:lnSpc>
                          <a:spcPct val="107000"/>
                        </a:lnSpc>
                        <a:spcAft>
                          <a:spcPts val="800"/>
                        </a:spcAft>
                      </a:pPr>
                      <a:endParaRPr lang="en-GB" sz="9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endParaRPr>
                    </a:p>
                    <a:p>
                      <a:pPr>
                        <a:lnSpc>
                          <a:spcPct val="107000"/>
                        </a:lnSpc>
                        <a:spcAft>
                          <a:spcPts val="800"/>
                        </a:spcAft>
                      </a:pPr>
                      <a:r>
                        <a:rPr lang="en-GB" sz="9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Proprietor</a:t>
                      </a:r>
                    </a:p>
                  </a:txBody>
                  <a:tcPr marL="28355" marR="28355" marT="0" marB="0" anchor="ctr">
                    <a:solidFill>
                      <a:schemeClr val="bg1">
                        <a:lumMod val="95000"/>
                      </a:schemeClr>
                    </a:solidFill>
                  </a:tcPr>
                </a:tc>
                <a:tc>
                  <a:txBody>
                    <a:bodyPr/>
                    <a:lstStyle/>
                    <a:p>
                      <a:pPr>
                        <a:lnSpc>
                          <a:spcPct val="107000"/>
                        </a:lnSpc>
                        <a:spcAft>
                          <a:spcPts val="800"/>
                        </a:spcAft>
                      </a:pPr>
                      <a:endParaRPr lang="en-GB" sz="9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endParaRPr>
                    </a:p>
                    <a:p>
                      <a:pPr>
                        <a:lnSpc>
                          <a:spcPct val="107000"/>
                        </a:lnSpc>
                        <a:spcAft>
                          <a:spcPts val="800"/>
                        </a:spcAft>
                      </a:pPr>
                      <a:r>
                        <a:rPr lang="en-GB" sz="9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Buyer </a:t>
                      </a:r>
                    </a:p>
                  </a:txBody>
                  <a:tcPr marL="28355" marR="28355" marT="0" marB="0" anchor="ctr">
                    <a:solidFill>
                      <a:schemeClr val="bg1">
                        <a:lumMod val="95000"/>
                      </a:schemeClr>
                    </a:solidFill>
                  </a:tcPr>
                </a:tc>
                <a:tc>
                  <a:txBody>
                    <a:bodyPr/>
                    <a:lstStyle/>
                    <a:p>
                      <a:pPr>
                        <a:lnSpc>
                          <a:spcPct val="107000"/>
                        </a:lnSpc>
                        <a:spcAft>
                          <a:spcPts val="800"/>
                        </a:spcAft>
                      </a:pPr>
                      <a:r>
                        <a:rPr lang="en-GB" sz="9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KAM</a:t>
                      </a:r>
                    </a:p>
                    <a:p>
                      <a:pPr>
                        <a:lnSpc>
                          <a:spcPct val="107000"/>
                        </a:lnSpc>
                        <a:spcAft>
                          <a:spcPts val="800"/>
                        </a:spcAft>
                      </a:pPr>
                      <a:r>
                        <a:rPr lang="en-GB" sz="9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Buyer</a:t>
                      </a:r>
                    </a:p>
                    <a:p>
                      <a:pPr>
                        <a:lnSpc>
                          <a:spcPct val="107000"/>
                        </a:lnSpc>
                        <a:spcAft>
                          <a:spcPts val="800"/>
                        </a:spcAft>
                      </a:pPr>
                      <a:r>
                        <a:rPr lang="en-GB" sz="9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Logistics</a:t>
                      </a:r>
                    </a:p>
                    <a:p>
                      <a:pPr>
                        <a:lnSpc>
                          <a:spcPct val="107000"/>
                        </a:lnSpc>
                        <a:spcAft>
                          <a:spcPts val="800"/>
                        </a:spcAft>
                      </a:pPr>
                      <a:r>
                        <a:rPr lang="en-GB" sz="9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Order processing</a:t>
                      </a:r>
                    </a:p>
                  </a:txBody>
                  <a:tcPr marL="28355" marR="28355" marT="0" marB="0" anchor="ctr">
                    <a:solidFill>
                      <a:schemeClr val="bg1">
                        <a:lumMod val="95000"/>
                      </a:schemeClr>
                    </a:solidFill>
                  </a:tcPr>
                </a:tc>
                <a:tc>
                  <a:txBody>
                    <a:bodyPr/>
                    <a:lstStyle/>
                    <a:p>
                      <a:pPr algn="l">
                        <a:lnSpc>
                          <a:spcPct val="107000"/>
                        </a:lnSpc>
                        <a:spcAft>
                          <a:spcPts val="800"/>
                        </a:spcAft>
                      </a:pPr>
                      <a:r>
                        <a:rPr lang="en-GB" sz="9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Engaging within all functions </a:t>
                      </a:r>
                    </a:p>
                  </a:txBody>
                  <a:tcPr marL="28355" marR="28355" marT="0" marB="0" anchor="ctr">
                    <a:solidFill>
                      <a:schemeClr val="bg1">
                        <a:lumMod val="95000"/>
                      </a:schemeClr>
                    </a:solidFill>
                  </a:tcPr>
                </a:tc>
                <a:tc>
                  <a:txBody>
                    <a:bodyPr/>
                    <a:lstStyle/>
                    <a:p>
                      <a:pPr>
                        <a:lnSpc>
                          <a:spcPct val="107000"/>
                        </a:lnSpc>
                        <a:spcAft>
                          <a:spcPts val="800"/>
                        </a:spcAft>
                      </a:pPr>
                      <a:r>
                        <a:rPr lang="en-GB" sz="9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Engaging and intimate access organisations </a:t>
                      </a:r>
                    </a:p>
                  </a:txBody>
                  <a:tcPr marL="28355" marR="28355" marT="0" marB="0" anchor="ctr">
                    <a:solidFill>
                      <a:schemeClr val="bg1">
                        <a:lumMod val="95000"/>
                      </a:schemeClr>
                    </a:solidFill>
                  </a:tcPr>
                </a:tc>
                <a:extLst>
                  <a:ext uri="{0D108BD9-81ED-4DB2-BD59-A6C34878D82A}">
                    <a16:rowId xmlns:a16="http://schemas.microsoft.com/office/drawing/2014/main" val="1902093574"/>
                  </a:ext>
                </a:extLst>
              </a:tr>
              <a:tr h="292766">
                <a:tc>
                  <a:txBody>
                    <a:bodyPr/>
                    <a:lstStyle/>
                    <a:p>
                      <a:pPr algn="l">
                        <a:lnSpc>
                          <a:spcPct val="107000"/>
                        </a:lnSpc>
                        <a:spcAft>
                          <a:spcPts val="800"/>
                        </a:spcAft>
                      </a:pPr>
                      <a:r>
                        <a:rPr lang="en-GB" sz="1000" dirty="0">
                          <a:effectLst/>
                          <a:latin typeface="Poppins" panose="00000500000000000000" pitchFamily="2" charset="0"/>
                          <a:ea typeface="Lato Light" panose="020F0502020204030203" pitchFamily="34" charset="0"/>
                          <a:cs typeface="Poppins" panose="00000500000000000000" pitchFamily="2" charset="0"/>
                        </a:rPr>
                        <a:t>Access to account </a:t>
                      </a:r>
                    </a:p>
                  </a:txBody>
                  <a:tcPr marL="28355" marR="28355" marT="0" marB="0" anchor="ctr">
                    <a:solidFill>
                      <a:srgbClr val="3984A3"/>
                    </a:solidFill>
                  </a:tcPr>
                </a:tc>
                <a:tc>
                  <a:txBody>
                    <a:bodyPr/>
                    <a:lstStyle/>
                    <a:p>
                      <a:pPr>
                        <a:lnSpc>
                          <a:spcPct val="107000"/>
                        </a:lnSpc>
                        <a:spcAft>
                          <a:spcPts val="800"/>
                        </a:spcAft>
                      </a:pPr>
                      <a:r>
                        <a:rPr lang="en-GB" sz="90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On request </a:t>
                      </a:r>
                    </a:p>
                  </a:txBody>
                  <a:tcPr marL="28355" marR="28355" marT="0" marB="0" anchor="ctr">
                    <a:solidFill>
                      <a:schemeClr val="bg1">
                        <a:lumMod val="95000"/>
                      </a:schemeClr>
                    </a:solidFill>
                  </a:tcPr>
                </a:tc>
                <a:tc>
                  <a:txBody>
                    <a:bodyPr/>
                    <a:lstStyle/>
                    <a:p>
                      <a:pPr>
                        <a:lnSpc>
                          <a:spcPct val="107000"/>
                        </a:lnSpc>
                        <a:spcAft>
                          <a:spcPts val="800"/>
                        </a:spcAft>
                      </a:pPr>
                      <a:r>
                        <a:rPr lang="en-GB" sz="90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Basic</a:t>
                      </a:r>
                    </a:p>
                  </a:txBody>
                  <a:tcPr marL="28355" marR="28355" marT="0" marB="0" anchor="ctr">
                    <a:solidFill>
                      <a:schemeClr val="bg1">
                        <a:lumMod val="95000"/>
                      </a:schemeClr>
                    </a:solidFill>
                  </a:tcPr>
                </a:tc>
                <a:tc>
                  <a:txBody>
                    <a:bodyPr/>
                    <a:lstStyle/>
                    <a:p>
                      <a:pPr>
                        <a:lnSpc>
                          <a:spcPct val="107000"/>
                        </a:lnSpc>
                        <a:spcAft>
                          <a:spcPts val="800"/>
                        </a:spcAft>
                      </a:pPr>
                      <a:r>
                        <a:rPr lang="en-GB" sz="9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Delivers above basic</a:t>
                      </a:r>
                    </a:p>
                  </a:txBody>
                  <a:tcPr marL="28355" marR="28355" marT="0" marB="0" anchor="ctr">
                    <a:solidFill>
                      <a:schemeClr val="bg1">
                        <a:lumMod val="95000"/>
                      </a:schemeClr>
                    </a:solidFill>
                  </a:tcPr>
                </a:tc>
                <a:tc>
                  <a:txBody>
                    <a:bodyPr/>
                    <a:lstStyle/>
                    <a:p>
                      <a:pPr>
                        <a:lnSpc>
                          <a:spcPct val="107000"/>
                        </a:lnSpc>
                        <a:spcAft>
                          <a:spcPts val="800"/>
                        </a:spcAft>
                      </a:pPr>
                      <a:r>
                        <a:rPr lang="en-GB" sz="9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Intermittent </a:t>
                      </a:r>
                    </a:p>
                  </a:txBody>
                  <a:tcPr marL="28355" marR="28355" marT="0" marB="0" anchor="ctr">
                    <a:solidFill>
                      <a:schemeClr val="bg1">
                        <a:lumMod val="95000"/>
                      </a:schemeClr>
                    </a:solidFill>
                  </a:tcPr>
                </a:tc>
                <a:tc>
                  <a:txBody>
                    <a:bodyPr/>
                    <a:lstStyle/>
                    <a:p>
                      <a:pPr>
                        <a:lnSpc>
                          <a:spcPct val="107000"/>
                        </a:lnSpc>
                        <a:spcAft>
                          <a:spcPts val="800"/>
                        </a:spcAft>
                      </a:pPr>
                      <a:r>
                        <a:rPr lang="en-GB" sz="90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Engaged and scheduled </a:t>
                      </a:r>
                    </a:p>
                  </a:txBody>
                  <a:tcPr marL="28355" marR="28355" marT="0" marB="0" anchor="ctr">
                    <a:solidFill>
                      <a:schemeClr val="bg1">
                        <a:lumMod val="95000"/>
                      </a:schemeClr>
                    </a:solidFill>
                  </a:tcPr>
                </a:tc>
                <a:extLst>
                  <a:ext uri="{0D108BD9-81ED-4DB2-BD59-A6C34878D82A}">
                    <a16:rowId xmlns:a16="http://schemas.microsoft.com/office/drawing/2014/main" val="3124620479"/>
                  </a:ext>
                </a:extLst>
              </a:tr>
              <a:tr h="441104">
                <a:tc>
                  <a:txBody>
                    <a:bodyPr/>
                    <a:lstStyle/>
                    <a:p>
                      <a:pPr algn="l">
                        <a:lnSpc>
                          <a:spcPct val="107000"/>
                        </a:lnSpc>
                        <a:spcAft>
                          <a:spcPts val="800"/>
                        </a:spcAft>
                      </a:pPr>
                      <a:r>
                        <a:rPr lang="en-GB" sz="1000" dirty="0">
                          <a:effectLst/>
                          <a:latin typeface="Poppins" panose="00000500000000000000" pitchFamily="2" charset="0"/>
                          <a:ea typeface="Lato Light" panose="020F0502020204030203" pitchFamily="34" charset="0"/>
                          <a:cs typeface="Poppins" panose="00000500000000000000" pitchFamily="2" charset="0"/>
                        </a:rPr>
                        <a:t>Organization &amp; Process</a:t>
                      </a:r>
                    </a:p>
                  </a:txBody>
                  <a:tcPr marL="28355" marR="28355" marT="0" marB="0" anchor="ctr">
                    <a:solidFill>
                      <a:srgbClr val="3984A3"/>
                    </a:solidFill>
                  </a:tcPr>
                </a:tc>
                <a:tc>
                  <a:txBody>
                    <a:bodyPr/>
                    <a:lstStyle/>
                    <a:p>
                      <a:pPr>
                        <a:lnSpc>
                          <a:spcPct val="107000"/>
                        </a:lnSpc>
                        <a:spcAft>
                          <a:spcPts val="800"/>
                        </a:spcAft>
                      </a:pPr>
                      <a:r>
                        <a:rPr lang="en-GB" sz="9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Basic</a:t>
                      </a:r>
                    </a:p>
                  </a:txBody>
                  <a:tcPr marL="28355" marR="28355" marT="0" marB="0" anchor="ctr">
                    <a:solidFill>
                      <a:schemeClr val="bg1">
                        <a:lumMod val="95000"/>
                      </a:schemeClr>
                    </a:solidFill>
                  </a:tcPr>
                </a:tc>
                <a:tc>
                  <a:txBody>
                    <a:bodyPr/>
                    <a:lstStyle/>
                    <a:p>
                      <a:pPr>
                        <a:lnSpc>
                          <a:spcPct val="107000"/>
                        </a:lnSpc>
                        <a:spcAft>
                          <a:spcPts val="800"/>
                        </a:spcAft>
                      </a:pPr>
                      <a:r>
                        <a:rPr lang="en-GB" sz="9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Basic with few more features</a:t>
                      </a:r>
                    </a:p>
                  </a:txBody>
                  <a:tcPr marL="28355" marR="28355" marT="0" marB="0" anchor="ctr">
                    <a:solidFill>
                      <a:schemeClr val="bg1">
                        <a:lumMod val="95000"/>
                      </a:schemeClr>
                    </a:solidFill>
                  </a:tcPr>
                </a:tc>
                <a:tc>
                  <a:txBody>
                    <a:bodyPr/>
                    <a:lstStyle/>
                    <a:p>
                      <a:pPr>
                        <a:lnSpc>
                          <a:spcPct val="107000"/>
                        </a:lnSpc>
                        <a:spcAft>
                          <a:spcPts val="800"/>
                        </a:spcAft>
                      </a:pPr>
                      <a:r>
                        <a:rPr lang="en-GB" sz="9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Standard </a:t>
                      </a:r>
                    </a:p>
                  </a:txBody>
                  <a:tcPr marL="28355" marR="28355" marT="0" marB="0" anchor="ctr">
                    <a:solidFill>
                      <a:schemeClr val="bg1">
                        <a:lumMod val="95000"/>
                      </a:schemeClr>
                    </a:solidFill>
                  </a:tcPr>
                </a:tc>
                <a:tc>
                  <a:txBody>
                    <a:bodyPr/>
                    <a:lstStyle/>
                    <a:p>
                      <a:pPr>
                        <a:lnSpc>
                          <a:spcPct val="107000"/>
                        </a:lnSpc>
                        <a:spcAft>
                          <a:spcPts val="800"/>
                        </a:spcAft>
                      </a:pPr>
                      <a:r>
                        <a:rPr lang="en-GB" sz="9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Adaptation and streamlining </a:t>
                      </a:r>
                    </a:p>
                  </a:txBody>
                  <a:tcPr marL="28355" marR="28355" marT="0" marB="0" anchor="ctr">
                    <a:solidFill>
                      <a:schemeClr val="bg1">
                        <a:lumMod val="95000"/>
                      </a:schemeClr>
                    </a:solidFill>
                  </a:tcPr>
                </a:tc>
                <a:tc>
                  <a:txBody>
                    <a:bodyPr/>
                    <a:lstStyle/>
                    <a:p>
                      <a:pPr>
                        <a:lnSpc>
                          <a:spcPct val="107000"/>
                        </a:lnSpc>
                        <a:spcAft>
                          <a:spcPts val="800"/>
                        </a:spcAft>
                      </a:pPr>
                      <a:r>
                        <a:rPr lang="en-GB" sz="90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Joint business processes designed </a:t>
                      </a:r>
                    </a:p>
                  </a:txBody>
                  <a:tcPr marL="28355" marR="28355" marT="0" marB="0" anchor="ctr">
                    <a:solidFill>
                      <a:schemeClr val="bg1">
                        <a:lumMod val="95000"/>
                      </a:schemeClr>
                    </a:solidFill>
                  </a:tcPr>
                </a:tc>
                <a:extLst>
                  <a:ext uri="{0D108BD9-81ED-4DB2-BD59-A6C34878D82A}">
                    <a16:rowId xmlns:a16="http://schemas.microsoft.com/office/drawing/2014/main" val="160450802"/>
                  </a:ext>
                </a:extLst>
              </a:tr>
              <a:tr h="441104">
                <a:tc>
                  <a:txBody>
                    <a:bodyPr/>
                    <a:lstStyle/>
                    <a:p>
                      <a:pPr algn="l">
                        <a:lnSpc>
                          <a:spcPct val="107000"/>
                        </a:lnSpc>
                        <a:spcAft>
                          <a:spcPts val="800"/>
                        </a:spcAft>
                      </a:pPr>
                      <a:r>
                        <a:rPr lang="en-GB" sz="1000" dirty="0">
                          <a:effectLst/>
                          <a:latin typeface="Poppins" panose="00000500000000000000" pitchFamily="2" charset="0"/>
                          <a:ea typeface="Lato Light" panose="020F0502020204030203" pitchFamily="34" charset="0"/>
                          <a:cs typeface="Poppins" panose="00000500000000000000" pitchFamily="2" charset="0"/>
                        </a:rPr>
                        <a:t>Cost</a:t>
                      </a:r>
                    </a:p>
                  </a:txBody>
                  <a:tcPr marL="28355" marR="28355" marT="0" marB="0" anchor="ctr">
                    <a:solidFill>
                      <a:srgbClr val="3984A3"/>
                    </a:solidFill>
                  </a:tcPr>
                </a:tc>
                <a:tc>
                  <a:txBody>
                    <a:bodyPr/>
                    <a:lstStyle/>
                    <a:p>
                      <a:pPr>
                        <a:lnSpc>
                          <a:spcPct val="107000"/>
                        </a:lnSpc>
                        <a:spcAft>
                          <a:spcPts val="800"/>
                        </a:spcAft>
                      </a:pPr>
                      <a:r>
                        <a:rPr lang="en-GB" sz="90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Basic and ad hoc investments </a:t>
                      </a:r>
                    </a:p>
                  </a:txBody>
                  <a:tcPr marL="28355" marR="28355" marT="0" marB="0" anchor="ctr">
                    <a:solidFill>
                      <a:schemeClr val="bg1">
                        <a:lumMod val="95000"/>
                      </a:schemeClr>
                    </a:solidFill>
                  </a:tcPr>
                </a:tc>
                <a:tc>
                  <a:txBody>
                    <a:bodyPr/>
                    <a:lstStyle/>
                    <a:p>
                      <a:pPr>
                        <a:lnSpc>
                          <a:spcPct val="107000"/>
                        </a:lnSpc>
                        <a:spcAft>
                          <a:spcPts val="800"/>
                        </a:spcAft>
                      </a:pPr>
                      <a:r>
                        <a:rPr lang="en-GB" sz="90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Basic to limited</a:t>
                      </a:r>
                    </a:p>
                  </a:txBody>
                  <a:tcPr marL="28355" marR="28355" marT="0" marB="0" anchor="ctr">
                    <a:solidFill>
                      <a:schemeClr val="bg1">
                        <a:lumMod val="95000"/>
                      </a:schemeClr>
                    </a:solidFill>
                  </a:tcPr>
                </a:tc>
                <a:tc>
                  <a:txBody>
                    <a:bodyPr/>
                    <a:lstStyle/>
                    <a:p>
                      <a:pPr>
                        <a:lnSpc>
                          <a:spcPct val="107000"/>
                        </a:lnSpc>
                        <a:spcAft>
                          <a:spcPts val="800"/>
                        </a:spcAft>
                      </a:pPr>
                      <a:r>
                        <a:rPr lang="en-GB" sz="9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Increasing costs with overall plans </a:t>
                      </a:r>
                    </a:p>
                  </a:txBody>
                  <a:tcPr marL="28355" marR="28355" marT="0" marB="0" anchor="ctr">
                    <a:solidFill>
                      <a:schemeClr val="bg1">
                        <a:lumMod val="95000"/>
                      </a:schemeClr>
                    </a:solidFill>
                  </a:tcPr>
                </a:tc>
                <a:tc>
                  <a:txBody>
                    <a:bodyPr/>
                    <a:lstStyle/>
                    <a:p>
                      <a:pPr>
                        <a:lnSpc>
                          <a:spcPct val="107000"/>
                        </a:lnSpc>
                        <a:spcAft>
                          <a:spcPts val="800"/>
                        </a:spcAft>
                      </a:pPr>
                      <a:r>
                        <a:rPr lang="en-GB" sz="9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Major investments with fully developed plans </a:t>
                      </a:r>
                    </a:p>
                  </a:txBody>
                  <a:tcPr marL="28355" marR="28355" marT="0" marB="0" anchor="ctr">
                    <a:solidFill>
                      <a:schemeClr val="bg1">
                        <a:lumMod val="95000"/>
                      </a:schemeClr>
                    </a:solidFill>
                  </a:tcPr>
                </a:tc>
                <a:tc>
                  <a:txBody>
                    <a:bodyPr/>
                    <a:lstStyle/>
                    <a:p>
                      <a:pPr>
                        <a:lnSpc>
                          <a:spcPct val="107000"/>
                        </a:lnSpc>
                        <a:spcAft>
                          <a:spcPts val="800"/>
                        </a:spcAft>
                      </a:pPr>
                      <a:r>
                        <a:rPr lang="en-GB" sz="90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Larger investments with strategic intent and visible results </a:t>
                      </a:r>
                    </a:p>
                  </a:txBody>
                  <a:tcPr marL="28355" marR="28355" marT="0" marB="0" anchor="ctr">
                    <a:solidFill>
                      <a:schemeClr val="bg1">
                        <a:lumMod val="95000"/>
                      </a:schemeClr>
                    </a:solidFill>
                  </a:tcPr>
                </a:tc>
                <a:extLst>
                  <a:ext uri="{0D108BD9-81ED-4DB2-BD59-A6C34878D82A}">
                    <a16:rowId xmlns:a16="http://schemas.microsoft.com/office/drawing/2014/main" val="3100675617"/>
                  </a:ext>
                </a:extLst>
              </a:tr>
              <a:tr h="441104">
                <a:tc>
                  <a:txBody>
                    <a:bodyPr/>
                    <a:lstStyle/>
                    <a:p>
                      <a:pPr algn="l">
                        <a:lnSpc>
                          <a:spcPct val="107000"/>
                        </a:lnSpc>
                        <a:spcAft>
                          <a:spcPts val="800"/>
                        </a:spcAft>
                      </a:pPr>
                      <a:r>
                        <a:rPr lang="en-GB" sz="1000" dirty="0">
                          <a:effectLst/>
                          <a:latin typeface="Poppins" panose="00000500000000000000" pitchFamily="2" charset="0"/>
                          <a:ea typeface="Lato Light" panose="020F0502020204030203" pitchFamily="34" charset="0"/>
                          <a:cs typeface="Poppins" panose="00000500000000000000" pitchFamily="2" charset="0"/>
                        </a:rPr>
                        <a:t>Trust</a:t>
                      </a:r>
                    </a:p>
                  </a:txBody>
                  <a:tcPr marL="28355" marR="28355" marT="0" marB="0" anchor="ctr">
                    <a:solidFill>
                      <a:srgbClr val="3984A3"/>
                    </a:solidFill>
                  </a:tcPr>
                </a:tc>
                <a:tc>
                  <a:txBody>
                    <a:bodyPr/>
                    <a:lstStyle/>
                    <a:p>
                      <a:pPr>
                        <a:lnSpc>
                          <a:spcPct val="107000"/>
                        </a:lnSpc>
                        <a:spcAft>
                          <a:spcPts val="800"/>
                        </a:spcAft>
                      </a:pPr>
                      <a:r>
                        <a:rPr lang="en-GB" sz="90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Exploratory</a:t>
                      </a:r>
                    </a:p>
                  </a:txBody>
                  <a:tcPr marL="28355" marR="28355" marT="0" marB="0" anchor="ctr">
                    <a:solidFill>
                      <a:schemeClr val="bg1">
                        <a:lumMod val="95000"/>
                      </a:schemeClr>
                    </a:solidFill>
                  </a:tcPr>
                </a:tc>
                <a:tc>
                  <a:txBody>
                    <a:bodyPr/>
                    <a:lstStyle/>
                    <a:p>
                      <a:pPr>
                        <a:lnSpc>
                          <a:spcPct val="107000"/>
                        </a:lnSpc>
                        <a:spcAft>
                          <a:spcPts val="800"/>
                        </a:spcAft>
                      </a:pPr>
                      <a:r>
                        <a:rPr lang="en-GB" sz="90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Neutral</a:t>
                      </a:r>
                    </a:p>
                  </a:txBody>
                  <a:tcPr marL="28355" marR="28355" marT="0" marB="0" anchor="ctr">
                    <a:solidFill>
                      <a:schemeClr val="bg1">
                        <a:lumMod val="95000"/>
                      </a:schemeClr>
                    </a:solidFill>
                  </a:tcPr>
                </a:tc>
                <a:tc>
                  <a:txBody>
                    <a:bodyPr/>
                    <a:lstStyle/>
                    <a:p>
                      <a:pPr>
                        <a:lnSpc>
                          <a:spcPct val="107000"/>
                        </a:lnSpc>
                        <a:spcAft>
                          <a:spcPts val="800"/>
                        </a:spcAft>
                      </a:pPr>
                      <a:r>
                        <a:rPr lang="en-GB" sz="90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Basic and increasing relationship</a:t>
                      </a:r>
                    </a:p>
                  </a:txBody>
                  <a:tcPr marL="28355" marR="28355" marT="0" marB="0" anchor="ctr">
                    <a:solidFill>
                      <a:schemeClr val="bg1">
                        <a:lumMod val="95000"/>
                      </a:schemeClr>
                    </a:solidFill>
                  </a:tcPr>
                </a:tc>
                <a:tc>
                  <a:txBody>
                    <a:bodyPr/>
                    <a:lstStyle/>
                    <a:p>
                      <a:pPr>
                        <a:lnSpc>
                          <a:spcPct val="107000"/>
                        </a:lnSpc>
                        <a:spcAft>
                          <a:spcPts val="800"/>
                        </a:spcAft>
                      </a:pPr>
                      <a:r>
                        <a:rPr lang="en-GB" sz="9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Barriers to relationship lowered </a:t>
                      </a:r>
                    </a:p>
                  </a:txBody>
                  <a:tcPr marL="28355" marR="28355" marT="0" marB="0" anchor="ctr">
                    <a:solidFill>
                      <a:schemeClr val="bg1">
                        <a:lumMod val="95000"/>
                      </a:schemeClr>
                    </a:solidFill>
                  </a:tcPr>
                </a:tc>
                <a:tc>
                  <a:txBody>
                    <a:bodyPr/>
                    <a:lstStyle/>
                    <a:p>
                      <a:pPr>
                        <a:lnSpc>
                          <a:spcPct val="107000"/>
                        </a:lnSpc>
                        <a:spcAft>
                          <a:spcPts val="800"/>
                        </a:spcAft>
                      </a:pPr>
                      <a:r>
                        <a:rPr lang="en-GB" sz="9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Best in class based on engaging trust </a:t>
                      </a:r>
                    </a:p>
                  </a:txBody>
                  <a:tcPr marL="28355" marR="28355" marT="0" marB="0" anchor="ctr">
                    <a:solidFill>
                      <a:schemeClr val="bg1">
                        <a:lumMod val="95000"/>
                      </a:schemeClr>
                    </a:solidFill>
                  </a:tcPr>
                </a:tc>
                <a:extLst>
                  <a:ext uri="{0D108BD9-81ED-4DB2-BD59-A6C34878D82A}">
                    <a16:rowId xmlns:a16="http://schemas.microsoft.com/office/drawing/2014/main" val="3954686843"/>
                  </a:ext>
                </a:extLst>
              </a:tr>
              <a:tr h="441104">
                <a:tc>
                  <a:txBody>
                    <a:bodyPr/>
                    <a:lstStyle/>
                    <a:p>
                      <a:pPr algn="l">
                        <a:lnSpc>
                          <a:spcPct val="107000"/>
                        </a:lnSpc>
                        <a:spcAft>
                          <a:spcPts val="800"/>
                        </a:spcAft>
                      </a:pPr>
                      <a:r>
                        <a:rPr lang="en-GB" sz="1000" dirty="0">
                          <a:effectLst/>
                          <a:latin typeface="Poppins" panose="00000500000000000000" pitchFamily="2" charset="0"/>
                          <a:ea typeface="Lato Light" panose="020F0502020204030203" pitchFamily="34" charset="0"/>
                          <a:cs typeface="Poppins" panose="00000500000000000000" pitchFamily="2" charset="0"/>
                        </a:rPr>
                        <a:t>Planning</a:t>
                      </a:r>
                    </a:p>
                  </a:txBody>
                  <a:tcPr marL="28355" marR="28355" marT="0" marB="0" anchor="ctr">
                    <a:solidFill>
                      <a:srgbClr val="3984A3"/>
                    </a:solidFill>
                  </a:tcPr>
                </a:tc>
                <a:tc>
                  <a:txBody>
                    <a:bodyPr/>
                    <a:lstStyle/>
                    <a:p>
                      <a:pPr>
                        <a:lnSpc>
                          <a:spcPct val="107000"/>
                        </a:lnSpc>
                        <a:spcAft>
                          <a:spcPts val="800"/>
                        </a:spcAft>
                      </a:pPr>
                      <a:r>
                        <a:rPr lang="en-GB" sz="90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Introduction and sketchy</a:t>
                      </a:r>
                    </a:p>
                  </a:txBody>
                  <a:tcPr marL="28355" marR="28355" marT="0" marB="0" anchor="ctr">
                    <a:solidFill>
                      <a:schemeClr val="bg1">
                        <a:lumMod val="95000"/>
                      </a:schemeClr>
                    </a:solidFill>
                  </a:tcPr>
                </a:tc>
                <a:tc>
                  <a:txBody>
                    <a:bodyPr/>
                    <a:lstStyle/>
                    <a:p>
                      <a:pPr>
                        <a:lnSpc>
                          <a:spcPct val="107000"/>
                        </a:lnSpc>
                        <a:spcAft>
                          <a:spcPts val="800"/>
                        </a:spcAft>
                      </a:pPr>
                      <a:r>
                        <a:rPr lang="en-GB" sz="90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Basic and core to outline planning </a:t>
                      </a:r>
                    </a:p>
                  </a:txBody>
                  <a:tcPr marL="28355" marR="28355" marT="0" marB="0" anchor="ctr">
                    <a:solidFill>
                      <a:schemeClr val="bg1">
                        <a:lumMod val="95000"/>
                      </a:schemeClr>
                    </a:solidFill>
                  </a:tcPr>
                </a:tc>
                <a:tc>
                  <a:txBody>
                    <a:bodyPr/>
                    <a:lstStyle/>
                    <a:p>
                      <a:pPr>
                        <a:lnSpc>
                          <a:spcPct val="107000"/>
                        </a:lnSpc>
                        <a:spcAft>
                          <a:spcPts val="800"/>
                        </a:spcAft>
                      </a:pPr>
                      <a:r>
                        <a:rPr lang="en-GB" sz="90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More futuristic </a:t>
                      </a:r>
                    </a:p>
                  </a:txBody>
                  <a:tcPr marL="28355" marR="28355" marT="0" marB="0" anchor="ctr">
                    <a:solidFill>
                      <a:schemeClr val="bg1">
                        <a:lumMod val="95000"/>
                      </a:schemeClr>
                    </a:solidFill>
                  </a:tcPr>
                </a:tc>
                <a:tc>
                  <a:txBody>
                    <a:bodyPr/>
                    <a:lstStyle/>
                    <a:p>
                      <a:pPr>
                        <a:lnSpc>
                          <a:spcPct val="107000"/>
                        </a:lnSpc>
                        <a:spcAft>
                          <a:spcPts val="800"/>
                        </a:spcAft>
                      </a:pPr>
                      <a:r>
                        <a:rPr lang="en-GB" sz="9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Joint planning engagement </a:t>
                      </a:r>
                    </a:p>
                  </a:txBody>
                  <a:tcPr marL="28355" marR="28355" marT="0" marB="0" anchor="ctr">
                    <a:solidFill>
                      <a:schemeClr val="bg1">
                        <a:lumMod val="95000"/>
                      </a:schemeClr>
                    </a:solidFill>
                  </a:tcPr>
                </a:tc>
                <a:tc>
                  <a:txBody>
                    <a:bodyPr/>
                    <a:lstStyle/>
                    <a:p>
                      <a:pPr>
                        <a:lnSpc>
                          <a:spcPct val="107000"/>
                        </a:lnSpc>
                        <a:spcAft>
                          <a:spcPts val="800"/>
                        </a:spcAft>
                      </a:pPr>
                      <a:r>
                        <a:rPr lang="en-GB" sz="9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Planning is strategic offset with tactics </a:t>
                      </a:r>
                    </a:p>
                  </a:txBody>
                  <a:tcPr marL="28355" marR="28355" marT="0" marB="0" anchor="ctr">
                    <a:solidFill>
                      <a:schemeClr val="bg1">
                        <a:lumMod val="95000"/>
                      </a:schemeClr>
                    </a:solidFill>
                  </a:tcPr>
                </a:tc>
                <a:extLst>
                  <a:ext uri="{0D108BD9-81ED-4DB2-BD59-A6C34878D82A}">
                    <a16:rowId xmlns:a16="http://schemas.microsoft.com/office/drawing/2014/main" val="632895230"/>
                  </a:ext>
                </a:extLst>
              </a:tr>
              <a:tr h="366935">
                <a:tc>
                  <a:txBody>
                    <a:bodyPr/>
                    <a:lstStyle/>
                    <a:p>
                      <a:pPr algn="l">
                        <a:lnSpc>
                          <a:spcPct val="107000"/>
                        </a:lnSpc>
                        <a:spcAft>
                          <a:spcPts val="800"/>
                        </a:spcAft>
                      </a:pPr>
                      <a:r>
                        <a:rPr lang="en-GB" sz="1000" dirty="0">
                          <a:effectLst/>
                          <a:latin typeface="Poppins" panose="00000500000000000000" pitchFamily="2" charset="0"/>
                          <a:ea typeface="Lato Light" panose="020F0502020204030203" pitchFamily="34" charset="0"/>
                          <a:cs typeface="Poppins" panose="00000500000000000000" pitchFamily="2" charset="0"/>
                        </a:rPr>
                        <a:t>Potential</a:t>
                      </a:r>
                    </a:p>
                  </a:txBody>
                  <a:tcPr marL="28355" marR="28355" marT="0" marB="0" anchor="ctr">
                    <a:solidFill>
                      <a:srgbClr val="3984A3"/>
                    </a:solidFill>
                  </a:tcPr>
                </a:tc>
                <a:tc>
                  <a:txBody>
                    <a:bodyPr/>
                    <a:lstStyle/>
                    <a:p>
                      <a:pPr>
                        <a:lnSpc>
                          <a:spcPct val="107000"/>
                        </a:lnSpc>
                        <a:spcAft>
                          <a:spcPts val="800"/>
                        </a:spcAft>
                      </a:pPr>
                      <a:r>
                        <a:rPr lang="en-GB" sz="90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Qualification process</a:t>
                      </a:r>
                    </a:p>
                  </a:txBody>
                  <a:tcPr marL="28355" marR="28355" marT="0" marB="0" anchor="ctr">
                    <a:solidFill>
                      <a:schemeClr val="bg1">
                        <a:lumMod val="95000"/>
                      </a:schemeClr>
                    </a:solidFill>
                  </a:tcPr>
                </a:tc>
                <a:tc>
                  <a:txBody>
                    <a:bodyPr/>
                    <a:lstStyle/>
                    <a:p>
                      <a:pPr>
                        <a:lnSpc>
                          <a:spcPct val="107000"/>
                        </a:lnSpc>
                        <a:spcAft>
                          <a:spcPts val="800"/>
                        </a:spcAft>
                      </a:pPr>
                      <a:r>
                        <a:rPr lang="en-GB" sz="90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Basic </a:t>
                      </a:r>
                    </a:p>
                  </a:txBody>
                  <a:tcPr marL="28355" marR="28355" marT="0" marB="0" anchor="ctr">
                    <a:solidFill>
                      <a:schemeClr val="bg1">
                        <a:lumMod val="95000"/>
                      </a:schemeClr>
                    </a:solidFill>
                  </a:tcPr>
                </a:tc>
                <a:tc>
                  <a:txBody>
                    <a:bodyPr/>
                    <a:lstStyle/>
                    <a:p>
                      <a:pPr>
                        <a:lnSpc>
                          <a:spcPct val="107000"/>
                        </a:lnSpc>
                        <a:spcAft>
                          <a:spcPts val="800"/>
                        </a:spcAft>
                      </a:pPr>
                      <a:r>
                        <a:rPr lang="en-GB" sz="90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Development and engaging </a:t>
                      </a:r>
                    </a:p>
                  </a:txBody>
                  <a:tcPr marL="28355" marR="28355" marT="0" marB="0" anchor="ctr">
                    <a:solidFill>
                      <a:schemeClr val="bg1">
                        <a:lumMod val="95000"/>
                      </a:schemeClr>
                    </a:solidFill>
                  </a:tcPr>
                </a:tc>
                <a:tc>
                  <a:txBody>
                    <a:bodyPr/>
                    <a:lstStyle/>
                    <a:p>
                      <a:pPr>
                        <a:lnSpc>
                          <a:spcPct val="107000"/>
                        </a:lnSpc>
                        <a:spcAft>
                          <a:spcPts val="800"/>
                        </a:spcAft>
                      </a:pPr>
                      <a:r>
                        <a:rPr lang="en-GB" sz="90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Basic criteria for success now aligned</a:t>
                      </a:r>
                    </a:p>
                  </a:txBody>
                  <a:tcPr marL="28355" marR="28355" marT="0" marB="0" anchor="ctr">
                    <a:solidFill>
                      <a:schemeClr val="bg1">
                        <a:lumMod val="95000"/>
                      </a:schemeClr>
                    </a:solidFill>
                  </a:tcPr>
                </a:tc>
                <a:tc>
                  <a:txBody>
                    <a:bodyPr/>
                    <a:lstStyle/>
                    <a:p>
                      <a:pPr>
                        <a:lnSpc>
                          <a:spcPct val="107000"/>
                        </a:lnSpc>
                        <a:spcAft>
                          <a:spcPts val="800"/>
                        </a:spcAft>
                      </a:pPr>
                      <a:r>
                        <a:rPr lang="en-GB" sz="9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Revenue and growth delivery </a:t>
                      </a:r>
                    </a:p>
                  </a:txBody>
                  <a:tcPr marL="28355" marR="28355" marT="0" marB="0" anchor="ctr">
                    <a:solidFill>
                      <a:schemeClr val="bg1">
                        <a:lumMod val="95000"/>
                      </a:schemeClr>
                    </a:solidFill>
                  </a:tcPr>
                </a:tc>
                <a:extLst>
                  <a:ext uri="{0D108BD9-81ED-4DB2-BD59-A6C34878D82A}">
                    <a16:rowId xmlns:a16="http://schemas.microsoft.com/office/drawing/2014/main" val="1870600200"/>
                  </a:ext>
                </a:extLst>
              </a:tr>
            </a:tbl>
          </a:graphicData>
        </a:graphic>
      </p:graphicFrame>
      <p:sp>
        <p:nvSpPr>
          <p:cNvPr id="4" name="TextBox 3">
            <a:extLst>
              <a:ext uri="{FF2B5EF4-FFF2-40B4-BE49-F238E27FC236}">
                <a16:creationId xmlns:a16="http://schemas.microsoft.com/office/drawing/2014/main" id="{29A52D26-8F4F-8FE1-E8B0-4E8C26EFBEBB}"/>
              </a:ext>
            </a:extLst>
          </p:cNvPr>
          <p:cNvSpPr txBox="1"/>
          <p:nvPr/>
        </p:nvSpPr>
        <p:spPr>
          <a:xfrm>
            <a:off x="810799" y="989393"/>
            <a:ext cx="10071132" cy="553998"/>
          </a:xfrm>
          <a:prstGeom prst="rect">
            <a:avLst/>
          </a:prstGeom>
          <a:solidFill>
            <a:schemeClr val="accent4">
              <a:lumMod val="40000"/>
              <a:lumOff val="60000"/>
            </a:schemeClr>
          </a:solidFill>
        </p:spPr>
        <p:txBody>
          <a:bodyPr wrap="square">
            <a:spAutoFit/>
          </a:bodyPr>
          <a:lstStyle/>
          <a:p>
            <a:r>
              <a:rPr lang="en-GB" sz="1000" b="1" dirty="0">
                <a:effectLst/>
                <a:latin typeface="Lato Light" panose="020F0502020204030203" pitchFamily="34" charset="0"/>
                <a:ea typeface="Calibri" panose="020F0502020204030204" pitchFamily="34" charset="0"/>
                <a:cs typeface="Poppins" panose="00000500000000000000" pitchFamily="2" charset="0"/>
              </a:rPr>
              <a:t>A Quick evaluation of the five stages in key Account Management  </a:t>
            </a:r>
          </a:p>
          <a:p>
            <a:r>
              <a:rPr lang="en-GB" sz="1000" i="1" dirty="0">
                <a:effectLst/>
                <a:latin typeface="Lato Light" panose="020F0502020204030203" pitchFamily="34" charset="0"/>
                <a:ea typeface="Calibri" panose="020F0502020204030204" pitchFamily="34" charset="0"/>
                <a:cs typeface="Latha" panose="020B0604020202020204" pitchFamily="34" charset="0"/>
              </a:rPr>
              <a:t>Use this chart as a summary for orientation, rebuild the explanations making it close to your region and country model and use this chart for all engagement internally for business development and planning</a:t>
            </a:r>
            <a:endParaRPr lang="en-GB" sz="1000" i="1" dirty="0"/>
          </a:p>
        </p:txBody>
      </p:sp>
      <p:pic>
        <p:nvPicPr>
          <p:cNvPr id="6" name="Picture 5" descr="Logo&#10;&#10;Description automatically generated">
            <a:extLst>
              <a:ext uri="{FF2B5EF4-FFF2-40B4-BE49-F238E27FC236}">
                <a16:creationId xmlns:a16="http://schemas.microsoft.com/office/drawing/2014/main" id="{D9292B99-5980-D15F-C0AB-90E0B44742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14973" y="123575"/>
            <a:ext cx="1570594" cy="365556"/>
          </a:xfrm>
          <a:prstGeom prst="rect">
            <a:avLst/>
          </a:prstGeom>
        </p:spPr>
      </p:pic>
      <p:sp>
        <p:nvSpPr>
          <p:cNvPr id="7" name="Footer Placeholder 3">
            <a:extLst>
              <a:ext uri="{FF2B5EF4-FFF2-40B4-BE49-F238E27FC236}">
                <a16:creationId xmlns:a16="http://schemas.microsoft.com/office/drawing/2014/main" id="{F7FD2059-DE29-B023-6871-F196D06D1D2D}"/>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8" name="TextBox 7">
            <a:extLst>
              <a:ext uri="{FF2B5EF4-FFF2-40B4-BE49-F238E27FC236}">
                <a16:creationId xmlns:a16="http://schemas.microsoft.com/office/drawing/2014/main" id="{67BC953D-178D-0411-DA41-3A9E4029AF7C}"/>
              </a:ext>
            </a:extLst>
          </p:cNvPr>
          <p:cNvSpPr txBox="1"/>
          <p:nvPr/>
        </p:nvSpPr>
        <p:spPr>
          <a:xfrm>
            <a:off x="228600" y="194398"/>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Developing Relationships </a:t>
            </a:r>
          </a:p>
          <a:p>
            <a:pPr>
              <a:lnSpc>
                <a:spcPct val="107000"/>
              </a:lnSpc>
              <a:spcAft>
                <a:spcPts val="800"/>
              </a:spcAft>
            </a:pPr>
            <a:r>
              <a:rPr lang="en-GB" sz="1400" dirty="0">
                <a:solidFill>
                  <a:schemeClr val="tx1">
                    <a:lumMod val="65000"/>
                    <a:lumOff val="35000"/>
                  </a:schemeClr>
                </a:solidFill>
                <a:effectLst/>
                <a:latin typeface="Poppins" panose="00000500000000000000" pitchFamily="2" charset="0"/>
                <a:ea typeface="Lato Light" panose="020F0502020204030203" pitchFamily="34" charset="0"/>
                <a:cs typeface="Poppins" panose="00000500000000000000" pitchFamily="2" charset="0"/>
              </a:rPr>
              <a:t>Customer desired features from suppliers.</a:t>
            </a:r>
          </a:p>
        </p:txBody>
      </p:sp>
      <p:sp>
        <p:nvSpPr>
          <p:cNvPr id="3" name="TextBox 2">
            <a:extLst>
              <a:ext uri="{FF2B5EF4-FFF2-40B4-BE49-F238E27FC236}">
                <a16:creationId xmlns:a16="http://schemas.microsoft.com/office/drawing/2014/main" id="{7C65D4D2-CD98-31FE-8066-2EC18AB5FF52}"/>
              </a:ext>
            </a:extLst>
          </p:cNvPr>
          <p:cNvSpPr txBox="1"/>
          <p:nvPr/>
        </p:nvSpPr>
        <p:spPr>
          <a:xfrm>
            <a:off x="6645354" y="6367955"/>
            <a:ext cx="4824249" cy="246221"/>
          </a:xfrm>
          <a:prstGeom prst="rect">
            <a:avLst/>
          </a:prstGeom>
          <a:noFill/>
        </p:spPr>
        <p:txBody>
          <a:bodyPr wrap="square" rtlCol="0">
            <a:spAutoFit/>
          </a:bodyPr>
          <a:lstStyle/>
          <a:p>
            <a:pPr algn="r"/>
            <a:r>
              <a:rPr lang="en-GB" sz="1000" dirty="0"/>
              <a:t>Source :7024 Account Management - Relationship development @ www.upskilPRO.com </a:t>
            </a:r>
          </a:p>
        </p:txBody>
      </p:sp>
      <p:sp>
        <p:nvSpPr>
          <p:cNvPr id="5" name="Rectangle: Rounded Corners 4">
            <a:extLst>
              <a:ext uri="{FF2B5EF4-FFF2-40B4-BE49-F238E27FC236}">
                <a16:creationId xmlns:a16="http://schemas.microsoft.com/office/drawing/2014/main" id="{A607639A-C915-783E-FF58-086E4E4967AB}"/>
              </a:ext>
            </a:extLst>
          </p:cNvPr>
          <p:cNvSpPr/>
          <p:nvPr/>
        </p:nvSpPr>
        <p:spPr>
          <a:xfrm>
            <a:off x="7750158" y="1532238"/>
            <a:ext cx="3692200" cy="4838906"/>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99228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3">
            <a:extLst>
              <a:ext uri="{FF2B5EF4-FFF2-40B4-BE49-F238E27FC236}">
                <a16:creationId xmlns:a16="http://schemas.microsoft.com/office/drawing/2014/main" id="{D31DA09E-2B72-4C95-A24F-D2F2BCAED339}"/>
              </a:ext>
            </a:extLst>
          </p:cNvPr>
          <p:cNvSpPr>
            <a:spLocks noChangeArrowheads="1"/>
          </p:cNvSpPr>
          <p:nvPr/>
        </p:nvSpPr>
        <p:spPr bwMode="auto">
          <a:xfrm>
            <a:off x="8821837" y="44196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18">
            <a:extLst>
              <a:ext uri="{FF2B5EF4-FFF2-40B4-BE49-F238E27FC236}">
                <a16:creationId xmlns:a16="http://schemas.microsoft.com/office/drawing/2014/main" id="{FFF6594C-A88F-CA6C-EEE7-3FE6F78EB29F}"/>
              </a:ext>
            </a:extLst>
          </p:cNvPr>
          <p:cNvSpPr>
            <a:spLocks noChangeArrowheads="1"/>
          </p:cNvSpPr>
          <p:nvPr/>
        </p:nvSpPr>
        <p:spPr bwMode="auto">
          <a:xfrm>
            <a:off x="5480050" y="788428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5" name="TextBox 54">
            <a:extLst>
              <a:ext uri="{FF2B5EF4-FFF2-40B4-BE49-F238E27FC236}">
                <a16:creationId xmlns:a16="http://schemas.microsoft.com/office/drawing/2014/main" id="{7E5FDF4A-DA58-BE95-44B1-9F6EF1242DFC}"/>
              </a:ext>
            </a:extLst>
          </p:cNvPr>
          <p:cNvSpPr txBox="1"/>
          <p:nvPr/>
        </p:nvSpPr>
        <p:spPr>
          <a:xfrm>
            <a:off x="228600" y="194398"/>
            <a:ext cx="6413314" cy="738664"/>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Developing Relationships </a:t>
            </a:r>
          </a:p>
          <a:p>
            <a:pPr defTabSz="435356">
              <a:defRPr/>
            </a:pPr>
            <a:r>
              <a:rPr lang="en-GB" sz="1400" b="1" kern="0" dirty="0">
                <a:solidFill>
                  <a:prstClr val="white">
                    <a:lumMod val="50000"/>
                  </a:prstClr>
                </a:solidFill>
                <a:latin typeface="Lato Light"/>
              </a:rPr>
              <a:t>Customer Development Stages / Segments</a:t>
            </a:r>
          </a:p>
        </p:txBody>
      </p:sp>
      <p:sp>
        <p:nvSpPr>
          <p:cNvPr id="43" name="TextBox 42">
            <a:extLst>
              <a:ext uri="{FF2B5EF4-FFF2-40B4-BE49-F238E27FC236}">
                <a16:creationId xmlns:a16="http://schemas.microsoft.com/office/drawing/2014/main" id="{D0B6C051-2BA4-5894-F760-ED656F177E72}"/>
              </a:ext>
            </a:extLst>
          </p:cNvPr>
          <p:cNvSpPr txBox="1"/>
          <p:nvPr/>
        </p:nvSpPr>
        <p:spPr>
          <a:xfrm>
            <a:off x="843643" y="5285574"/>
            <a:ext cx="10504714" cy="854080"/>
          </a:xfrm>
          <a:prstGeom prst="rect">
            <a:avLst/>
          </a:prstGeom>
          <a:noFill/>
        </p:spPr>
        <p:txBody>
          <a:bodyPr wrap="square">
            <a:spAutoFit/>
          </a:bodyPr>
          <a:lstStyle/>
          <a:p>
            <a:pPr lvl="1" indent="-228600">
              <a:lnSpc>
                <a:spcPct val="90000"/>
              </a:lnSpc>
              <a:buFont typeface="Arial" panose="020B0604020202020204" pitchFamily="34" charset="0"/>
              <a:buChar char="•"/>
            </a:pPr>
            <a:r>
              <a:rPr lang="en-US" sz="1100" i="1" dirty="0">
                <a:latin typeface="Lato" panose="020F0502020204030203" pitchFamily="34" charset="0"/>
                <a:ea typeface="Lato" panose="020F0502020204030203" pitchFamily="34" charset="0"/>
                <a:cs typeface="Lato" panose="020F0502020204030203" pitchFamily="34" charset="0"/>
              </a:rPr>
              <a:t>Color codes _ Green for attractive , Yellow for Maintain , &amp; Red for unattractive or divest .</a:t>
            </a:r>
          </a:p>
          <a:p>
            <a:pPr lvl="1" indent="-228600">
              <a:lnSpc>
                <a:spcPct val="90000"/>
              </a:lnSpc>
              <a:buFont typeface="Arial" panose="020B0604020202020204" pitchFamily="34" charset="0"/>
              <a:buChar char="•"/>
            </a:pPr>
            <a:r>
              <a:rPr lang="en-US" sz="1100" i="1" dirty="0">
                <a:latin typeface="Lato" panose="020F0502020204030203" pitchFamily="34" charset="0"/>
                <a:ea typeface="Lato" panose="020F0502020204030203" pitchFamily="34" charset="0"/>
                <a:cs typeface="Lato" panose="020F0502020204030203" pitchFamily="34" charset="0"/>
              </a:rPr>
              <a:t>The 4 Boxes are modelled after the BCG Matrix for evaluating on a 2-scale diagram the status to build out a strategy.</a:t>
            </a:r>
          </a:p>
          <a:p>
            <a:pPr lvl="1" indent="-228600">
              <a:lnSpc>
                <a:spcPct val="90000"/>
              </a:lnSpc>
              <a:buFont typeface="Arial" panose="020B0604020202020204" pitchFamily="34" charset="0"/>
              <a:buChar char="•"/>
            </a:pPr>
            <a:r>
              <a:rPr lang="en-US" sz="1100" i="1" dirty="0">
                <a:latin typeface="Lato" panose="020F0502020204030203" pitchFamily="34" charset="0"/>
                <a:ea typeface="Lato" panose="020F0502020204030203" pitchFamily="34" charset="0"/>
                <a:cs typeface="Lato" panose="020F0502020204030203" pitchFamily="34" charset="0"/>
              </a:rPr>
              <a:t>The best way to build out the diagram ( BCG Matrix ) is to use the excel tool provided on our website , using the scoring mechanism to arrive at which account falls into which of the 4 boxes .</a:t>
            </a:r>
          </a:p>
          <a:p>
            <a:pPr lvl="1" indent="-228600">
              <a:lnSpc>
                <a:spcPct val="90000"/>
              </a:lnSpc>
              <a:buFont typeface="Arial" panose="020B0604020202020204" pitchFamily="34" charset="0"/>
              <a:buChar char="•"/>
            </a:pPr>
            <a:r>
              <a:rPr lang="en-US" sz="1100" i="1" dirty="0">
                <a:latin typeface="Lato" panose="020F0502020204030203" pitchFamily="34" charset="0"/>
                <a:ea typeface="Lato" panose="020F0502020204030203" pitchFamily="34" charset="0"/>
                <a:cs typeface="Lato" panose="020F0502020204030203" pitchFamily="34" charset="0"/>
              </a:rPr>
              <a:t>KA Refers to Key account.</a:t>
            </a:r>
          </a:p>
        </p:txBody>
      </p:sp>
      <p:pic>
        <p:nvPicPr>
          <p:cNvPr id="56" name="Picture 55" descr="Logo&#10;&#10;Description automatically generated">
            <a:extLst>
              <a:ext uri="{FF2B5EF4-FFF2-40B4-BE49-F238E27FC236}">
                <a16:creationId xmlns:a16="http://schemas.microsoft.com/office/drawing/2014/main" id="{D80E4244-E3B2-1BE4-9208-CE0177B95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57" name="Footer Placeholder 3">
            <a:extLst>
              <a:ext uri="{FF2B5EF4-FFF2-40B4-BE49-F238E27FC236}">
                <a16:creationId xmlns:a16="http://schemas.microsoft.com/office/drawing/2014/main" id="{31340CBB-A632-E215-AFC7-53CD0484C4D2}"/>
              </a:ext>
            </a:extLst>
          </p:cNvPr>
          <p:cNvSpPr>
            <a:spLocks noGrp="1"/>
          </p:cNvSpPr>
          <p:nvPr>
            <p:ph type="ftr" sz="quarter" idx="11"/>
          </p:nvPr>
        </p:nvSpPr>
        <p:spPr>
          <a:xfrm>
            <a:off x="4038600" y="6356350"/>
            <a:ext cx="4114800" cy="365125"/>
          </a:xfrm>
        </p:spPr>
        <p:txBody>
          <a:bodyPr/>
          <a:lstStyle/>
          <a:p>
            <a:r>
              <a:rPr lang="en-GB"/>
              <a:t>www.upskilpro.com</a:t>
            </a:r>
          </a:p>
        </p:txBody>
      </p:sp>
      <p:grpSp>
        <p:nvGrpSpPr>
          <p:cNvPr id="48" name="Group 47">
            <a:extLst>
              <a:ext uri="{FF2B5EF4-FFF2-40B4-BE49-F238E27FC236}">
                <a16:creationId xmlns:a16="http://schemas.microsoft.com/office/drawing/2014/main" id="{ABDE6F9D-7061-7C0D-CA65-FB828A0E2A07}"/>
              </a:ext>
            </a:extLst>
          </p:cNvPr>
          <p:cNvGrpSpPr/>
          <p:nvPr/>
        </p:nvGrpSpPr>
        <p:grpSpPr>
          <a:xfrm>
            <a:off x="1590905" y="1182203"/>
            <a:ext cx="3996837" cy="3694611"/>
            <a:chOff x="690985" y="1217471"/>
            <a:chExt cx="3996837" cy="3694611"/>
          </a:xfrm>
        </p:grpSpPr>
        <p:sp>
          <p:nvSpPr>
            <p:cNvPr id="49" name="Rectangle 14">
              <a:extLst>
                <a:ext uri="{FF2B5EF4-FFF2-40B4-BE49-F238E27FC236}">
                  <a16:creationId xmlns:a16="http://schemas.microsoft.com/office/drawing/2014/main" id="{57C6B40D-F4AC-0D9B-A0EF-C3E7908CBC84}"/>
                </a:ext>
              </a:extLst>
            </p:cNvPr>
            <p:cNvSpPr>
              <a:spLocks noChangeArrowheads="1"/>
            </p:cNvSpPr>
            <p:nvPr/>
          </p:nvSpPr>
          <p:spPr bwMode="auto">
            <a:xfrm>
              <a:off x="717554" y="1708603"/>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latin typeface="Lato Light" panose="020F0502020204030203" pitchFamily="34" charset="0"/>
                <a:ea typeface="Lato Light" panose="020F0502020204030203" pitchFamily="34" charset="0"/>
                <a:cs typeface="Lato Light" panose="020F0502020204030203" pitchFamily="34" charset="0"/>
              </a:endParaRPr>
            </a:p>
          </p:txBody>
        </p:sp>
        <p:sp>
          <p:nvSpPr>
            <p:cNvPr id="60" name="Rectangle 15">
              <a:extLst>
                <a:ext uri="{FF2B5EF4-FFF2-40B4-BE49-F238E27FC236}">
                  <a16:creationId xmlns:a16="http://schemas.microsoft.com/office/drawing/2014/main" id="{AC4FAEE2-B774-8342-501E-05850681795E}"/>
                </a:ext>
              </a:extLst>
            </p:cNvPr>
            <p:cNvSpPr>
              <a:spLocks noChangeArrowheads="1"/>
            </p:cNvSpPr>
            <p:nvPr/>
          </p:nvSpPr>
          <p:spPr bwMode="auto">
            <a:xfrm>
              <a:off x="717554" y="1708603"/>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latin typeface="Lato Light" panose="020F0502020204030203" pitchFamily="34" charset="0"/>
                <a:ea typeface="Lato Light" panose="020F0502020204030203" pitchFamily="34" charset="0"/>
                <a:cs typeface="Lato Light" panose="020F0502020204030203" pitchFamily="34" charset="0"/>
              </a:endParaRPr>
            </a:p>
          </p:txBody>
        </p:sp>
        <p:sp>
          <p:nvSpPr>
            <p:cNvPr id="61" name="Rectangle 16">
              <a:extLst>
                <a:ext uri="{FF2B5EF4-FFF2-40B4-BE49-F238E27FC236}">
                  <a16:creationId xmlns:a16="http://schemas.microsoft.com/office/drawing/2014/main" id="{1327D8D5-7B66-3691-CA81-AF9DDD29512A}"/>
                </a:ext>
              </a:extLst>
            </p:cNvPr>
            <p:cNvSpPr>
              <a:spLocks noChangeArrowheads="1"/>
            </p:cNvSpPr>
            <p:nvPr/>
          </p:nvSpPr>
          <p:spPr bwMode="auto">
            <a:xfrm>
              <a:off x="717554" y="1708603"/>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latin typeface="Lato Light" panose="020F0502020204030203" pitchFamily="34" charset="0"/>
                <a:ea typeface="Lato Light" panose="020F0502020204030203" pitchFamily="34" charset="0"/>
                <a:cs typeface="Lato Light" panose="020F0502020204030203" pitchFamily="34" charset="0"/>
              </a:endParaRPr>
            </a:p>
          </p:txBody>
        </p:sp>
        <p:sp>
          <p:nvSpPr>
            <p:cNvPr id="62" name="Rectangle 17">
              <a:extLst>
                <a:ext uri="{FF2B5EF4-FFF2-40B4-BE49-F238E27FC236}">
                  <a16:creationId xmlns:a16="http://schemas.microsoft.com/office/drawing/2014/main" id="{5C3B9C65-C3B1-A8C3-F496-D4F10499C725}"/>
                </a:ext>
              </a:extLst>
            </p:cNvPr>
            <p:cNvSpPr>
              <a:spLocks noChangeArrowheads="1"/>
            </p:cNvSpPr>
            <p:nvPr/>
          </p:nvSpPr>
          <p:spPr bwMode="auto">
            <a:xfrm>
              <a:off x="717554" y="1708603"/>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latin typeface="Lato Light" panose="020F0502020204030203" pitchFamily="34" charset="0"/>
                <a:ea typeface="Lato Light" panose="020F0502020204030203" pitchFamily="34" charset="0"/>
                <a:cs typeface="Lato Light" panose="020F0502020204030203" pitchFamily="34" charset="0"/>
              </a:endParaRPr>
            </a:p>
          </p:txBody>
        </p:sp>
        <p:sp>
          <p:nvSpPr>
            <p:cNvPr id="63" name="Rectangle 62">
              <a:extLst>
                <a:ext uri="{FF2B5EF4-FFF2-40B4-BE49-F238E27FC236}">
                  <a16:creationId xmlns:a16="http://schemas.microsoft.com/office/drawing/2014/main" id="{F66FFF3C-F6ED-6B0C-BA86-E6AF8F1829B2}"/>
                </a:ext>
              </a:extLst>
            </p:cNvPr>
            <p:cNvSpPr/>
            <p:nvPr/>
          </p:nvSpPr>
          <p:spPr>
            <a:xfrm>
              <a:off x="2916172" y="1458200"/>
              <a:ext cx="1771650" cy="156527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Strategic </a:t>
              </a:r>
            </a:p>
            <a:p>
              <a:pPr algn="ctr"/>
              <a:r>
                <a:rPr lang="en-GB" sz="1200" dirty="0">
                  <a:latin typeface="Lato Light" panose="020F0502020204030203" pitchFamily="34" charset="0"/>
                  <a:ea typeface="Lato Light" panose="020F0502020204030203" pitchFamily="34" charset="0"/>
                  <a:cs typeface="Lato Light" panose="020F0502020204030203" pitchFamily="34" charset="0"/>
                </a:rPr>
                <a:t>( Invest ) </a:t>
              </a:r>
            </a:p>
          </p:txBody>
        </p:sp>
        <p:sp>
          <p:nvSpPr>
            <p:cNvPr id="64" name="Rectangle 63">
              <a:extLst>
                <a:ext uri="{FF2B5EF4-FFF2-40B4-BE49-F238E27FC236}">
                  <a16:creationId xmlns:a16="http://schemas.microsoft.com/office/drawing/2014/main" id="{7AEC373C-BD2C-F9A3-793C-3093CB652A66}"/>
                </a:ext>
              </a:extLst>
            </p:cNvPr>
            <p:cNvSpPr/>
            <p:nvPr/>
          </p:nvSpPr>
          <p:spPr>
            <a:xfrm>
              <a:off x="1124202" y="1458201"/>
              <a:ext cx="1771650" cy="15652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Star</a:t>
              </a:r>
            </a:p>
            <a:p>
              <a:pPr algn="ctr"/>
              <a:r>
                <a:rPr lang="en-GB" sz="1200" dirty="0">
                  <a:latin typeface="Lato Light" panose="020F0502020204030203" pitchFamily="34" charset="0"/>
                  <a:ea typeface="Lato Light" panose="020F0502020204030203" pitchFamily="34" charset="0"/>
                  <a:cs typeface="Lato Light" panose="020F0502020204030203" pitchFamily="34" charset="0"/>
                </a:rPr>
                <a:t>( Growth )  </a:t>
              </a:r>
            </a:p>
          </p:txBody>
        </p:sp>
        <p:sp>
          <p:nvSpPr>
            <p:cNvPr id="65" name="Rectangle 64">
              <a:extLst>
                <a:ext uri="{FF2B5EF4-FFF2-40B4-BE49-F238E27FC236}">
                  <a16:creationId xmlns:a16="http://schemas.microsoft.com/office/drawing/2014/main" id="{A1E568E8-5F06-2F1F-8701-BE1FB1C60D81}"/>
                </a:ext>
              </a:extLst>
            </p:cNvPr>
            <p:cNvSpPr/>
            <p:nvPr/>
          </p:nvSpPr>
          <p:spPr>
            <a:xfrm>
              <a:off x="2916172" y="3057945"/>
              <a:ext cx="1771650" cy="15652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Status</a:t>
              </a:r>
            </a:p>
            <a:p>
              <a:pPr algn="ctr"/>
              <a:r>
                <a:rPr lang="en-GB" sz="1200" dirty="0">
                  <a:latin typeface="Lato Light" panose="020F0502020204030203" pitchFamily="34" charset="0"/>
                  <a:ea typeface="Lato Light" panose="020F0502020204030203" pitchFamily="34" charset="0"/>
                  <a:cs typeface="Lato Light" panose="020F0502020204030203" pitchFamily="34" charset="0"/>
                </a:rPr>
                <a:t>( Maintain)  </a:t>
              </a:r>
            </a:p>
          </p:txBody>
        </p:sp>
        <p:sp>
          <p:nvSpPr>
            <p:cNvPr id="66" name="Rectangle 65">
              <a:extLst>
                <a:ext uri="{FF2B5EF4-FFF2-40B4-BE49-F238E27FC236}">
                  <a16:creationId xmlns:a16="http://schemas.microsoft.com/office/drawing/2014/main" id="{BB02F8D8-EC1E-E502-6C0C-A4E697144D0E}"/>
                </a:ext>
              </a:extLst>
            </p:cNvPr>
            <p:cNvSpPr/>
            <p:nvPr/>
          </p:nvSpPr>
          <p:spPr>
            <a:xfrm>
              <a:off x="1124201" y="3059565"/>
              <a:ext cx="1771650" cy="156527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Prune or Filter</a:t>
              </a:r>
            </a:p>
            <a:p>
              <a:pPr algn="ctr"/>
              <a:r>
                <a:rPr lang="en-GB" sz="1200" dirty="0">
                  <a:latin typeface="Lato Light" panose="020F0502020204030203" pitchFamily="34" charset="0"/>
                  <a:ea typeface="Lato Light" panose="020F0502020204030203" pitchFamily="34" charset="0"/>
                  <a:cs typeface="Lato Light" panose="020F0502020204030203" pitchFamily="34" charset="0"/>
                </a:rPr>
                <a:t>( Cash )  </a:t>
              </a:r>
            </a:p>
          </p:txBody>
        </p:sp>
        <p:sp>
          <p:nvSpPr>
            <p:cNvPr id="67" name="TextBox 66">
              <a:extLst>
                <a:ext uri="{FF2B5EF4-FFF2-40B4-BE49-F238E27FC236}">
                  <a16:creationId xmlns:a16="http://schemas.microsoft.com/office/drawing/2014/main" id="{70525909-0B91-413F-6B00-185FD8E211F6}"/>
                </a:ext>
              </a:extLst>
            </p:cNvPr>
            <p:cNvSpPr txBox="1"/>
            <p:nvPr/>
          </p:nvSpPr>
          <p:spPr>
            <a:xfrm rot="16200000">
              <a:off x="-737409" y="2918805"/>
              <a:ext cx="3133788" cy="276999"/>
            </a:xfrm>
            <a:prstGeom prst="rect">
              <a:avLst/>
            </a:prstGeom>
            <a:noFill/>
          </p:spPr>
          <p:txBody>
            <a:bodyPr wrap="square" rtlCol="0">
              <a:sp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KA Attractiveness </a:t>
              </a:r>
            </a:p>
          </p:txBody>
        </p:sp>
        <p:sp>
          <p:nvSpPr>
            <p:cNvPr id="68" name="TextBox 67">
              <a:extLst>
                <a:ext uri="{FF2B5EF4-FFF2-40B4-BE49-F238E27FC236}">
                  <a16:creationId xmlns:a16="http://schemas.microsoft.com/office/drawing/2014/main" id="{5B29A2AF-CE3B-DFE8-365C-DC6654891770}"/>
                </a:ext>
              </a:extLst>
            </p:cNvPr>
            <p:cNvSpPr txBox="1"/>
            <p:nvPr/>
          </p:nvSpPr>
          <p:spPr>
            <a:xfrm rot="16200000">
              <a:off x="199153" y="3702081"/>
              <a:ext cx="1641489" cy="276999"/>
            </a:xfrm>
            <a:prstGeom prst="rect">
              <a:avLst/>
            </a:prstGeom>
            <a:noFill/>
          </p:spPr>
          <p:txBody>
            <a:bodyPr wrap="square" rtlCol="0">
              <a:sp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Low</a:t>
              </a:r>
            </a:p>
          </p:txBody>
        </p:sp>
        <p:sp>
          <p:nvSpPr>
            <p:cNvPr id="69" name="TextBox 68">
              <a:extLst>
                <a:ext uri="{FF2B5EF4-FFF2-40B4-BE49-F238E27FC236}">
                  <a16:creationId xmlns:a16="http://schemas.microsoft.com/office/drawing/2014/main" id="{0F727B0F-8020-CAF2-B655-53538F8B8BAD}"/>
                </a:ext>
              </a:extLst>
            </p:cNvPr>
            <p:cNvSpPr txBox="1"/>
            <p:nvPr/>
          </p:nvSpPr>
          <p:spPr>
            <a:xfrm rot="16200000">
              <a:off x="175825" y="2084459"/>
              <a:ext cx="1641489" cy="276999"/>
            </a:xfrm>
            <a:prstGeom prst="rect">
              <a:avLst/>
            </a:prstGeom>
            <a:noFill/>
          </p:spPr>
          <p:txBody>
            <a:bodyPr wrap="square" rtlCol="0">
              <a:sp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High </a:t>
              </a:r>
            </a:p>
          </p:txBody>
        </p:sp>
        <p:sp>
          <p:nvSpPr>
            <p:cNvPr id="70" name="TextBox 69">
              <a:extLst>
                <a:ext uri="{FF2B5EF4-FFF2-40B4-BE49-F238E27FC236}">
                  <a16:creationId xmlns:a16="http://schemas.microsoft.com/office/drawing/2014/main" id="{05DC188D-F049-1E49-E9A4-46FFC4D22C06}"/>
                </a:ext>
              </a:extLst>
            </p:cNvPr>
            <p:cNvSpPr txBox="1"/>
            <p:nvPr/>
          </p:nvSpPr>
          <p:spPr>
            <a:xfrm>
              <a:off x="2925778" y="1227853"/>
              <a:ext cx="1641489" cy="276999"/>
            </a:xfrm>
            <a:prstGeom prst="rect">
              <a:avLst/>
            </a:prstGeom>
            <a:noFill/>
          </p:spPr>
          <p:txBody>
            <a:bodyPr wrap="square" rtlCol="0">
              <a:sp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High </a:t>
              </a:r>
            </a:p>
          </p:txBody>
        </p:sp>
        <p:sp>
          <p:nvSpPr>
            <p:cNvPr id="71" name="TextBox 70">
              <a:extLst>
                <a:ext uri="{FF2B5EF4-FFF2-40B4-BE49-F238E27FC236}">
                  <a16:creationId xmlns:a16="http://schemas.microsoft.com/office/drawing/2014/main" id="{3AFC1C5F-3246-11C3-CF69-742AD34D6DAC}"/>
                </a:ext>
              </a:extLst>
            </p:cNvPr>
            <p:cNvSpPr txBox="1"/>
            <p:nvPr/>
          </p:nvSpPr>
          <p:spPr>
            <a:xfrm>
              <a:off x="1204330" y="1217471"/>
              <a:ext cx="1641489" cy="276999"/>
            </a:xfrm>
            <a:prstGeom prst="rect">
              <a:avLst/>
            </a:prstGeom>
            <a:noFill/>
          </p:spPr>
          <p:txBody>
            <a:bodyPr wrap="square" rtlCol="0">
              <a:sp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Low </a:t>
              </a:r>
            </a:p>
          </p:txBody>
        </p:sp>
        <p:sp>
          <p:nvSpPr>
            <p:cNvPr id="72" name="TextBox 71">
              <a:extLst>
                <a:ext uri="{FF2B5EF4-FFF2-40B4-BE49-F238E27FC236}">
                  <a16:creationId xmlns:a16="http://schemas.microsoft.com/office/drawing/2014/main" id="{B192358E-A8CB-5F7A-266B-CDAD16178B22}"/>
                </a:ext>
              </a:extLst>
            </p:cNvPr>
            <p:cNvSpPr txBox="1"/>
            <p:nvPr/>
          </p:nvSpPr>
          <p:spPr>
            <a:xfrm>
              <a:off x="1250686" y="4635083"/>
              <a:ext cx="3133788" cy="276999"/>
            </a:xfrm>
            <a:prstGeom prst="rect">
              <a:avLst/>
            </a:prstGeom>
            <a:noFill/>
          </p:spPr>
          <p:txBody>
            <a:bodyPr wrap="square" rtlCol="0">
              <a:sp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KA Priority </a:t>
              </a:r>
            </a:p>
          </p:txBody>
        </p:sp>
      </p:grpSp>
      <p:grpSp>
        <p:nvGrpSpPr>
          <p:cNvPr id="73" name="Group 72">
            <a:extLst>
              <a:ext uri="{FF2B5EF4-FFF2-40B4-BE49-F238E27FC236}">
                <a16:creationId xmlns:a16="http://schemas.microsoft.com/office/drawing/2014/main" id="{30A8D69E-B36D-8D8D-01B6-A61CC1B40F54}"/>
              </a:ext>
            </a:extLst>
          </p:cNvPr>
          <p:cNvGrpSpPr/>
          <p:nvPr/>
        </p:nvGrpSpPr>
        <p:grpSpPr>
          <a:xfrm>
            <a:off x="6048295" y="1083051"/>
            <a:ext cx="4239657" cy="3877969"/>
            <a:chOff x="5533945" y="1148677"/>
            <a:chExt cx="4239657" cy="3877969"/>
          </a:xfrm>
        </p:grpSpPr>
        <p:grpSp>
          <p:nvGrpSpPr>
            <p:cNvPr id="74" name="Group 73">
              <a:extLst>
                <a:ext uri="{FF2B5EF4-FFF2-40B4-BE49-F238E27FC236}">
                  <a16:creationId xmlns:a16="http://schemas.microsoft.com/office/drawing/2014/main" id="{BEDDEB08-E50B-60C8-BB9B-59729EE79126}"/>
                </a:ext>
              </a:extLst>
            </p:cNvPr>
            <p:cNvGrpSpPr/>
            <p:nvPr/>
          </p:nvGrpSpPr>
          <p:grpSpPr>
            <a:xfrm>
              <a:off x="5533945" y="1148677"/>
              <a:ext cx="4020846" cy="3877969"/>
              <a:chOff x="6215080" y="1026518"/>
              <a:chExt cx="4020846" cy="3877969"/>
            </a:xfrm>
          </p:grpSpPr>
          <p:sp>
            <p:nvSpPr>
              <p:cNvPr id="76" name="Rectangle 14">
                <a:extLst>
                  <a:ext uri="{FF2B5EF4-FFF2-40B4-BE49-F238E27FC236}">
                    <a16:creationId xmlns:a16="http://schemas.microsoft.com/office/drawing/2014/main" id="{2D25EF22-1D28-A8B4-C3ED-23A8ACDC85BC}"/>
                  </a:ext>
                </a:extLst>
              </p:cNvPr>
              <p:cNvSpPr>
                <a:spLocks noChangeArrowheads="1"/>
              </p:cNvSpPr>
              <p:nvPr/>
            </p:nvSpPr>
            <p:spPr bwMode="auto">
              <a:xfrm>
                <a:off x="6300740" y="1692742"/>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sz="1600">
                  <a:latin typeface="Lato Light" panose="020F0502020204030203" pitchFamily="34" charset="0"/>
                  <a:ea typeface="Lato Light" panose="020F0502020204030203" pitchFamily="34" charset="0"/>
                  <a:cs typeface="Lato Light" panose="020F0502020204030203" pitchFamily="34" charset="0"/>
                </a:endParaRPr>
              </a:p>
            </p:txBody>
          </p:sp>
          <p:sp>
            <p:nvSpPr>
              <p:cNvPr id="77" name="Rectangle 15">
                <a:extLst>
                  <a:ext uri="{FF2B5EF4-FFF2-40B4-BE49-F238E27FC236}">
                    <a16:creationId xmlns:a16="http://schemas.microsoft.com/office/drawing/2014/main" id="{D39694BE-CFBB-C80B-DE98-F747DC577358}"/>
                  </a:ext>
                </a:extLst>
              </p:cNvPr>
              <p:cNvSpPr>
                <a:spLocks noChangeArrowheads="1"/>
              </p:cNvSpPr>
              <p:nvPr/>
            </p:nvSpPr>
            <p:spPr bwMode="auto">
              <a:xfrm>
                <a:off x="6300740" y="1692742"/>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sz="1600">
                  <a:latin typeface="Lato Light" panose="020F0502020204030203" pitchFamily="34" charset="0"/>
                  <a:ea typeface="Lato Light" panose="020F0502020204030203" pitchFamily="34" charset="0"/>
                  <a:cs typeface="Lato Light" panose="020F0502020204030203" pitchFamily="34" charset="0"/>
                </a:endParaRPr>
              </a:p>
            </p:txBody>
          </p:sp>
          <p:sp>
            <p:nvSpPr>
              <p:cNvPr id="78" name="Rectangle 16">
                <a:extLst>
                  <a:ext uri="{FF2B5EF4-FFF2-40B4-BE49-F238E27FC236}">
                    <a16:creationId xmlns:a16="http://schemas.microsoft.com/office/drawing/2014/main" id="{BAAD6417-E26B-4F3E-48FD-CF62CE22AA15}"/>
                  </a:ext>
                </a:extLst>
              </p:cNvPr>
              <p:cNvSpPr>
                <a:spLocks noChangeArrowheads="1"/>
              </p:cNvSpPr>
              <p:nvPr/>
            </p:nvSpPr>
            <p:spPr bwMode="auto">
              <a:xfrm>
                <a:off x="6300740" y="1692742"/>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sz="1600">
                  <a:latin typeface="Lato Light" panose="020F0502020204030203" pitchFamily="34" charset="0"/>
                  <a:ea typeface="Lato Light" panose="020F0502020204030203" pitchFamily="34" charset="0"/>
                  <a:cs typeface="Lato Light" panose="020F0502020204030203" pitchFamily="34" charset="0"/>
                </a:endParaRPr>
              </a:p>
            </p:txBody>
          </p:sp>
          <p:sp>
            <p:nvSpPr>
              <p:cNvPr id="79" name="Rectangle 17">
                <a:extLst>
                  <a:ext uri="{FF2B5EF4-FFF2-40B4-BE49-F238E27FC236}">
                    <a16:creationId xmlns:a16="http://schemas.microsoft.com/office/drawing/2014/main" id="{E0168FBD-6E44-EE14-C386-7AECC18D04FE}"/>
                  </a:ext>
                </a:extLst>
              </p:cNvPr>
              <p:cNvSpPr>
                <a:spLocks noChangeArrowheads="1"/>
              </p:cNvSpPr>
              <p:nvPr/>
            </p:nvSpPr>
            <p:spPr bwMode="auto">
              <a:xfrm>
                <a:off x="6300740" y="1692742"/>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sz="1600">
                  <a:latin typeface="Lato Light" panose="020F0502020204030203" pitchFamily="34" charset="0"/>
                  <a:ea typeface="Lato Light" panose="020F0502020204030203" pitchFamily="34" charset="0"/>
                  <a:cs typeface="Lato Light" panose="020F0502020204030203" pitchFamily="34" charset="0"/>
                </a:endParaRPr>
              </a:p>
            </p:txBody>
          </p:sp>
          <p:sp>
            <p:nvSpPr>
              <p:cNvPr id="80" name="Rectangle 79">
                <a:extLst>
                  <a:ext uri="{FF2B5EF4-FFF2-40B4-BE49-F238E27FC236}">
                    <a16:creationId xmlns:a16="http://schemas.microsoft.com/office/drawing/2014/main" id="{F5D3D4A2-47AD-8D3A-4A8C-42BBFE42D6B3}"/>
                  </a:ext>
                </a:extLst>
              </p:cNvPr>
              <p:cNvSpPr/>
              <p:nvPr/>
            </p:nvSpPr>
            <p:spPr>
              <a:xfrm>
                <a:off x="8464276" y="1414689"/>
                <a:ext cx="1771650" cy="156527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Lato Light" panose="020F0502020204030203" pitchFamily="34" charset="0"/>
                  <a:ea typeface="Lato Light" panose="020F0502020204030203" pitchFamily="34" charset="0"/>
                  <a:cs typeface="Lato Light" panose="020F0502020204030203" pitchFamily="34" charset="0"/>
                </a:endParaRPr>
              </a:p>
            </p:txBody>
          </p:sp>
          <p:sp>
            <p:nvSpPr>
              <p:cNvPr id="81" name="Rectangle 80">
                <a:extLst>
                  <a:ext uri="{FF2B5EF4-FFF2-40B4-BE49-F238E27FC236}">
                    <a16:creationId xmlns:a16="http://schemas.microsoft.com/office/drawing/2014/main" id="{9E4180A4-19E9-951C-49D7-800ACCB2A593}"/>
                  </a:ext>
                </a:extLst>
              </p:cNvPr>
              <p:cNvSpPr/>
              <p:nvPr/>
            </p:nvSpPr>
            <p:spPr>
              <a:xfrm>
                <a:off x="6651402" y="1414347"/>
                <a:ext cx="1771650" cy="15652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  </a:t>
                </a:r>
              </a:p>
            </p:txBody>
          </p:sp>
          <p:sp>
            <p:nvSpPr>
              <p:cNvPr id="82" name="Rectangle 81">
                <a:extLst>
                  <a:ext uri="{FF2B5EF4-FFF2-40B4-BE49-F238E27FC236}">
                    <a16:creationId xmlns:a16="http://schemas.microsoft.com/office/drawing/2014/main" id="{5EF35D09-6CEA-5DF3-7497-1CA8E9AC8557}"/>
                  </a:ext>
                </a:extLst>
              </p:cNvPr>
              <p:cNvSpPr/>
              <p:nvPr/>
            </p:nvSpPr>
            <p:spPr>
              <a:xfrm>
                <a:off x="8451373" y="3010349"/>
                <a:ext cx="1771650" cy="15652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Lato Light" panose="020F0502020204030203" pitchFamily="34" charset="0"/>
                  <a:ea typeface="Lato Light" panose="020F0502020204030203" pitchFamily="34" charset="0"/>
                  <a:cs typeface="Lato Light" panose="020F0502020204030203" pitchFamily="34" charset="0"/>
                </a:endParaRPr>
              </a:p>
            </p:txBody>
          </p:sp>
          <p:sp>
            <p:nvSpPr>
              <p:cNvPr id="83" name="Rectangle 82">
                <a:extLst>
                  <a:ext uri="{FF2B5EF4-FFF2-40B4-BE49-F238E27FC236}">
                    <a16:creationId xmlns:a16="http://schemas.microsoft.com/office/drawing/2014/main" id="{56AAC312-5497-CD6A-50C8-96C46074A174}"/>
                  </a:ext>
                </a:extLst>
              </p:cNvPr>
              <p:cNvSpPr/>
              <p:nvPr/>
            </p:nvSpPr>
            <p:spPr>
              <a:xfrm>
                <a:off x="6642071" y="3006380"/>
                <a:ext cx="1771650" cy="156527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Lato Light" panose="020F0502020204030203" pitchFamily="34" charset="0"/>
                    <a:ea typeface="Lato Light" panose="020F0502020204030203" pitchFamily="34" charset="0"/>
                    <a:cs typeface="Lato Light" panose="020F0502020204030203" pitchFamily="34" charset="0"/>
                  </a:rPr>
                  <a:t>  </a:t>
                </a:r>
              </a:p>
            </p:txBody>
          </p:sp>
          <p:sp>
            <p:nvSpPr>
              <p:cNvPr id="84" name="TextBox 83">
                <a:extLst>
                  <a:ext uri="{FF2B5EF4-FFF2-40B4-BE49-F238E27FC236}">
                    <a16:creationId xmlns:a16="http://schemas.microsoft.com/office/drawing/2014/main" id="{41139B08-5AB8-5125-2E27-A3A3B03926F6}"/>
                  </a:ext>
                </a:extLst>
              </p:cNvPr>
              <p:cNvSpPr txBox="1"/>
              <p:nvPr/>
            </p:nvSpPr>
            <p:spPr>
              <a:xfrm rot="16200000">
                <a:off x="4786686" y="2937130"/>
                <a:ext cx="3133788" cy="276999"/>
              </a:xfrm>
              <a:prstGeom prst="rect">
                <a:avLst/>
              </a:prstGeom>
              <a:noFill/>
            </p:spPr>
            <p:txBody>
              <a:bodyPr wrap="square" rtlCol="0">
                <a:sp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KA Attractiveness </a:t>
                </a:r>
              </a:p>
            </p:txBody>
          </p:sp>
          <p:sp>
            <p:nvSpPr>
              <p:cNvPr id="85" name="TextBox 84">
                <a:extLst>
                  <a:ext uri="{FF2B5EF4-FFF2-40B4-BE49-F238E27FC236}">
                    <a16:creationId xmlns:a16="http://schemas.microsoft.com/office/drawing/2014/main" id="{F9F8DAA5-EB54-C599-7509-FC5BB7F753EA}"/>
                  </a:ext>
                </a:extLst>
              </p:cNvPr>
              <p:cNvSpPr txBox="1"/>
              <p:nvPr/>
            </p:nvSpPr>
            <p:spPr>
              <a:xfrm rot="16200000">
                <a:off x="5684090" y="3675839"/>
                <a:ext cx="1641489" cy="276999"/>
              </a:xfrm>
              <a:prstGeom prst="rect">
                <a:avLst/>
              </a:prstGeom>
              <a:noFill/>
            </p:spPr>
            <p:txBody>
              <a:bodyPr wrap="square" rtlCol="0">
                <a:sp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Low</a:t>
                </a:r>
              </a:p>
            </p:txBody>
          </p:sp>
          <p:sp>
            <p:nvSpPr>
              <p:cNvPr id="86" name="TextBox 85">
                <a:extLst>
                  <a:ext uri="{FF2B5EF4-FFF2-40B4-BE49-F238E27FC236}">
                    <a16:creationId xmlns:a16="http://schemas.microsoft.com/office/drawing/2014/main" id="{BB1FD7DA-C784-CE0A-716E-0D1FDFB02C64}"/>
                  </a:ext>
                </a:extLst>
              </p:cNvPr>
              <p:cNvSpPr txBox="1"/>
              <p:nvPr/>
            </p:nvSpPr>
            <p:spPr>
              <a:xfrm rot="16200000">
                <a:off x="5675606" y="2107925"/>
                <a:ext cx="1641489" cy="276999"/>
              </a:xfrm>
              <a:prstGeom prst="rect">
                <a:avLst/>
              </a:prstGeom>
              <a:noFill/>
            </p:spPr>
            <p:txBody>
              <a:bodyPr wrap="square" rtlCol="0">
                <a:sp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High </a:t>
                </a:r>
              </a:p>
            </p:txBody>
          </p:sp>
          <p:sp>
            <p:nvSpPr>
              <p:cNvPr id="87" name="TextBox 86">
                <a:extLst>
                  <a:ext uri="{FF2B5EF4-FFF2-40B4-BE49-F238E27FC236}">
                    <a16:creationId xmlns:a16="http://schemas.microsoft.com/office/drawing/2014/main" id="{554AF419-83FF-AD6B-840A-8F655419A81E}"/>
                  </a:ext>
                </a:extLst>
              </p:cNvPr>
              <p:cNvSpPr txBox="1"/>
              <p:nvPr/>
            </p:nvSpPr>
            <p:spPr>
              <a:xfrm>
                <a:off x="8501575" y="1155227"/>
                <a:ext cx="1641489" cy="276999"/>
              </a:xfrm>
              <a:prstGeom prst="rect">
                <a:avLst/>
              </a:prstGeom>
              <a:noFill/>
            </p:spPr>
            <p:txBody>
              <a:bodyPr wrap="square" rtlCol="0">
                <a:sp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High </a:t>
                </a:r>
              </a:p>
            </p:txBody>
          </p:sp>
          <p:sp>
            <p:nvSpPr>
              <p:cNvPr id="88" name="TextBox 87">
                <a:extLst>
                  <a:ext uri="{FF2B5EF4-FFF2-40B4-BE49-F238E27FC236}">
                    <a16:creationId xmlns:a16="http://schemas.microsoft.com/office/drawing/2014/main" id="{B35D5F91-A68B-792A-7969-953401857E5D}"/>
                  </a:ext>
                </a:extLst>
              </p:cNvPr>
              <p:cNvSpPr txBox="1"/>
              <p:nvPr/>
            </p:nvSpPr>
            <p:spPr>
              <a:xfrm>
                <a:off x="6748892" y="1184261"/>
                <a:ext cx="1641489" cy="276999"/>
              </a:xfrm>
              <a:prstGeom prst="rect">
                <a:avLst/>
              </a:prstGeom>
              <a:noFill/>
            </p:spPr>
            <p:txBody>
              <a:bodyPr wrap="square" rtlCol="0">
                <a:sp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Low </a:t>
                </a:r>
              </a:p>
            </p:txBody>
          </p:sp>
          <p:sp>
            <p:nvSpPr>
              <p:cNvPr id="89" name="TextBox 88">
                <a:extLst>
                  <a:ext uri="{FF2B5EF4-FFF2-40B4-BE49-F238E27FC236}">
                    <a16:creationId xmlns:a16="http://schemas.microsoft.com/office/drawing/2014/main" id="{36C12E28-EB56-A5A4-BBC5-7A2B39040B2D}"/>
                  </a:ext>
                </a:extLst>
              </p:cNvPr>
              <p:cNvSpPr txBox="1"/>
              <p:nvPr/>
            </p:nvSpPr>
            <p:spPr>
              <a:xfrm rot="2837533">
                <a:off x="8330682" y="2013121"/>
                <a:ext cx="2250205" cy="276999"/>
              </a:xfrm>
              <a:prstGeom prst="rect">
                <a:avLst/>
              </a:prstGeom>
              <a:noFill/>
            </p:spPr>
            <p:txBody>
              <a:bodyPr wrap="square" rtlCol="0">
                <a:sp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Integrated</a:t>
                </a:r>
              </a:p>
            </p:txBody>
          </p:sp>
          <p:sp>
            <p:nvSpPr>
              <p:cNvPr id="90" name="TextBox 89">
                <a:extLst>
                  <a:ext uri="{FF2B5EF4-FFF2-40B4-BE49-F238E27FC236}">
                    <a16:creationId xmlns:a16="http://schemas.microsoft.com/office/drawing/2014/main" id="{E0BB11CA-6E33-5B53-E665-89D30C8929C9}"/>
                  </a:ext>
                </a:extLst>
              </p:cNvPr>
              <p:cNvSpPr txBox="1"/>
              <p:nvPr/>
            </p:nvSpPr>
            <p:spPr>
              <a:xfrm rot="2958735">
                <a:off x="7864690" y="2501404"/>
                <a:ext cx="2250205" cy="276999"/>
              </a:xfrm>
              <a:prstGeom prst="rect">
                <a:avLst/>
              </a:prstGeom>
              <a:noFill/>
            </p:spPr>
            <p:txBody>
              <a:bodyPr wrap="square" rtlCol="0">
                <a:sp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Independent</a:t>
                </a:r>
              </a:p>
            </p:txBody>
          </p:sp>
          <p:sp>
            <p:nvSpPr>
              <p:cNvPr id="91" name="TextBox 90">
                <a:extLst>
                  <a:ext uri="{FF2B5EF4-FFF2-40B4-BE49-F238E27FC236}">
                    <a16:creationId xmlns:a16="http://schemas.microsoft.com/office/drawing/2014/main" id="{8055BC1E-C02D-4B24-A80A-A02C874F5A1A}"/>
                  </a:ext>
                </a:extLst>
              </p:cNvPr>
              <p:cNvSpPr txBox="1"/>
              <p:nvPr/>
            </p:nvSpPr>
            <p:spPr>
              <a:xfrm rot="3051763">
                <a:off x="7181501" y="2994884"/>
                <a:ext cx="2250205" cy="276999"/>
              </a:xfrm>
              <a:prstGeom prst="rect">
                <a:avLst/>
              </a:prstGeom>
              <a:noFill/>
            </p:spPr>
            <p:txBody>
              <a:bodyPr wrap="square" rtlCol="0">
                <a:sp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Cooperative </a:t>
                </a:r>
              </a:p>
            </p:txBody>
          </p:sp>
          <p:sp>
            <p:nvSpPr>
              <p:cNvPr id="92" name="TextBox 91">
                <a:extLst>
                  <a:ext uri="{FF2B5EF4-FFF2-40B4-BE49-F238E27FC236}">
                    <a16:creationId xmlns:a16="http://schemas.microsoft.com/office/drawing/2014/main" id="{4F856FC8-CC19-1135-411E-A941D5B2DB0D}"/>
                  </a:ext>
                </a:extLst>
              </p:cNvPr>
              <p:cNvSpPr txBox="1"/>
              <p:nvPr/>
            </p:nvSpPr>
            <p:spPr>
              <a:xfrm rot="2942768">
                <a:off x="6474340" y="3577804"/>
                <a:ext cx="2250205" cy="276999"/>
              </a:xfrm>
              <a:prstGeom prst="rect">
                <a:avLst/>
              </a:prstGeom>
              <a:noFill/>
            </p:spPr>
            <p:txBody>
              <a:bodyPr wrap="square" rtlCol="0">
                <a:sp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Basic</a:t>
                </a:r>
              </a:p>
            </p:txBody>
          </p:sp>
          <p:cxnSp>
            <p:nvCxnSpPr>
              <p:cNvPr id="93" name="Straight Connector 92">
                <a:extLst>
                  <a:ext uri="{FF2B5EF4-FFF2-40B4-BE49-F238E27FC236}">
                    <a16:creationId xmlns:a16="http://schemas.microsoft.com/office/drawing/2014/main" id="{911E7E76-AC75-44C0-C91D-61E78AB79571}"/>
                  </a:ext>
                </a:extLst>
              </p:cNvPr>
              <p:cNvCxnSpPr>
                <a:cxnSpLocks/>
              </p:cNvCxnSpPr>
              <p:nvPr/>
            </p:nvCxnSpPr>
            <p:spPr>
              <a:xfrm>
                <a:off x="8464276" y="1359339"/>
                <a:ext cx="1758747" cy="198132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3A2DDF2-09E7-53DD-CB22-60145D7E62B0}"/>
                  </a:ext>
                </a:extLst>
              </p:cNvPr>
              <p:cNvCxnSpPr>
                <a:cxnSpLocks/>
              </p:cNvCxnSpPr>
              <p:nvPr/>
            </p:nvCxnSpPr>
            <p:spPr>
              <a:xfrm>
                <a:off x="7381960" y="1402214"/>
                <a:ext cx="2841063" cy="304936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5" name="Arrow: Down 94">
                <a:extLst>
                  <a:ext uri="{FF2B5EF4-FFF2-40B4-BE49-F238E27FC236}">
                    <a16:creationId xmlns:a16="http://schemas.microsoft.com/office/drawing/2014/main" id="{E9319642-8A3B-0CC1-E5FC-989ABEEF9EAA}"/>
                  </a:ext>
                </a:extLst>
              </p:cNvPr>
              <p:cNvSpPr/>
              <p:nvPr/>
            </p:nvSpPr>
            <p:spPr>
              <a:xfrm rot="3007517">
                <a:off x="8821067" y="3327305"/>
                <a:ext cx="690733" cy="696590"/>
              </a:xfrm>
              <a:prstGeom prst="down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Lato Light" panose="020F0502020204030203" pitchFamily="34" charset="0"/>
                  <a:ea typeface="Lato Light" panose="020F0502020204030203" pitchFamily="34" charset="0"/>
                  <a:cs typeface="Lato Light" panose="020F0502020204030203" pitchFamily="34" charset="0"/>
                </a:endParaRPr>
              </a:p>
            </p:txBody>
          </p:sp>
          <p:sp>
            <p:nvSpPr>
              <p:cNvPr id="96" name="Arrow: Down 95">
                <a:extLst>
                  <a:ext uri="{FF2B5EF4-FFF2-40B4-BE49-F238E27FC236}">
                    <a16:creationId xmlns:a16="http://schemas.microsoft.com/office/drawing/2014/main" id="{92904468-A996-10FA-882E-8FF8990903B4}"/>
                  </a:ext>
                </a:extLst>
              </p:cNvPr>
              <p:cNvSpPr/>
              <p:nvPr/>
            </p:nvSpPr>
            <p:spPr>
              <a:xfrm rot="3007517">
                <a:off x="9538420" y="2755328"/>
                <a:ext cx="690733" cy="696590"/>
              </a:xfrm>
              <a:prstGeom prst="down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Lato Light" panose="020F0502020204030203" pitchFamily="34" charset="0"/>
                  <a:ea typeface="Lato Light" panose="020F0502020204030203" pitchFamily="34" charset="0"/>
                  <a:cs typeface="Lato Light" panose="020F0502020204030203" pitchFamily="34" charset="0"/>
                </a:endParaRPr>
              </a:p>
            </p:txBody>
          </p:sp>
          <p:sp>
            <p:nvSpPr>
              <p:cNvPr id="97" name="TextBox 96">
                <a:extLst>
                  <a:ext uri="{FF2B5EF4-FFF2-40B4-BE49-F238E27FC236}">
                    <a16:creationId xmlns:a16="http://schemas.microsoft.com/office/drawing/2014/main" id="{C2A6C92F-6356-68D1-3282-AF89FDAFF27C}"/>
                  </a:ext>
                </a:extLst>
              </p:cNvPr>
              <p:cNvSpPr txBox="1"/>
              <p:nvPr/>
            </p:nvSpPr>
            <p:spPr>
              <a:xfrm>
                <a:off x="6990082" y="4627488"/>
                <a:ext cx="3133788" cy="276999"/>
              </a:xfrm>
              <a:prstGeom prst="rect">
                <a:avLst/>
              </a:prstGeom>
              <a:noFill/>
            </p:spPr>
            <p:txBody>
              <a:bodyPr wrap="square" rtlCol="0">
                <a:sp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KA Priority </a:t>
                </a:r>
              </a:p>
            </p:txBody>
          </p:sp>
          <p:cxnSp>
            <p:nvCxnSpPr>
              <p:cNvPr id="98" name="Straight Connector 97">
                <a:extLst>
                  <a:ext uri="{FF2B5EF4-FFF2-40B4-BE49-F238E27FC236}">
                    <a16:creationId xmlns:a16="http://schemas.microsoft.com/office/drawing/2014/main" id="{F38CEFC3-745C-F2B7-C3CB-2EA2AE01D2F9}"/>
                  </a:ext>
                </a:extLst>
              </p:cNvPr>
              <p:cNvCxnSpPr>
                <a:cxnSpLocks/>
              </p:cNvCxnSpPr>
              <p:nvPr/>
            </p:nvCxnSpPr>
            <p:spPr>
              <a:xfrm>
                <a:off x="6620106" y="1904201"/>
                <a:ext cx="2415256" cy="270477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Arrow: Down 98">
                <a:extLst>
                  <a:ext uri="{FF2B5EF4-FFF2-40B4-BE49-F238E27FC236}">
                    <a16:creationId xmlns:a16="http://schemas.microsoft.com/office/drawing/2014/main" id="{23B934DF-BD92-9713-6FF4-7CF74402FAD7}"/>
                  </a:ext>
                </a:extLst>
              </p:cNvPr>
              <p:cNvSpPr/>
              <p:nvPr/>
            </p:nvSpPr>
            <p:spPr>
              <a:xfrm rot="3007517">
                <a:off x="8105771" y="3890198"/>
                <a:ext cx="690733" cy="696590"/>
              </a:xfrm>
              <a:prstGeom prst="down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Lato Light" panose="020F0502020204030203" pitchFamily="34" charset="0"/>
                  <a:ea typeface="Lato Light" panose="020F0502020204030203" pitchFamily="34" charset="0"/>
                  <a:cs typeface="Lato Light" panose="020F0502020204030203" pitchFamily="34" charset="0"/>
                </a:endParaRPr>
              </a:p>
            </p:txBody>
          </p:sp>
        </p:grpSp>
        <p:sp>
          <p:nvSpPr>
            <p:cNvPr id="75" name="Arrow: Down 74">
              <a:extLst>
                <a:ext uri="{FF2B5EF4-FFF2-40B4-BE49-F238E27FC236}">
                  <a16:creationId xmlns:a16="http://schemas.microsoft.com/office/drawing/2014/main" id="{89B998F7-9DB6-623A-DDD3-63D25CDD1CC7}"/>
                </a:ext>
              </a:extLst>
            </p:cNvPr>
            <p:cNvSpPr/>
            <p:nvPr/>
          </p:nvSpPr>
          <p:spPr>
            <a:xfrm rot="2658244">
              <a:off x="9082869" y="1318562"/>
              <a:ext cx="690733" cy="696590"/>
            </a:xfrm>
            <a:prstGeom prst="down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51963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32DFBC8-DDED-EF4F-3F8A-539F9E536254}"/>
              </a:ext>
            </a:extLst>
          </p:cNvPr>
          <p:cNvSpPr/>
          <p:nvPr/>
        </p:nvSpPr>
        <p:spPr>
          <a:xfrm>
            <a:off x="4444274" y="1360281"/>
            <a:ext cx="1348649" cy="495938"/>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CEO</a:t>
            </a:r>
          </a:p>
        </p:txBody>
      </p:sp>
      <p:sp>
        <p:nvSpPr>
          <p:cNvPr id="8" name="Rectangle: Rounded Corners 7">
            <a:extLst>
              <a:ext uri="{FF2B5EF4-FFF2-40B4-BE49-F238E27FC236}">
                <a16:creationId xmlns:a16="http://schemas.microsoft.com/office/drawing/2014/main" id="{25014803-60DC-76D3-C2E5-86AC666D309B}"/>
              </a:ext>
            </a:extLst>
          </p:cNvPr>
          <p:cNvSpPr/>
          <p:nvPr/>
        </p:nvSpPr>
        <p:spPr>
          <a:xfrm>
            <a:off x="7125569" y="1346365"/>
            <a:ext cx="1348649" cy="495938"/>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P Assistant</a:t>
            </a:r>
          </a:p>
        </p:txBody>
      </p:sp>
      <p:sp>
        <p:nvSpPr>
          <p:cNvPr id="9" name="Rectangle: Rounded Corners 8">
            <a:extLst>
              <a:ext uri="{FF2B5EF4-FFF2-40B4-BE49-F238E27FC236}">
                <a16:creationId xmlns:a16="http://schemas.microsoft.com/office/drawing/2014/main" id="{6E0AF155-0655-2833-684E-214B4678E4CF}"/>
              </a:ext>
            </a:extLst>
          </p:cNvPr>
          <p:cNvSpPr/>
          <p:nvPr/>
        </p:nvSpPr>
        <p:spPr>
          <a:xfrm>
            <a:off x="2008666" y="2309673"/>
            <a:ext cx="1348649" cy="495938"/>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CFO</a:t>
            </a:r>
          </a:p>
        </p:txBody>
      </p:sp>
      <p:sp>
        <p:nvSpPr>
          <p:cNvPr id="10" name="Rectangle: Rounded Corners 9">
            <a:extLst>
              <a:ext uri="{FF2B5EF4-FFF2-40B4-BE49-F238E27FC236}">
                <a16:creationId xmlns:a16="http://schemas.microsoft.com/office/drawing/2014/main" id="{FEF2F93B-0308-98EA-A535-14B150DAB5C6}"/>
              </a:ext>
            </a:extLst>
          </p:cNvPr>
          <p:cNvSpPr/>
          <p:nvPr/>
        </p:nvSpPr>
        <p:spPr>
          <a:xfrm>
            <a:off x="458039" y="3153234"/>
            <a:ext cx="1348649" cy="495938"/>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Analytics</a:t>
            </a:r>
          </a:p>
        </p:txBody>
      </p:sp>
      <p:sp>
        <p:nvSpPr>
          <p:cNvPr id="11" name="Rectangle: Rounded Corners 10">
            <a:extLst>
              <a:ext uri="{FF2B5EF4-FFF2-40B4-BE49-F238E27FC236}">
                <a16:creationId xmlns:a16="http://schemas.microsoft.com/office/drawing/2014/main" id="{3B094895-AECD-B8C1-EEA2-956B9D27ABBA}"/>
              </a:ext>
            </a:extLst>
          </p:cNvPr>
          <p:cNvSpPr/>
          <p:nvPr/>
        </p:nvSpPr>
        <p:spPr>
          <a:xfrm>
            <a:off x="2030560" y="3142685"/>
            <a:ext cx="1348649" cy="495938"/>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Internal Audit</a:t>
            </a:r>
          </a:p>
        </p:txBody>
      </p:sp>
      <p:sp>
        <p:nvSpPr>
          <p:cNvPr id="12" name="Rectangle: Rounded Corners 11">
            <a:extLst>
              <a:ext uri="{FF2B5EF4-FFF2-40B4-BE49-F238E27FC236}">
                <a16:creationId xmlns:a16="http://schemas.microsoft.com/office/drawing/2014/main" id="{B941774C-DFF9-1F0D-DA59-23BBEBED3CFD}"/>
              </a:ext>
            </a:extLst>
          </p:cNvPr>
          <p:cNvSpPr/>
          <p:nvPr/>
        </p:nvSpPr>
        <p:spPr>
          <a:xfrm>
            <a:off x="3603081" y="3167488"/>
            <a:ext cx="1348649" cy="495938"/>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Operations</a:t>
            </a:r>
          </a:p>
        </p:txBody>
      </p:sp>
      <p:sp>
        <p:nvSpPr>
          <p:cNvPr id="13" name="Rectangle: Rounded Corners 12">
            <a:extLst>
              <a:ext uri="{FF2B5EF4-FFF2-40B4-BE49-F238E27FC236}">
                <a16:creationId xmlns:a16="http://schemas.microsoft.com/office/drawing/2014/main" id="{B386B398-5F2F-32C2-8414-B943661626BE}"/>
              </a:ext>
            </a:extLst>
          </p:cNvPr>
          <p:cNvSpPr/>
          <p:nvPr/>
        </p:nvSpPr>
        <p:spPr>
          <a:xfrm>
            <a:off x="7164536" y="2278360"/>
            <a:ext cx="1348649" cy="495938"/>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Business Mgr.</a:t>
            </a:r>
          </a:p>
        </p:txBody>
      </p:sp>
      <p:sp>
        <p:nvSpPr>
          <p:cNvPr id="14" name="Rectangle: Rounded Corners 13">
            <a:extLst>
              <a:ext uri="{FF2B5EF4-FFF2-40B4-BE49-F238E27FC236}">
                <a16:creationId xmlns:a16="http://schemas.microsoft.com/office/drawing/2014/main" id="{ECFC237F-04A7-CB7D-19CC-0ADF45B928F9}"/>
              </a:ext>
            </a:extLst>
          </p:cNvPr>
          <p:cNvSpPr/>
          <p:nvPr/>
        </p:nvSpPr>
        <p:spPr>
          <a:xfrm>
            <a:off x="5592014" y="3137068"/>
            <a:ext cx="1348649" cy="495938"/>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Test Mgr.</a:t>
            </a:r>
          </a:p>
        </p:txBody>
      </p:sp>
      <p:sp>
        <p:nvSpPr>
          <p:cNvPr id="15" name="Rectangle: Rounded Corners 14">
            <a:extLst>
              <a:ext uri="{FF2B5EF4-FFF2-40B4-BE49-F238E27FC236}">
                <a16:creationId xmlns:a16="http://schemas.microsoft.com/office/drawing/2014/main" id="{50D9F6E3-8C5C-9EC2-67EA-31B8BD4CA887}"/>
              </a:ext>
            </a:extLst>
          </p:cNvPr>
          <p:cNvSpPr/>
          <p:nvPr/>
        </p:nvSpPr>
        <p:spPr>
          <a:xfrm>
            <a:off x="7164535" y="3126519"/>
            <a:ext cx="1348649" cy="495938"/>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Category Mgr.</a:t>
            </a:r>
          </a:p>
        </p:txBody>
      </p:sp>
      <p:sp>
        <p:nvSpPr>
          <p:cNvPr id="16" name="Rectangle: Rounded Corners 15">
            <a:extLst>
              <a:ext uri="{FF2B5EF4-FFF2-40B4-BE49-F238E27FC236}">
                <a16:creationId xmlns:a16="http://schemas.microsoft.com/office/drawing/2014/main" id="{59FCE549-5D2B-4830-74F5-EC940F981D3E}"/>
              </a:ext>
            </a:extLst>
          </p:cNvPr>
          <p:cNvSpPr/>
          <p:nvPr/>
        </p:nvSpPr>
        <p:spPr>
          <a:xfrm>
            <a:off x="8737056" y="3151322"/>
            <a:ext cx="1348649" cy="495938"/>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Logistics Mgr.</a:t>
            </a:r>
          </a:p>
        </p:txBody>
      </p:sp>
      <p:sp>
        <p:nvSpPr>
          <p:cNvPr id="17" name="Rectangle: Rounded Corners 16">
            <a:extLst>
              <a:ext uri="{FF2B5EF4-FFF2-40B4-BE49-F238E27FC236}">
                <a16:creationId xmlns:a16="http://schemas.microsoft.com/office/drawing/2014/main" id="{71408247-AFC8-BB0E-8280-5CD0290BFF19}"/>
              </a:ext>
            </a:extLst>
          </p:cNvPr>
          <p:cNvSpPr/>
          <p:nvPr/>
        </p:nvSpPr>
        <p:spPr>
          <a:xfrm>
            <a:off x="5267325" y="4209834"/>
            <a:ext cx="1348649" cy="495938"/>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Category A</a:t>
            </a:r>
          </a:p>
        </p:txBody>
      </p:sp>
      <p:sp>
        <p:nvSpPr>
          <p:cNvPr id="18" name="Rectangle: Rounded Corners 17">
            <a:extLst>
              <a:ext uri="{FF2B5EF4-FFF2-40B4-BE49-F238E27FC236}">
                <a16:creationId xmlns:a16="http://schemas.microsoft.com/office/drawing/2014/main" id="{D3791B97-A1EA-C496-ECD5-CBB1FB770F07}"/>
              </a:ext>
            </a:extLst>
          </p:cNvPr>
          <p:cNvSpPr/>
          <p:nvPr/>
        </p:nvSpPr>
        <p:spPr>
          <a:xfrm>
            <a:off x="6839846" y="4199285"/>
            <a:ext cx="1348649" cy="495938"/>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Category B</a:t>
            </a:r>
          </a:p>
        </p:txBody>
      </p:sp>
      <p:sp>
        <p:nvSpPr>
          <p:cNvPr id="19" name="Rectangle: Rounded Corners 18">
            <a:extLst>
              <a:ext uri="{FF2B5EF4-FFF2-40B4-BE49-F238E27FC236}">
                <a16:creationId xmlns:a16="http://schemas.microsoft.com/office/drawing/2014/main" id="{6D5AD1E6-E17C-7D3F-099B-F03129A68178}"/>
              </a:ext>
            </a:extLst>
          </p:cNvPr>
          <p:cNvSpPr/>
          <p:nvPr/>
        </p:nvSpPr>
        <p:spPr>
          <a:xfrm>
            <a:off x="8412367" y="4194147"/>
            <a:ext cx="1348649" cy="495938"/>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Category C</a:t>
            </a:r>
          </a:p>
        </p:txBody>
      </p:sp>
      <p:sp>
        <p:nvSpPr>
          <p:cNvPr id="20" name="Rectangle: Rounded Corners 19">
            <a:extLst>
              <a:ext uri="{FF2B5EF4-FFF2-40B4-BE49-F238E27FC236}">
                <a16:creationId xmlns:a16="http://schemas.microsoft.com/office/drawing/2014/main" id="{DA299DB1-B914-E524-6F8C-62FB7A5D5A12}"/>
              </a:ext>
            </a:extLst>
          </p:cNvPr>
          <p:cNvSpPr/>
          <p:nvPr/>
        </p:nvSpPr>
        <p:spPr>
          <a:xfrm>
            <a:off x="9896224" y="4209834"/>
            <a:ext cx="1348649" cy="495938"/>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Category D</a:t>
            </a:r>
          </a:p>
        </p:txBody>
      </p:sp>
      <p:sp>
        <p:nvSpPr>
          <p:cNvPr id="21" name="Rectangle: Rounded Corners 20">
            <a:extLst>
              <a:ext uri="{FF2B5EF4-FFF2-40B4-BE49-F238E27FC236}">
                <a16:creationId xmlns:a16="http://schemas.microsoft.com/office/drawing/2014/main" id="{35877C54-973A-E61F-097C-6C8BA9E12920}"/>
              </a:ext>
            </a:extLst>
          </p:cNvPr>
          <p:cNvSpPr/>
          <p:nvPr/>
        </p:nvSpPr>
        <p:spPr>
          <a:xfrm>
            <a:off x="3029075" y="5179902"/>
            <a:ext cx="1348649" cy="495938"/>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Quality</a:t>
            </a:r>
          </a:p>
        </p:txBody>
      </p:sp>
      <p:sp>
        <p:nvSpPr>
          <p:cNvPr id="22" name="Rectangle: Rounded Corners 21">
            <a:extLst>
              <a:ext uri="{FF2B5EF4-FFF2-40B4-BE49-F238E27FC236}">
                <a16:creationId xmlns:a16="http://schemas.microsoft.com/office/drawing/2014/main" id="{C27B0B23-BADD-2310-433E-AE4E0D7A2A90}"/>
              </a:ext>
            </a:extLst>
          </p:cNvPr>
          <p:cNvSpPr/>
          <p:nvPr/>
        </p:nvSpPr>
        <p:spPr>
          <a:xfrm>
            <a:off x="4433181" y="5181201"/>
            <a:ext cx="1348649" cy="495938"/>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Site</a:t>
            </a:r>
          </a:p>
        </p:txBody>
      </p:sp>
      <p:cxnSp>
        <p:nvCxnSpPr>
          <p:cNvPr id="30" name="Straight Connector 29">
            <a:extLst>
              <a:ext uri="{FF2B5EF4-FFF2-40B4-BE49-F238E27FC236}">
                <a16:creationId xmlns:a16="http://schemas.microsoft.com/office/drawing/2014/main" id="{42E8171D-0817-3E6A-A30C-E98559C672A1}"/>
              </a:ext>
            </a:extLst>
          </p:cNvPr>
          <p:cNvCxnSpPr>
            <a:cxnSpLocks/>
          </p:cNvCxnSpPr>
          <p:nvPr/>
        </p:nvCxnSpPr>
        <p:spPr>
          <a:xfrm flipH="1">
            <a:off x="5165562" y="1856219"/>
            <a:ext cx="11093" cy="332498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1F3FD87-201F-B63F-EB16-74910FB60A5D}"/>
              </a:ext>
            </a:extLst>
          </p:cNvPr>
          <p:cNvCxnSpPr>
            <a:cxnSpLocks/>
            <a:stCxn id="9" idx="3"/>
            <a:endCxn id="13" idx="1"/>
          </p:cNvCxnSpPr>
          <p:nvPr/>
        </p:nvCxnSpPr>
        <p:spPr>
          <a:xfrm flipV="1">
            <a:off x="3357315" y="2526329"/>
            <a:ext cx="3807221" cy="3131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4925AA3-6BC8-06E7-C4A1-554529860B84}"/>
              </a:ext>
            </a:extLst>
          </p:cNvPr>
          <p:cNvCxnSpPr>
            <a:cxnSpLocks/>
          </p:cNvCxnSpPr>
          <p:nvPr/>
        </p:nvCxnSpPr>
        <p:spPr>
          <a:xfrm flipV="1">
            <a:off x="1116415" y="2931034"/>
            <a:ext cx="3146742" cy="1"/>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A216ABC-569F-0575-76B1-A2DC1897CF7C}"/>
              </a:ext>
            </a:extLst>
          </p:cNvPr>
          <p:cNvCxnSpPr>
            <a:cxnSpLocks/>
          </p:cNvCxnSpPr>
          <p:nvPr/>
        </p:nvCxnSpPr>
        <p:spPr>
          <a:xfrm>
            <a:off x="1118115" y="2945557"/>
            <a:ext cx="1" cy="191317"/>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AAC740B-F20C-9D28-71C4-085041F95EAB}"/>
              </a:ext>
            </a:extLst>
          </p:cNvPr>
          <p:cNvCxnSpPr>
            <a:cxnSpLocks/>
            <a:endCxn id="11" idx="0"/>
          </p:cNvCxnSpPr>
          <p:nvPr/>
        </p:nvCxnSpPr>
        <p:spPr>
          <a:xfrm flipH="1">
            <a:off x="2704885" y="2960650"/>
            <a:ext cx="7090" cy="182035"/>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06D04AE-DEF6-7B43-A556-1FBEF1ED13CB}"/>
              </a:ext>
            </a:extLst>
          </p:cNvPr>
          <p:cNvCxnSpPr>
            <a:cxnSpLocks/>
            <a:endCxn id="12" idx="0"/>
          </p:cNvCxnSpPr>
          <p:nvPr/>
        </p:nvCxnSpPr>
        <p:spPr>
          <a:xfrm flipH="1">
            <a:off x="4277406" y="2961916"/>
            <a:ext cx="1700" cy="20557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F2E2D9B0-F374-FCFE-324E-0DB98A111480}"/>
              </a:ext>
            </a:extLst>
          </p:cNvPr>
          <p:cNvGrpSpPr/>
          <p:nvPr/>
        </p:nvGrpSpPr>
        <p:grpSpPr>
          <a:xfrm>
            <a:off x="6240667" y="2951998"/>
            <a:ext cx="3146742" cy="191318"/>
            <a:chOff x="1130663" y="3237682"/>
            <a:chExt cx="3146742" cy="191318"/>
          </a:xfrm>
        </p:grpSpPr>
        <p:cxnSp>
          <p:nvCxnSpPr>
            <p:cNvPr id="55" name="Straight Connector 54">
              <a:extLst>
                <a:ext uri="{FF2B5EF4-FFF2-40B4-BE49-F238E27FC236}">
                  <a16:creationId xmlns:a16="http://schemas.microsoft.com/office/drawing/2014/main" id="{71AC9E9F-79CC-84BE-CF5F-6704C3748DA6}"/>
                </a:ext>
              </a:extLst>
            </p:cNvPr>
            <p:cNvCxnSpPr>
              <a:cxnSpLocks/>
            </p:cNvCxnSpPr>
            <p:nvPr/>
          </p:nvCxnSpPr>
          <p:spPr>
            <a:xfrm flipV="1">
              <a:off x="1130663" y="3237682"/>
              <a:ext cx="3146742" cy="1"/>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6504CBE-BB86-3976-65FB-C6171EC738A5}"/>
                </a:ext>
              </a:extLst>
            </p:cNvPr>
            <p:cNvCxnSpPr>
              <a:cxnSpLocks/>
            </p:cNvCxnSpPr>
            <p:nvPr/>
          </p:nvCxnSpPr>
          <p:spPr>
            <a:xfrm>
              <a:off x="1132363" y="3237683"/>
              <a:ext cx="1" cy="191317"/>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54" name="Straight Connector 53">
            <a:extLst>
              <a:ext uri="{FF2B5EF4-FFF2-40B4-BE49-F238E27FC236}">
                <a16:creationId xmlns:a16="http://schemas.microsoft.com/office/drawing/2014/main" id="{33FAC643-DBF7-7AA8-3AFD-E0F48D0CEC97}"/>
              </a:ext>
            </a:extLst>
          </p:cNvPr>
          <p:cNvCxnSpPr>
            <a:cxnSpLocks/>
          </p:cNvCxnSpPr>
          <p:nvPr/>
        </p:nvCxnSpPr>
        <p:spPr>
          <a:xfrm flipH="1">
            <a:off x="7814889" y="2960650"/>
            <a:ext cx="23970" cy="182665"/>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05E0A13-9FB5-3BD7-C783-2606AB409F3D}"/>
              </a:ext>
            </a:extLst>
          </p:cNvPr>
          <p:cNvCxnSpPr>
            <a:cxnSpLocks/>
          </p:cNvCxnSpPr>
          <p:nvPr/>
        </p:nvCxnSpPr>
        <p:spPr>
          <a:xfrm flipH="1">
            <a:off x="9370532" y="2941021"/>
            <a:ext cx="1700" cy="20557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14422F1B-654B-528C-E1A9-754E65C52832}"/>
              </a:ext>
            </a:extLst>
          </p:cNvPr>
          <p:cNvGrpSpPr/>
          <p:nvPr/>
        </p:nvGrpSpPr>
        <p:grpSpPr>
          <a:xfrm>
            <a:off x="6096000" y="3990051"/>
            <a:ext cx="4474548" cy="202295"/>
            <a:chOff x="1130663" y="3226705"/>
            <a:chExt cx="4474548" cy="202295"/>
          </a:xfrm>
        </p:grpSpPr>
        <p:cxnSp>
          <p:nvCxnSpPr>
            <p:cNvPr id="64" name="Straight Connector 63">
              <a:extLst>
                <a:ext uri="{FF2B5EF4-FFF2-40B4-BE49-F238E27FC236}">
                  <a16:creationId xmlns:a16="http://schemas.microsoft.com/office/drawing/2014/main" id="{506C8DBD-6F7A-5CA0-1CE0-B856B03543C3}"/>
                </a:ext>
              </a:extLst>
            </p:cNvPr>
            <p:cNvCxnSpPr>
              <a:cxnSpLocks/>
            </p:cNvCxnSpPr>
            <p:nvPr/>
          </p:nvCxnSpPr>
          <p:spPr>
            <a:xfrm flipV="1">
              <a:off x="1130663" y="3226705"/>
              <a:ext cx="4474548" cy="1097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E9113E-A143-A77D-B0B4-28F486A6A353}"/>
                </a:ext>
              </a:extLst>
            </p:cNvPr>
            <p:cNvCxnSpPr>
              <a:cxnSpLocks/>
            </p:cNvCxnSpPr>
            <p:nvPr/>
          </p:nvCxnSpPr>
          <p:spPr>
            <a:xfrm>
              <a:off x="1132363" y="3237683"/>
              <a:ext cx="1" cy="191317"/>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63" name="Straight Connector 62">
            <a:extLst>
              <a:ext uri="{FF2B5EF4-FFF2-40B4-BE49-F238E27FC236}">
                <a16:creationId xmlns:a16="http://schemas.microsoft.com/office/drawing/2014/main" id="{EEA6846F-1FC7-F67B-5C70-EAB58F71498D}"/>
              </a:ext>
            </a:extLst>
          </p:cNvPr>
          <p:cNvCxnSpPr>
            <a:cxnSpLocks/>
            <a:endCxn id="18" idx="0"/>
          </p:cNvCxnSpPr>
          <p:nvPr/>
        </p:nvCxnSpPr>
        <p:spPr>
          <a:xfrm>
            <a:off x="7514170" y="4016579"/>
            <a:ext cx="1" cy="182706"/>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1F3D9C2-3425-99DF-5D48-EE460F32018C}"/>
              </a:ext>
            </a:extLst>
          </p:cNvPr>
          <p:cNvCxnSpPr>
            <a:cxnSpLocks/>
          </p:cNvCxnSpPr>
          <p:nvPr/>
        </p:nvCxnSpPr>
        <p:spPr>
          <a:xfrm flipH="1">
            <a:off x="9225865" y="3990051"/>
            <a:ext cx="1700" cy="20557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5C43BDE-899B-7E9E-9F4D-A1421DCAF838}"/>
              </a:ext>
            </a:extLst>
          </p:cNvPr>
          <p:cNvCxnSpPr>
            <a:cxnSpLocks/>
          </p:cNvCxnSpPr>
          <p:nvPr/>
        </p:nvCxnSpPr>
        <p:spPr>
          <a:xfrm flipH="1">
            <a:off x="10566780" y="4004585"/>
            <a:ext cx="1700" cy="20557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B4BF61FF-353E-2E40-27D2-C8F71043E134}"/>
              </a:ext>
            </a:extLst>
          </p:cNvPr>
          <p:cNvGrpSpPr/>
          <p:nvPr/>
        </p:nvGrpSpPr>
        <p:grpSpPr>
          <a:xfrm>
            <a:off x="2237202" y="4965769"/>
            <a:ext cx="5768130" cy="198187"/>
            <a:chOff x="1337305" y="3207142"/>
            <a:chExt cx="5768130" cy="198187"/>
          </a:xfrm>
        </p:grpSpPr>
        <p:cxnSp>
          <p:nvCxnSpPr>
            <p:cNvPr id="73" name="Straight Connector 72">
              <a:extLst>
                <a:ext uri="{FF2B5EF4-FFF2-40B4-BE49-F238E27FC236}">
                  <a16:creationId xmlns:a16="http://schemas.microsoft.com/office/drawing/2014/main" id="{E7898FBD-0965-AFC7-5D74-BB96892452E4}"/>
                </a:ext>
              </a:extLst>
            </p:cNvPr>
            <p:cNvCxnSpPr>
              <a:cxnSpLocks/>
            </p:cNvCxnSpPr>
            <p:nvPr/>
          </p:nvCxnSpPr>
          <p:spPr>
            <a:xfrm>
              <a:off x="1385980" y="3207142"/>
              <a:ext cx="5719455" cy="24554"/>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C6D6A1D-ACE8-88B0-5A11-CD8A558A812E}"/>
                </a:ext>
              </a:extLst>
            </p:cNvPr>
            <p:cNvCxnSpPr>
              <a:cxnSpLocks/>
              <a:endCxn id="25" idx="0"/>
            </p:cNvCxnSpPr>
            <p:nvPr/>
          </p:nvCxnSpPr>
          <p:spPr>
            <a:xfrm flipH="1">
              <a:off x="1337305" y="3207142"/>
              <a:ext cx="8419" cy="198187"/>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72" name="Straight Connector 71">
            <a:extLst>
              <a:ext uri="{FF2B5EF4-FFF2-40B4-BE49-F238E27FC236}">
                <a16:creationId xmlns:a16="http://schemas.microsoft.com/office/drawing/2014/main" id="{D0B4C2EE-054F-B4C2-F0F9-3CE22EFA2465}"/>
              </a:ext>
            </a:extLst>
          </p:cNvPr>
          <p:cNvCxnSpPr>
            <a:cxnSpLocks/>
          </p:cNvCxnSpPr>
          <p:nvPr/>
        </p:nvCxnSpPr>
        <p:spPr>
          <a:xfrm flipH="1">
            <a:off x="3823857" y="4996310"/>
            <a:ext cx="6015" cy="191316"/>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DE6CE89-3B6F-FFD4-C4E1-7257AEC13578}"/>
              </a:ext>
            </a:extLst>
          </p:cNvPr>
          <p:cNvCxnSpPr>
            <a:cxnSpLocks/>
          </p:cNvCxnSpPr>
          <p:nvPr/>
        </p:nvCxnSpPr>
        <p:spPr>
          <a:xfrm flipH="1">
            <a:off x="5160425" y="4985332"/>
            <a:ext cx="1700" cy="20557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9865E7E-C8F7-4ECA-C30D-AC32F3345733}"/>
              </a:ext>
            </a:extLst>
          </p:cNvPr>
          <p:cNvCxnSpPr>
            <a:cxnSpLocks/>
          </p:cNvCxnSpPr>
          <p:nvPr/>
        </p:nvCxnSpPr>
        <p:spPr>
          <a:xfrm flipH="1">
            <a:off x="8005332" y="4996310"/>
            <a:ext cx="6015" cy="191316"/>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7501139-FB59-A260-5C60-88C56DEA3ED7}"/>
              </a:ext>
            </a:extLst>
          </p:cNvPr>
          <p:cNvCxnSpPr>
            <a:cxnSpLocks/>
          </p:cNvCxnSpPr>
          <p:nvPr/>
        </p:nvCxnSpPr>
        <p:spPr>
          <a:xfrm flipH="1">
            <a:off x="6529367" y="5006859"/>
            <a:ext cx="6015" cy="191316"/>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82377E20-7C42-B6CA-876C-26A8420F359F}"/>
              </a:ext>
            </a:extLst>
          </p:cNvPr>
          <p:cNvSpPr/>
          <p:nvPr/>
        </p:nvSpPr>
        <p:spPr>
          <a:xfrm>
            <a:off x="5854784" y="5172728"/>
            <a:ext cx="1348649" cy="495938"/>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Project</a:t>
            </a:r>
          </a:p>
        </p:txBody>
      </p:sp>
      <p:sp>
        <p:nvSpPr>
          <p:cNvPr id="24" name="Rectangle: Rounded Corners 23">
            <a:extLst>
              <a:ext uri="{FF2B5EF4-FFF2-40B4-BE49-F238E27FC236}">
                <a16:creationId xmlns:a16="http://schemas.microsoft.com/office/drawing/2014/main" id="{EC4D667B-4840-21CA-702C-F495CFEB2F33}"/>
              </a:ext>
            </a:extLst>
          </p:cNvPr>
          <p:cNvSpPr/>
          <p:nvPr/>
        </p:nvSpPr>
        <p:spPr>
          <a:xfrm>
            <a:off x="7278094" y="5163956"/>
            <a:ext cx="1348649" cy="495938"/>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Batch Control</a:t>
            </a:r>
          </a:p>
        </p:txBody>
      </p:sp>
      <p:sp>
        <p:nvSpPr>
          <p:cNvPr id="25" name="Rectangle: Rounded Corners 24">
            <a:extLst>
              <a:ext uri="{FF2B5EF4-FFF2-40B4-BE49-F238E27FC236}">
                <a16:creationId xmlns:a16="http://schemas.microsoft.com/office/drawing/2014/main" id="{B8F8FC37-38F3-FC6D-E53A-D2AB640EB020}"/>
              </a:ext>
            </a:extLst>
          </p:cNvPr>
          <p:cNvSpPr/>
          <p:nvPr/>
        </p:nvSpPr>
        <p:spPr>
          <a:xfrm>
            <a:off x="1562877" y="5163956"/>
            <a:ext cx="1348649" cy="495938"/>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Purchasing</a:t>
            </a:r>
          </a:p>
        </p:txBody>
      </p:sp>
      <p:cxnSp>
        <p:nvCxnSpPr>
          <p:cNvPr id="118" name="Straight Connector 117">
            <a:extLst>
              <a:ext uri="{FF2B5EF4-FFF2-40B4-BE49-F238E27FC236}">
                <a16:creationId xmlns:a16="http://schemas.microsoft.com/office/drawing/2014/main" id="{574B06FA-890C-241D-DFBC-36520C0FF2C3}"/>
              </a:ext>
            </a:extLst>
          </p:cNvPr>
          <p:cNvCxnSpPr>
            <a:cxnSpLocks/>
            <a:stCxn id="4" idx="3"/>
            <a:endCxn id="8" idx="1"/>
          </p:cNvCxnSpPr>
          <p:nvPr/>
        </p:nvCxnSpPr>
        <p:spPr>
          <a:xfrm flipV="1">
            <a:off x="5792923" y="1594334"/>
            <a:ext cx="1332646" cy="13916"/>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D068F80C-DA01-AB4D-264A-058624F1F863}"/>
              </a:ext>
            </a:extLst>
          </p:cNvPr>
          <p:cNvSpPr txBox="1"/>
          <p:nvPr/>
        </p:nvSpPr>
        <p:spPr>
          <a:xfrm>
            <a:off x="268941" y="207845"/>
            <a:ext cx="8520495" cy="807978"/>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Developing Relationships</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latin typeface="Poppins" panose="00000500000000000000" pitchFamily="2" charset="0"/>
                <a:ea typeface="Lato Light" panose="020F0502020204030203" pitchFamily="34" charset="0"/>
                <a:cs typeface="Poppins" panose="00000500000000000000" pitchFamily="2" charset="0"/>
              </a:rPr>
              <a:t>Key Stakeholder Mapping </a:t>
            </a:r>
            <a:endParaRPr lang="en-GB" sz="1400" dirty="0">
              <a:effectLst/>
              <a:latin typeface="Poppins" panose="00000500000000000000" pitchFamily="2" charset="0"/>
              <a:ea typeface="Lato Light" panose="020F0502020204030203" pitchFamily="34" charset="0"/>
              <a:cs typeface="Poppins" panose="00000500000000000000" pitchFamily="2" charset="0"/>
            </a:endParaRPr>
          </a:p>
        </p:txBody>
      </p:sp>
      <p:pic>
        <p:nvPicPr>
          <p:cNvPr id="123" name="Picture 122" descr="Logo&#10;&#10;Description automatically generated">
            <a:extLst>
              <a:ext uri="{FF2B5EF4-FFF2-40B4-BE49-F238E27FC236}">
                <a16:creationId xmlns:a16="http://schemas.microsoft.com/office/drawing/2014/main" id="{34CF7BD7-647C-4868-10C8-E41E64E7D5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14973" y="123575"/>
            <a:ext cx="1570594" cy="365556"/>
          </a:xfrm>
          <a:prstGeom prst="rect">
            <a:avLst/>
          </a:prstGeom>
        </p:spPr>
      </p:pic>
      <p:sp>
        <p:nvSpPr>
          <p:cNvPr id="124" name="Footer Placeholder 3">
            <a:extLst>
              <a:ext uri="{FF2B5EF4-FFF2-40B4-BE49-F238E27FC236}">
                <a16:creationId xmlns:a16="http://schemas.microsoft.com/office/drawing/2014/main" id="{3AD8D6DB-2FAE-E072-0702-FDF50DB5AF8B}"/>
              </a:ext>
            </a:extLst>
          </p:cNvPr>
          <p:cNvSpPr>
            <a:spLocks noGrp="1"/>
          </p:cNvSpPr>
          <p:nvPr>
            <p:ph type="ftr" sz="quarter" idx="11"/>
          </p:nvPr>
        </p:nvSpPr>
        <p:spPr>
          <a:xfrm>
            <a:off x="4038600" y="6356350"/>
            <a:ext cx="4114800" cy="365125"/>
          </a:xfrm>
        </p:spPr>
        <p:txBody>
          <a:bodyPr/>
          <a:lstStyle/>
          <a:p>
            <a:r>
              <a:rPr lang="en-GB" dirty="0"/>
              <a:t>www.upskilpro.com</a:t>
            </a:r>
          </a:p>
        </p:txBody>
      </p:sp>
      <p:grpSp>
        <p:nvGrpSpPr>
          <p:cNvPr id="179" name="Group 178">
            <a:extLst>
              <a:ext uri="{FF2B5EF4-FFF2-40B4-BE49-F238E27FC236}">
                <a16:creationId xmlns:a16="http://schemas.microsoft.com/office/drawing/2014/main" id="{B2379A45-6D45-38A0-ECA4-5983692CB02A}"/>
              </a:ext>
            </a:extLst>
          </p:cNvPr>
          <p:cNvGrpSpPr/>
          <p:nvPr/>
        </p:nvGrpSpPr>
        <p:grpSpPr>
          <a:xfrm>
            <a:off x="9563100" y="1633775"/>
            <a:ext cx="2314232" cy="1052276"/>
            <a:chOff x="8887067" y="5073262"/>
            <a:chExt cx="2619182" cy="1283089"/>
          </a:xfrm>
        </p:grpSpPr>
        <p:sp>
          <p:nvSpPr>
            <p:cNvPr id="125" name="Rectangle 124">
              <a:extLst>
                <a:ext uri="{FF2B5EF4-FFF2-40B4-BE49-F238E27FC236}">
                  <a16:creationId xmlns:a16="http://schemas.microsoft.com/office/drawing/2014/main" id="{1EAEACB9-A921-96A5-BC55-38A5DE83D998}"/>
                </a:ext>
              </a:extLst>
            </p:cNvPr>
            <p:cNvSpPr/>
            <p:nvPr/>
          </p:nvSpPr>
          <p:spPr>
            <a:xfrm>
              <a:off x="8887067" y="5520410"/>
              <a:ext cx="1247122" cy="261823"/>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Key Driver  </a:t>
              </a:r>
            </a:p>
          </p:txBody>
        </p:sp>
        <p:sp>
          <p:nvSpPr>
            <p:cNvPr id="128" name="Rectangle 127">
              <a:extLst>
                <a:ext uri="{FF2B5EF4-FFF2-40B4-BE49-F238E27FC236}">
                  <a16:creationId xmlns:a16="http://schemas.microsoft.com/office/drawing/2014/main" id="{5F79FD5A-5B11-4793-3D64-5DC52CD5F7E3}"/>
                </a:ext>
              </a:extLst>
            </p:cNvPr>
            <p:cNvSpPr/>
            <p:nvPr/>
          </p:nvSpPr>
          <p:spPr>
            <a:xfrm>
              <a:off x="8894483" y="5800212"/>
              <a:ext cx="1247122" cy="261823"/>
            </a:xfrm>
            <a:prstGeom prst="rect">
              <a:avLst/>
            </a:prstGeom>
            <a:solidFill>
              <a:srgbClr val="FF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rgbClr val="FF0000"/>
                  </a:solidFill>
                </a:rPr>
                <a:t>Influencer </a:t>
              </a:r>
            </a:p>
          </p:txBody>
        </p:sp>
        <p:sp>
          <p:nvSpPr>
            <p:cNvPr id="129" name="Rectangle 128">
              <a:extLst>
                <a:ext uri="{FF2B5EF4-FFF2-40B4-BE49-F238E27FC236}">
                  <a16:creationId xmlns:a16="http://schemas.microsoft.com/office/drawing/2014/main" id="{34513717-B44B-6E37-F451-827C800F4C3F}"/>
                </a:ext>
              </a:extLst>
            </p:cNvPr>
            <p:cNvSpPr/>
            <p:nvPr/>
          </p:nvSpPr>
          <p:spPr>
            <a:xfrm>
              <a:off x="8894483" y="6094527"/>
              <a:ext cx="1247122" cy="261823"/>
            </a:xfrm>
            <a:prstGeom prst="rect">
              <a:avLst/>
            </a:pr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Support</a:t>
              </a:r>
            </a:p>
          </p:txBody>
        </p:sp>
        <p:sp>
          <p:nvSpPr>
            <p:cNvPr id="130" name="Rectangle 129">
              <a:extLst>
                <a:ext uri="{FF2B5EF4-FFF2-40B4-BE49-F238E27FC236}">
                  <a16:creationId xmlns:a16="http://schemas.microsoft.com/office/drawing/2014/main" id="{B8D0805C-F3A4-B640-E462-1B572A6ACC9D}"/>
                </a:ext>
              </a:extLst>
            </p:cNvPr>
            <p:cNvSpPr/>
            <p:nvPr/>
          </p:nvSpPr>
          <p:spPr>
            <a:xfrm>
              <a:off x="10259127" y="5505897"/>
              <a:ext cx="1247122" cy="261824"/>
            </a:xfrm>
            <a:prstGeom prst="rect">
              <a:avLst/>
            </a:prstGeom>
            <a:solidFill>
              <a:schemeClr val="accent5"/>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High</a:t>
              </a:r>
            </a:p>
          </p:txBody>
        </p:sp>
        <p:sp>
          <p:nvSpPr>
            <p:cNvPr id="131" name="Rectangle 130">
              <a:extLst>
                <a:ext uri="{FF2B5EF4-FFF2-40B4-BE49-F238E27FC236}">
                  <a16:creationId xmlns:a16="http://schemas.microsoft.com/office/drawing/2014/main" id="{ED0455F6-3711-9250-DEB3-664792B40C70}"/>
                </a:ext>
              </a:extLst>
            </p:cNvPr>
            <p:cNvSpPr/>
            <p:nvPr/>
          </p:nvSpPr>
          <p:spPr>
            <a:xfrm>
              <a:off x="10259127" y="5800212"/>
              <a:ext cx="1247122" cy="261824"/>
            </a:xfrm>
            <a:prstGeom prst="rect">
              <a:avLst/>
            </a:prstGeom>
            <a:solidFill>
              <a:srgbClr val="FFC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rgbClr val="FF0000"/>
                  </a:solidFill>
                </a:rPr>
                <a:t>Moderate </a:t>
              </a:r>
            </a:p>
          </p:txBody>
        </p:sp>
        <p:sp>
          <p:nvSpPr>
            <p:cNvPr id="132" name="Rectangle 131">
              <a:extLst>
                <a:ext uri="{FF2B5EF4-FFF2-40B4-BE49-F238E27FC236}">
                  <a16:creationId xmlns:a16="http://schemas.microsoft.com/office/drawing/2014/main" id="{AB74BB36-AA76-003A-0A24-903D6548C5FF}"/>
                </a:ext>
              </a:extLst>
            </p:cNvPr>
            <p:cNvSpPr/>
            <p:nvPr/>
          </p:nvSpPr>
          <p:spPr>
            <a:xfrm>
              <a:off x="10259127" y="6094527"/>
              <a:ext cx="1247122" cy="26182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Low</a:t>
              </a:r>
            </a:p>
          </p:txBody>
        </p:sp>
        <p:sp>
          <p:nvSpPr>
            <p:cNvPr id="133" name="TextBox 132">
              <a:extLst>
                <a:ext uri="{FF2B5EF4-FFF2-40B4-BE49-F238E27FC236}">
                  <a16:creationId xmlns:a16="http://schemas.microsoft.com/office/drawing/2014/main" id="{B4415F5D-41C2-D5BD-81E3-0D7574A438DF}"/>
                </a:ext>
              </a:extLst>
            </p:cNvPr>
            <p:cNvSpPr txBox="1"/>
            <p:nvPr/>
          </p:nvSpPr>
          <p:spPr>
            <a:xfrm>
              <a:off x="8926000" y="5079612"/>
              <a:ext cx="1192624" cy="450344"/>
            </a:xfrm>
            <a:prstGeom prst="rect">
              <a:avLst/>
            </a:prstGeom>
            <a:noFill/>
          </p:spPr>
          <p:txBody>
            <a:bodyPr wrap="square" rtlCol="0">
              <a:spAutoFit/>
            </a:bodyPr>
            <a:lstStyle/>
            <a:p>
              <a:pPr algn="ctr"/>
              <a:r>
                <a:rPr lang="en-GB" sz="900" dirty="0">
                  <a:latin typeface="Lato Light" panose="020F0502020204030203" pitchFamily="34" charset="0"/>
                  <a:ea typeface="Lato Light" panose="020F0502020204030203" pitchFamily="34" charset="0"/>
                  <a:cs typeface="Lato Light" panose="020F0502020204030203" pitchFamily="34" charset="0"/>
                </a:rPr>
                <a:t>Identified Relationship </a:t>
              </a:r>
            </a:p>
          </p:txBody>
        </p:sp>
        <p:sp>
          <p:nvSpPr>
            <p:cNvPr id="134" name="TextBox 133">
              <a:extLst>
                <a:ext uri="{FF2B5EF4-FFF2-40B4-BE49-F238E27FC236}">
                  <a16:creationId xmlns:a16="http://schemas.microsoft.com/office/drawing/2014/main" id="{51F33DDD-C135-D424-C813-8F352D76F34A}"/>
                </a:ext>
              </a:extLst>
            </p:cNvPr>
            <p:cNvSpPr txBox="1"/>
            <p:nvPr/>
          </p:nvSpPr>
          <p:spPr>
            <a:xfrm>
              <a:off x="10231849" y="5073262"/>
              <a:ext cx="1236030" cy="450344"/>
            </a:xfrm>
            <a:prstGeom prst="rect">
              <a:avLst/>
            </a:prstGeom>
            <a:noFill/>
          </p:spPr>
          <p:txBody>
            <a:bodyPr wrap="square" rtlCol="0">
              <a:spAutoFit/>
            </a:bodyPr>
            <a:lstStyle/>
            <a:p>
              <a:pPr algn="ctr"/>
              <a:r>
                <a:rPr lang="en-GB" sz="900" dirty="0">
                  <a:latin typeface="Lato Light" panose="020F0502020204030203" pitchFamily="34" charset="0"/>
                  <a:ea typeface="Lato Light" panose="020F0502020204030203" pitchFamily="34" charset="0"/>
                  <a:cs typeface="Lato Light" panose="020F0502020204030203" pitchFamily="34" charset="0"/>
                </a:rPr>
                <a:t>Status of Relationship </a:t>
              </a:r>
            </a:p>
          </p:txBody>
        </p:sp>
      </p:grpSp>
      <p:cxnSp>
        <p:nvCxnSpPr>
          <p:cNvPr id="138" name="Straight Connector 137">
            <a:extLst>
              <a:ext uri="{FF2B5EF4-FFF2-40B4-BE49-F238E27FC236}">
                <a16:creationId xmlns:a16="http://schemas.microsoft.com/office/drawing/2014/main" id="{51115415-7D92-93E8-1B78-CCAF1F45E16F}"/>
              </a:ext>
            </a:extLst>
          </p:cNvPr>
          <p:cNvCxnSpPr>
            <a:cxnSpLocks/>
          </p:cNvCxnSpPr>
          <p:nvPr/>
        </p:nvCxnSpPr>
        <p:spPr>
          <a:xfrm>
            <a:off x="7844176" y="3747368"/>
            <a:ext cx="0" cy="232134"/>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0" name="Rectangle 139">
            <a:extLst>
              <a:ext uri="{FF2B5EF4-FFF2-40B4-BE49-F238E27FC236}">
                <a16:creationId xmlns:a16="http://schemas.microsoft.com/office/drawing/2014/main" id="{2D682CC8-3682-65FD-E702-C81E1B744972}"/>
              </a:ext>
            </a:extLst>
          </p:cNvPr>
          <p:cNvSpPr/>
          <p:nvPr/>
        </p:nvSpPr>
        <p:spPr>
          <a:xfrm>
            <a:off x="2106576" y="2711996"/>
            <a:ext cx="480342" cy="159305"/>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41" name="Rectangle 140">
            <a:extLst>
              <a:ext uri="{FF2B5EF4-FFF2-40B4-BE49-F238E27FC236}">
                <a16:creationId xmlns:a16="http://schemas.microsoft.com/office/drawing/2014/main" id="{16F8CFE2-3521-5043-36CF-9D5031DD1DA3}"/>
              </a:ext>
            </a:extLst>
          </p:cNvPr>
          <p:cNvSpPr/>
          <p:nvPr/>
        </p:nvSpPr>
        <p:spPr>
          <a:xfrm>
            <a:off x="2794474" y="2718025"/>
            <a:ext cx="480342" cy="159305"/>
          </a:xfrm>
          <a:prstGeom prst="rect">
            <a:avLst/>
          </a:prstGeom>
          <a:solidFill>
            <a:schemeClr val="accent5"/>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43" name="Rectangle 142">
            <a:extLst>
              <a:ext uri="{FF2B5EF4-FFF2-40B4-BE49-F238E27FC236}">
                <a16:creationId xmlns:a16="http://schemas.microsoft.com/office/drawing/2014/main" id="{4AC000EB-3628-4A58-5446-4748A022C964}"/>
              </a:ext>
            </a:extLst>
          </p:cNvPr>
          <p:cNvSpPr/>
          <p:nvPr/>
        </p:nvSpPr>
        <p:spPr>
          <a:xfrm>
            <a:off x="4567395" y="1760085"/>
            <a:ext cx="480342" cy="159305"/>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44" name="Rectangle 143">
            <a:extLst>
              <a:ext uri="{FF2B5EF4-FFF2-40B4-BE49-F238E27FC236}">
                <a16:creationId xmlns:a16="http://schemas.microsoft.com/office/drawing/2014/main" id="{DB019153-1D7E-089C-74F1-0D8CBD8A92F6}"/>
              </a:ext>
            </a:extLst>
          </p:cNvPr>
          <p:cNvSpPr/>
          <p:nvPr/>
        </p:nvSpPr>
        <p:spPr>
          <a:xfrm>
            <a:off x="5255293" y="1766114"/>
            <a:ext cx="480342" cy="159305"/>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45" name="Rectangle 144">
            <a:extLst>
              <a:ext uri="{FF2B5EF4-FFF2-40B4-BE49-F238E27FC236}">
                <a16:creationId xmlns:a16="http://schemas.microsoft.com/office/drawing/2014/main" id="{87DB05F5-D24B-F3D8-42EF-E3ABC56CCC98}"/>
              </a:ext>
            </a:extLst>
          </p:cNvPr>
          <p:cNvSpPr/>
          <p:nvPr/>
        </p:nvSpPr>
        <p:spPr>
          <a:xfrm>
            <a:off x="7168527" y="1744191"/>
            <a:ext cx="480342" cy="159305"/>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46" name="Rectangle 145">
            <a:extLst>
              <a:ext uri="{FF2B5EF4-FFF2-40B4-BE49-F238E27FC236}">
                <a16:creationId xmlns:a16="http://schemas.microsoft.com/office/drawing/2014/main" id="{674C2FF5-1470-3F65-D39C-3DC7A792EF79}"/>
              </a:ext>
            </a:extLst>
          </p:cNvPr>
          <p:cNvSpPr/>
          <p:nvPr/>
        </p:nvSpPr>
        <p:spPr>
          <a:xfrm>
            <a:off x="7856425" y="1750220"/>
            <a:ext cx="480342" cy="159305"/>
          </a:xfrm>
          <a:prstGeom prst="rect">
            <a:avLst/>
          </a:prstGeom>
          <a:solidFill>
            <a:schemeClr val="accent5"/>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47" name="Rectangle 146">
            <a:extLst>
              <a:ext uri="{FF2B5EF4-FFF2-40B4-BE49-F238E27FC236}">
                <a16:creationId xmlns:a16="http://schemas.microsoft.com/office/drawing/2014/main" id="{27A3700C-503E-3039-8E34-01693DF47F80}"/>
              </a:ext>
            </a:extLst>
          </p:cNvPr>
          <p:cNvSpPr/>
          <p:nvPr/>
        </p:nvSpPr>
        <p:spPr>
          <a:xfrm>
            <a:off x="534233" y="3542804"/>
            <a:ext cx="480342" cy="159305"/>
          </a:xfrm>
          <a:prstGeom prst="rect">
            <a:avLst/>
          </a:prstGeom>
          <a:solidFill>
            <a:srgbClr val="FF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rgbClr val="FF0000"/>
                </a:solidFill>
              </a:rPr>
              <a:t>  </a:t>
            </a:r>
          </a:p>
        </p:txBody>
      </p:sp>
      <p:sp>
        <p:nvSpPr>
          <p:cNvPr id="148" name="Rectangle 147">
            <a:extLst>
              <a:ext uri="{FF2B5EF4-FFF2-40B4-BE49-F238E27FC236}">
                <a16:creationId xmlns:a16="http://schemas.microsoft.com/office/drawing/2014/main" id="{47FEB170-E148-2E3A-4288-6D3CC815B2E1}"/>
              </a:ext>
            </a:extLst>
          </p:cNvPr>
          <p:cNvSpPr/>
          <p:nvPr/>
        </p:nvSpPr>
        <p:spPr>
          <a:xfrm>
            <a:off x="1222131" y="3548833"/>
            <a:ext cx="480342" cy="159305"/>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49" name="Rectangle 148">
            <a:extLst>
              <a:ext uri="{FF2B5EF4-FFF2-40B4-BE49-F238E27FC236}">
                <a16:creationId xmlns:a16="http://schemas.microsoft.com/office/drawing/2014/main" id="{473483F6-F49E-2142-498F-7E3285C24518}"/>
              </a:ext>
            </a:extLst>
          </p:cNvPr>
          <p:cNvSpPr/>
          <p:nvPr/>
        </p:nvSpPr>
        <p:spPr>
          <a:xfrm>
            <a:off x="3671793" y="3599171"/>
            <a:ext cx="480342" cy="159305"/>
          </a:xfrm>
          <a:prstGeom prst="rect">
            <a:avLst/>
          </a:prstGeom>
          <a:solidFill>
            <a:srgbClr val="FF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rgbClr val="FF0000"/>
                </a:solidFill>
              </a:rPr>
              <a:t>  </a:t>
            </a:r>
          </a:p>
        </p:txBody>
      </p:sp>
      <p:sp>
        <p:nvSpPr>
          <p:cNvPr id="150" name="Rectangle 149">
            <a:extLst>
              <a:ext uri="{FF2B5EF4-FFF2-40B4-BE49-F238E27FC236}">
                <a16:creationId xmlns:a16="http://schemas.microsoft.com/office/drawing/2014/main" id="{A4AB6992-9599-F8F2-DFCC-B44CC80658AC}"/>
              </a:ext>
            </a:extLst>
          </p:cNvPr>
          <p:cNvSpPr/>
          <p:nvPr/>
        </p:nvSpPr>
        <p:spPr>
          <a:xfrm>
            <a:off x="4359691" y="3605200"/>
            <a:ext cx="480342" cy="159305"/>
          </a:xfrm>
          <a:prstGeom prst="rect">
            <a:avLst/>
          </a:prstGeom>
          <a:solidFill>
            <a:schemeClr val="accent5"/>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51" name="Rectangle 150">
            <a:extLst>
              <a:ext uri="{FF2B5EF4-FFF2-40B4-BE49-F238E27FC236}">
                <a16:creationId xmlns:a16="http://schemas.microsoft.com/office/drawing/2014/main" id="{DCCD135B-40DE-7A6E-E0EC-F5E9813CDFF3}"/>
              </a:ext>
            </a:extLst>
          </p:cNvPr>
          <p:cNvSpPr/>
          <p:nvPr/>
        </p:nvSpPr>
        <p:spPr>
          <a:xfrm>
            <a:off x="2120764" y="3549083"/>
            <a:ext cx="480342" cy="159305"/>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52" name="Rectangle 151">
            <a:extLst>
              <a:ext uri="{FF2B5EF4-FFF2-40B4-BE49-F238E27FC236}">
                <a16:creationId xmlns:a16="http://schemas.microsoft.com/office/drawing/2014/main" id="{67ECB16A-309B-AD36-16D2-6EC2C6485DFC}"/>
              </a:ext>
            </a:extLst>
          </p:cNvPr>
          <p:cNvSpPr/>
          <p:nvPr/>
        </p:nvSpPr>
        <p:spPr>
          <a:xfrm>
            <a:off x="2808662" y="3555112"/>
            <a:ext cx="480342" cy="159305"/>
          </a:xfrm>
          <a:prstGeom prst="rect">
            <a:avLst/>
          </a:prstGeom>
          <a:solidFill>
            <a:schemeClr val="accent5"/>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53" name="Rectangle 152">
            <a:extLst>
              <a:ext uri="{FF2B5EF4-FFF2-40B4-BE49-F238E27FC236}">
                <a16:creationId xmlns:a16="http://schemas.microsoft.com/office/drawing/2014/main" id="{2246C878-80C2-D277-6E48-40E8EFC16FD9}"/>
              </a:ext>
            </a:extLst>
          </p:cNvPr>
          <p:cNvSpPr/>
          <p:nvPr/>
        </p:nvSpPr>
        <p:spPr>
          <a:xfrm>
            <a:off x="7262831" y="2681247"/>
            <a:ext cx="480342" cy="159305"/>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54" name="Rectangle 153">
            <a:extLst>
              <a:ext uri="{FF2B5EF4-FFF2-40B4-BE49-F238E27FC236}">
                <a16:creationId xmlns:a16="http://schemas.microsoft.com/office/drawing/2014/main" id="{E4E2B584-C50F-8016-7914-856192C609DC}"/>
              </a:ext>
            </a:extLst>
          </p:cNvPr>
          <p:cNvSpPr/>
          <p:nvPr/>
        </p:nvSpPr>
        <p:spPr>
          <a:xfrm>
            <a:off x="7950729" y="2687276"/>
            <a:ext cx="480342" cy="159305"/>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55" name="Rectangle 154">
            <a:extLst>
              <a:ext uri="{FF2B5EF4-FFF2-40B4-BE49-F238E27FC236}">
                <a16:creationId xmlns:a16="http://schemas.microsoft.com/office/drawing/2014/main" id="{F29C4C41-9317-2677-9125-23CF4D9E6C99}"/>
              </a:ext>
            </a:extLst>
          </p:cNvPr>
          <p:cNvSpPr/>
          <p:nvPr/>
        </p:nvSpPr>
        <p:spPr>
          <a:xfrm>
            <a:off x="5705142" y="3548780"/>
            <a:ext cx="480342" cy="159305"/>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56" name="Rectangle 155">
            <a:extLst>
              <a:ext uri="{FF2B5EF4-FFF2-40B4-BE49-F238E27FC236}">
                <a16:creationId xmlns:a16="http://schemas.microsoft.com/office/drawing/2014/main" id="{1E2093C9-6E85-D308-5B2F-BCFD291C1E8A}"/>
              </a:ext>
            </a:extLst>
          </p:cNvPr>
          <p:cNvSpPr/>
          <p:nvPr/>
        </p:nvSpPr>
        <p:spPr>
          <a:xfrm>
            <a:off x="6393040" y="3554809"/>
            <a:ext cx="480342" cy="159305"/>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57" name="Rectangle 156">
            <a:extLst>
              <a:ext uri="{FF2B5EF4-FFF2-40B4-BE49-F238E27FC236}">
                <a16:creationId xmlns:a16="http://schemas.microsoft.com/office/drawing/2014/main" id="{FC056F67-55D0-5CA3-962A-95412B31E967}"/>
              </a:ext>
            </a:extLst>
          </p:cNvPr>
          <p:cNvSpPr/>
          <p:nvPr/>
        </p:nvSpPr>
        <p:spPr>
          <a:xfrm>
            <a:off x="7281430" y="3511531"/>
            <a:ext cx="480342" cy="159305"/>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58" name="Rectangle 157">
            <a:extLst>
              <a:ext uri="{FF2B5EF4-FFF2-40B4-BE49-F238E27FC236}">
                <a16:creationId xmlns:a16="http://schemas.microsoft.com/office/drawing/2014/main" id="{DF2828DA-2D88-4CDA-4BB1-431C558C5661}"/>
              </a:ext>
            </a:extLst>
          </p:cNvPr>
          <p:cNvSpPr/>
          <p:nvPr/>
        </p:nvSpPr>
        <p:spPr>
          <a:xfrm>
            <a:off x="7969328" y="3517560"/>
            <a:ext cx="480342" cy="159305"/>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59" name="Rectangle 158">
            <a:extLst>
              <a:ext uri="{FF2B5EF4-FFF2-40B4-BE49-F238E27FC236}">
                <a16:creationId xmlns:a16="http://schemas.microsoft.com/office/drawing/2014/main" id="{E13A0121-B6A8-8A3D-3FC1-5CD21361495D}"/>
              </a:ext>
            </a:extLst>
          </p:cNvPr>
          <p:cNvSpPr/>
          <p:nvPr/>
        </p:nvSpPr>
        <p:spPr>
          <a:xfrm>
            <a:off x="8857718" y="3581787"/>
            <a:ext cx="480342" cy="159305"/>
          </a:xfrm>
          <a:prstGeom prst="rect">
            <a:avLst/>
          </a:prstGeom>
          <a:solidFill>
            <a:srgbClr val="FF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rgbClr val="FF0000"/>
                </a:solidFill>
              </a:rPr>
              <a:t>  </a:t>
            </a:r>
          </a:p>
        </p:txBody>
      </p:sp>
      <p:sp>
        <p:nvSpPr>
          <p:cNvPr id="160" name="Rectangle 159">
            <a:extLst>
              <a:ext uri="{FF2B5EF4-FFF2-40B4-BE49-F238E27FC236}">
                <a16:creationId xmlns:a16="http://schemas.microsoft.com/office/drawing/2014/main" id="{421006B2-ED75-F381-3FE4-9D1EAA58AA3A}"/>
              </a:ext>
            </a:extLst>
          </p:cNvPr>
          <p:cNvSpPr/>
          <p:nvPr/>
        </p:nvSpPr>
        <p:spPr>
          <a:xfrm>
            <a:off x="9545616" y="3587816"/>
            <a:ext cx="480342" cy="159305"/>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61" name="Rectangle 160">
            <a:extLst>
              <a:ext uri="{FF2B5EF4-FFF2-40B4-BE49-F238E27FC236}">
                <a16:creationId xmlns:a16="http://schemas.microsoft.com/office/drawing/2014/main" id="{19226EAE-047D-AD05-5C1D-8ED88DD3A63A}"/>
              </a:ext>
            </a:extLst>
          </p:cNvPr>
          <p:cNvSpPr/>
          <p:nvPr/>
        </p:nvSpPr>
        <p:spPr>
          <a:xfrm>
            <a:off x="5378149" y="4626119"/>
            <a:ext cx="480342" cy="159305"/>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62" name="Rectangle 161">
            <a:extLst>
              <a:ext uri="{FF2B5EF4-FFF2-40B4-BE49-F238E27FC236}">
                <a16:creationId xmlns:a16="http://schemas.microsoft.com/office/drawing/2014/main" id="{F375D067-713C-25E8-44DC-EB3A496B854F}"/>
              </a:ext>
            </a:extLst>
          </p:cNvPr>
          <p:cNvSpPr/>
          <p:nvPr/>
        </p:nvSpPr>
        <p:spPr>
          <a:xfrm>
            <a:off x="6066047" y="4632148"/>
            <a:ext cx="480342" cy="159305"/>
          </a:xfrm>
          <a:prstGeom prst="rect">
            <a:avLst/>
          </a:prstGeom>
          <a:solidFill>
            <a:schemeClr val="accent5"/>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63" name="Rectangle 162">
            <a:extLst>
              <a:ext uri="{FF2B5EF4-FFF2-40B4-BE49-F238E27FC236}">
                <a16:creationId xmlns:a16="http://schemas.microsoft.com/office/drawing/2014/main" id="{A47A3743-3634-4341-7293-7D0DAD4EC251}"/>
              </a:ext>
            </a:extLst>
          </p:cNvPr>
          <p:cNvSpPr/>
          <p:nvPr/>
        </p:nvSpPr>
        <p:spPr>
          <a:xfrm>
            <a:off x="3109313" y="5589013"/>
            <a:ext cx="480342" cy="159305"/>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64" name="Rectangle 163">
            <a:extLst>
              <a:ext uri="{FF2B5EF4-FFF2-40B4-BE49-F238E27FC236}">
                <a16:creationId xmlns:a16="http://schemas.microsoft.com/office/drawing/2014/main" id="{FAF95030-0E7F-9F38-0305-86E7C14DAEBA}"/>
              </a:ext>
            </a:extLst>
          </p:cNvPr>
          <p:cNvSpPr/>
          <p:nvPr/>
        </p:nvSpPr>
        <p:spPr>
          <a:xfrm>
            <a:off x="3797211" y="5595042"/>
            <a:ext cx="480342" cy="159305"/>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65" name="Rectangle 164">
            <a:extLst>
              <a:ext uri="{FF2B5EF4-FFF2-40B4-BE49-F238E27FC236}">
                <a16:creationId xmlns:a16="http://schemas.microsoft.com/office/drawing/2014/main" id="{EFADF4CA-B469-D8CD-DAE4-D36E38D6EF9B}"/>
              </a:ext>
            </a:extLst>
          </p:cNvPr>
          <p:cNvSpPr/>
          <p:nvPr/>
        </p:nvSpPr>
        <p:spPr>
          <a:xfrm>
            <a:off x="1671705" y="5575350"/>
            <a:ext cx="480342" cy="159305"/>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66" name="Rectangle 165">
            <a:extLst>
              <a:ext uri="{FF2B5EF4-FFF2-40B4-BE49-F238E27FC236}">
                <a16:creationId xmlns:a16="http://schemas.microsoft.com/office/drawing/2014/main" id="{8CE20A94-E5D4-0CD9-7B69-8F83DE605128}"/>
              </a:ext>
            </a:extLst>
          </p:cNvPr>
          <p:cNvSpPr/>
          <p:nvPr/>
        </p:nvSpPr>
        <p:spPr>
          <a:xfrm>
            <a:off x="2359603" y="5581379"/>
            <a:ext cx="480342" cy="159305"/>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67" name="Rectangle 166">
            <a:extLst>
              <a:ext uri="{FF2B5EF4-FFF2-40B4-BE49-F238E27FC236}">
                <a16:creationId xmlns:a16="http://schemas.microsoft.com/office/drawing/2014/main" id="{4EF153E3-96AC-5A10-31ED-84D772EA4586}"/>
              </a:ext>
            </a:extLst>
          </p:cNvPr>
          <p:cNvSpPr/>
          <p:nvPr/>
        </p:nvSpPr>
        <p:spPr>
          <a:xfrm>
            <a:off x="4558153" y="5600816"/>
            <a:ext cx="480342" cy="159305"/>
          </a:xfrm>
          <a:prstGeom prst="rect">
            <a:avLst/>
          </a:prstGeom>
          <a:solidFill>
            <a:srgbClr val="FF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rgbClr val="FF0000"/>
                </a:solidFill>
              </a:rPr>
              <a:t>  </a:t>
            </a:r>
          </a:p>
        </p:txBody>
      </p:sp>
      <p:sp>
        <p:nvSpPr>
          <p:cNvPr id="168" name="Rectangle 167">
            <a:extLst>
              <a:ext uri="{FF2B5EF4-FFF2-40B4-BE49-F238E27FC236}">
                <a16:creationId xmlns:a16="http://schemas.microsoft.com/office/drawing/2014/main" id="{0D38708C-A0E2-FAFB-0942-F6DCF645AEDF}"/>
              </a:ext>
            </a:extLst>
          </p:cNvPr>
          <p:cNvSpPr/>
          <p:nvPr/>
        </p:nvSpPr>
        <p:spPr>
          <a:xfrm>
            <a:off x="5246051" y="5606845"/>
            <a:ext cx="480342" cy="159305"/>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69" name="Rectangle 168">
            <a:extLst>
              <a:ext uri="{FF2B5EF4-FFF2-40B4-BE49-F238E27FC236}">
                <a16:creationId xmlns:a16="http://schemas.microsoft.com/office/drawing/2014/main" id="{12E44374-F2E6-0612-E8D6-F2BDCCAA31B9}"/>
              </a:ext>
            </a:extLst>
          </p:cNvPr>
          <p:cNvSpPr/>
          <p:nvPr/>
        </p:nvSpPr>
        <p:spPr>
          <a:xfrm>
            <a:off x="5979617" y="5589406"/>
            <a:ext cx="480342" cy="159305"/>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70" name="Rectangle 169">
            <a:extLst>
              <a:ext uri="{FF2B5EF4-FFF2-40B4-BE49-F238E27FC236}">
                <a16:creationId xmlns:a16="http://schemas.microsoft.com/office/drawing/2014/main" id="{63E68D9B-E99C-D9E7-47B7-E6E7CF654AF1}"/>
              </a:ext>
            </a:extLst>
          </p:cNvPr>
          <p:cNvSpPr/>
          <p:nvPr/>
        </p:nvSpPr>
        <p:spPr>
          <a:xfrm>
            <a:off x="6667515" y="5595435"/>
            <a:ext cx="480342" cy="159305"/>
          </a:xfrm>
          <a:prstGeom prst="rect">
            <a:avLst/>
          </a:prstGeom>
          <a:solidFill>
            <a:schemeClr val="accent5"/>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71" name="Rectangle 170">
            <a:extLst>
              <a:ext uri="{FF2B5EF4-FFF2-40B4-BE49-F238E27FC236}">
                <a16:creationId xmlns:a16="http://schemas.microsoft.com/office/drawing/2014/main" id="{CD2B4FFE-EF53-E236-4B35-7EDC33AFC204}"/>
              </a:ext>
            </a:extLst>
          </p:cNvPr>
          <p:cNvSpPr/>
          <p:nvPr/>
        </p:nvSpPr>
        <p:spPr>
          <a:xfrm>
            <a:off x="7399687" y="5589013"/>
            <a:ext cx="480342" cy="159305"/>
          </a:xfrm>
          <a:prstGeom prst="rect">
            <a:avLst/>
          </a:pr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72" name="Rectangle 171">
            <a:extLst>
              <a:ext uri="{FF2B5EF4-FFF2-40B4-BE49-F238E27FC236}">
                <a16:creationId xmlns:a16="http://schemas.microsoft.com/office/drawing/2014/main" id="{37B45A81-CBDC-6A22-EC9E-A14072A87E83}"/>
              </a:ext>
            </a:extLst>
          </p:cNvPr>
          <p:cNvSpPr/>
          <p:nvPr/>
        </p:nvSpPr>
        <p:spPr>
          <a:xfrm>
            <a:off x="8087585" y="5595042"/>
            <a:ext cx="480342" cy="159305"/>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73" name="Rectangle 172">
            <a:extLst>
              <a:ext uri="{FF2B5EF4-FFF2-40B4-BE49-F238E27FC236}">
                <a16:creationId xmlns:a16="http://schemas.microsoft.com/office/drawing/2014/main" id="{1E540DD5-CFBD-A762-35A5-559F9F0CB364}"/>
              </a:ext>
            </a:extLst>
          </p:cNvPr>
          <p:cNvSpPr/>
          <p:nvPr/>
        </p:nvSpPr>
        <p:spPr>
          <a:xfrm>
            <a:off x="6964243" y="4590471"/>
            <a:ext cx="480342" cy="159305"/>
          </a:xfrm>
          <a:prstGeom prst="rect">
            <a:avLst/>
          </a:pr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74" name="Rectangle 173">
            <a:extLst>
              <a:ext uri="{FF2B5EF4-FFF2-40B4-BE49-F238E27FC236}">
                <a16:creationId xmlns:a16="http://schemas.microsoft.com/office/drawing/2014/main" id="{8906AB31-1E10-C8BE-E8DC-71F647B135C0}"/>
              </a:ext>
            </a:extLst>
          </p:cNvPr>
          <p:cNvSpPr/>
          <p:nvPr/>
        </p:nvSpPr>
        <p:spPr>
          <a:xfrm>
            <a:off x="7652141" y="4596500"/>
            <a:ext cx="480342" cy="159305"/>
          </a:xfrm>
          <a:prstGeom prst="rect">
            <a:avLst/>
          </a:prstGeom>
          <a:solidFill>
            <a:schemeClr val="accent5"/>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75" name="Rectangle 174">
            <a:extLst>
              <a:ext uri="{FF2B5EF4-FFF2-40B4-BE49-F238E27FC236}">
                <a16:creationId xmlns:a16="http://schemas.microsoft.com/office/drawing/2014/main" id="{4764A7E5-9891-E0FE-7024-E483BEB99028}"/>
              </a:ext>
            </a:extLst>
          </p:cNvPr>
          <p:cNvSpPr/>
          <p:nvPr/>
        </p:nvSpPr>
        <p:spPr>
          <a:xfrm>
            <a:off x="8529294" y="4614545"/>
            <a:ext cx="480342" cy="159305"/>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76" name="Rectangle 175">
            <a:extLst>
              <a:ext uri="{FF2B5EF4-FFF2-40B4-BE49-F238E27FC236}">
                <a16:creationId xmlns:a16="http://schemas.microsoft.com/office/drawing/2014/main" id="{19E4776E-2270-8FA5-F8E0-71D1CCE42F59}"/>
              </a:ext>
            </a:extLst>
          </p:cNvPr>
          <p:cNvSpPr/>
          <p:nvPr/>
        </p:nvSpPr>
        <p:spPr>
          <a:xfrm>
            <a:off x="9217192" y="4620574"/>
            <a:ext cx="480342" cy="159305"/>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77" name="Rectangle 176">
            <a:extLst>
              <a:ext uri="{FF2B5EF4-FFF2-40B4-BE49-F238E27FC236}">
                <a16:creationId xmlns:a16="http://schemas.microsoft.com/office/drawing/2014/main" id="{AA49CC22-675D-7FC7-7722-2750425862B0}"/>
              </a:ext>
            </a:extLst>
          </p:cNvPr>
          <p:cNvSpPr/>
          <p:nvPr/>
        </p:nvSpPr>
        <p:spPr>
          <a:xfrm>
            <a:off x="9983793" y="4627436"/>
            <a:ext cx="480342" cy="159305"/>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78" name="Rectangle 177">
            <a:extLst>
              <a:ext uri="{FF2B5EF4-FFF2-40B4-BE49-F238E27FC236}">
                <a16:creationId xmlns:a16="http://schemas.microsoft.com/office/drawing/2014/main" id="{CF53C0FA-24EB-AE93-96C5-2C5176C3B633}"/>
              </a:ext>
            </a:extLst>
          </p:cNvPr>
          <p:cNvSpPr/>
          <p:nvPr/>
        </p:nvSpPr>
        <p:spPr>
          <a:xfrm>
            <a:off x="10671691" y="4633465"/>
            <a:ext cx="480342" cy="159305"/>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80" name="Flowchart: Document 179">
            <a:extLst>
              <a:ext uri="{FF2B5EF4-FFF2-40B4-BE49-F238E27FC236}">
                <a16:creationId xmlns:a16="http://schemas.microsoft.com/office/drawing/2014/main" id="{56A7ED6B-197F-99F4-682E-ABB8339764A1}"/>
              </a:ext>
            </a:extLst>
          </p:cNvPr>
          <p:cNvSpPr/>
          <p:nvPr/>
        </p:nvSpPr>
        <p:spPr>
          <a:xfrm>
            <a:off x="406658" y="1068089"/>
            <a:ext cx="2236906" cy="1424178"/>
          </a:xfrm>
          <a:prstGeom prst="flowChartDocumen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solidFill>
              </a:rPr>
              <a:t>In the stakeholder mapping process its important to evaluate relationships which are based on 2 parameters </a:t>
            </a:r>
          </a:p>
          <a:p>
            <a:pPr marL="171450" indent="-171450">
              <a:buFont typeface="Arial" panose="020B0604020202020204" pitchFamily="34" charset="0"/>
              <a:buChar char="•"/>
            </a:pPr>
            <a:r>
              <a:rPr lang="en-GB" sz="1000" dirty="0">
                <a:solidFill>
                  <a:schemeClr val="tx1"/>
                </a:solidFill>
              </a:rPr>
              <a:t>Identified relationship </a:t>
            </a:r>
          </a:p>
          <a:p>
            <a:pPr marL="171450" indent="-171450">
              <a:buFont typeface="Arial" panose="020B0604020202020204" pitchFamily="34" charset="0"/>
              <a:buChar char="•"/>
            </a:pPr>
            <a:r>
              <a:rPr lang="en-GB" sz="1000" dirty="0">
                <a:solidFill>
                  <a:schemeClr val="tx1"/>
                </a:solidFill>
              </a:rPr>
              <a:t>Status of relationship </a:t>
            </a:r>
          </a:p>
        </p:txBody>
      </p:sp>
      <p:sp>
        <p:nvSpPr>
          <p:cNvPr id="3" name="Rectangle: Rounded Corners 2">
            <a:extLst>
              <a:ext uri="{FF2B5EF4-FFF2-40B4-BE49-F238E27FC236}">
                <a16:creationId xmlns:a16="http://schemas.microsoft.com/office/drawing/2014/main" id="{96593CF2-6EE9-3450-6B1C-782734A61E9E}"/>
              </a:ext>
            </a:extLst>
          </p:cNvPr>
          <p:cNvSpPr/>
          <p:nvPr/>
        </p:nvSpPr>
        <p:spPr>
          <a:xfrm>
            <a:off x="9787799" y="693531"/>
            <a:ext cx="1348649" cy="495938"/>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CFO</a:t>
            </a:r>
          </a:p>
        </p:txBody>
      </p:sp>
      <p:sp>
        <p:nvSpPr>
          <p:cNvPr id="5" name="Rectangle 4">
            <a:extLst>
              <a:ext uri="{FF2B5EF4-FFF2-40B4-BE49-F238E27FC236}">
                <a16:creationId xmlns:a16="http://schemas.microsoft.com/office/drawing/2014/main" id="{3591D0C1-3B63-D28A-375A-642CBA8569E2}"/>
              </a:ext>
            </a:extLst>
          </p:cNvPr>
          <p:cNvSpPr/>
          <p:nvPr/>
        </p:nvSpPr>
        <p:spPr>
          <a:xfrm>
            <a:off x="9979693" y="1137464"/>
            <a:ext cx="480342" cy="159305"/>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6" name="Rectangle 5">
            <a:extLst>
              <a:ext uri="{FF2B5EF4-FFF2-40B4-BE49-F238E27FC236}">
                <a16:creationId xmlns:a16="http://schemas.microsoft.com/office/drawing/2014/main" id="{9C69B2EB-AE41-9E56-67DE-5249EB9923CF}"/>
              </a:ext>
            </a:extLst>
          </p:cNvPr>
          <p:cNvSpPr/>
          <p:nvPr/>
        </p:nvSpPr>
        <p:spPr>
          <a:xfrm>
            <a:off x="10560718" y="1127939"/>
            <a:ext cx="480342" cy="159305"/>
          </a:xfrm>
          <a:prstGeom prst="rect">
            <a:avLst/>
          </a:prstGeom>
          <a:solidFill>
            <a:schemeClr val="accent1">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cxnSp>
        <p:nvCxnSpPr>
          <p:cNvPr id="28" name="Straight Arrow Connector 27">
            <a:extLst>
              <a:ext uri="{FF2B5EF4-FFF2-40B4-BE49-F238E27FC236}">
                <a16:creationId xmlns:a16="http://schemas.microsoft.com/office/drawing/2014/main" id="{83986465-79D2-EA8B-5C61-FA7C326D550D}"/>
              </a:ext>
            </a:extLst>
          </p:cNvPr>
          <p:cNvCxnSpPr>
            <a:cxnSpLocks/>
            <a:stCxn id="133" idx="0"/>
          </p:cNvCxnSpPr>
          <p:nvPr/>
        </p:nvCxnSpPr>
        <p:spPr>
          <a:xfrm flipV="1">
            <a:off x="10124384" y="1371600"/>
            <a:ext cx="10216" cy="267383"/>
          </a:xfrm>
          <a:prstGeom prst="straightConnector1">
            <a:avLst/>
          </a:prstGeom>
          <a:ln w="38100">
            <a:solidFill>
              <a:srgbClr val="3984A3"/>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27C4C55-E8D7-1999-CFD8-BF1B61148C92}"/>
              </a:ext>
            </a:extLst>
          </p:cNvPr>
          <p:cNvCxnSpPr>
            <a:cxnSpLocks/>
          </p:cNvCxnSpPr>
          <p:nvPr/>
        </p:nvCxnSpPr>
        <p:spPr>
          <a:xfrm flipH="1" flipV="1">
            <a:off x="10810875" y="1352550"/>
            <a:ext cx="219075" cy="295275"/>
          </a:xfrm>
          <a:prstGeom prst="straightConnector1">
            <a:avLst/>
          </a:prstGeom>
          <a:ln w="38100">
            <a:solidFill>
              <a:srgbClr val="3984A3"/>
            </a:solidFill>
            <a:tailEnd type="triangle"/>
          </a:ln>
        </p:spPr>
        <p:style>
          <a:lnRef idx="1">
            <a:schemeClr val="accent1"/>
          </a:lnRef>
          <a:fillRef idx="0">
            <a:schemeClr val="accent1"/>
          </a:fillRef>
          <a:effectRef idx="0">
            <a:schemeClr val="accent1"/>
          </a:effectRef>
          <a:fontRef idx="minor">
            <a:schemeClr val="tx1"/>
          </a:fontRef>
        </p:style>
      </p:cxnSp>
      <p:sp>
        <p:nvSpPr>
          <p:cNvPr id="34" name="Flowchart: Document 33">
            <a:extLst>
              <a:ext uri="{FF2B5EF4-FFF2-40B4-BE49-F238E27FC236}">
                <a16:creationId xmlns:a16="http://schemas.microsoft.com/office/drawing/2014/main" id="{A9907677-7F0C-DB09-34B5-BC728777D10B}"/>
              </a:ext>
            </a:extLst>
          </p:cNvPr>
          <p:cNvSpPr/>
          <p:nvPr/>
        </p:nvSpPr>
        <p:spPr>
          <a:xfrm>
            <a:off x="8943975" y="182264"/>
            <a:ext cx="1443414" cy="522586"/>
          </a:xfrm>
          <a:prstGeom prst="flowChartDocumen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solidFill>
              </a:rPr>
              <a:t>Mapping explanation </a:t>
            </a:r>
          </a:p>
        </p:txBody>
      </p:sp>
    </p:spTree>
    <p:extLst>
      <p:ext uri="{BB962C8B-B14F-4D97-AF65-F5344CB8AC3E}">
        <p14:creationId xmlns:p14="http://schemas.microsoft.com/office/powerpoint/2010/main" val="2186013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067D5143-70B9-551A-DB07-9D04895F1C5A}"/>
              </a:ext>
            </a:extLst>
          </p:cNvPr>
          <p:cNvGraphicFramePr/>
          <p:nvPr>
            <p:extLst>
              <p:ext uri="{D42A27DB-BD31-4B8C-83A1-F6EECF244321}">
                <p14:modId xmlns:p14="http://schemas.microsoft.com/office/powerpoint/2010/main" val="2795999973"/>
              </p:ext>
            </p:extLst>
          </p:nvPr>
        </p:nvGraphicFramePr>
        <p:xfrm>
          <a:off x="1756128" y="201658"/>
          <a:ext cx="9277350" cy="5619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CCCA5077-079F-90CE-B57C-CA5F2F5120A2}"/>
              </a:ext>
            </a:extLst>
          </p:cNvPr>
          <p:cNvSpPr txBox="1"/>
          <p:nvPr/>
        </p:nvSpPr>
        <p:spPr>
          <a:xfrm>
            <a:off x="228600" y="194398"/>
            <a:ext cx="6413314" cy="738664"/>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Developing Relationships </a:t>
            </a:r>
          </a:p>
          <a:p>
            <a:pPr defTabSz="435356">
              <a:defRPr/>
            </a:pPr>
            <a:r>
              <a:rPr lang="en-GB" sz="1400" b="1" kern="0" dirty="0">
                <a:solidFill>
                  <a:prstClr val="white">
                    <a:lumMod val="50000"/>
                  </a:prstClr>
                </a:solidFill>
                <a:latin typeface="Lato Light"/>
              </a:rPr>
              <a:t>Mapping  Customer Functions by Importance &amp; Relationship </a:t>
            </a:r>
          </a:p>
        </p:txBody>
      </p:sp>
      <p:grpSp>
        <p:nvGrpSpPr>
          <p:cNvPr id="18" name="Group 17">
            <a:extLst>
              <a:ext uri="{FF2B5EF4-FFF2-40B4-BE49-F238E27FC236}">
                <a16:creationId xmlns:a16="http://schemas.microsoft.com/office/drawing/2014/main" id="{7E2598CB-C71A-22E4-804F-CC05D687813B}"/>
              </a:ext>
            </a:extLst>
          </p:cNvPr>
          <p:cNvGrpSpPr/>
          <p:nvPr/>
        </p:nvGrpSpPr>
        <p:grpSpPr>
          <a:xfrm>
            <a:off x="1460853" y="5353459"/>
            <a:ext cx="7982541" cy="1376548"/>
            <a:chOff x="2051403" y="5410609"/>
            <a:chExt cx="7982541" cy="1376548"/>
          </a:xfrm>
        </p:grpSpPr>
        <p:graphicFrame>
          <p:nvGraphicFramePr>
            <p:cNvPr id="3" name="Diagram 2">
              <a:extLst>
                <a:ext uri="{FF2B5EF4-FFF2-40B4-BE49-F238E27FC236}">
                  <a16:creationId xmlns:a16="http://schemas.microsoft.com/office/drawing/2014/main" id="{D408336A-0503-1B54-1027-BB75F0B38438}"/>
                </a:ext>
              </a:extLst>
            </p:cNvPr>
            <p:cNvGraphicFramePr/>
            <p:nvPr>
              <p:extLst>
                <p:ext uri="{D42A27DB-BD31-4B8C-83A1-F6EECF244321}">
                  <p14:modId xmlns:p14="http://schemas.microsoft.com/office/powerpoint/2010/main" val="848461661"/>
                </p:ext>
              </p:extLst>
            </p:nvPr>
          </p:nvGraphicFramePr>
          <p:xfrm>
            <a:off x="6653839" y="5822592"/>
            <a:ext cx="3380105" cy="9645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9" name="Group 8">
              <a:extLst>
                <a:ext uri="{FF2B5EF4-FFF2-40B4-BE49-F238E27FC236}">
                  <a16:creationId xmlns:a16="http://schemas.microsoft.com/office/drawing/2014/main" id="{4012B14E-FFA0-6BC6-3A56-8722F11D3379}"/>
                </a:ext>
              </a:extLst>
            </p:cNvPr>
            <p:cNvGrpSpPr/>
            <p:nvPr/>
          </p:nvGrpSpPr>
          <p:grpSpPr>
            <a:xfrm>
              <a:off x="2124074" y="5962187"/>
              <a:ext cx="1216733" cy="580417"/>
              <a:chOff x="463196" y="5369963"/>
              <a:chExt cx="1216733" cy="580417"/>
            </a:xfrm>
          </p:grpSpPr>
          <p:grpSp>
            <p:nvGrpSpPr>
              <p:cNvPr id="5" name="Group 4">
                <a:extLst>
                  <a:ext uri="{FF2B5EF4-FFF2-40B4-BE49-F238E27FC236}">
                    <a16:creationId xmlns:a16="http://schemas.microsoft.com/office/drawing/2014/main" id="{89B58268-B142-FD87-ABF1-CA361A034F25}"/>
                  </a:ext>
                </a:extLst>
              </p:cNvPr>
              <p:cNvGrpSpPr/>
              <p:nvPr/>
            </p:nvGrpSpPr>
            <p:grpSpPr>
              <a:xfrm>
                <a:off x="463196" y="5369963"/>
                <a:ext cx="994129" cy="514716"/>
                <a:chOff x="3425031" y="899705"/>
                <a:chExt cx="994129" cy="514716"/>
              </a:xfrm>
            </p:grpSpPr>
            <p:sp>
              <p:nvSpPr>
                <p:cNvPr id="6" name="Rectangle 5">
                  <a:extLst>
                    <a:ext uri="{FF2B5EF4-FFF2-40B4-BE49-F238E27FC236}">
                      <a16:creationId xmlns:a16="http://schemas.microsoft.com/office/drawing/2014/main" id="{BBC26C42-291E-EC11-9EB6-3FDD6665BF75}"/>
                    </a:ext>
                  </a:extLst>
                </p:cNvPr>
                <p:cNvSpPr/>
                <p:nvPr/>
              </p:nvSpPr>
              <p:spPr>
                <a:xfrm>
                  <a:off x="3425031" y="899705"/>
                  <a:ext cx="994129" cy="514716"/>
                </a:xfrm>
                <a:prstGeom prst="rect">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id="{C6AEFAA0-566F-FA66-D27B-5530564DB544}"/>
                    </a:ext>
                  </a:extLst>
                </p:cNvPr>
                <p:cNvSpPr txBox="1"/>
                <p:nvPr/>
              </p:nvSpPr>
              <p:spPr>
                <a:xfrm>
                  <a:off x="3425031" y="899705"/>
                  <a:ext cx="994129" cy="514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72632" numCol="1" spcCol="1270" anchor="ctr" anchorCtr="0">
                  <a:noAutofit/>
                </a:bodyPr>
                <a:lstStyle/>
                <a:p>
                  <a:pPr marL="0" lvl="0" indent="0" algn="ctr" defTabSz="666750">
                    <a:lnSpc>
                      <a:spcPct val="90000"/>
                    </a:lnSpc>
                    <a:spcBef>
                      <a:spcPct val="0"/>
                    </a:spcBef>
                    <a:spcAft>
                      <a:spcPct val="35000"/>
                    </a:spcAft>
                    <a:buNone/>
                  </a:pPr>
                  <a:r>
                    <a:rPr lang="en-GB" sz="1100" kern="1200">
                      <a:latin typeface="Lato Light" panose="020F0502020204030203" pitchFamily="34" charset="0"/>
                      <a:ea typeface="Lato Light" panose="020F0502020204030203" pitchFamily="34" charset="0"/>
                      <a:cs typeface="Lato Light" panose="020F0502020204030203" pitchFamily="34" charset="0"/>
                    </a:rPr>
                    <a:t>CEO</a:t>
                  </a:r>
                </a:p>
              </p:txBody>
            </p:sp>
          </p:grpSp>
          <p:sp>
            <p:nvSpPr>
              <p:cNvPr id="8" name="Rectangle 7">
                <a:extLst>
                  <a:ext uri="{FF2B5EF4-FFF2-40B4-BE49-F238E27FC236}">
                    <a16:creationId xmlns:a16="http://schemas.microsoft.com/office/drawing/2014/main" id="{61444BDD-ADCD-0552-0D05-A8AB7A8AE7A2}"/>
                  </a:ext>
                </a:extLst>
              </p:cNvPr>
              <p:cNvSpPr/>
              <p:nvPr/>
            </p:nvSpPr>
            <p:spPr>
              <a:xfrm>
                <a:off x="685800" y="5770380"/>
                <a:ext cx="994129" cy="18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ato Light" panose="020F0502020204030203" pitchFamily="34" charset="0"/>
                  <a:ea typeface="Lato Light" panose="020F0502020204030203" pitchFamily="34" charset="0"/>
                  <a:cs typeface="Lato Light" panose="020F0502020204030203" pitchFamily="34" charset="0"/>
                </a:endParaRPr>
              </a:p>
            </p:txBody>
          </p:sp>
        </p:grpSp>
        <p:sp>
          <p:nvSpPr>
            <p:cNvPr id="10" name="TextBox 9">
              <a:extLst>
                <a:ext uri="{FF2B5EF4-FFF2-40B4-BE49-F238E27FC236}">
                  <a16:creationId xmlns:a16="http://schemas.microsoft.com/office/drawing/2014/main" id="{0BD6B652-50C7-9FA1-10A8-77C2DC0E013A}"/>
                </a:ext>
              </a:extLst>
            </p:cNvPr>
            <p:cNvSpPr txBox="1"/>
            <p:nvPr/>
          </p:nvSpPr>
          <p:spPr>
            <a:xfrm>
              <a:off x="4463628" y="5977175"/>
              <a:ext cx="2133600" cy="276999"/>
            </a:xfrm>
            <a:prstGeom prst="rect">
              <a:avLst/>
            </a:prstGeom>
            <a:noFill/>
          </p:spPr>
          <p:txBody>
            <a:bodyPr wrap="square" rtlCol="0">
              <a:spAutoFi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Importance </a:t>
              </a:r>
            </a:p>
          </p:txBody>
        </p:sp>
        <p:sp>
          <p:nvSpPr>
            <p:cNvPr id="11" name="TextBox 10">
              <a:extLst>
                <a:ext uri="{FF2B5EF4-FFF2-40B4-BE49-F238E27FC236}">
                  <a16:creationId xmlns:a16="http://schemas.microsoft.com/office/drawing/2014/main" id="{07611D25-E1C1-0E4C-9EDA-F6787A0BD349}"/>
                </a:ext>
              </a:extLst>
            </p:cNvPr>
            <p:cNvSpPr txBox="1"/>
            <p:nvPr/>
          </p:nvSpPr>
          <p:spPr>
            <a:xfrm>
              <a:off x="4480278" y="6304875"/>
              <a:ext cx="2133600" cy="276999"/>
            </a:xfrm>
            <a:prstGeom prst="rect">
              <a:avLst/>
            </a:prstGeom>
            <a:noFill/>
          </p:spPr>
          <p:txBody>
            <a:bodyPr wrap="square" rtlCol="0">
              <a:spAutoFi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Relationship</a:t>
              </a:r>
            </a:p>
          </p:txBody>
        </p:sp>
        <p:cxnSp>
          <p:nvCxnSpPr>
            <p:cNvPr id="13" name="Straight Arrow Connector 12">
              <a:extLst>
                <a:ext uri="{FF2B5EF4-FFF2-40B4-BE49-F238E27FC236}">
                  <a16:creationId xmlns:a16="http://schemas.microsoft.com/office/drawing/2014/main" id="{525DA4FA-CC87-9F36-1F10-5C58934EE735}"/>
                </a:ext>
              </a:extLst>
            </p:cNvPr>
            <p:cNvCxnSpPr/>
            <p:nvPr/>
          </p:nvCxnSpPr>
          <p:spPr>
            <a:xfrm flipH="1">
              <a:off x="3418345" y="6128874"/>
              <a:ext cx="89535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68A3E00-AAAE-5C0E-BF4C-D5CCC3CABC72}"/>
                </a:ext>
              </a:extLst>
            </p:cNvPr>
            <p:cNvCxnSpPr/>
            <p:nvPr/>
          </p:nvCxnSpPr>
          <p:spPr>
            <a:xfrm flipH="1">
              <a:off x="3418345" y="6452604"/>
              <a:ext cx="89535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0C5C5EE-D2B1-22C1-A164-5E823D9FB7D9}"/>
                </a:ext>
              </a:extLst>
            </p:cNvPr>
            <p:cNvSpPr txBox="1"/>
            <p:nvPr/>
          </p:nvSpPr>
          <p:spPr>
            <a:xfrm>
              <a:off x="2051403" y="5410609"/>
              <a:ext cx="2133600" cy="276999"/>
            </a:xfrm>
            <a:prstGeom prst="rect">
              <a:avLst/>
            </a:prstGeom>
            <a:solidFill>
              <a:schemeClr val="bg2"/>
            </a:solidFill>
          </p:spPr>
          <p:txBody>
            <a:bodyPr wrap="square" rtlCol="0">
              <a:sp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Function</a:t>
              </a:r>
            </a:p>
          </p:txBody>
        </p:sp>
        <p:sp>
          <p:nvSpPr>
            <p:cNvPr id="16" name="TextBox 15">
              <a:extLst>
                <a:ext uri="{FF2B5EF4-FFF2-40B4-BE49-F238E27FC236}">
                  <a16:creationId xmlns:a16="http://schemas.microsoft.com/office/drawing/2014/main" id="{E8FBD090-4F4D-151C-7D57-F5C616CAC9BE}"/>
                </a:ext>
              </a:extLst>
            </p:cNvPr>
            <p:cNvSpPr txBox="1"/>
            <p:nvPr/>
          </p:nvSpPr>
          <p:spPr>
            <a:xfrm>
              <a:off x="4259439" y="5410609"/>
              <a:ext cx="2133600" cy="276999"/>
            </a:xfrm>
            <a:prstGeom prst="rect">
              <a:avLst/>
            </a:prstGeom>
            <a:solidFill>
              <a:schemeClr val="bg2"/>
            </a:solidFill>
          </p:spPr>
          <p:txBody>
            <a:bodyPr wrap="square" rtlCol="0">
              <a:sp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Assigned 2 States  </a:t>
              </a:r>
            </a:p>
          </p:txBody>
        </p:sp>
        <p:sp>
          <p:nvSpPr>
            <p:cNvPr id="17" name="TextBox 16">
              <a:extLst>
                <a:ext uri="{FF2B5EF4-FFF2-40B4-BE49-F238E27FC236}">
                  <a16:creationId xmlns:a16="http://schemas.microsoft.com/office/drawing/2014/main" id="{90F35D1D-9352-BEA7-000E-C0FFC4AB293F}"/>
                </a:ext>
              </a:extLst>
            </p:cNvPr>
            <p:cNvSpPr txBox="1"/>
            <p:nvPr/>
          </p:nvSpPr>
          <p:spPr>
            <a:xfrm>
              <a:off x="6554964" y="5410609"/>
              <a:ext cx="2133600" cy="276999"/>
            </a:xfrm>
            <a:prstGeom prst="rect">
              <a:avLst/>
            </a:prstGeom>
            <a:solidFill>
              <a:schemeClr val="bg2"/>
            </a:solidFill>
          </p:spPr>
          <p:txBody>
            <a:bodyPr wrap="square" rtlCol="0">
              <a:sp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Scoring / Coding </a:t>
              </a:r>
            </a:p>
          </p:txBody>
        </p:sp>
      </p:grpSp>
      <p:cxnSp>
        <p:nvCxnSpPr>
          <p:cNvPr id="20" name="Straight Connector 19">
            <a:extLst>
              <a:ext uri="{FF2B5EF4-FFF2-40B4-BE49-F238E27FC236}">
                <a16:creationId xmlns:a16="http://schemas.microsoft.com/office/drawing/2014/main" id="{380613D2-1988-7CE1-5BA5-F7D62E4448D1}"/>
              </a:ext>
            </a:extLst>
          </p:cNvPr>
          <p:cNvCxnSpPr>
            <a:cxnSpLocks/>
          </p:cNvCxnSpPr>
          <p:nvPr/>
        </p:nvCxnSpPr>
        <p:spPr>
          <a:xfrm>
            <a:off x="0" y="5143500"/>
            <a:ext cx="12192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8" descr="Logo&#10;&#10;Description automatically generated">
            <a:extLst>
              <a:ext uri="{FF2B5EF4-FFF2-40B4-BE49-F238E27FC236}">
                <a16:creationId xmlns:a16="http://schemas.microsoft.com/office/drawing/2014/main" id="{DCA7C443-A4D4-A87F-435A-576D76E2F0C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Tree>
    <p:extLst>
      <p:ext uri="{BB962C8B-B14F-4D97-AF65-F5344CB8AC3E}">
        <p14:creationId xmlns:p14="http://schemas.microsoft.com/office/powerpoint/2010/main" val="1654191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rrow: Down 21">
            <a:extLst>
              <a:ext uri="{FF2B5EF4-FFF2-40B4-BE49-F238E27FC236}">
                <a16:creationId xmlns:a16="http://schemas.microsoft.com/office/drawing/2014/main" id="{4FA49886-C9F6-E2FA-6C07-D0F5D6161D94}"/>
              </a:ext>
            </a:extLst>
          </p:cNvPr>
          <p:cNvSpPr/>
          <p:nvPr/>
        </p:nvSpPr>
        <p:spPr>
          <a:xfrm>
            <a:off x="9513620" y="4165797"/>
            <a:ext cx="438150" cy="576054"/>
          </a:xfrm>
          <a:prstGeom prst="down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4E9A73D2-E513-E4B1-B22A-61DA0BC81298}"/>
              </a:ext>
            </a:extLst>
          </p:cNvPr>
          <p:cNvSpPr txBox="1"/>
          <p:nvPr/>
        </p:nvSpPr>
        <p:spPr>
          <a:xfrm>
            <a:off x="371365" y="1478971"/>
            <a:ext cx="7436807" cy="3231654"/>
          </a:xfrm>
          <a:prstGeom prst="rect">
            <a:avLst/>
          </a:prstGeom>
          <a:noFill/>
        </p:spPr>
        <p:txBody>
          <a:bodyPr wrap="square">
            <a:spAutoFit/>
          </a:bodyPr>
          <a:lstStyle/>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Mapping a customer organisation </a:t>
            </a:r>
          </a:p>
          <a:p>
            <a:pPr algn="l"/>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marL="400050" indent="-400050" algn="l">
              <a:buFont typeface="+mj-lt"/>
              <a:buAutoNum type="romanLcPeriod"/>
            </a:pP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The first step would be to get an organisation chart or layout of the organisation , functions and the individuals associated to each function.</a:t>
            </a:r>
          </a:p>
          <a:p>
            <a:pPr marL="400050" indent="-400050" algn="l">
              <a:buFont typeface="+mj-lt"/>
              <a:buAutoNum type="romanLcPeriod"/>
            </a:pPr>
            <a:r>
              <a:rPr lang="en-GB" sz="1200" dirty="0">
                <a:latin typeface="Lato Light" panose="020F0502020204030203" pitchFamily="34" charset="0"/>
                <a:ea typeface="Lato Light" panose="020F0502020204030203" pitchFamily="34" charset="0"/>
                <a:cs typeface="Lato Light" panose="020F0502020204030203" pitchFamily="34" charset="0"/>
              </a:rPr>
              <a:t>Step 1 Layout the organisation functions </a:t>
            </a:r>
          </a:p>
          <a:p>
            <a:pPr marL="400050" indent="-400050" algn="l">
              <a:buFont typeface="+mj-lt"/>
              <a:buAutoNum type="romanLcPeriod"/>
            </a:pP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Step 2 Insert names into each box</a:t>
            </a:r>
          </a:p>
          <a:p>
            <a:pPr marL="400050" indent="-400050" algn="l">
              <a:buFont typeface="+mj-lt"/>
              <a:buAutoNum type="romanLcPeriod"/>
            </a:pPr>
            <a:r>
              <a:rPr lang="en-GB" sz="1200" dirty="0">
                <a:latin typeface="Lato Light" panose="020F0502020204030203" pitchFamily="34" charset="0"/>
                <a:ea typeface="Lato Light" panose="020F0502020204030203" pitchFamily="34" charset="0"/>
                <a:cs typeface="Lato Light" panose="020F0502020204030203" pitchFamily="34" charset="0"/>
              </a:rPr>
              <a:t>Step 3 Colour code each function ( Importance ) box with one of the recommended colours indicated below for importance to your organisation.</a:t>
            </a:r>
          </a:p>
          <a:p>
            <a:pPr marL="400050" indent="-400050" algn="l">
              <a:buFont typeface="+mj-lt"/>
              <a:buAutoNum type="romanLcPeriod"/>
            </a:pPr>
            <a:r>
              <a:rPr lang="en-GB" sz="1200" dirty="0">
                <a:latin typeface="Lato Light" panose="020F0502020204030203" pitchFamily="34" charset="0"/>
                <a:ea typeface="Lato Light" panose="020F0502020204030203" pitchFamily="34" charset="0"/>
                <a:cs typeface="Lato Light" panose="020F0502020204030203" pitchFamily="34" charset="0"/>
              </a:rPr>
              <a:t>Step 4 Super impose a 2</a:t>
            </a:r>
            <a:r>
              <a:rPr lang="en-GB" sz="1200" baseline="30000" dirty="0">
                <a:latin typeface="Lato Light" panose="020F0502020204030203" pitchFamily="34" charset="0"/>
                <a:ea typeface="Lato Light" panose="020F0502020204030203" pitchFamily="34" charset="0"/>
                <a:cs typeface="Lato Light" panose="020F0502020204030203" pitchFamily="34" charset="0"/>
              </a:rPr>
              <a:t>nd</a:t>
            </a:r>
            <a:r>
              <a:rPr lang="en-GB" sz="1200" dirty="0">
                <a:latin typeface="Lato Light" panose="020F0502020204030203" pitchFamily="34" charset="0"/>
                <a:ea typeface="Lato Light" panose="020F0502020204030203" pitchFamily="34" charset="0"/>
                <a:cs typeface="Lato Light" panose="020F0502020204030203" pitchFamily="34" charset="0"/>
              </a:rPr>
              <a:t> box ( relationship ) below each box for simplicity , colour code this box with the relationship level you currently have.</a:t>
            </a:r>
          </a:p>
          <a:p>
            <a:pPr marL="400050" indent="-400050" algn="l">
              <a:buFont typeface="+mj-lt"/>
              <a:buAutoNum type="romanLcPeriod"/>
            </a:pPr>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algn="l"/>
            <a:r>
              <a:rPr lang="en-GB" sz="1200" dirty="0">
                <a:latin typeface="Lato Light" panose="020F0502020204030203" pitchFamily="34" charset="0"/>
                <a:ea typeface="Lato Light" panose="020F0502020204030203" pitchFamily="34" charset="0"/>
                <a:cs typeface="Lato Light" panose="020F0502020204030203" pitchFamily="34" charset="0"/>
              </a:rPr>
              <a:t>Comment </a:t>
            </a:r>
          </a:p>
          <a:p>
            <a:pPr marL="400050" indent="-400050" algn="l">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Each function box will now have 2 colours for simplicity , one for importance and the 2</a:t>
            </a:r>
            <a:r>
              <a:rPr lang="en-GB" sz="1200" baseline="30000" dirty="0">
                <a:latin typeface="Lato Light" panose="020F0502020204030203" pitchFamily="34" charset="0"/>
                <a:ea typeface="Lato Light" panose="020F0502020204030203" pitchFamily="34" charset="0"/>
                <a:cs typeface="Lato Light" panose="020F0502020204030203" pitchFamily="34" charset="0"/>
              </a:rPr>
              <a:t>nd</a:t>
            </a:r>
            <a:r>
              <a:rPr lang="en-GB" sz="1200" dirty="0">
                <a:latin typeface="Lato Light" panose="020F0502020204030203" pitchFamily="34" charset="0"/>
                <a:ea typeface="Lato Light" panose="020F0502020204030203" pitchFamily="34" charset="0"/>
                <a:cs typeface="Lato Light" panose="020F0502020204030203" pitchFamily="34" charset="0"/>
              </a:rPr>
              <a:t> for relationship</a:t>
            </a:r>
          </a:p>
          <a:p>
            <a:pPr marL="400050" indent="-400050" algn="l">
              <a:buFont typeface="Arial" panose="020B0604020202020204" pitchFamily="34" charset="0"/>
              <a:buChar char="•"/>
            </a:pP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Update this chart every quarter ideally for the organisation tactical plan.</a:t>
            </a:r>
          </a:p>
          <a:p>
            <a:pPr marL="400050" indent="-400050" algn="l">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All personnel changes must be reflected to keep this chart UpToDate. </a:t>
            </a:r>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4" name="TextBox 3">
            <a:extLst>
              <a:ext uri="{FF2B5EF4-FFF2-40B4-BE49-F238E27FC236}">
                <a16:creationId xmlns:a16="http://schemas.microsoft.com/office/drawing/2014/main" id="{8EF434A1-84B2-CCCD-7ECF-0FAD8BC6007F}"/>
              </a:ext>
            </a:extLst>
          </p:cNvPr>
          <p:cNvSpPr txBox="1"/>
          <p:nvPr/>
        </p:nvSpPr>
        <p:spPr>
          <a:xfrm>
            <a:off x="228600" y="194398"/>
            <a:ext cx="6413314" cy="738664"/>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Developing Relationships </a:t>
            </a:r>
          </a:p>
          <a:p>
            <a:pPr defTabSz="435356">
              <a:defRPr/>
            </a:pPr>
            <a:r>
              <a:rPr lang="en-GB" sz="1400" b="1" kern="0" dirty="0">
                <a:solidFill>
                  <a:prstClr val="white">
                    <a:lumMod val="50000"/>
                  </a:prstClr>
                </a:solidFill>
                <a:latin typeface="Lato Light"/>
              </a:rPr>
              <a:t>Mapping  Customer Functions by Importance &amp; Relationship </a:t>
            </a:r>
          </a:p>
        </p:txBody>
      </p:sp>
      <p:grpSp>
        <p:nvGrpSpPr>
          <p:cNvPr id="20" name="Group 19">
            <a:extLst>
              <a:ext uri="{FF2B5EF4-FFF2-40B4-BE49-F238E27FC236}">
                <a16:creationId xmlns:a16="http://schemas.microsoft.com/office/drawing/2014/main" id="{8064E846-0BBF-65A0-FD4D-F2C775A600F4}"/>
              </a:ext>
            </a:extLst>
          </p:cNvPr>
          <p:cNvGrpSpPr/>
          <p:nvPr/>
        </p:nvGrpSpPr>
        <p:grpSpPr>
          <a:xfrm>
            <a:off x="6641914" y="5610784"/>
            <a:ext cx="1960350" cy="740918"/>
            <a:chOff x="9868923" y="5663956"/>
            <a:chExt cx="1960350" cy="740918"/>
          </a:xfrm>
        </p:grpSpPr>
        <p:sp>
          <p:nvSpPr>
            <p:cNvPr id="25" name="Freeform: Shape 24">
              <a:extLst>
                <a:ext uri="{FF2B5EF4-FFF2-40B4-BE49-F238E27FC236}">
                  <a16:creationId xmlns:a16="http://schemas.microsoft.com/office/drawing/2014/main" id="{D8D939A1-91F3-4AF3-358F-0B429AB7772E}"/>
                </a:ext>
              </a:extLst>
            </p:cNvPr>
            <p:cNvSpPr/>
            <p:nvPr/>
          </p:nvSpPr>
          <p:spPr>
            <a:xfrm>
              <a:off x="9868923" y="5663956"/>
              <a:ext cx="1960350" cy="206640"/>
            </a:xfrm>
            <a:custGeom>
              <a:avLst/>
              <a:gdLst>
                <a:gd name="connsiteX0" fmla="*/ 0 w 1960350"/>
                <a:gd name="connsiteY0" fmla="*/ 34441 h 206640"/>
                <a:gd name="connsiteX1" fmla="*/ 34441 w 1960350"/>
                <a:gd name="connsiteY1" fmla="*/ 0 h 206640"/>
                <a:gd name="connsiteX2" fmla="*/ 1925909 w 1960350"/>
                <a:gd name="connsiteY2" fmla="*/ 0 h 206640"/>
                <a:gd name="connsiteX3" fmla="*/ 1960350 w 1960350"/>
                <a:gd name="connsiteY3" fmla="*/ 34441 h 206640"/>
                <a:gd name="connsiteX4" fmla="*/ 1960350 w 1960350"/>
                <a:gd name="connsiteY4" fmla="*/ 172199 h 206640"/>
                <a:gd name="connsiteX5" fmla="*/ 1925909 w 1960350"/>
                <a:gd name="connsiteY5" fmla="*/ 206640 h 206640"/>
                <a:gd name="connsiteX6" fmla="*/ 34441 w 1960350"/>
                <a:gd name="connsiteY6" fmla="*/ 206640 h 206640"/>
                <a:gd name="connsiteX7" fmla="*/ 0 w 1960350"/>
                <a:gd name="connsiteY7" fmla="*/ 172199 h 206640"/>
                <a:gd name="connsiteX8" fmla="*/ 0 w 1960350"/>
                <a:gd name="connsiteY8" fmla="*/ 34441 h 20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0350" h="206640">
                  <a:moveTo>
                    <a:pt x="0" y="34441"/>
                  </a:moveTo>
                  <a:cubicBezTo>
                    <a:pt x="0" y="15420"/>
                    <a:pt x="15420" y="0"/>
                    <a:pt x="34441" y="0"/>
                  </a:cubicBezTo>
                  <a:lnTo>
                    <a:pt x="1925909" y="0"/>
                  </a:lnTo>
                  <a:cubicBezTo>
                    <a:pt x="1944930" y="0"/>
                    <a:pt x="1960350" y="15420"/>
                    <a:pt x="1960350" y="34441"/>
                  </a:cubicBezTo>
                  <a:lnTo>
                    <a:pt x="1960350" y="172199"/>
                  </a:lnTo>
                  <a:cubicBezTo>
                    <a:pt x="1960350" y="191220"/>
                    <a:pt x="1944930" y="206640"/>
                    <a:pt x="1925909" y="206640"/>
                  </a:cubicBezTo>
                  <a:lnTo>
                    <a:pt x="34441" y="206640"/>
                  </a:lnTo>
                  <a:cubicBezTo>
                    <a:pt x="15420" y="206640"/>
                    <a:pt x="0" y="191220"/>
                    <a:pt x="0" y="172199"/>
                  </a:cubicBezTo>
                  <a:lnTo>
                    <a:pt x="0" y="34441"/>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4184" tIns="10087" rIns="84184" bIns="10087" numCol="1" spcCol="1270" anchor="ctr" anchorCtr="0">
              <a:noAutofit/>
            </a:bodyPr>
            <a:lstStyle/>
            <a:p>
              <a:pPr marL="0" lvl="0" indent="0" algn="l" defTabSz="466725">
                <a:lnSpc>
                  <a:spcPct val="90000"/>
                </a:lnSpc>
                <a:spcBef>
                  <a:spcPct val="0"/>
                </a:spcBef>
                <a:spcAft>
                  <a:spcPct val="35000"/>
                </a:spcAft>
                <a:buNone/>
              </a:pPr>
              <a:r>
                <a:rPr lang="en-GB" sz="1050" kern="1200">
                  <a:latin typeface="Lato Light" panose="020F0502020204030203" pitchFamily="34" charset="0"/>
                  <a:ea typeface="Lato Light" panose="020F0502020204030203" pitchFamily="34" charset="0"/>
                  <a:cs typeface="Lato Light" panose="020F0502020204030203" pitchFamily="34" charset="0"/>
                </a:rPr>
                <a:t>Important </a:t>
              </a:r>
            </a:p>
          </p:txBody>
        </p:sp>
        <p:sp>
          <p:nvSpPr>
            <p:cNvPr id="27" name="Freeform: Shape 26">
              <a:extLst>
                <a:ext uri="{FF2B5EF4-FFF2-40B4-BE49-F238E27FC236}">
                  <a16:creationId xmlns:a16="http://schemas.microsoft.com/office/drawing/2014/main" id="{DE1B8F8C-03B9-25E3-FA80-CFA19927D222}"/>
                </a:ext>
              </a:extLst>
            </p:cNvPr>
            <p:cNvSpPr/>
            <p:nvPr/>
          </p:nvSpPr>
          <p:spPr>
            <a:xfrm>
              <a:off x="9868923" y="5924156"/>
              <a:ext cx="1960350" cy="206640"/>
            </a:xfrm>
            <a:custGeom>
              <a:avLst/>
              <a:gdLst>
                <a:gd name="connsiteX0" fmla="*/ 0 w 1960350"/>
                <a:gd name="connsiteY0" fmla="*/ 34441 h 206640"/>
                <a:gd name="connsiteX1" fmla="*/ 34441 w 1960350"/>
                <a:gd name="connsiteY1" fmla="*/ 0 h 206640"/>
                <a:gd name="connsiteX2" fmla="*/ 1925909 w 1960350"/>
                <a:gd name="connsiteY2" fmla="*/ 0 h 206640"/>
                <a:gd name="connsiteX3" fmla="*/ 1960350 w 1960350"/>
                <a:gd name="connsiteY3" fmla="*/ 34441 h 206640"/>
                <a:gd name="connsiteX4" fmla="*/ 1960350 w 1960350"/>
                <a:gd name="connsiteY4" fmla="*/ 172199 h 206640"/>
                <a:gd name="connsiteX5" fmla="*/ 1925909 w 1960350"/>
                <a:gd name="connsiteY5" fmla="*/ 206640 h 206640"/>
                <a:gd name="connsiteX6" fmla="*/ 34441 w 1960350"/>
                <a:gd name="connsiteY6" fmla="*/ 206640 h 206640"/>
                <a:gd name="connsiteX7" fmla="*/ 0 w 1960350"/>
                <a:gd name="connsiteY7" fmla="*/ 172199 h 206640"/>
                <a:gd name="connsiteX8" fmla="*/ 0 w 1960350"/>
                <a:gd name="connsiteY8" fmla="*/ 34441 h 20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0350" h="206640">
                  <a:moveTo>
                    <a:pt x="0" y="34441"/>
                  </a:moveTo>
                  <a:cubicBezTo>
                    <a:pt x="0" y="15420"/>
                    <a:pt x="15420" y="0"/>
                    <a:pt x="34441" y="0"/>
                  </a:cubicBezTo>
                  <a:lnTo>
                    <a:pt x="1925909" y="0"/>
                  </a:lnTo>
                  <a:cubicBezTo>
                    <a:pt x="1944930" y="0"/>
                    <a:pt x="1960350" y="15420"/>
                    <a:pt x="1960350" y="34441"/>
                  </a:cubicBezTo>
                  <a:lnTo>
                    <a:pt x="1960350" y="172199"/>
                  </a:lnTo>
                  <a:cubicBezTo>
                    <a:pt x="1960350" y="191220"/>
                    <a:pt x="1944930" y="206640"/>
                    <a:pt x="1925909" y="206640"/>
                  </a:cubicBezTo>
                  <a:lnTo>
                    <a:pt x="34441" y="206640"/>
                  </a:lnTo>
                  <a:cubicBezTo>
                    <a:pt x="15420" y="206640"/>
                    <a:pt x="0" y="191220"/>
                    <a:pt x="0" y="172199"/>
                  </a:cubicBezTo>
                  <a:lnTo>
                    <a:pt x="0" y="34441"/>
                  </a:ln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4184" tIns="10087" rIns="84184" bIns="10087" numCol="1" spcCol="1270" anchor="ctr" anchorCtr="0">
              <a:noAutofit/>
            </a:bodyPr>
            <a:lstStyle/>
            <a:p>
              <a:pPr marL="0" lvl="0" indent="0" algn="l" defTabSz="466725">
                <a:lnSpc>
                  <a:spcPct val="90000"/>
                </a:lnSpc>
                <a:spcBef>
                  <a:spcPct val="0"/>
                </a:spcBef>
                <a:spcAft>
                  <a:spcPct val="35000"/>
                </a:spcAft>
                <a:buNone/>
              </a:pPr>
              <a:r>
                <a:rPr lang="en-GB" sz="1050" kern="1200">
                  <a:solidFill>
                    <a:schemeClr val="tx1"/>
                  </a:solidFill>
                  <a:latin typeface="Lato Light" panose="020F0502020204030203" pitchFamily="34" charset="0"/>
                  <a:ea typeface="Lato Light" panose="020F0502020204030203" pitchFamily="34" charset="0"/>
                  <a:cs typeface="Lato Light" panose="020F0502020204030203" pitchFamily="34" charset="0"/>
                </a:rPr>
                <a:t>Moderately Important</a:t>
              </a:r>
            </a:p>
          </p:txBody>
        </p:sp>
        <p:sp>
          <p:nvSpPr>
            <p:cNvPr id="29" name="Freeform: Shape 28">
              <a:extLst>
                <a:ext uri="{FF2B5EF4-FFF2-40B4-BE49-F238E27FC236}">
                  <a16:creationId xmlns:a16="http://schemas.microsoft.com/office/drawing/2014/main" id="{566E7301-1A41-2E9A-ECDB-1F2F083E5F73}"/>
                </a:ext>
              </a:extLst>
            </p:cNvPr>
            <p:cNvSpPr/>
            <p:nvPr/>
          </p:nvSpPr>
          <p:spPr>
            <a:xfrm>
              <a:off x="9868923" y="6198234"/>
              <a:ext cx="1960350" cy="206640"/>
            </a:xfrm>
            <a:custGeom>
              <a:avLst/>
              <a:gdLst>
                <a:gd name="connsiteX0" fmla="*/ 0 w 1960350"/>
                <a:gd name="connsiteY0" fmla="*/ 34441 h 206640"/>
                <a:gd name="connsiteX1" fmla="*/ 34441 w 1960350"/>
                <a:gd name="connsiteY1" fmla="*/ 0 h 206640"/>
                <a:gd name="connsiteX2" fmla="*/ 1925909 w 1960350"/>
                <a:gd name="connsiteY2" fmla="*/ 0 h 206640"/>
                <a:gd name="connsiteX3" fmla="*/ 1960350 w 1960350"/>
                <a:gd name="connsiteY3" fmla="*/ 34441 h 206640"/>
                <a:gd name="connsiteX4" fmla="*/ 1960350 w 1960350"/>
                <a:gd name="connsiteY4" fmla="*/ 172199 h 206640"/>
                <a:gd name="connsiteX5" fmla="*/ 1925909 w 1960350"/>
                <a:gd name="connsiteY5" fmla="*/ 206640 h 206640"/>
                <a:gd name="connsiteX6" fmla="*/ 34441 w 1960350"/>
                <a:gd name="connsiteY6" fmla="*/ 206640 h 206640"/>
                <a:gd name="connsiteX7" fmla="*/ 0 w 1960350"/>
                <a:gd name="connsiteY7" fmla="*/ 172199 h 206640"/>
                <a:gd name="connsiteX8" fmla="*/ 0 w 1960350"/>
                <a:gd name="connsiteY8" fmla="*/ 34441 h 20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0350" h="206640">
                  <a:moveTo>
                    <a:pt x="0" y="34441"/>
                  </a:moveTo>
                  <a:cubicBezTo>
                    <a:pt x="0" y="15420"/>
                    <a:pt x="15420" y="0"/>
                    <a:pt x="34441" y="0"/>
                  </a:cubicBezTo>
                  <a:lnTo>
                    <a:pt x="1925909" y="0"/>
                  </a:lnTo>
                  <a:cubicBezTo>
                    <a:pt x="1944930" y="0"/>
                    <a:pt x="1960350" y="15420"/>
                    <a:pt x="1960350" y="34441"/>
                  </a:cubicBezTo>
                  <a:lnTo>
                    <a:pt x="1960350" y="172199"/>
                  </a:lnTo>
                  <a:cubicBezTo>
                    <a:pt x="1960350" y="191220"/>
                    <a:pt x="1944930" y="206640"/>
                    <a:pt x="1925909" y="206640"/>
                  </a:cubicBezTo>
                  <a:lnTo>
                    <a:pt x="34441" y="206640"/>
                  </a:lnTo>
                  <a:cubicBezTo>
                    <a:pt x="15420" y="206640"/>
                    <a:pt x="0" y="191220"/>
                    <a:pt x="0" y="172199"/>
                  </a:cubicBezTo>
                  <a:lnTo>
                    <a:pt x="0" y="34441"/>
                  </a:ln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4184" tIns="10087" rIns="84184" bIns="10087" numCol="1" spcCol="1270" anchor="ctr" anchorCtr="0">
              <a:noAutofit/>
            </a:bodyPr>
            <a:lstStyle/>
            <a:p>
              <a:pPr marL="0" lvl="0" indent="0" algn="l" defTabSz="466725">
                <a:lnSpc>
                  <a:spcPct val="90000"/>
                </a:lnSpc>
                <a:spcBef>
                  <a:spcPct val="0"/>
                </a:spcBef>
                <a:spcAft>
                  <a:spcPct val="35000"/>
                </a:spcAft>
                <a:buNone/>
              </a:pPr>
              <a:r>
                <a:rPr lang="en-GB" sz="1050" kern="1200">
                  <a:latin typeface="Lato Light" panose="020F0502020204030203" pitchFamily="34" charset="0"/>
                  <a:ea typeface="Lato Light" panose="020F0502020204030203" pitchFamily="34" charset="0"/>
                  <a:cs typeface="Lato Light" panose="020F0502020204030203" pitchFamily="34" charset="0"/>
                </a:rPr>
                <a:t>Relatively Low</a:t>
              </a:r>
            </a:p>
          </p:txBody>
        </p:sp>
      </p:grpSp>
      <p:grpSp>
        <p:nvGrpSpPr>
          <p:cNvPr id="7" name="Group 6">
            <a:extLst>
              <a:ext uri="{FF2B5EF4-FFF2-40B4-BE49-F238E27FC236}">
                <a16:creationId xmlns:a16="http://schemas.microsoft.com/office/drawing/2014/main" id="{4846BF2A-A2A7-A78E-10F9-A394150957CC}"/>
              </a:ext>
            </a:extLst>
          </p:cNvPr>
          <p:cNvGrpSpPr/>
          <p:nvPr/>
        </p:nvGrpSpPr>
        <p:grpSpPr>
          <a:xfrm>
            <a:off x="2053317" y="5663368"/>
            <a:ext cx="1216733" cy="580417"/>
            <a:chOff x="463196" y="5369963"/>
            <a:chExt cx="1216733" cy="580417"/>
          </a:xfrm>
        </p:grpSpPr>
        <p:grpSp>
          <p:nvGrpSpPr>
            <p:cNvPr id="15" name="Group 14">
              <a:extLst>
                <a:ext uri="{FF2B5EF4-FFF2-40B4-BE49-F238E27FC236}">
                  <a16:creationId xmlns:a16="http://schemas.microsoft.com/office/drawing/2014/main" id="{B3312747-6C1E-09D5-A36F-75426900F173}"/>
                </a:ext>
              </a:extLst>
            </p:cNvPr>
            <p:cNvGrpSpPr/>
            <p:nvPr/>
          </p:nvGrpSpPr>
          <p:grpSpPr>
            <a:xfrm>
              <a:off x="463196" y="5369963"/>
              <a:ext cx="994129" cy="514716"/>
              <a:chOff x="3425031" y="899705"/>
              <a:chExt cx="994129" cy="514716"/>
            </a:xfrm>
          </p:grpSpPr>
          <p:sp>
            <p:nvSpPr>
              <p:cNvPr id="17" name="Rectangle 16">
                <a:extLst>
                  <a:ext uri="{FF2B5EF4-FFF2-40B4-BE49-F238E27FC236}">
                    <a16:creationId xmlns:a16="http://schemas.microsoft.com/office/drawing/2014/main" id="{8213456E-CB88-4D22-A323-12921C7DE0CA}"/>
                  </a:ext>
                </a:extLst>
              </p:cNvPr>
              <p:cNvSpPr/>
              <p:nvPr/>
            </p:nvSpPr>
            <p:spPr>
              <a:xfrm>
                <a:off x="3425031" y="899705"/>
                <a:ext cx="994129" cy="514716"/>
              </a:xfrm>
              <a:prstGeom prst="rect">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TextBox 17">
                <a:extLst>
                  <a:ext uri="{FF2B5EF4-FFF2-40B4-BE49-F238E27FC236}">
                    <a16:creationId xmlns:a16="http://schemas.microsoft.com/office/drawing/2014/main" id="{0015FBE9-75C1-5CAC-2FDB-AA781D6732F9}"/>
                  </a:ext>
                </a:extLst>
              </p:cNvPr>
              <p:cNvSpPr txBox="1"/>
              <p:nvPr/>
            </p:nvSpPr>
            <p:spPr>
              <a:xfrm>
                <a:off x="3425031" y="899705"/>
                <a:ext cx="994129" cy="514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72632" numCol="1" spcCol="1270" anchor="ctr" anchorCtr="0">
                <a:noAutofit/>
              </a:bodyPr>
              <a:lstStyle/>
              <a:p>
                <a:pPr marL="0" lvl="0" indent="0" algn="ctr" defTabSz="666750">
                  <a:lnSpc>
                    <a:spcPct val="90000"/>
                  </a:lnSpc>
                  <a:spcBef>
                    <a:spcPct val="0"/>
                  </a:spcBef>
                  <a:spcAft>
                    <a:spcPct val="35000"/>
                  </a:spcAft>
                  <a:buNone/>
                </a:pPr>
                <a:r>
                  <a:rPr lang="en-GB" sz="1500" kern="1200"/>
                  <a:t>CEO</a:t>
                </a:r>
              </a:p>
            </p:txBody>
          </p:sp>
        </p:grpSp>
        <p:sp>
          <p:nvSpPr>
            <p:cNvPr id="16" name="Rectangle 15">
              <a:extLst>
                <a:ext uri="{FF2B5EF4-FFF2-40B4-BE49-F238E27FC236}">
                  <a16:creationId xmlns:a16="http://schemas.microsoft.com/office/drawing/2014/main" id="{4FAE80E6-C96A-DCA5-32E6-DA48CCD0E8A6}"/>
                </a:ext>
              </a:extLst>
            </p:cNvPr>
            <p:cNvSpPr/>
            <p:nvPr/>
          </p:nvSpPr>
          <p:spPr>
            <a:xfrm>
              <a:off x="685800" y="5770380"/>
              <a:ext cx="994129" cy="18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a:extLst>
              <a:ext uri="{FF2B5EF4-FFF2-40B4-BE49-F238E27FC236}">
                <a16:creationId xmlns:a16="http://schemas.microsoft.com/office/drawing/2014/main" id="{F601291C-325A-194E-77B2-708778461863}"/>
              </a:ext>
            </a:extLst>
          </p:cNvPr>
          <p:cNvSpPr txBox="1"/>
          <p:nvPr/>
        </p:nvSpPr>
        <p:spPr>
          <a:xfrm>
            <a:off x="4392871" y="5678356"/>
            <a:ext cx="2133600" cy="307777"/>
          </a:xfrm>
          <a:prstGeom prst="rect">
            <a:avLst/>
          </a:prstGeom>
          <a:noFill/>
        </p:spPr>
        <p:txBody>
          <a:bodyPr wrap="square" rtlCol="0">
            <a:spAutoFit/>
          </a:bodyPr>
          <a:lstStyle/>
          <a:p>
            <a:r>
              <a:rPr lang="en-GB" sz="1400" dirty="0"/>
              <a:t>Importance </a:t>
            </a:r>
          </a:p>
        </p:txBody>
      </p:sp>
      <p:sp>
        <p:nvSpPr>
          <p:cNvPr id="9" name="TextBox 8">
            <a:extLst>
              <a:ext uri="{FF2B5EF4-FFF2-40B4-BE49-F238E27FC236}">
                <a16:creationId xmlns:a16="http://schemas.microsoft.com/office/drawing/2014/main" id="{622E3ED5-CC03-FF2B-8DD2-70EB58D270B9}"/>
              </a:ext>
            </a:extLst>
          </p:cNvPr>
          <p:cNvSpPr txBox="1"/>
          <p:nvPr/>
        </p:nvSpPr>
        <p:spPr>
          <a:xfrm>
            <a:off x="4409521" y="6006056"/>
            <a:ext cx="2133600" cy="307777"/>
          </a:xfrm>
          <a:prstGeom prst="rect">
            <a:avLst/>
          </a:prstGeom>
          <a:noFill/>
        </p:spPr>
        <p:txBody>
          <a:bodyPr wrap="square" rtlCol="0">
            <a:spAutoFit/>
          </a:bodyPr>
          <a:lstStyle/>
          <a:p>
            <a:r>
              <a:rPr lang="en-GB" sz="1400" dirty="0"/>
              <a:t>Relationship</a:t>
            </a:r>
          </a:p>
        </p:txBody>
      </p:sp>
      <p:cxnSp>
        <p:nvCxnSpPr>
          <p:cNvPr id="10" name="Straight Arrow Connector 9">
            <a:extLst>
              <a:ext uri="{FF2B5EF4-FFF2-40B4-BE49-F238E27FC236}">
                <a16:creationId xmlns:a16="http://schemas.microsoft.com/office/drawing/2014/main" id="{3DD3377C-7E6E-21A0-7137-23F02063F97E}"/>
              </a:ext>
            </a:extLst>
          </p:cNvPr>
          <p:cNvCxnSpPr/>
          <p:nvPr/>
        </p:nvCxnSpPr>
        <p:spPr>
          <a:xfrm flipH="1">
            <a:off x="3347588" y="5830055"/>
            <a:ext cx="89535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79C959F-2999-284B-7A44-12B65826493E}"/>
              </a:ext>
            </a:extLst>
          </p:cNvPr>
          <p:cNvCxnSpPr/>
          <p:nvPr/>
        </p:nvCxnSpPr>
        <p:spPr>
          <a:xfrm flipH="1">
            <a:off x="3347588" y="6153785"/>
            <a:ext cx="89535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BE5964F-64EA-D9E1-595C-066F8D03A4DC}"/>
              </a:ext>
            </a:extLst>
          </p:cNvPr>
          <p:cNvSpPr txBox="1"/>
          <p:nvPr/>
        </p:nvSpPr>
        <p:spPr>
          <a:xfrm>
            <a:off x="1980646" y="5122423"/>
            <a:ext cx="2133600" cy="307777"/>
          </a:xfrm>
          <a:prstGeom prst="rect">
            <a:avLst/>
          </a:prstGeom>
          <a:solidFill>
            <a:schemeClr val="bg2"/>
          </a:solidFill>
        </p:spPr>
        <p:txBody>
          <a:bodyPr wrap="square" rtlCol="0">
            <a:sp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Function</a:t>
            </a:r>
          </a:p>
        </p:txBody>
      </p:sp>
      <p:sp>
        <p:nvSpPr>
          <p:cNvPr id="13" name="TextBox 12">
            <a:extLst>
              <a:ext uri="{FF2B5EF4-FFF2-40B4-BE49-F238E27FC236}">
                <a16:creationId xmlns:a16="http://schemas.microsoft.com/office/drawing/2014/main" id="{2D95D044-2079-BECE-B5FB-76434E71ED6F}"/>
              </a:ext>
            </a:extLst>
          </p:cNvPr>
          <p:cNvSpPr txBox="1"/>
          <p:nvPr/>
        </p:nvSpPr>
        <p:spPr>
          <a:xfrm>
            <a:off x="4237937" y="5131438"/>
            <a:ext cx="2133600" cy="307777"/>
          </a:xfrm>
          <a:prstGeom prst="rect">
            <a:avLst/>
          </a:prstGeom>
          <a:solidFill>
            <a:schemeClr val="bg2"/>
          </a:solidFill>
        </p:spPr>
        <p:txBody>
          <a:bodyPr wrap="square" rtlCol="0">
            <a:sp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Assigned 2 States  </a:t>
            </a:r>
          </a:p>
        </p:txBody>
      </p:sp>
      <p:sp>
        <p:nvSpPr>
          <p:cNvPr id="14" name="TextBox 13">
            <a:extLst>
              <a:ext uri="{FF2B5EF4-FFF2-40B4-BE49-F238E27FC236}">
                <a16:creationId xmlns:a16="http://schemas.microsoft.com/office/drawing/2014/main" id="{13A0F13E-F61B-1E4F-D1D5-9256F970833C}"/>
              </a:ext>
            </a:extLst>
          </p:cNvPr>
          <p:cNvSpPr txBox="1"/>
          <p:nvPr/>
        </p:nvSpPr>
        <p:spPr>
          <a:xfrm>
            <a:off x="6495228" y="5151086"/>
            <a:ext cx="2133600" cy="307777"/>
          </a:xfrm>
          <a:prstGeom prst="rect">
            <a:avLst/>
          </a:prstGeom>
          <a:solidFill>
            <a:schemeClr val="bg2"/>
          </a:solidFill>
        </p:spPr>
        <p:txBody>
          <a:bodyPr wrap="square" rtlCol="0">
            <a:sp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Importance Scoring </a:t>
            </a:r>
          </a:p>
        </p:txBody>
      </p:sp>
      <p:cxnSp>
        <p:nvCxnSpPr>
          <p:cNvPr id="19" name="Straight Connector 18">
            <a:extLst>
              <a:ext uri="{FF2B5EF4-FFF2-40B4-BE49-F238E27FC236}">
                <a16:creationId xmlns:a16="http://schemas.microsoft.com/office/drawing/2014/main" id="{DDDCC8A6-4D9D-7993-A537-F988CA248689}"/>
              </a:ext>
            </a:extLst>
          </p:cNvPr>
          <p:cNvCxnSpPr>
            <a:cxnSpLocks/>
          </p:cNvCxnSpPr>
          <p:nvPr/>
        </p:nvCxnSpPr>
        <p:spPr>
          <a:xfrm>
            <a:off x="0" y="4922303"/>
            <a:ext cx="12192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A338B8D-B78A-C672-9562-62EBC4867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8717" y="427630"/>
            <a:ext cx="3301795" cy="2000167"/>
          </a:xfrm>
          <a:prstGeom prst="rect">
            <a:avLst/>
          </a:prstGeom>
        </p:spPr>
      </p:pic>
      <p:grpSp>
        <p:nvGrpSpPr>
          <p:cNvPr id="30" name="Group 29">
            <a:extLst>
              <a:ext uri="{FF2B5EF4-FFF2-40B4-BE49-F238E27FC236}">
                <a16:creationId xmlns:a16="http://schemas.microsoft.com/office/drawing/2014/main" id="{A470203F-F393-2929-34FC-325C086926D8}"/>
              </a:ext>
            </a:extLst>
          </p:cNvPr>
          <p:cNvGrpSpPr/>
          <p:nvPr/>
        </p:nvGrpSpPr>
        <p:grpSpPr>
          <a:xfrm>
            <a:off x="8752520" y="5600151"/>
            <a:ext cx="1960350" cy="740918"/>
            <a:chOff x="9868923" y="5663956"/>
            <a:chExt cx="1960350" cy="740918"/>
          </a:xfrm>
        </p:grpSpPr>
        <p:sp>
          <p:nvSpPr>
            <p:cNvPr id="31" name="Freeform: Shape 30">
              <a:extLst>
                <a:ext uri="{FF2B5EF4-FFF2-40B4-BE49-F238E27FC236}">
                  <a16:creationId xmlns:a16="http://schemas.microsoft.com/office/drawing/2014/main" id="{D13890A8-4AA8-D5D8-D64B-2FF1597C13B0}"/>
                </a:ext>
              </a:extLst>
            </p:cNvPr>
            <p:cNvSpPr/>
            <p:nvPr/>
          </p:nvSpPr>
          <p:spPr>
            <a:xfrm>
              <a:off x="9868923" y="5663956"/>
              <a:ext cx="1960350" cy="206640"/>
            </a:xfrm>
            <a:custGeom>
              <a:avLst/>
              <a:gdLst>
                <a:gd name="connsiteX0" fmla="*/ 0 w 1960350"/>
                <a:gd name="connsiteY0" fmla="*/ 34441 h 206640"/>
                <a:gd name="connsiteX1" fmla="*/ 34441 w 1960350"/>
                <a:gd name="connsiteY1" fmla="*/ 0 h 206640"/>
                <a:gd name="connsiteX2" fmla="*/ 1925909 w 1960350"/>
                <a:gd name="connsiteY2" fmla="*/ 0 h 206640"/>
                <a:gd name="connsiteX3" fmla="*/ 1960350 w 1960350"/>
                <a:gd name="connsiteY3" fmla="*/ 34441 h 206640"/>
                <a:gd name="connsiteX4" fmla="*/ 1960350 w 1960350"/>
                <a:gd name="connsiteY4" fmla="*/ 172199 h 206640"/>
                <a:gd name="connsiteX5" fmla="*/ 1925909 w 1960350"/>
                <a:gd name="connsiteY5" fmla="*/ 206640 h 206640"/>
                <a:gd name="connsiteX6" fmla="*/ 34441 w 1960350"/>
                <a:gd name="connsiteY6" fmla="*/ 206640 h 206640"/>
                <a:gd name="connsiteX7" fmla="*/ 0 w 1960350"/>
                <a:gd name="connsiteY7" fmla="*/ 172199 h 206640"/>
                <a:gd name="connsiteX8" fmla="*/ 0 w 1960350"/>
                <a:gd name="connsiteY8" fmla="*/ 34441 h 20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0350" h="206640">
                  <a:moveTo>
                    <a:pt x="0" y="34441"/>
                  </a:moveTo>
                  <a:cubicBezTo>
                    <a:pt x="0" y="15420"/>
                    <a:pt x="15420" y="0"/>
                    <a:pt x="34441" y="0"/>
                  </a:cubicBezTo>
                  <a:lnTo>
                    <a:pt x="1925909" y="0"/>
                  </a:lnTo>
                  <a:cubicBezTo>
                    <a:pt x="1944930" y="0"/>
                    <a:pt x="1960350" y="15420"/>
                    <a:pt x="1960350" y="34441"/>
                  </a:cubicBezTo>
                  <a:lnTo>
                    <a:pt x="1960350" y="172199"/>
                  </a:lnTo>
                  <a:cubicBezTo>
                    <a:pt x="1960350" y="191220"/>
                    <a:pt x="1944930" y="206640"/>
                    <a:pt x="1925909" y="206640"/>
                  </a:cubicBezTo>
                  <a:lnTo>
                    <a:pt x="34441" y="206640"/>
                  </a:lnTo>
                  <a:cubicBezTo>
                    <a:pt x="15420" y="206640"/>
                    <a:pt x="0" y="191220"/>
                    <a:pt x="0" y="172199"/>
                  </a:cubicBezTo>
                  <a:lnTo>
                    <a:pt x="0" y="34441"/>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4184" tIns="10087" rIns="84184" bIns="10087" numCol="1" spcCol="1270" anchor="ctr" anchorCtr="0">
              <a:noAutofit/>
            </a:bodyPr>
            <a:lstStyle/>
            <a:p>
              <a:pPr marL="0" lvl="0" indent="0" algn="l" defTabSz="466725">
                <a:lnSpc>
                  <a:spcPct val="90000"/>
                </a:lnSpc>
                <a:spcBef>
                  <a:spcPct val="0"/>
                </a:spcBef>
                <a:spcAft>
                  <a:spcPct val="35000"/>
                </a:spcAft>
                <a:buNone/>
              </a:pPr>
              <a:r>
                <a:rPr lang="en-GB" sz="1050" dirty="0">
                  <a:latin typeface="Lato Light" panose="020F0502020204030203" pitchFamily="34" charset="0"/>
                  <a:ea typeface="Lato Light" panose="020F0502020204030203" pitchFamily="34" charset="0"/>
                  <a:cs typeface="Lato Light" panose="020F0502020204030203" pitchFamily="34" charset="0"/>
                </a:rPr>
                <a:t>Excellent relationship </a:t>
              </a:r>
              <a:r>
                <a:rPr lang="en-GB" sz="1050" kern="1200" dirty="0">
                  <a:latin typeface="Lato Light" panose="020F0502020204030203" pitchFamily="34" charset="0"/>
                  <a:ea typeface="Lato Light" panose="020F0502020204030203" pitchFamily="34" charset="0"/>
                  <a:cs typeface="Lato Light" panose="020F0502020204030203" pitchFamily="34" charset="0"/>
                </a:rPr>
                <a:t> </a:t>
              </a:r>
            </a:p>
          </p:txBody>
        </p:sp>
        <p:sp>
          <p:nvSpPr>
            <p:cNvPr id="32" name="Freeform: Shape 31">
              <a:extLst>
                <a:ext uri="{FF2B5EF4-FFF2-40B4-BE49-F238E27FC236}">
                  <a16:creationId xmlns:a16="http://schemas.microsoft.com/office/drawing/2014/main" id="{5A22D69E-4693-4198-AE75-0BC609139779}"/>
                </a:ext>
              </a:extLst>
            </p:cNvPr>
            <p:cNvSpPr/>
            <p:nvPr/>
          </p:nvSpPr>
          <p:spPr>
            <a:xfrm>
              <a:off x="9868923" y="5924156"/>
              <a:ext cx="1960350" cy="206640"/>
            </a:xfrm>
            <a:custGeom>
              <a:avLst/>
              <a:gdLst>
                <a:gd name="connsiteX0" fmla="*/ 0 w 1960350"/>
                <a:gd name="connsiteY0" fmla="*/ 34441 h 206640"/>
                <a:gd name="connsiteX1" fmla="*/ 34441 w 1960350"/>
                <a:gd name="connsiteY1" fmla="*/ 0 h 206640"/>
                <a:gd name="connsiteX2" fmla="*/ 1925909 w 1960350"/>
                <a:gd name="connsiteY2" fmla="*/ 0 h 206640"/>
                <a:gd name="connsiteX3" fmla="*/ 1960350 w 1960350"/>
                <a:gd name="connsiteY3" fmla="*/ 34441 h 206640"/>
                <a:gd name="connsiteX4" fmla="*/ 1960350 w 1960350"/>
                <a:gd name="connsiteY4" fmla="*/ 172199 h 206640"/>
                <a:gd name="connsiteX5" fmla="*/ 1925909 w 1960350"/>
                <a:gd name="connsiteY5" fmla="*/ 206640 h 206640"/>
                <a:gd name="connsiteX6" fmla="*/ 34441 w 1960350"/>
                <a:gd name="connsiteY6" fmla="*/ 206640 h 206640"/>
                <a:gd name="connsiteX7" fmla="*/ 0 w 1960350"/>
                <a:gd name="connsiteY7" fmla="*/ 172199 h 206640"/>
                <a:gd name="connsiteX8" fmla="*/ 0 w 1960350"/>
                <a:gd name="connsiteY8" fmla="*/ 34441 h 20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0350" h="206640">
                  <a:moveTo>
                    <a:pt x="0" y="34441"/>
                  </a:moveTo>
                  <a:cubicBezTo>
                    <a:pt x="0" y="15420"/>
                    <a:pt x="15420" y="0"/>
                    <a:pt x="34441" y="0"/>
                  </a:cubicBezTo>
                  <a:lnTo>
                    <a:pt x="1925909" y="0"/>
                  </a:lnTo>
                  <a:cubicBezTo>
                    <a:pt x="1944930" y="0"/>
                    <a:pt x="1960350" y="15420"/>
                    <a:pt x="1960350" y="34441"/>
                  </a:cubicBezTo>
                  <a:lnTo>
                    <a:pt x="1960350" y="172199"/>
                  </a:lnTo>
                  <a:cubicBezTo>
                    <a:pt x="1960350" y="191220"/>
                    <a:pt x="1944930" y="206640"/>
                    <a:pt x="1925909" y="206640"/>
                  </a:cubicBezTo>
                  <a:lnTo>
                    <a:pt x="34441" y="206640"/>
                  </a:lnTo>
                  <a:cubicBezTo>
                    <a:pt x="15420" y="206640"/>
                    <a:pt x="0" y="191220"/>
                    <a:pt x="0" y="172199"/>
                  </a:cubicBezTo>
                  <a:lnTo>
                    <a:pt x="0" y="34441"/>
                  </a:ln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4184" tIns="10087" rIns="84184" bIns="10087" numCol="1" spcCol="1270" anchor="ctr" anchorCtr="0">
              <a:noAutofit/>
            </a:bodyPr>
            <a:lstStyle/>
            <a:p>
              <a:pPr marL="0" lvl="0" indent="0" algn="l" defTabSz="466725">
                <a:lnSpc>
                  <a:spcPct val="90000"/>
                </a:lnSpc>
                <a:spcBef>
                  <a:spcPct val="0"/>
                </a:spcBef>
                <a:spcAft>
                  <a:spcPct val="35000"/>
                </a:spcAft>
                <a:buNone/>
              </a:pPr>
              <a:r>
                <a:rPr lang="en-GB" sz="1050" kern="1200" dirty="0">
                  <a:solidFill>
                    <a:schemeClr val="tx1"/>
                  </a:solidFill>
                  <a:latin typeface="Lato Light" panose="020F0502020204030203" pitchFamily="34" charset="0"/>
                  <a:ea typeface="Lato Light" panose="020F0502020204030203" pitchFamily="34" charset="0"/>
                  <a:cs typeface="Lato Light" panose="020F0502020204030203" pitchFamily="34" charset="0"/>
                </a:rPr>
                <a:t>Relationship in development </a:t>
              </a:r>
            </a:p>
          </p:txBody>
        </p:sp>
        <p:sp>
          <p:nvSpPr>
            <p:cNvPr id="33" name="Freeform: Shape 32">
              <a:extLst>
                <a:ext uri="{FF2B5EF4-FFF2-40B4-BE49-F238E27FC236}">
                  <a16:creationId xmlns:a16="http://schemas.microsoft.com/office/drawing/2014/main" id="{0A40F256-2E1E-958A-9555-FD49FE754DD5}"/>
                </a:ext>
              </a:extLst>
            </p:cNvPr>
            <p:cNvSpPr/>
            <p:nvPr/>
          </p:nvSpPr>
          <p:spPr>
            <a:xfrm>
              <a:off x="9868923" y="6198234"/>
              <a:ext cx="1960350" cy="206640"/>
            </a:xfrm>
            <a:custGeom>
              <a:avLst/>
              <a:gdLst>
                <a:gd name="connsiteX0" fmla="*/ 0 w 1960350"/>
                <a:gd name="connsiteY0" fmla="*/ 34441 h 206640"/>
                <a:gd name="connsiteX1" fmla="*/ 34441 w 1960350"/>
                <a:gd name="connsiteY1" fmla="*/ 0 h 206640"/>
                <a:gd name="connsiteX2" fmla="*/ 1925909 w 1960350"/>
                <a:gd name="connsiteY2" fmla="*/ 0 h 206640"/>
                <a:gd name="connsiteX3" fmla="*/ 1960350 w 1960350"/>
                <a:gd name="connsiteY3" fmla="*/ 34441 h 206640"/>
                <a:gd name="connsiteX4" fmla="*/ 1960350 w 1960350"/>
                <a:gd name="connsiteY4" fmla="*/ 172199 h 206640"/>
                <a:gd name="connsiteX5" fmla="*/ 1925909 w 1960350"/>
                <a:gd name="connsiteY5" fmla="*/ 206640 h 206640"/>
                <a:gd name="connsiteX6" fmla="*/ 34441 w 1960350"/>
                <a:gd name="connsiteY6" fmla="*/ 206640 h 206640"/>
                <a:gd name="connsiteX7" fmla="*/ 0 w 1960350"/>
                <a:gd name="connsiteY7" fmla="*/ 172199 h 206640"/>
                <a:gd name="connsiteX8" fmla="*/ 0 w 1960350"/>
                <a:gd name="connsiteY8" fmla="*/ 34441 h 20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0350" h="206640">
                  <a:moveTo>
                    <a:pt x="0" y="34441"/>
                  </a:moveTo>
                  <a:cubicBezTo>
                    <a:pt x="0" y="15420"/>
                    <a:pt x="15420" y="0"/>
                    <a:pt x="34441" y="0"/>
                  </a:cubicBezTo>
                  <a:lnTo>
                    <a:pt x="1925909" y="0"/>
                  </a:lnTo>
                  <a:cubicBezTo>
                    <a:pt x="1944930" y="0"/>
                    <a:pt x="1960350" y="15420"/>
                    <a:pt x="1960350" y="34441"/>
                  </a:cubicBezTo>
                  <a:lnTo>
                    <a:pt x="1960350" y="172199"/>
                  </a:lnTo>
                  <a:cubicBezTo>
                    <a:pt x="1960350" y="191220"/>
                    <a:pt x="1944930" y="206640"/>
                    <a:pt x="1925909" y="206640"/>
                  </a:cubicBezTo>
                  <a:lnTo>
                    <a:pt x="34441" y="206640"/>
                  </a:lnTo>
                  <a:cubicBezTo>
                    <a:pt x="15420" y="206640"/>
                    <a:pt x="0" y="191220"/>
                    <a:pt x="0" y="172199"/>
                  </a:cubicBezTo>
                  <a:lnTo>
                    <a:pt x="0" y="34441"/>
                  </a:ln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4184" tIns="10087" rIns="84184" bIns="10087" numCol="1" spcCol="1270" anchor="ctr" anchorCtr="0">
              <a:noAutofit/>
            </a:bodyPr>
            <a:lstStyle/>
            <a:p>
              <a:pPr marL="0" lvl="0" indent="0" algn="l" defTabSz="466725">
                <a:lnSpc>
                  <a:spcPct val="90000"/>
                </a:lnSpc>
                <a:spcBef>
                  <a:spcPct val="0"/>
                </a:spcBef>
                <a:spcAft>
                  <a:spcPct val="35000"/>
                </a:spcAft>
                <a:buNone/>
              </a:pPr>
              <a:r>
                <a:rPr lang="en-GB" sz="1050" kern="1200" dirty="0">
                  <a:latin typeface="Lato Light" panose="020F0502020204030203" pitchFamily="34" charset="0"/>
                  <a:ea typeface="Lato Light" panose="020F0502020204030203" pitchFamily="34" charset="0"/>
                  <a:cs typeface="Lato Light" panose="020F0502020204030203" pitchFamily="34" charset="0"/>
                </a:rPr>
                <a:t>Low to none relationship</a:t>
              </a:r>
            </a:p>
          </p:txBody>
        </p:sp>
      </p:grpSp>
      <p:sp>
        <p:nvSpPr>
          <p:cNvPr id="34" name="TextBox 33">
            <a:extLst>
              <a:ext uri="{FF2B5EF4-FFF2-40B4-BE49-F238E27FC236}">
                <a16:creationId xmlns:a16="http://schemas.microsoft.com/office/drawing/2014/main" id="{BD5355D1-09BF-5AE9-F341-3E2A158B1431}"/>
              </a:ext>
            </a:extLst>
          </p:cNvPr>
          <p:cNvSpPr txBox="1"/>
          <p:nvPr/>
        </p:nvSpPr>
        <p:spPr>
          <a:xfrm>
            <a:off x="8752520" y="5149469"/>
            <a:ext cx="2133600" cy="307777"/>
          </a:xfrm>
          <a:prstGeom prst="rect">
            <a:avLst/>
          </a:prstGeom>
          <a:solidFill>
            <a:schemeClr val="bg2"/>
          </a:solidFill>
        </p:spPr>
        <p:txBody>
          <a:bodyPr wrap="square" rtlCol="0">
            <a:sp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Relationship Scoring </a:t>
            </a:r>
          </a:p>
        </p:txBody>
      </p:sp>
      <p:sp>
        <p:nvSpPr>
          <p:cNvPr id="35" name="Arrow: Down 34">
            <a:extLst>
              <a:ext uri="{FF2B5EF4-FFF2-40B4-BE49-F238E27FC236}">
                <a16:creationId xmlns:a16="http://schemas.microsoft.com/office/drawing/2014/main" id="{40854903-D9ED-FA98-55DB-119DE43293D6}"/>
              </a:ext>
            </a:extLst>
          </p:cNvPr>
          <p:cNvSpPr/>
          <p:nvPr/>
        </p:nvSpPr>
        <p:spPr>
          <a:xfrm rot="10800000">
            <a:off x="9378111" y="2168103"/>
            <a:ext cx="438150" cy="576054"/>
          </a:xfrm>
          <a:prstGeom prst="down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descr="Logo&#10;&#10;Description automatically generated">
            <a:extLst>
              <a:ext uri="{FF2B5EF4-FFF2-40B4-BE49-F238E27FC236}">
                <a16:creationId xmlns:a16="http://schemas.microsoft.com/office/drawing/2014/main" id="{E747B527-CA7E-8560-FEDB-2026811520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7" name="Footer Placeholder 3">
            <a:extLst>
              <a:ext uri="{FF2B5EF4-FFF2-40B4-BE49-F238E27FC236}">
                <a16:creationId xmlns:a16="http://schemas.microsoft.com/office/drawing/2014/main" id="{29621227-1412-AD98-D700-4D34D2227E36}"/>
              </a:ext>
            </a:extLst>
          </p:cNvPr>
          <p:cNvSpPr>
            <a:spLocks noGrp="1"/>
          </p:cNvSpPr>
          <p:nvPr>
            <p:ph type="ftr" sz="quarter" idx="11"/>
          </p:nvPr>
        </p:nvSpPr>
        <p:spPr>
          <a:xfrm>
            <a:off x="4038600" y="6356350"/>
            <a:ext cx="4114800" cy="365125"/>
          </a:xfrm>
        </p:spPr>
        <p:txBody>
          <a:bodyPr/>
          <a:lstStyle/>
          <a:p>
            <a:r>
              <a:rPr lang="en-GB"/>
              <a:t>www.upskilpro.com</a:t>
            </a:r>
          </a:p>
        </p:txBody>
      </p:sp>
      <p:sp>
        <p:nvSpPr>
          <p:cNvPr id="21" name="TextBox 20">
            <a:extLst>
              <a:ext uri="{FF2B5EF4-FFF2-40B4-BE49-F238E27FC236}">
                <a16:creationId xmlns:a16="http://schemas.microsoft.com/office/drawing/2014/main" id="{570353A1-65C6-CF9D-AD06-88824CB4CE51}"/>
              </a:ext>
            </a:extLst>
          </p:cNvPr>
          <p:cNvSpPr txBox="1"/>
          <p:nvPr/>
        </p:nvSpPr>
        <p:spPr>
          <a:xfrm>
            <a:off x="7811926" y="2630952"/>
            <a:ext cx="4071937" cy="1546577"/>
          </a:xfrm>
          <a:prstGeom prst="rect">
            <a:avLst/>
          </a:prstGeom>
          <a:solidFill>
            <a:schemeClr val="bg2"/>
          </a:solidFill>
        </p:spPr>
        <p:txBody>
          <a:bodyPr wrap="square">
            <a:spAutoFit/>
          </a:bodyPr>
          <a:lstStyle/>
          <a:p>
            <a:pPr algn="l"/>
            <a:r>
              <a:rPr lang="en-GB" sz="1050" b="0" i="0" u="none" strike="noStrike" baseline="0" dirty="0">
                <a:latin typeface="Lato Light" panose="020F0502020204030203" pitchFamily="34" charset="0"/>
                <a:ea typeface="Lato Light" panose="020F0502020204030203" pitchFamily="34" charset="0"/>
                <a:cs typeface="Lato Light" panose="020F0502020204030203" pitchFamily="34" charset="0"/>
              </a:rPr>
              <a:t>Do you have an up-to-date copy of your customer’s organization</a:t>
            </a:r>
          </a:p>
          <a:p>
            <a:pPr algn="l"/>
            <a:r>
              <a:rPr lang="en-GB" sz="1050" b="0" i="0" u="none" strike="noStrike" baseline="0" dirty="0">
                <a:latin typeface="Lato Light" panose="020F0502020204030203" pitchFamily="34" charset="0"/>
                <a:ea typeface="Lato Light" panose="020F0502020204030203" pitchFamily="34" charset="0"/>
                <a:cs typeface="Lato Light" panose="020F0502020204030203" pitchFamily="34" charset="0"/>
              </a:rPr>
              <a:t>chart?</a:t>
            </a:r>
          </a:p>
          <a:p>
            <a:pPr algn="l"/>
            <a:r>
              <a:rPr lang="en-GB" sz="1050" b="0" i="0" u="none" strike="noStrike" baseline="0" dirty="0">
                <a:latin typeface="Lato Light" panose="020F0502020204030203" pitchFamily="34" charset="0"/>
                <a:ea typeface="Lato Light" panose="020F0502020204030203" pitchFamily="34" charset="0"/>
                <a:cs typeface="Lato Light" panose="020F0502020204030203" pitchFamily="34" charset="0"/>
              </a:rPr>
              <a:t>● Do you understand the relevance and importance of each person/position</a:t>
            </a:r>
          </a:p>
          <a:p>
            <a:pPr algn="l"/>
            <a:r>
              <a:rPr lang="en-GB" sz="1050" b="0" i="0" u="none" strike="noStrike" baseline="0" dirty="0">
                <a:latin typeface="Lato Light" panose="020F0502020204030203" pitchFamily="34" charset="0"/>
                <a:ea typeface="Lato Light" panose="020F0502020204030203" pitchFamily="34" charset="0"/>
                <a:cs typeface="Lato Light" panose="020F0502020204030203" pitchFamily="34" charset="0"/>
              </a:rPr>
              <a:t>to your business?</a:t>
            </a:r>
          </a:p>
          <a:p>
            <a:pPr algn="l"/>
            <a:r>
              <a:rPr lang="en-GB" sz="1050" b="0" i="0" u="none" strike="noStrike" baseline="0" dirty="0">
                <a:latin typeface="Lato Light" panose="020F0502020204030203" pitchFamily="34" charset="0"/>
                <a:ea typeface="Lato Light" panose="020F0502020204030203" pitchFamily="34" charset="0"/>
                <a:cs typeface="Lato Light" panose="020F0502020204030203" pitchFamily="34" charset="0"/>
              </a:rPr>
              <a:t>● Do you know how each feels about your company?</a:t>
            </a:r>
          </a:p>
          <a:p>
            <a:pPr algn="l"/>
            <a:r>
              <a:rPr lang="en-GB" sz="1050" b="0" i="0" u="none" strike="noStrike" baseline="0" dirty="0">
                <a:latin typeface="Lato Light" panose="020F0502020204030203" pitchFamily="34" charset="0"/>
                <a:ea typeface="Lato Light" panose="020F0502020204030203" pitchFamily="34" charset="0"/>
                <a:cs typeface="Lato Light" panose="020F0502020204030203" pitchFamily="34" charset="0"/>
              </a:rPr>
              <a:t>● Have you looked at the overall picture and identified relationship gaps</a:t>
            </a:r>
          </a:p>
          <a:p>
            <a:pPr algn="l"/>
            <a:r>
              <a:rPr lang="en-GB" sz="1050" b="0" i="0" u="none" strike="noStrike" baseline="0" dirty="0">
                <a:latin typeface="Lato Light" panose="020F0502020204030203" pitchFamily="34" charset="0"/>
                <a:ea typeface="Lato Light" panose="020F0502020204030203" pitchFamily="34" charset="0"/>
                <a:cs typeface="Lato Light" panose="020F0502020204030203" pitchFamily="34" charset="0"/>
              </a:rPr>
              <a:t>that need to be addressed?</a:t>
            </a:r>
            <a:endParaRPr lang="en-GB" sz="105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54744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C0E9AE-800F-2DC3-874D-106881682090}"/>
              </a:ext>
            </a:extLst>
          </p:cNvPr>
          <p:cNvSpPr txBox="1"/>
          <p:nvPr/>
        </p:nvSpPr>
        <p:spPr>
          <a:xfrm>
            <a:off x="228600" y="194398"/>
            <a:ext cx="6413314" cy="738664"/>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Developing Relationships </a:t>
            </a:r>
          </a:p>
          <a:p>
            <a:pPr defTabSz="435356">
              <a:defRPr/>
            </a:pPr>
            <a:r>
              <a:rPr lang="en-GB" sz="1400" b="1" kern="0" dirty="0">
                <a:solidFill>
                  <a:prstClr val="white">
                    <a:lumMod val="50000"/>
                  </a:prstClr>
                </a:solidFill>
                <a:latin typeface="Lato Light"/>
              </a:rPr>
              <a:t>Relationship Building. </a:t>
            </a:r>
          </a:p>
        </p:txBody>
      </p:sp>
      <p:sp>
        <p:nvSpPr>
          <p:cNvPr id="3" name="Rectangle 2">
            <a:extLst>
              <a:ext uri="{FF2B5EF4-FFF2-40B4-BE49-F238E27FC236}">
                <a16:creationId xmlns:a16="http://schemas.microsoft.com/office/drawing/2014/main" id="{513B6D8B-0F92-54B7-95A2-96943F21F173}"/>
              </a:ext>
            </a:extLst>
          </p:cNvPr>
          <p:cNvSpPr/>
          <p:nvPr/>
        </p:nvSpPr>
        <p:spPr>
          <a:xfrm>
            <a:off x="495300" y="2038350"/>
            <a:ext cx="1924050" cy="2819400"/>
          </a:xfrm>
          <a:prstGeom prst="rect">
            <a:avLst/>
          </a:pr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ysClr val="windowText" lastClr="000000"/>
                </a:solidFill>
                <a:latin typeface="Poppins" panose="00000500000000000000" pitchFamily="2" charset="0"/>
                <a:ea typeface="Lato Light" panose="020F0502020204030203" pitchFamily="34" charset="0"/>
                <a:cs typeface="Poppins" panose="00000500000000000000" pitchFamily="2" charset="0"/>
              </a:rPr>
              <a:t>Activities </a:t>
            </a:r>
          </a:p>
        </p:txBody>
      </p:sp>
      <p:sp>
        <p:nvSpPr>
          <p:cNvPr id="4" name="Rectangle 3">
            <a:extLst>
              <a:ext uri="{FF2B5EF4-FFF2-40B4-BE49-F238E27FC236}">
                <a16:creationId xmlns:a16="http://schemas.microsoft.com/office/drawing/2014/main" id="{F81DD8C4-6AFF-4996-B900-18D932E25B64}"/>
              </a:ext>
            </a:extLst>
          </p:cNvPr>
          <p:cNvSpPr/>
          <p:nvPr/>
        </p:nvSpPr>
        <p:spPr>
          <a:xfrm>
            <a:off x="2711357" y="2019300"/>
            <a:ext cx="1924050" cy="2819400"/>
          </a:xfrm>
          <a:prstGeom prst="rect">
            <a:avLst/>
          </a:pr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ysClr val="windowText" lastClr="000000"/>
                </a:solidFill>
                <a:latin typeface="Poppins" panose="00000500000000000000" pitchFamily="2" charset="0"/>
                <a:ea typeface="Lato Light" panose="020F0502020204030203" pitchFamily="34" charset="0"/>
                <a:cs typeface="Poppins" panose="00000500000000000000" pitchFamily="2" charset="0"/>
              </a:rPr>
              <a:t>Resources</a:t>
            </a:r>
          </a:p>
        </p:txBody>
      </p:sp>
      <p:sp>
        <p:nvSpPr>
          <p:cNvPr id="5" name="Rectangle 4">
            <a:extLst>
              <a:ext uri="{FF2B5EF4-FFF2-40B4-BE49-F238E27FC236}">
                <a16:creationId xmlns:a16="http://schemas.microsoft.com/office/drawing/2014/main" id="{C84FCDC1-4B82-5F1C-7CE7-B050004B72E5}"/>
              </a:ext>
            </a:extLst>
          </p:cNvPr>
          <p:cNvSpPr/>
          <p:nvPr/>
        </p:nvSpPr>
        <p:spPr>
          <a:xfrm>
            <a:off x="4955989" y="2019300"/>
            <a:ext cx="1924050" cy="2819400"/>
          </a:xfrm>
          <a:prstGeom prst="rect">
            <a:avLst/>
          </a:pr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ysClr val="windowText" lastClr="000000"/>
                </a:solidFill>
                <a:latin typeface="Poppins" panose="00000500000000000000" pitchFamily="2" charset="0"/>
                <a:ea typeface="Lato Light" panose="020F0502020204030203" pitchFamily="34" charset="0"/>
                <a:cs typeface="Poppins" panose="00000500000000000000" pitchFamily="2" charset="0"/>
              </a:rPr>
              <a:t>People </a:t>
            </a:r>
          </a:p>
        </p:txBody>
      </p:sp>
      <p:sp>
        <p:nvSpPr>
          <p:cNvPr id="7" name="TextBox 6">
            <a:extLst>
              <a:ext uri="{FF2B5EF4-FFF2-40B4-BE49-F238E27FC236}">
                <a16:creationId xmlns:a16="http://schemas.microsoft.com/office/drawing/2014/main" id="{97FBBB6B-EC77-41C1-570B-21F34258A905}"/>
              </a:ext>
            </a:extLst>
          </p:cNvPr>
          <p:cNvSpPr txBox="1"/>
          <p:nvPr/>
        </p:nvSpPr>
        <p:spPr>
          <a:xfrm>
            <a:off x="7079760" y="1380583"/>
            <a:ext cx="4616940" cy="3600986"/>
          </a:xfrm>
          <a:prstGeom prst="rect">
            <a:avLst/>
          </a:prstGeom>
          <a:noFill/>
        </p:spPr>
        <p:txBody>
          <a:bodyPr wrap="square">
            <a:spAutoFit/>
          </a:bodyPr>
          <a:lstStyle/>
          <a:p>
            <a:pPr algn="l"/>
            <a:r>
              <a:rPr lang="en-GB" sz="1200" b="1" i="0" u="none" strike="noStrike" baseline="0" dirty="0">
                <a:latin typeface="Lato Light" panose="020F0502020204030203" pitchFamily="34" charset="0"/>
                <a:ea typeface="Lato Light" panose="020F0502020204030203" pitchFamily="34" charset="0"/>
                <a:cs typeface="Lato Light" panose="020F0502020204030203" pitchFamily="34" charset="0"/>
              </a:rPr>
              <a:t>Activity </a:t>
            </a: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 </a:t>
            </a:r>
          </a:p>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Activities are joint and emanate from the strategic plan for identification on gaps and solutions analysis to close the gap. These areas are based around activities that the brand owner and the business owner execute together such as sales and marketing campaigns , trade marketing etc t</a:t>
            </a:r>
            <a:r>
              <a:rPr lang="en-GB" sz="1200" dirty="0">
                <a:latin typeface="Lato Light" panose="020F0502020204030203" pitchFamily="34" charset="0"/>
                <a:ea typeface="Lato Light" panose="020F0502020204030203" pitchFamily="34" charset="0"/>
                <a:cs typeface="Lato Light" panose="020F0502020204030203" pitchFamily="34" charset="0"/>
              </a:rPr>
              <a:t>he level of coordination is high here</a:t>
            </a: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a:t>
            </a:r>
          </a:p>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 </a:t>
            </a:r>
          </a:p>
          <a:p>
            <a:pPr algn="l"/>
            <a:r>
              <a:rPr lang="en-GB" sz="1200" b="1" i="0" u="none" strike="noStrike" baseline="0" dirty="0">
                <a:latin typeface="Lato Light" panose="020F0502020204030203" pitchFamily="34" charset="0"/>
                <a:ea typeface="Lato Light" panose="020F0502020204030203" pitchFamily="34" charset="0"/>
                <a:cs typeface="Lato Light" panose="020F0502020204030203" pitchFamily="34" charset="0"/>
              </a:rPr>
              <a:t>Resource</a:t>
            </a:r>
          </a:p>
          <a:p>
            <a:pPr algn="l"/>
            <a:r>
              <a:rPr lang="en-GB" sz="1200" dirty="0">
                <a:latin typeface="Lato Light" panose="020F0502020204030203" pitchFamily="34" charset="0"/>
                <a:ea typeface="Lato Light" panose="020F0502020204030203" pitchFamily="34" charset="0"/>
                <a:cs typeface="Lato Light" panose="020F0502020204030203" pitchFamily="34" charset="0"/>
              </a:rPr>
              <a:t>In some industries these may be referred to as a joint venture of sorts in the milder form or even a full scale joint venture </a:t>
            </a:r>
            <a:r>
              <a:rPr lang="en-GB" sz="1200" i="0" u="none" strike="noStrike" baseline="0" dirty="0">
                <a:latin typeface="Lato Light" panose="020F0502020204030203" pitchFamily="34" charset="0"/>
                <a:ea typeface="Lato Light" panose="020F0502020204030203" pitchFamily="34" charset="0"/>
                <a:cs typeface="Lato Light" panose="020F0502020204030203" pitchFamily="34" charset="0"/>
              </a:rPr>
              <a:t>  , examples are investments , R&amp;D , engagement projects, a logistics facilities or </a:t>
            </a:r>
            <a:r>
              <a:rPr lang="en-GB" sz="1200" dirty="0">
                <a:latin typeface="Lato Light" panose="020F0502020204030203" pitchFamily="34" charset="0"/>
                <a:ea typeface="Lato Light" panose="020F0502020204030203" pitchFamily="34" charset="0"/>
                <a:cs typeface="Lato Light" panose="020F0502020204030203" pitchFamily="34" charset="0"/>
              </a:rPr>
              <a:t>technology platform that used by both parties and </a:t>
            </a:r>
            <a:r>
              <a:rPr lang="en-GB" sz="1200" i="0" u="none" strike="noStrike" baseline="0" dirty="0">
                <a:latin typeface="Lato Light" panose="020F0502020204030203" pitchFamily="34" charset="0"/>
                <a:ea typeface="Lato Light" panose="020F0502020204030203" pitchFamily="34" charset="0"/>
                <a:cs typeface="Lato Light" panose="020F0502020204030203" pitchFamily="34" charset="0"/>
              </a:rPr>
              <a:t>require a commitment between the two parties.</a:t>
            </a:r>
          </a:p>
          <a:p>
            <a:pPr algn="l"/>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pPr algn="l"/>
            <a:r>
              <a:rPr lang="en-GB" sz="1200" b="1" i="0" u="none" strike="noStrike" baseline="0" dirty="0">
                <a:latin typeface="Lato Light" panose="020F0502020204030203" pitchFamily="34" charset="0"/>
                <a:ea typeface="Lato Light" panose="020F0502020204030203" pitchFamily="34" charset="0"/>
                <a:cs typeface="Lato Light" panose="020F0502020204030203" pitchFamily="34" charset="0"/>
              </a:rPr>
              <a:t>People bonds</a:t>
            </a: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 </a:t>
            </a:r>
          </a:p>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Only through interacting with people do any of the above get agreed and implemented, so people are the facilitators of all these other links.</a:t>
            </a:r>
            <a:endParaRPr lang="en-GB" sz="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8" name="Arrow: Quad 7">
            <a:extLst>
              <a:ext uri="{FF2B5EF4-FFF2-40B4-BE49-F238E27FC236}">
                <a16:creationId xmlns:a16="http://schemas.microsoft.com/office/drawing/2014/main" id="{09703CCF-A9F5-A8FB-0976-3ADB3273B87C}"/>
              </a:ext>
            </a:extLst>
          </p:cNvPr>
          <p:cNvSpPr/>
          <p:nvPr/>
        </p:nvSpPr>
        <p:spPr>
          <a:xfrm>
            <a:off x="2136051" y="2933700"/>
            <a:ext cx="931677" cy="990600"/>
          </a:xfrm>
          <a:prstGeom prst="quadArrow">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Quad 8">
            <a:extLst>
              <a:ext uri="{FF2B5EF4-FFF2-40B4-BE49-F238E27FC236}">
                <a16:creationId xmlns:a16="http://schemas.microsoft.com/office/drawing/2014/main" id="{4C595DB5-3764-6845-88F5-C5C6D0149A99}"/>
              </a:ext>
            </a:extLst>
          </p:cNvPr>
          <p:cNvSpPr/>
          <p:nvPr/>
        </p:nvSpPr>
        <p:spPr>
          <a:xfrm>
            <a:off x="4355307" y="2952750"/>
            <a:ext cx="931677" cy="990600"/>
          </a:xfrm>
          <a:prstGeom prst="quadArrow">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Logo&#10;&#10;Description automatically generated">
            <a:extLst>
              <a:ext uri="{FF2B5EF4-FFF2-40B4-BE49-F238E27FC236}">
                <a16:creationId xmlns:a16="http://schemas.microsoft.com/office/drawing/2014/main" id="{9E41D389-D581-B04E-5837-7576AA0E87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1" name="Footer Placeholder 3">
            <a:extLst>
              <a:ext uri="{FF2B5EF4-FFF2-40B4-BE49-F238E27FC236}">
                <a16:creationId xmlns:a16="http://schemas.microsoft.com/office/drawing/2014/main" id="{E691FE8F-6E90-F1D0-BF35-CD164816D6AE}"/>
              </a:ext>
            </a:extLst>
          </p:cNvPr>
          <p:cNvSpPr>
            <a:spLocks noGrp="1"/>
          </p:cNvSpPr>
          <p:nvPr>
            <p:ph type="ftr" sz="quarter" idx="11"/>
          </p:nvPr>
        </p:nvSpPr>
        <p:spPr>
          <a:xfrm>
            <a:off x="4038600" y="6356350"/>
            <a:ext cx="4114800" cy="365125"/>
          </a:xfrm>
        </p:spPr>
        <p:txBody>
          <a:bodyPr/>
          <a:lstStyle/>
          <a:p>
            <a:r>
              <a:rPr lang="en-GB"/>
              <a:t>www.upskilpro.com</a:t>
            </a:r>
          </a:p>
        </p:txBody>
      </p:sp>
    </p:spTree>
    <p:extLst>
      <p:ext uri="{BB962C8B-B14F-4D97-AF65-F5344CB8AC3E}">
        <p14:creationId xmlns:p14="http://schemas.microsoft.com/office/powerpoint/2010/main" val="1168739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93899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grpSp>
        <p:nvGrpSpPr>
          <p:cNvPr id="7" name="Group 6">
            <a:extLst>
              <a:ext uri="{FF2B5EF4-FFF2-40B4-BE49-F238E27FC236}">
                <a16:creationId xmlns:a16="http://schemas.microsoft.com/office/drawing/2014/main" id="{BA1B565A-E045-6D20-AE09-A5459769E6A8}"/>
              </a:ext>
            </a:extLst>
          </p:cNvPr>
          <p:cNvGrpSpPr/>
          <p:nvPr/>
        </p:nvGrpSpPr>
        <p:grpSpPr>
          <a:xfrm>
            <a:off x="7108613" y="4124330"/>
            <a:ext cx="1055370" cy="1055370"/>
            <a:chOff x="7108613" y="4124330"/>
            <a:chExt cx="1055370" cy="1055370"/>
          </a:xfrm>
        </p:grpSpPr>
        <p:sp>
          <p:nvSpPr>
            <p:cNvPr id="5" name="Oval 4">
              <a:extLst>
                <a:ext uri="{FF2B5EF4-FFF2-40B4-BE49-F238E27FC236}">
                  <a16:creationId xmlns:a16="http://schemas.microsoft.com/office/drawing/2014/main" id="{F73F727C-A6DB-13A5-C06D-D52B1341C3DA}"/>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6" name="Google Shape;104;p13">
              <a:extLst>
                <a:ext uri="{FF2B5EF4-FFF2-40B4-BE49-F238E27FC236}">
                  <a16:creationId xmlns:a16="http://schemas.microsoft.com/office/drawing/2014/main" id="{D9134B0A-989C-763B-D675-6E9BE9CAB8D3}"/>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683501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3C615A-9D67-D6AB-B314-F70B245EEEF8}"/>
              </a:ext>
            </a:extLst>
          </p:cNvPr>
          <p:cNvSpPr txBox="1"/>
          <p:nvPr/>
        </p:nvSpPr>
        <p:spPr>
          <a:xfrm>
            <a:off x="228600" y="194398"/>
            <a:ext cx="6413314" cy="738664"/>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Developing Relationships </a:t>
            </a:r>
          </a:p>
          <a:p>
            <a:pPr defTabSz="435356">
              <a:defRPr/>
            </a:pPr>
            <a:r>
              <a:rPr lang="en-GB" sz="1400" b="1" kern="0" dirty="0">
                <a:solidFill>
                  <a:prstClr val="white">
                    <a:lumMod val="50000"/>
                  </a:prstClr>
                </a:solidFill>
                <a:latin typeface="Lato Light"/>
              </a:rPr>
              <a:t>Building – Engaging - Relationships. </a:t>
            </a:r>
          </a:p>
        </p:txBody>
      </p:sp>
      <p:sp>
        <p:nvSpPr>
          <p:cNvPr id="4" name="TextBox 3">
            <a:extLst>
              <a:ext uri="{FF2B5EF4-FFF2-40B4-BE49-F238E27FC236}">
                <a16:creationId xmlns:a16="http://schemas.microsoft.com/office/drawing/2014/main" id="{26F83ED6-5785-B355-AA2C-FBEDBFB928D9}"/>
              </a:ext>
            </a:extLst>
          </p:cNvPr>
          <p:cNvSpPr txBox="1"/>
          <p:nvPr/>
        </p:nvSpPr>
        <p:spPr>
          <a:xfrm>
            <a:off x="1470399" y="2244059"/>
            <a:ext cx="9381377" cy="2000548"/>
          </a:xfrm>
          <a:prstGeom prst="rect">
            <a:avLst/>
          </a:prstGeom>
          <a:solidFill>
            <a:schemeClr val="bg1">
              <a:lumMod val="95000"/>
            </a:schemeClr>
          </a:solidFill>
        </p:spPr>
        <p:txBody>
          <a:bodyPr wrap="square">
            <a:spAutoFit/>
          </a:bodyPr>
          <a:lstStyle/>
          <a:p>
            <a:pPr algn="l"/>
            <a:r>
              <a:rPr lang="en-GB" sz="1400" b="1" i="0" u="none" strike="noStrike" baseline="0" dirty="0">
                <a:latin typeface="Lato Light" panose="020F0502020204030203" pitchFamily="34" charset="0"/>
                <a:ea typeface="Lato Light" panose="020F0502020204030203" pitchFamily="34" charset="0"/>
                <a:cs typeface="Lato Light" panose="020F0502020204030203" pitchFamily="34" charset="0"/>
              </a:rPr>
              <a:t>Do you add value to your customer?</a:t>
            </a:r>
          </a:p>
          <a:p>
            <a:pPr algn="l"/>
            <a:r>
              <a:rPr lang="en-GB" sz="1400" b="0" i="0" u="none" strike="noStrike" baseline="0" dirty="0">
                <a:latin typeface="Lato Light" panose="020F0502020204030203" pitchFamily="34" charset="0"/>
                <a:ea typeface="Lato Light" panose="020F0502020204030203" pitchFamily="34" charset="0"/>
                <a:cs typeface="Lato Light" panose="020F0502020204030203" pitchFamily="34" charset="0"/>
              </a:rPr>
              <a:t>Which of the following or similar initiatives have you put into practice for your key customer in the last year?</a:t>
            </a:r>
          </a:p>
          <a:p>
            <a:pPr marL="342900" indent="-342900" algn="l">
              <a:buFont typeface="+mj-lt"/>
              <a:buAutoNum type="arabicPeriod"/>
            </a:pP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Help with solving glitches in their processes?</a:t>
            </a:r>
          </a:p>
          <a:p>
            <a:pPr marL="342900" indent="-342900" algn="l">
              <a:buFont typeface="+mj-lt"/>
              <a:buAutoNum type="arabicPeriod"/>
            </a:pP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Saving cost for their department?</a:t>
            </a:r>
          </a:p>
          <a:p>
            <a:pPr marL="342900" indent="-342900" algn="l">
              <a:buFont typeface="+mj-lt"/>
              <a:buAutoNum type="arabicPeriod"/>
            </a:pP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Providing useful information from your organization that is not readily available to the, similar to Market research data , category data , trends etc ?</a:t>
            </a:r>
          </a:p>
          <a:p>
            <a:pPr marL="342900" indent="-342900" algn="l">
              <a:buFont typeface="+mj-lt"/>
              <a:buAutoNum type="arabicPeriod"/>
            </a:pP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Extending expert functions to advise on something which is new to them? , similar to Six Sigma , Marketing analytics , or specific software for example.</a:t>
            </a:r>
          </a:p>
          <a:p>
            <a:pPr marL="342900" indent="-342900" algn="l">
              <a:buFont typeface="+mj-lt"/>
              <a:buAutoNum type="arabicPeriod"/>
            </a:pP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Supporting training for their staff to develop their skills (not training on your products)? This will be skill upgrades or process upgrades in general which lead to efficiency improvement and in some cases is measurable </a:t>
            </a:r>
            <a:endParaRPr lang="en-GB" sz="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5" name="TextBox 4">
            <a:extLst>
              <a:ext uri="{FF2B5EF4-FFF2-40B4-BE49-F238E27FC236}">
                <a16:creationId xmlns:a16="http://schemas.microsoft.com/office/drawing/2014/main" id="{20A329B8-228F-5EE5-23F6-FF0C6538725F}"/>
              </a:ext>
            </a:extLst>
          </p:cNvPr>
          <p:cNvSpPr txBox="1"/>
          <p:nvPr/>
        </p:nvSpPr>
        <p:spPr>
          <a:xfrm>
            <a:off x="1470399" y="1694610"/>
            <a:ext cx="8108577" cy="338554"/>
          </a:xfrm>
          <a:prstGeom prst="rect">
            <a:avLst/>
          </a:prstGeom>
          <a:noFill/>
        </p:spPr>
        <p:txBody>
          <a:bodyPr wrap="square" rtlCol="0">
            <a:spAutoFit/>
          </a:bodyPr>
          <a:lstStyle/>
          <a:p>
            <a:r>
              <a:rPr lang="en-GB" sz="1600" b="1" dirty="0">
                <a:latin typeface="Lato Light" panose="020F0502020204030203" pitchFamily="34" charset="0"/>
                <a:ea typeface="Lato Light" panose="020F0502020204030203" pitchFamily="34" charset="0"/>
                <a:cs typeface="Lato Light" panose="020F0502020204030203" pitchFamily="34" charset="0"/>
              </a:rPr>
              <a:t>Quick Check in !</a:t>
            </a:r>
          </a:p>
        </p:txBody>
      </p:sp>
      <p:grpSp>
        <p:nvGrpSpPr>
          <p:cNvPr id="26" name="Group 25">
            <a:extLst>
              <a:ext uri="{FF2B5EF4-FFF2-40B4-BE49-F238E27FC236}">
                <a16:creationId xmlns:a16="http://schemas.microsoft.com/office/drawing/2014/main" id="{C39B588B-CE10-4EAF-D654-A5793E1E3F6A}"/>
              </a:ext>
            </a:extLst>
          </p:cNvPr>
          <p:cNvGrpSpPr/>
          <p:nvPr/>
        </p:nvGrpSpPr>
        <p:grpSpPr>
          <a:xfrm>
            <a:off x="1581729" y="4453729"/>
            <a:ext cx="9158716" cy="1419321"/>
            <a:chOff x="1547527" y="4814645"/>
            <a:chExt cx="9158716" cy="1419321"/>
          </a:xfrm>
        </p:grpSpPr>
        <p:pic>
          <p:nvPicPr>
            <p:cNvPr id="6" name="Graphic 5" descr="Research with solid fill">
              <a:extLst>
                <a:ext uri="{FF2B5EF4-FFF2-40B4-BE49-F238E27FC236}">
                  <a16:creationId xmlns:a16="http://schemas.microsoft.com/office/drawing/2014/main" id="{57E5F874-87B0-E93F-14D7-E3AB549EF4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47527" y="4905197"/>
              <a:ext cx="914400" cy="914400"/>
            </a:xfrm>
            <a:prstGeom prst="rect">
              <a:avLst/>
            </a:prstGeom>
          </p:spPr>
        </p:pic>
        <p:pic>
          <p:nvPicPr>
            <p:cNvPr id="8" name="Graphic 7" descr="Server with solid fill">
              <a:extLst>
                <a:ext uri="{FF2B5EF4-FFF2-40B4-BE49-F238E27FC236}">
                  <a16:creationId xmlns:a16="http://schemas.microsoft.com/office/drawing/2014/main" id="{B4969DD3-270C-6955-38DB-9E6D9AC865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73085" y="4838390"/>
              <a:ext cx="914400" cy="914400"/>
            </a:xfrm>
            <a:prstGeom prst="rect">
              <a:avLst/>
            </a:prstGeom>
          </p:spPr>
        </p:pic>
        <p:pic>
          <p:nvPicPr>
            <p:cNvPr id="10" name="Graphic 9" descr="Coins with solid fill">
              <a:extLst>
                <a:ext uri="{FF2B5EF4-FFF2-40B4-BE49-F238E27FC236}">
                  <a16:creationId xmlns:a16="http://schemas.microsoft.com/office/drawing/2014/main" id="{21990272-52F4-67CC-CFF3-8777B09C205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98643" y="4905197"/>
              <a:ext cx="914400" cy="914400"/>
            </a:xfrm>
            <a:prstGeom prst="rect">
              <a:avLst/>
            </a:prstGeom>
          </p:spPr>
        </p:pic>
        <p:pic>
          <p:nvPicPr>
            <p:cNvPr id="12" name="Graphic 11" descr="Branching diagram outline">
              <a:extLst>
                <a:ext uri="{FF2B5EF4-FFF2-40B4-BE49-F238E27FC236}">
                  <a16:creationId xmlns:a16="http://schemas.microsoft.com/office/drawing/2014/main" id="{1A391035-0B3E-754A-0272-E21D5489A0C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51374" y="4905197"/>
              <a:ext cx="914400" cy="914400"/>
            </a:xfrm>
            <a:prstGeom prst="rect">
              <a:avLst/>
            </a:prstGeom>
          </p:spPr>
        </p:pic>
        <p:pic>
          <p:nvPicPr>
            <p:cNvPr id="14" name="Graphic 13" descr="Decision chart outline">
              <a:extLst>
                <a:ext uri="{FF2B5EF4-FFF2-40B4-BE49-F238E27FC236}">
                  <a16:creationId xmlns:a16="http://schemas.microsoft.com/office/drawing/2014/main" id="{B7A4DBAF-48DF-818A-F242-895FFBB9A86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61561" y="4905197"/>
              <a:ext cx="914400" cy="914400"/>
            </a:xfrm>
            <a:prstGeom prst="rect">
              <a:avLst/>
            </a:prstGeom>
          </p:spPr>
        </p:pic>
        <p:pic>
          <p:nvPicPr>
            <p:cNvPr id="16" name="Graphic 15" descr="Teacher with solid fill">
              <a:extLst>
                <a:ext uri="{FF2B5EF4-FFF2-40B4-BE49-F238E27FC236}">
                  <a16:creationId xmlns:a16="http://schemas.microsoft.com/office/drawing/2014/main" id="{3B6F48A4-5F33-4B10-CB1A-ECEA9820912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730073" y="4814645"/>
              <a:ext cx="914400" cy="914400"/>
            </a:xfrm>
            <a:prstGeom prst="rect">
              <a:avLst/>
            </a:prstGeom>
          </p:spPr>
        </p:pic>
        <p:pic>
          <p:nvPicPr>
            <p:cNvPr id="18" name="Graphic 17" descr="Hierarchy with solid fill">
              <a:extLst>
                <a:ext uri="{FF2B5EF4-FFF2-40B4-BE49-F238E27FC236}">
                  <a16:creationId xmlns:a16="http://schemas.microsoft.com/office/drawing/2014/main" id="{9C8B058C-CC46-5243-E110-9B929CC4A18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304517" y="4838390"/>
              <a:ext cx="914400" cy="914400"/>
            </a:xfrm>
            <a:prstGeom prst="rect">
              <a:avLst/>
            </a:prstGeom>
          </p:spPr>
        </p:pic>
        <p:sp>
          <p:nvSpPr>
            <p:cNvPr id="19" name="TextBox 18">
              <a:extLst>
                <a:ext uri="{FF2B5EF4-FFF2-40B4-BE49-F238E27FC236}">
                  <a16:creationId xmlns:a16="http://schemas.microsoft.com/office/drawing/2014/main" id="{14138A05-F54B-CB85-095D-FCAAA53CC032}"/>
                </a:ext>
              </a:extLst>
            </p:cNvPr>
            <p:cNvSpPr txBox="1"/>
            <p:nvPr/>
          </p:nvSpPr>
          <p:spPr>
            <a:xfrm>
              <a:off x="1725440" y="5972356"/>
              <a:ext cx="925253" cy="261610"/>
            </a:xfrm>
            <a:prstGeom prst="rect">
              <a:avLst/>
            </a:prstGeom>
            <a:noFill/>
          </p:spPr>
          <p:txBody>
            <a:bodyPr wrap="none" rtlCol="0" anchor="ctr" anchorCtr="0">
              <a:spAutoFit/>
            </a:bodyPr>
            <a:lstStyle/>
            <a:p>
              <a:pPr algn="ctr" defTabSz="914217"/>
              <a:r>
                <a:rPr lang="en-US" sz="1100" b="1" dirty="0">
                  <a:solidFill>
                    <a:srgbClr val="000000"/>
                  </a:solidFill>
                  <a:latin typeface="Poppins" panose="00000500000000000000" pitchFamily="2" charset="0"/>
                  <a:ea typeface="League Spartan" charset="0"/>
                  <a:cs typeface="Poppins" panose="00000500000000000000" pitchFamily="2" charset="0"/>
                </a:rPr>
                <a:t>Research  </a:t>
              </a:r>
            </a:p>
          </p:txBody>
        </p:sp>
        <p:sp>
          <p:nvSpPr>
            <p:cNvPr id="20" name="TextBox 19">
              <a:extLst>
                <a:ext uri="{FF2B5EF4-FFF2-40B4-BE49-F238E27FC236}">
                  <a16:creationId xmlns:a16="http://schemas.microsoft.com/office/drawing/2014/main" id="{49CF9D69-4EF8-80D6-A5B4-E03DBF2AD6F9}"/>
                </a:ext>
              </a:extLst>
            </p:cNvPr>
            <p:cNvSpPr txBox="1"/>
            <p:nvPr/>
          </p:nvSpPr>
          <p:spPr>
            <a:xfrm>
              <a:off x="3180241" y="5972356"/>
              <a:ext cx="628698" cy="261610"/>
            </a:xfrm>
            <a:prstGeom prst="rect">
              <a:avLst/>
            </a:prstGeom>
            <a:noFill/>
          </p:spPr>
          <p:txBody>
            <a:bodyPr wrap="none" rtlCol="0" anchor="ctr" anchorCtr="0">
              <a:spAutoFit/>
            </a:bodyPr>
            <a:lstStyle/>
            <a:p>
              <a:pPr algn="ctr" defTabSz="914217"/>
              <a:r>
                <a:rPr lang="en-US" sz="1100" b="1" dirty="0">
                  <a:solidFill>
                    <a:srgbClr val="000000"/>
                  </a:solidFill>
                  <a:latin typeface="Poppins" panose="00000500000000000000" pitchFamily="2" charset="0"/>
                  <a:ea typeface="League Spartan" charset="0"/>
                  <a:cs typeface="Poppins" panose="00000500000000000000" pitchFamily="2" charset="0"/>
                </a:rPr>
                <a:t>Data   </a:t>
              </a:r>
            </a:p>
          </p:txBody>
        </p:sp>
        <p:sp>
          <p:nvSpPr>
            <p:cNvPr id="21" name="TextBox 20">
              <a:extLst>
                <a:ext uri="{FF2B5EF4-FFF2-40B4-BE49-F238E27FC236}">
                  <a16:creationId xmlns:a16="http://schemas.microsoft.com/office/drawing/2014/main" id="{DA749BEA-654B-8AF8-D44E-1DE9CD5B0851}"/>
                </a:ext>
              </a:extLst>
            </p:cNvPr>
            <p:cNvSpPr txBox="1"/>
            <p:nvPr/>
          </p:nvSpPr>
          <p:spPr>
            <a:xfrm>
              <a:off x="4645873" y="5968914"/>
              <a:ext cx="548548" cy="261610"/>
            </a:xfrm>
            <a:prstGeom prst="rect">
              <a:avLst/>
            </a:prstGeom>
            <a:noFill/>
          </p:spPr>
          <p:txBody>
            <a:bodyPr wrap="none" rtlCol="0" anchor="ctr" anchorCtr="0">
              <a:spAutoFit/>
            </a:bodyPr>
            <a:lstStyle/>
            <a:p>
              <a:pPr algn="ctr" defTabSz="914217"/>
              <a:r>
                <a:rPr lang="en-US" sz="1100" b="1" dirty="0">
                  <a:solidFill>
                    <a:srgbClr val="000000"/>
                  </a:solidFill>
                  <a:latin typeface="Poppins" panose="00000500000000000000" pitchFamily="2" charset="0"/>
                  <a:ea typeface="League Spartan" charset="0"/>
                  <a:cs typeface="Poppins" panose="00000500000000000000" pitchFamily="2" charset="0"/>
                </a:rPr>
                <a:t>Cost </a:t>
              </a:r>
            </a:p>
          </p:txBody>
        </p:sp>
        <p:sp>
          <p:nvSpPr>
            <p:cNvPr id="22" name="TextBox 21">
              <a:extLst>
                <a:ext uri="{FF2B5EF4-FFF2-40B4-BE49-F238E27FC236}">
                  <a16:creationId xmlns:a16="http://schemas.microsoft.com/office/drawing/2014/main" id="{CE9C1046-B015-4229-A038-E76710E65BB4}"/>
                </a:ext>
              </a:extLst>
            </p:cNvPr>
            <p:cNvSpPr txBox="1"/>
            <p:nvPr/>
          </p:nvSpPr>
          <p:spPr>
            <a:xfrm>
              <a:off x="5654214" y="5968914"/>
              <a:ext cx="883576" cy="261610"/>
            </a:xfrm>
            <a:prstGeom prst="rect">
              <a:avLst/>
            </a:prstGeom>
            <a:noFill/>
          </p:spPr>
          <p:txBody>
            <a:bodyPr wrap="none" rtlCol="0" anchor="ctr" anchorCtr="0">
              <a:spAutoFit/>
            </a:bodyPr>
            <a:lstStyle/>
            <a:p>
              <a:pPr algn="ctr" defTabSz="914217"/>
              <a:r>
                <a:rPr lang="en-US" sz="1100" b="1" dirty="0">
                  <a:solidFill>
                    <a:srgbClr val="000000"/>
                  </a:solidFill>
                  <a:latin typeface="Poppins" panose="00000500000000000000" pitchFamily="2" charset="0"/>
                  <a:ea typeface="League Spartan" charset="0"/>
                  <a:cs typeface="Poppins" panose="00000500000000000000" pitchFamily="2" charset="0"/>
                </a:rPr>
                <a:t>Expertise </a:t>
              </a:r>
            </a:p>
          </p:txBody>
        </p:sp>
        <p:sp>
          <p:nvSpPr>
            <p:cNvPr id="23" name="TextBox 22">
              <a:extLst>
                <a:ext uri="{FF2B5EF4-FFF2-40B4-BE49-F238E27FC236}">
                  <a16:creationId xmlns:a16="http://schemas.microsoft.com/office/drawing/2014/main" id="{B1A8781F-7628-0630-1786-8E6DA3023286}"/>
                </a:ext>
              </a:extLst>
            </p:cNvPr>
            <p:cNvSpPr txBox="1"/>
            <p:nvPr/>
          </p:nvSpPr>
          <p:spPr>
            <a:xfrm>
              <a:off x="6699151" y="5944206"/>
              <a:ext cx="1173719" cy="261610"/>
            </a:xfrm>
            <a:prstGeom prst="rect">
              <a:avLst/>
            </a:prstGeom>
            <a:noFill/>
          </p:spPr>
          <p:txBody>
            <a:bodyPr wrap="none" rtlCol="0" anchor="ctr" anchorCtr="0">
              <a:spAutoFit/>
            </a:bodyPr>
            <a:lstStyle/>
            <a:p>
              <a:pPr algn="ctr" defTabSz="914217"/>
              <a:r>
                <a:rPr lang="en-US" sz="1100" b="1" dirty="0">
                  <a:solidFill>
                    <a:srgbClr val="000000"/>
                  </a:solidFill>
                  <a:latin typeface="Poppins" panose="00000500000000000000" pitchFamily="2" charset="0"/>
                  <a:ea typeface="League Spartan" charset="0"/>
                  <a:cs typeface="Poppins" panose="00000500000000000000" pitchFamily="2" charset="0"/>
                </a:rPr>
                <a:t>Organization </a:t>
              </a:r>
            </a:p>
          </p:txBody>
        </p:sp>
        <p:sp>
          <p:nvSpPr>
            <p:cNvPr id="24" name="TextBox 23">
              <a:extLst>
                <a:ext uri="{FF2B5EF4-FFF2-40B4-BE49-F238E27FC236}">
                  <a16:creationId xmlns:a16="http://schemas.microsoft.com/office/drawing/2014/main" id="{2B6B35CE-3634-62A2-3174-6BC44AA98503}"/>
                </a:ext>
              </a:extLst>
            </p:cNvPr>
            <p:cNvSpPr txBox="1"/>
            <p:nvPr/>
          </p:nvSpPr>
          <p:spPr>
            <a:xfrm>
              <a:off x="8297490" y="5944206"/>
              <a:ext cx="928459" cy="261610"/>
            </a:xfrm>
            <a:prstGeom prst="rect">
              <a:avLst/>
            </a:prstGeom>
            <a:noFill/>
          </p:spPr>
          <p:txBody>
            <a:bodyPr wrap="none" rtlCol="0" anchor="ctr" anchorCtr="0">
              <a:spAutoFit/>
            </a:bodyPr>
            <a:lstStyle/>
            <a:p>
              <a:pPr algn="ctr" defTabSz="914217"/>
              <a:r>
                <a:rPr lang="en-US" sz="1100" b="1" dirty="0">
                  <a:solidFill>
                    <a:srgbClr val="000000"/>
                  </a:solidFill>
                  <a:latin typeface="Poppins" panose="00000500000000000000" pitchFamily="2" charset="0"/>
                  <a:ea typeface="League Spartan" charset="0"/>
                  <a:cs typeface="Poppins" panose="00000500000000000000" pitchFamily="2" charset="0"/>
                </a:rPr>
                <a:t>Functions </a:t>
              </a:r>
            </a:p>
          </p:txBody>
        </p:sp>
        <p:sp>
          <p:nvSpPr>
            <p:cNvPr id="25" name="TextBox 24">
              <a:extLst>
                <a:ext uri="{FF2B5EF4-FFF2-40B4-BE49-F238E27FC236}">
                  <a16:creationId xmlns:a16="http://schemas.microsoft.com/office/drawing/2014/main" id="{ADAD152F-B6B6-BA35-571E-3131A37F43A5}"/>
                </a:ext>
              </a:extLst>
            </p:cNvPr>
            <p:cNvSpPr txBox="1"/>
            <p:nvPr/>
          </p:nvSpPr>
          <p:spPr>
            <a:xfrm>
              <a:off x="9881978" y="5922941"/>
              <a:ext cx="824265" cy="261610"/>
            </a:xfrm>
            <a:prstGeom prst="rect">
              <a:avLst/>
            </a:prstGeom>
            <a:noFill/>
          </p:spPr>
          <p:txBody>
            <a:bodyPr wrap="none" rtlCol="0" anchor="ctr" anchorCtr="0">
              <a:spAutoFit/>
            </a:bodyPr>
            <a:lstStyle/>
            <a:p>
              <a:pPr algn="ctr" defTabSz="914217"/>
              <a:r>
                <a:rPr lang="en-US" sz="1100" b="1" dirty="0">
                  <a:solidFill>
                    <a:srgbClr val="000000"/>
                  </a:solidFill>
                  <a:latin typeface="Poppins" panose="00000500000000000000" pitchFamily="2" charset="0"/>
                  <a:ea typeface="League Spartan" charset="0"/>
                  <a:cs typeface="Poppins" panose="00000500000000000000" pitchFamily="2" charset="0"/>
                </a:rPr>
                <a:t>Training </a:t>
              </a:r>
            </a:p>
          </p:txBody>
        </p:sp>
      </p:grpSp>
      <p:pic>
        <p:nvPicPr>
          <p:cNvPr id="27" name="Picture 26" descr="Logo&#10;&#10;Description automatically generated">
            <a:extLst>
              <a:ext uri="{FF2B5EF4-FFF2-40B4-BE49-F238E27FC236}">
                <a16:creationId xmlns:a16="http://schemas.microsoft.com/office/drawing/2014/main" id="{3BCC0781-2F27-276C-6CEC-983C71C29B7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8" name="Footer Placeholder 3">
            <a:extLst>
              <a:ext uri="{FF2B5EF4-FFF2-40B4-BE49-F238E27FC236}">
                <a16:creationId xmlns:a16="http://schemas.microsoft.com/office/drawing/2014/main" id="{7B240165-3C7B-9015-B9EC-DF15E9618F1E}"/>
              </a:ext>
            </a:extLst>
          </p:cNvPr>
          <p:cNvSpPr>
            <a:spLocks noGrp="1"/>
          </p:cNvSpPr>
          <p:nvPr>
            <p:ph type="ftr" sz="quarter" idx="11"/>
          </p:nvPr>
        </p:nvSpPr>
        <p:spPr>
          <a:xfrm>
            <a:off x="4038600" y="6356350"/>
            <a:ext cx="4114800" cy="365125"/>
          </a:xfrm>
        </p:spPr>
        <p:txBody>
          <a:bodyPr/>
          <a:lstStyle/>
          <a:p>
            <a:r>
              <a:rPr lang="en-GB"/>
              <a:t>www.upskilpro.com</a:t>
            </a:r>
          </a:p>
        </p:txBody>
      </p:sp>
    </p:spTree>
    <p:extLst>
      <p:ext uri="{BB962C8B-B14F-4D97-AF65-F5344CB8AC3E}">
        <p14:creationId xmlns:p14="http://schemas.microsoft.com/office/powerpoint/2010/main" val="4134215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3023992E-1A72-BC5B-CB21-B5CCB004925F}"/>
              </a:ext>
            </a:extLst>
          </p:cNvPr>
          <p:cNvSpPr/>
          <p:nvPr/>
        </p:nvSpPr>
        <p:spPr>
          <a:xfrm>
            <a:off x="2333182" y="1935126"/>
            <a:ext cx="7447664" cy="3540641"/>
          </a:xfrm>
          <a:prstGeom prst="ellipse">
            <a:avLst/>
          </a:prstGeom>
          <a:solidFill>
            <a:schemeClr val="accent1">
              <a:alpha val="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Lato" panose="020F0502020204030203" pitchFamily="34" charset="0"/>
              <a:ea typeface="Lato" panose="020F0502020204030203" pitchFamily="34" charset="0"/>
              <a:cs typeface="Lato" panose="020F0502020204030203" pitchFamily="34" charset="0"/>
            </a:endParaRPr>
          </a:p>
        </p:txBody>
      </p:sp>
      <p:sp>
        <p:nvSpPr>
          <p:cNvPr id="2" name="Oval 1">
            <a:extLst>
              <a:ext uri="{FF2B5EF4-FFF2-40B4-BE49-F238E27FC236}">
                <a16:creationId xmlns:a16="http://schemas.microsoft.com/office/drawing/2014/main" id="{17D2140C-220F-AC70-47B7-79C4288A985B}"/>
              </a:ext>
            </a:extLst>
          </p:cNvPr>
          <p:cNvSpPr/>
          <p:nvPr/>
        </p:nvSpPr>
        <p:spPr>
          <a:xfrm>
            <a:off x="2985866" y="1578966"/>
            <a:ext cx="2457450" cy="12573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Lato" panose="020F0502020204030203" pitchFamily="34" charset="0"/>
                <a:ea typeface="Lato" panose="020F0502020204030203" pitchFamily="34" charset="0"/>
                <a:cs typeface="Lato" panose="020F0502020204030203" pitchFamily="34" charset="0"/>
              </a:rPr>
              <a:t>Engaging Intercompany relationships </a:t>
            </a:r>
          </a:p>
        </p:txBody>
      </p:sp>
      <p:sp>
        <p:nvSpPr>
          <p:cNvPr id="3" name="Oval 2">
            <a:extLst>
              <a:ext uri="{FF2B5EF4-FFF2-40B4-BE49-F238E27FC236}">
                <a16:creationId xmlns:a16="http://schemas.microsoft.com/office/drawing/2014/main" id="{3634D710-863A-85B1-31DC-0EFC770FA6FC}"/>
              </a:ext>
            </a:extLst>
          </p:cNvPr>
          <p:cNvSpPr/>
          <p:nvPr/>
        </p:nvSpPr>
        <p:spPr>
          <a:xfrm>
            <a:off x="6096000" y="1613742"/>
            <a:ext cx="2457450" cy="12573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Lato" panose="020F0502020204030203" pitchFamily="34" charset="0"/>
                <a:ea typeface="Lato" panose="020F0502020204030203" pitchFamily="34" charset="0"/>
                <a:cs typeface="Lato" panose="020F0502020204030203" pitchFamily="34" charset="0"/>
              </a:rPr>
              <a:t>Information Exchange Engagement </a:t>
            </a:r>
          </a:p>
        </p:txBody>
      </p:sp>
      <p:sp>
        <p:nvSpPr>
          <p:cNvPr id="4" name="Oval 3">
            <a:extLst>
              <a:ext uri="{FF2B5EF4-FFF2-40B4-BE49-F238E27FC236}">
                <a16:creationId xmlns:a16="http://schemas.microsoft.com/office/drawing/2014/main" id="{16B25568-46E3-7225-432E-316AB36778D5}"/>
              </a:ext>
            </a:extLst>
          </p:cNvPr>
          <p:cNvSpPr/>
          <p:nvPr/>
        </p:nvSpPr>
        <p:spPr>
          <a:xfrm>
            <a:off x="1182429" y="3058854"/>
            <a:ext cx="2457450" cy="12573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Lato" panose="020F0502020204030203" pitchFamily="34" charset="0"/>
                <a:ea typeface="Lato" panose="020F0502020204030203" pitchFamily="34" charset="0"/>
                <a:cs typeface="Lato" panose="020F0502020204030203" pitchFamily="34" charset="0"/>
              </a:rPr>
              <a:t>Contact Engagement and Relevance </a:t>
            </a:r>
          </a:p>
        </p:txBody>
      </p:sp>
      <p:sp>
        <p:nvSpPr>
          <p:cNvPr id="5" name="Oval 4">
            <a:extLst>
              <a:ext uri="{FF2B5EF4-FFF2-40B4-BE49-F238E27FC236}">
                <a16:creationId xmlns:a16="http://schemas.microsoft.com/office/drawing/2014/main" id="{CE66A7E2-65F9-17ED-2054-43E8C2733EEF}"/>
              </a:ext>
            </a:extLst>
          </p:cNvPr>
          <p:cNvSpPr/>
          <p:nvPr/>
        </p:nvSpPr>
        <p:spPr>
          <a:xfrm>
            <a:off x="4828289" y="3075911"/>
            <a:ext cx="2457450" cy="1257300"/>
          </a:xfrm>
          <a:prstGeom prst="ellipse">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Lato" panose="020F0502020204030203" pitchFamily="34" charset="0"/>
                <a:ea typeface="Lato" panose="020F0502020204030203" pitchFamily="34" charset="0"/>
                <a:cs typeface="Lato" panose="020F0502020204030203" pitchFamily="34" charset="0"/>
              </a:rPr>
              <a:t>Interdependent Relationships </a:t>
            </a:r>
          </a:p>
        </p:txBody>
      </p:sp>
      <p:sp>
        <p:nvSpPr>
          <p:cNvPr id="6" name="Oval 5">
            <a:extLst>
              <a:ext uri="{FF2B5EF4-FFF2-40B4-BE49-F238E27FC236}">
                <a16:creationId xmlns:a16="http://schemas.microsoft.com/office/drawing/2014/main" id="{513976AB-1D3A-2F0F-EB30-4D93397C09F3}"/>
              </a:ext>
            </a:extLst>
          </p:cNvPr>
          <p:cNvSpPr/>
          <p:nvPr/>
        </p:nvSpPr>
        <p:spPr>
          <a:xfrm>
            <a:off x="3166842" y="4555799"/>
            <a:ext cx="2457450" cy="12573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Lato" panose="020F0502020204030203" pitchFamily="34" charset="0"/>
                <a:ea typeface="Lato" panose="020F0502020204030203" pitchFamily="34" charset="0"/>
                <a:cs typeface="Lato" panose="020F0502020204030203" pitchFamily="34" charset="0"/>
              </a:rPr>
              <a:t>Mutual importance and recognition </a:t>
            </a:r>
          </a:p>
        </p:txBody>
      </p:sp>
      <p:sp>
        <p:nvSpPr>
          <p:cNvPr id="7" name="Oval 6">
            <a:extLst>
              <a:ext uri="{FF2B5EF4-FFF2-40B4-BE49-F238E27FC236}">
                <a16:creationId xmlns:a16="http://schemas.microsoft.com/office/drawing/2014/main" id="{4D16D9BF-68F2-9466-0851-39B099A327D3}"/>
              </a:ext>
            </a:extLst>
          </p:cNvPr>
          <p:cNvSpPr/>
          <p:nvPr/>
        </p:nvSpPr>
        <p:spPr>
          <a:xfrm>
            <a:off x="6567710" y="4445486"/>
            <a:ext cx="2457450" cy="12573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Lato" panose="020F0502020204030203" pitchFamily="34" charset="0"/>
                <a:ea typeface="Lato" panose="020F0502020204030203" pitchFamily="34" charset="0"/>
                <a:cs typeface="Lato" panose="020F0502020204030203" pitchFamily="34" charset="0"/>
              </a:rPr>
              <a:t>Strategic Plans and Engagement </a:t>
            </a:r>
          </a:p>
        </p:txBody>
      </p:sp>
      <p:sp>
        <p:nvSpPr>
          <p:cNvPr id="8" name="Oval 7">
            <a:extLst>
              <a:ext uri="{FF2B5EF4-FFF2-40B4-BE49-F238E27FC236}">
                <a16:creationId xmlns:a16="http://schemas.microsoft.com/office/drawing/2014/main" id="{C09831F5-1DCF-9BE0-B5C9-CC4893600D83}"/>
              </a:ext>
            </a:extLst>
          </p:cNvPr>
          <p:cNvSpPr/>
          <p:nvPr/>
        </p:nvSpPr>
        <p:spPr>
          <a:xfrm>
            <a:off x="8298933" y="2966956"/>
            <a:ext cx="2457450" cy="12573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Lato" panose="020F0502020204030203" pitchFamily="34" charset="0"/>
                <a:ea typeface="Lato" panose="020F0502020204030203" pitchFamily="34" charset="0"/>
                <a:cs typeface="Lato" panose="020F0502020204030203" pitchFamily="34" charset="0"/>
              </a:rPr>
              <a:t>Joint activity planning and execution </a:t>
            </a:r>
          </a:p>
        </p:txBody>
      </p:sp>
      <p:sp>
        <p:nvSpPr>
          <p:cNvPr id="9" name="TextBox 8">
            <a:extLst>
              <a:ext uri="{FF2B5EF4-FFF2-40B4-BE49-F238E27FC236}">
                <a16:creationId xmlns:a16="http://schemas.microsoft.com/office/drawing/2014/main" id="{22DEF76D-5254-CF91-23DD-FC2E2E0A1457}"/>
              </a:ext>
            </a:extLst>
          </p:cNvPr>
          <p:cNvSpPr txBox="1"/>
          <p:nvPr/>
        </p:nvSpPr>
        <p:spPr>
          <a:xfrm>
            <a:off x="228600" y="194398"/>
            <a:ext cx="6413314" cy="800219"/>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Developing Relationships</a:t>
            </a:r>
            <a:r>
              <a:rPr lang="en-GB" sz="3200" b="1" dirty="0">
                <a:solidFill>
                  <a:srgbClr val="2A4A8B"/>
                </a:solidFill>
                <a:latin typeface="Poppins" panose="00000500000000000000" pitchFamily="2" charset="0"/>
                <a:cs typeface="Poppins" panose="00000500000000000000" pitchFamily="2" charset="0"/>
              </a:rPr>
              <a:t> </a:t>
            </a:r>
          </a:p>
          <a:p>
            <a:pPr defTabSz="435356">
              <a:defRPr/>
            </a:pPr>
            <a:r>
              <a:rPr lang="en-GB" sz="1400" b="1" kern="0" dirty="0">
                <a:solidFill>
                  <a:prstClr val="white">
                    <a:lumMod val="50000"/>
                  </a:prstClr>
                </a:solidFill>
                <a:latin typeface="Lato Light"/>
              </a:rPr>
              <a:t>6 Features of Interdependent Relationships </a:t>
            </a:r>
          </a:p>
        </p:txBody>
      </p:sp>
      <p:sp>
        <p:nvSpPr>
          <p:cNvPr id="11" name="TextBox 10">
            <a:extLst>
              <a:ext uri="{FF2B5EF4-FFF2-40B4-BE49-F238E27FC236}">
                <a16:creationId xmlns:a16="http://schemas.microsoft.com/office/drawing/2014/main" id="{06EA1451-A06B-3BF5-ABF9-E4295340C1FB}"/>
              </a:ext>
            </a:extLst>
          </p:cNvPr>
          <p:cNvSpPr txBox="1"/>
          <p:nvPr/>
        </p:nvSpPr>
        <p:spPr>
          <a:xfrm>
            <a:off x="2176240" y="1089864"/>
            <a:ext cx="8038214" cy="307777"/>
          </a:xfrm>
          <a:prstGeom prst="rect">
            <a:avLst/>
          </a:prstGeom>
          <a:noFill/>
        </p:spPr>
        <p:txBody>
          <a:bodyPr wrap="square" rtlCol="0">
            <a:spAutoFit/>
          </a:bodyPr>
          <a:lstStyle/>
          <a:p>
            <a:pPr algn="ctr"/>
            <a:r>
              <a:rPr lang="en-GB" sz="1400" b="1" dirty="0">
                <a:latin typeface="Poppins" panose="00000500000000000000" pitchFamily="2" charset="0"/>
                <a:cs typeface="Poppins" panose="00000500000000000000" pitchFamily="2" charset="0"/>
              </a:rPr>
              <a:t>Interdependent Relationships – A Key KAM Feature</a:t>
            </a:r>
          </a:p>
        </p:txBody>
      </p:sp>
      <p:sp>
        <p:nvSpPr>
          <p:cNvPr id="12" name="Arrow: Curved Left 11">
            <a:extLst>
              <a:ext uri="{FF2B5EF4-FFF2-40B4-BE49-F238E27FC236}">
                <a16:creationId xmlns:a16="http://schemas.microsoft.com/office/drawing/2014/main" id="{3D3B2114-0EEA-8B9A-47C4-9A3E90325F14}"/>
              </a:ext>
            </a:extLst>
          </p:cNvPr>
          <p:cNvSpPr/>
          <p:nvPr/>
        </p:nvSpPr>
        <p:spPr>
          <a:xfrm>
            <a:off x="9387110" y="1887027"/>
            <a:ext cx="1908212" cy="3672253"/>
          </a:xfrm>
          <a:prstGeom prst="curvedLeftArrow">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13" name="Picture 12" descr="Logo&#10;&#10;Description automatically generated">
            <a:extLst>
              <a:ext uri="{FF2B5EF4-FFF2-40B4-BE49-F238E27FC236}">
                <a16:creationId xmlns:a16="http://schemas.microsoft.com/office/drawing/2014/main" id="{D35D7656-3B31-2F65-6EF0-63BB224A72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4" name="Footer Placeholder 3">
            <a:extLst>
              <a:ext uri="{FF2B5EF4-FFF2-40B4-BE49-F238E27FC236}">
                <a16:creationId xmlns:a16="http://schemas.microsoft.com/office/drawing/2014/main" id="{0615DB90-E62E-BA84-3BD1-B8EE6B0AE776}"/>
              </a:ext>
            </a:extLst>
          </p:cNvPr>
          <p:cNvSpPr>
            <a:spLocks noGrp="1"/>
          </p:cNvSpPr>
          <p:nvPr>
            <p:ph type="ftr" sz="quarter" idx="11"/>
          </p:nvPr>
        </p:nvSpPr>
        <p:spPr>
          <a:xfrm>
            <a:off x="4038600" y="6356350"/>
            <a:ext cx="4114800" cy="365125"/>
          </a:xfrm>
        </p:spPr>
        <p:txBody>
          <a:bodyPr/>
          <a:lstStyle/>
          <a:p>
            <a:r>
              <a:rPr lang="en-GB"/>
              <a:t>www.upskilpro.com</a:t>
            </a:r>
          </a:p>
        </p:txBody>
      </p:sp>
    </p:spTree>
    <p:extLst>
      <p:ext uri="{BB962C8B-B14F-4D97-AF65-F5344CB8AC3E}">
        <p14:creationId xmlns:p14="http://schemas.microsoft.com/office/powerpoint/2010/main" val="2214104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17BC6BA-134A-C079-DC33-42D75B411B9B}"/>
              </a:ext>
            </a:extLst>
          </p:cNvPr>
          <p:cNvGraphicFramePr>
            <a:graphicFrameLocks noGrp="1"/>
          </p:cNvGraphicFramePr>
          <p:nvPr>
            <p:extLst>
              <p:ext uri="{D42A27DB-BD31-4B8C-83A1-F6EECF244321}">
                <p14:modId xmlns:p14="http://schemas.microsoft.com/office/powerpoint/2010/main" val="717293491"/>
              </p:ext>
            </p:extLst>
          </p:nvPr>
        </p:nvGraphicFramePr>
        <p:xfrm>
          <a:off x="774698" y="1131356"/>
          <a:ext cx="10655301" cy="4758454"/>
        </p:xfrm>
        <a:graphic>
          <a:graphicData uri="http://schemas.openxmlformats.org/drawingml/2006/table">
            <a:tbl>
              <a:tblPr firstRow="1" bandRow="1">
                <a:tableStyleId>{073A0DAA-6AF3-43AB-8588-CEC1D06C72B9}</a:tableStyleId>
              </a:tblPr>
              <a:tblGrid>
                <a:gridCol w="1919050">
                  <a:extLst>
                    <a:ext uri="{9D8B030D-6E8A-4147-A177-3AD203B41FA5}">
                      <a16:colId xmlns:a16="http://schemas.microsoft.com/office/drawing/2014/main" val="604142469"/>
                    </a:ext>
                  </a:extLst>
                </a:gridCol>
                <a:gridCol w="4562265">
                  <a:extLst>
                    <a:ext uri="{9D8B030D-6E8A-4147-A177-3AD203B41FA5}">
                      <a16:colId xmlns:a16="http://schemas.microsoft.com/office/drawing/2014/main" val="61844024"/>
                    </a:ext>
                  </a:extLst>
                </a:gridCol>
                <a:gridCol w="4173986">
                  <a:extLst>
                    <a:ext uri="{9D8B030D-6E8A-4147-A177-3AD203B41FA5}">
                      <a16:colId xmlns:a16="http://schemas.microsoft.com/office/drawing/2014/main" val="1717331697"/>
                    </a:ext>
                  </a:extLst>
                </a:gridCol>
              </a:tblGrid>
              <a:tr h="640205">
                <a:tc>
                  <a:txBody>
                    <a:bodyPr/>
                    <a:lstStyle/>
                    <a:p>
                      <a:pPr algn="ctr"/>
                      <a:r>
                        <a:rPr lang="en-GB" dirty="0"/>
                        <a:t>Feature </a:t>
                      </a:r>
                    </a:p>
                  </a:txBody>
                  <a:tcPr anchor="ctr">
                    <a:solidFill>
                      <a:srgbClr val="3984A3"/>
                    </a:solidFill>
                  </a:tcPr>
                </a:tc>
                <a:tc>
                  <a:txBody>
                    <a:bodyPr/>
                    <a:lstStyle/>
                    <a:p>
                      <a:pPr algn="ctr"/>
                      <a:r>
                        <a:rPr lang="en-GB" dirty="0"/>
                        <a:t>Objective </a:t>
                      </a:r>
                    </a:p>
                  </a:txBody>
                  <a:tcPr anchor="ctr">
                    <a:solidFill>
                      <a:srgbClr val="3984A3"/>
                    </a:solidFill>
                  </a:tcPr>
                </a:tc>
                <a:tc>
                  <a:txBody>
                    <a:bodyPr/>
                    <a:lstStyle/>
                    <a:p>
                      <a:pPr algn="ctr"/>
                      <a:r>
                        <a:rPr lang="en-GB" dirty="0"/>
                        <a:t>Possibilities</a:t>
                      </a:r>
                    </a:p>
                  </a:txBody>
                  <a:tcPr anchor="ctr">
                    <a:solidFill>
                      <a:srgbClr val="3984A3"/>
                    </a:solidFill>
                  </a:tcPr>
                </a:tc>
                <a:extLst>
                  <a:ext uri="{0D108BD9-81ED-4DB2-BD59-A6C34878D82A}">
                    <a16:rowId xmlns:a16="http://schemas.microsoft.com/office/drawing/2014/main" val="176342530"/>
                  </a:ext>
                </a:extLst>
              </a:tr>
              <a:tr h="917224">
                <a:tc>
                  <a:txBody>
                    <a:bodyPr/>
                    <a:lstStyle/>
                    <a:p>
                      <a:pPr algn="l"/>
                      <a:r>
                        <a:rPr lang="en-GB" sz="12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Strategic Planning </a:t>
                      </a:r>
                    </a:p>
                  </a:txBody>
                  <a:tcPr anchor="ctr">
                    <a:solidFill>
                      <a:srgbClr val="3984A3"/>
                    </a:solidFill>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Evaluate</a:t>
                      </a:r>
                      <a:r>
                        <a:rPr lang="en-GB" sz="1200" baseline="0" dirty="0">
                          <a:latin typeface="Lato Light" panose="020F0502020204030203" pitchFamily="34" charset="0"/>
                          <a:ea typeface="Lato Light" panose="020F0502020204030203" pitchFamily="34" charset="0"/>
                          <a:cs typeface="Lato Light" panose="020F0502020204030203" pitchFamily="34" charset="0"/>
                        </a:rPr>
                        <a:t> market/ Consumer habits </a:t>
                      </a:r>
                    </a:p>
                    <a:p>
                      <a:pPr marL="171450" indent="-171450">
                        <a:buFont typeface="Arial" panose="020B0604020202020204" pitchFamily="34" charset="0"/>
                        <a:buChar char="•"/>
                      </a:pPr>
                      <a:r>
                        <a:rPr lang="en-GB" sz="1200" baseline="0" dirty="0">
                          <a:latin typeface="Lato Light" panose="020F0502020204030203" pitchFamily="34" charset="0"/>
                          <a:ea typeface="Lato Light" panose="020F0502020204030203" pitchFamily="34" charset="0"/>
                          <a:cs typeface="Lato Light" panose="020F0502020204030203" pitchFamily="34" charset="0"/>
                        </a:rPr>
                        <a:t>Formulate a partner plan </a:t>
                      </a:r>
                    </a:p>
                    <a:p>
                      <a:pPr marL="171450" indent="-171450">
                        <a:buFont typeface="Arial" panose="020B0604020202020204" pitchFamily="34" charset="0"/>
                        <a:buChar char="•"/>
                      </a:pPr>
                      <a:r>
                        <a:rPr lang="en-GB" sz="1200" baseline="0" dirty="0">
                          <a:latin typeface="Lato Light" panose="020F0502020204030203" pitchFamily="34" charset="0"/>
                          <a:ea typeface="Lato Light" panose="020F0502020204030203" pitchFamily="34" charset="0"/>
                          <a:cs typeface="Lato Light" panose="020F0502020204030203" pitchFamily="34" charset="0"/>
                        </a:rPr>
                        <a:t>Develop annual plans with tactical elements</a:t>
                      </a: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Set investment calendar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Calendar and Process schedule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Highlight competitive advantages</a:t>
                      </a:r>
                      <a:r>
                        <a:rPr lang="en-GB" sz="1200" baseline="0" dirty="0">
                          <a:latin typeface="Lato Light" panose="020F0502020204030203" pitchFamily="34" charset="0"/>
                          <a:ea typeface="Lato Light" panose="020F0502020204030203" pitchFamily="34" charset="0"/>
                          <a:cs typeface="Lato Light" panose="020F0502020204030203" pitchFamily="34" charset="0"/>
                        </a:rPr>
                        <a:t> and developments </a:t>
                      </a:r>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093876482"/>
                  </a:ext>
                </a:extLst>
              </a:tr>
              <a:tr h="640205">
                <a:tc>
                  <a:txBody>
                    <a:bodyPr/>
                    <a:lstStyle/>
                    <a:p>
                      <a:pPr algn="l"/>
                      <a:r>
                        <a:rPr lang="en-GB" sz="12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Information </a:t>
                      </a:r>
                    </a:p>
                  </a:txBody>
                  <a:tcPr anchor="ctr">
                    <a:solidFill>
                      <a:srgbClr val="3984A3"/>
                    </a:solidFill>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Identify information and reports required on both sides</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Identify quality , quantity , frequency and type of reports</a:t>
                      </a: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Identify and perform gap analysis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Develop menu and inventory of reports and manage internal access and requests </a:t>
                      </a:r>
                    </a:p>
                  </a:txBody>
                  <a:tcPr/>
                </a:tc>
                <a:extLst>
                  <a:ext uri="{0D108BD9-81ED-4DB2-BD59-A6C34878D82A}">
                    <a16:rowId xmlns:a16="http://schemas.microsoft.com/office/drawing/2014/main" val="502150127"/>
                  </a:ext>
                </a:extLst>
              </a:tr>
              <a:tr h="640205">
                <a:tc>
                  <a:txBody>
                    <a:bodyPr/>
                    <a:lstStyle/>
                    <a:p>
                      <a:pPr algn="l"/>
                      <a:r>
                        <a:rPr lang="en-GB" sz="12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Joint activities</a:t>
                      </a:r>
                    </a:p>
                  </a:txBody>
                  <a:tcPr anchor="ctr">
                    <a:solidFill>
                      <a:srgbClr val="3984A3"/>
                    </a:solidFill>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Develop</a:t>
                      </a:r>
                      <a:r>
                        <a:rPr lang="en-GB" sz="1200" baseline="0" dirty="0">
                          <a:latin typeface="Lato Light" panose="020F0502020204030203" pitchFamily="34" charset="0"/>
                          <a:ea typeface="Lato Light" panose="020F0502020204030203" pitchFamily="34" charset="0"/>
                          <a:cs typeface="Lato Light" panose="020F0502020204030203" pitchFamily="34" charset="0"/>
                        </a:rPr>
                        <a:t> joint activities across functions </a:t>
                      </a:r>
                    </a:p>
                    <a:p>
                      <a:pPr marL="171450" indent="-171450">
                        <a:buFont typeface="Arial" panose="020B0604020202020204" pitchFamily="34" charset="0"/>
                        <a:buChar char="•"/>
                      </a:pPr>
                      <a:r>
                        <a:rPr lang="en-GB" sz="1200" baseline="0" dirty="0">
                          <a:latin typeface="Lato Light" panose="020F0502020204030203" pitchFamily="34" charset="0"/>
                          <a:ea typeface="Lato Light" panose="020F0502020204030203" pitchFamily="34" charset="0"/>
                          <a:cs typeface="Lato Light" panose="020F0502020204030203" pitchFamily="34" charset="0"/>
                        </a:rPr>
                        <a:t>Highlight driver functions of IT , Marketing , Lab , Projects , Training etc</a:t>
                      </a: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Develop in partnership a joint plan to develop core functions in specific areas.</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Highlight</a:t>
                      </a:r>
                      <a:r>
                        <a:rPr lang="en-GB" sz="1200" baseline="0" dirty="0">
                          <a:latin typeface="Lato Light" panose="020F0502020204030203" pitchFamily="34" charset="0"/>
                          <a:ea typeface="Lato Light" panose="020F0502020204030203" pitchFamily="34" charset="0"/>
                          <a:cs typeface="Lato Light" panose="020F0502020204030203" pitchFamily="34" charset="0"/>
                        </a:rPr>
                        <a:t> quick wins and delayed wins </a:t>
                      </a: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819698324"/>
                  </a:ext>
                </a:extLst>
              </a:tr>
              <a:tr h="640205">
                <a:tc>
                  <a:txBody>
                    <a:bodyPr/>
                    <a:lstStyle/>
                    <a:p>
                      <a:pPr algn="l"/>
                      <a:r>
                        <a:rPr lang="en-GB" sz="12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Relationships </a:t>
                      </a:r>
                    </a:p>
                  </a:txBody>
                  <a:tcPr anchor="ctr">
                    <a:solidFill>
                      <a:srgbClr val="3984A3"/>
                    </a:solidFill>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Peer relations development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Code and grade relationships </a:t>
                      </a: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Peer partnership programs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Engage in development strategies for skills and engagement </a:t>
                      </a:r>
                    </a:p>
                  </a:txBody>
                  <a:tcPr/>
                </a:tc>
                <a:extLst>
                  <a:ext uri="{0D108BD9-81ED-4DB2-BD59-A6C34878D82A}">
                    <a16:rowId xmlns:a16="http://schemas.microsoft.com/office/drawing/2014/main" val="1553699985"/>
                  </a:ext>
                </a:extLst>
              </a:tr>
              <a:tr h="640205">
                <a:tc>
                  <a:txBody>
                    <a:bodyPr/>
                    <a:lstStyle/>
                    <a:p>
                      <a:pPr algn="l"/>
                      <a:r>
                        <a:rPr lang="en-GB" sz="12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Contacts </a:t>
                      </a:r>
                    </a:p>
                  </a:txBody>
                  <a:tcPr anchor="ctr">
                    <a:solidFill>
                      <a:srgbClr val="3984A3"/>
                    </a:solidFill>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Identify all function based</a:t>
                      </a:r>
                      <a:r>
                        <a:rPr lang="en-GB" sz="1200" baseline="0" dirty="0">
                          <a:latin typeface="Lato Light" panose="020F0502020204030203" pitchFamily="34" charset="0"/>
                          <a:ea typeface="Lato Light" panose="020F0502020204030203" pitchFamily="34" charset="0"/>
                          <a:cs typeface="Lato Light" panose="020F0502020204030203" pitchFamily="34" charset="0"/>
                        </a:rPr>
                        <a:t> contacts </a:t>
                      </a:r>
                    </a:p>
                    <a:p>
                      <a:pPr marL="171450" indent="-171450">
                        <a:buFont typeface="Arial" panose="020B0604020202020204" pitchFamily="34" charset="0"/>
                        <a:buChar char="•"/>
                      </a:pPr>
                      <a:r>
                        <a:rPr lang="en-GB" sz="1200" baseline="0" dirty="0">
                          <a:latin typeface="Lato Light" panose="020F0502020204030203" pitchFamily="34" charset="0"/>
                          <a:ea typeface="Lato Light" panose="020F0502020204030203" pitchFamily="34" charset="0"/>
                          <a:cs typeface="Lato Light" panose="020F0502020204030203" pitchFamily="34" charset="0"/>
                        </a:rPr>
                        <a:t>Map all contacts to 2 levels , Importance and relationship  </a:t>
                      </a: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Increase functional</a:t>
                      </a:r>
                      <a:r>
                        <a:rPr lang="en-GB" sz="1200" baseline="0" dirty="0">
                          <a:latin typeface="Lato Light" panose="020F0502020204030203" pitchFamily="34" charset="0"/>
                          <a:ea typeface="Lato Light" panose="020F0502020204030203" pitchFamily="34" charset="0"/>
                          <a:cs typeface="Lato Light" panose="020F0502020204030203" pitchFamily="34" charset="0"/>
                        </a:rPr>
                        <a:t> engagement </a:t>
                      </a:r>
                    </a:p>
                    <a:p>
                      <a:pPr marL="171450" indent="-171450">
                        <a:buFont typeface="Arial" panose="020B0604020202020204" pitchFamily="34" charset="0"/>
                        <a:buChar char="•"/>
                      </a:pPr>
                      <a:r>
                        <a:rPr lang="en-GB" sz="1200" baseline="0" dirty="0">
                          <a:latin typeface="Lato Light" panose="020F0502020204030203" pitchFamily="34" charset="0"/>
                          <a:ea typeface="Lato Light" panose="020F0502020204030203" pitchFamily="34" charset="0"/>
                          <a:cs typeface="Lato Light" panose="020F0502020204030203" pitchFamily="34" charset="0"/>
                        </a:rPr>
                        <a:t>Spread access for contacts to desired level </a:t>
                      </a: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193790148"/>
                  </a:ext>
                </a:extLst>
              </a:tr>
              <a:tr h="640205">
                <a:tc>
                  <a:txBody>
                    <a:bodyPr/>
                    <a:lstStyle/>
                    <a:p>
                      <a:pPr algn="l"/>
                      <a:r>
                        <a:rPr lang="en-GB" sz="12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Peer roles &amp; Importance </a:t>
                      </a:r>
                    </a:p>
                  </a:txBody>
                  <a:tcPr anchor="ctr">
                    <a:solidFill>
                      <a:srgbClr val="3984A3"/>
                    </a:solidFill>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Both sides acknowledge importance of peer functions both vertical and horizontal </a:t>
                      </a: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Develop and engage along with trust.</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Arrive</a:t>
                      </a:r>
                      <a:r>
                        <a:rPr lang="en-GB" sz="1200" baseline="0" dirty="0">
                          <a:latin typeface="Lato Light" panose="020F0502020204030203" pitchFamily="34" charset="0"/>
                          <a:ea typeface="Lato Light" panose="020F0502020204030203" pitchFamily="34" charset="0"/>
                          <a:cs typeface="Lato Light" panose="020F0502020204030203" pitchFamily="34" charset="0"/>
                        </a:rPr>
                        <a:t> at decisions on how to leverage the roles for dual benefits </a:t>
                      </a: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5614882"/>
                  </a:ext>
                </a:extLst>
              </a:tr>
            </a:tbl>
          </a:graphicData>
        </a:graphic>
      </p:graphicFrame>
      <p:sp>
        <p:nvSpPr>
          <p:cNvPr id="6" name="TextBox 5">
            <a:extLst>
              <a:ext uri="{FF2B5EF4-FFF2-40B4-BE49-F238E27FC236}">
                <a16:creationId xmlns:a16="http://schemas.microsoft.com/office/drawing/2014/main" id="{4CC69333-B6E8-6C81-C17F-FBB9A5049E0E}"/>
              </a:ext>
            </a:extLst>
          </p:cNvPr>
          <p:cNvSpPr txBox="1"/>
          <p:nvPr/>
        </p:nvSpPr>
        <p:spPr>
          <a:xfrm>
            <a:off x="228600" y="194398"/>
            <a:ext cx="6413314" cy="738664"/>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Developing Relationships </a:t>
            </a:r>
          </a:p>
          <a:p>
            <a:pPr defTabSz="435356">
              <a:defRPr/>
            </a:pPr>
            <a:r>
              <a:rPr lang="en-GB" sz="1400" b="1" kern="0" dirty="0">
                <a:solidFill>
                  <a:prstClr val="white">
                    <a:lumMod val="50000"/>
                  </a:prstClr>
                </a:solidFill>
                <a:latin typeface="Lato Light"/>
              </a:rPr>
              <a:t>Menu of Identified areas for relationship development . </a:t>
            </a:r>
          </a:p>
        </p:txBody>
      </p:sp>
      <p:pic>
        <p:nvPicPr>
          <p:cNvPr id="4" name="Picture 3" descr="Logo&#10;&#10;Description automatically generated">
            <a:extLst>
              <a:ext uri="{FF2B5EF4-FFF2-40B4-BE49-F238E27FC236}">
                <a16:creationId xmlns:a16="http://schemas.microsoft.com/office/drawing/2014/main" id="{8E42C004-CCF8-68BB-5AC9-DEAE585DD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5" name="Footer Placeholder 3">
            <a:extLst>
              <a:ext uri="{FF2B5EF4-FFF2-40B4-BE49-F238E27FC236}">
                <a16:creationId xmlns:a16="http://schemas.microsoft.com/office/drawing/2014/main" id="{AFF9C256-C99A-D111-A45F-5EE794DAB6D0}"/>
              </a:ext>
            </a:extLst>
          </p:cNvPr>
          <p:cNvSpPr>
            <a:spLocks noGrp="1"/>
          </p:cNvSpPr>
          <p:nvPr>
            <p:ph type="ftr" sz="quarter" idx="11"/>
          </p:nvPr>
        </p:nvSpPr>
        <p:spPr>
          <a:xfrm>
            <a:off x="4038600" y="6356350"/>
            <a:ext cx="4114800" cy="365125"/>
          </a:xfrm>
        </p:spPr>
        <p:txBody>
          <a:bodyPr/>
          <a:lstStyle/>
          <a:p>
            <a:r>
              <a:rPr lang="en-GB"/>
              <a:t>www.upskilpro.com</a:t>
            </a:r>
          </a:p>
        </p:txBody>
      </p:sp>
    </p:spTree>
    <p:extLst>
      <p:ext uri="{BB962C8B-B14F-4D97-AF65-F5344CB8AC3E}">
        <p14:creationId xmlns:p14="http://schemas.microsoft.com/office/powerpoint/2010/main" val="2160780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CD737A-B3C0-D521-B8EC-F729BD5690A4}"/>
              </a:ext>
            </a:extLst>
          </p:cNvPr>
          <p:cNvSpPr txBox="1"/>
          <p:nvPr/>
        </p:nvSpPr>
        <p:spPr>
          <a:xfrm>
            <a:off x="228600" y="194398"/>
            <a:ext cx="6413314" cy="738664"/>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Developing Relationships </a:t>
            </a:r>
          </a:p>
          <a:p>
            <a:pPr defTabSz="435356">
              <a:defRPr/>
            </a:pPr>
            <a:r>
              <a:rPr lang="en-GB" sz="1400" b="1" kern="0" dirty="0">
                <a:solidFill>
                  <a:prstClr val="white">
                    <a:lumMod val="50000"/>
                  </a:prstClr>
                </a:solidFill>
                <a:latin typeface="Lato Light"/>
              </a:rPr>
              <a:t>Multi level engagement . </a:t>
            </a:r>
          </a:p>
        </p:txBody>
      </p:sp>
      <p:cxnSp>
        <p:nvCxnSpPr>
          <p:cNvPr id="51" name="Straight Arrow Connector 50">
            <a:extLst>
              <a:ext uri="{FF2B5EF4-FFF2-40B4-BE49-F238E27FC236}">
                <a16:creationId xmlns:a16="http://schemas.microsoft.com/office/drawing/2014/main" id="{978A8011-F012-C044-9730-46A53CF5427D}"/>
              </a:ext>
            </a:extLst>
          </p:cNvPr>
          <p:cNvCxnSpPr>
            <a:cxnSpLocks/>
          </p:cNvCxnSpPr>
          <p:nvPr/>
        </p:nvCxnSpPr>
        <p:spPr>
          <a:xfrm flipH="1">
            <a:off x="6166983" y="3292166"/>
            <a:ext cx="1014950" cy="0"/>
          </a:xfrm>
          <a:prstGeom prst="straightConnector1">
            <a:avLst/>
          </a:prstGeom>
          <a:noFill/>
          <a:ln w="38100" cap="flat" cmpd="sng" algn="ctr">
            <a:solidFill>
              <a:srgbClr val="272727">
                <a:lumMod val="50000"/>
                <a:lumOff val="50000"/>
              </a:srgbClr>
            </a:solidFill>
            <a:prstDash val="solid"/>
            <a:miter lim="800000"/>
            <a:tailEnd type="oval"/>
          </a:ln>
          <a:effectLst/>
        </p:spPr>
      </p:cxnSp>
      <p:cxnSp>
        <p:nvCxnSpPr>
          <p:cNvPr id="52" name="Straight Arrow Connector 51">
            <a:extLst>
              <a:ext uri="{FF2B5EF4-FFF2-40B4-BE49-F238E27FC236}">
                <a16:creationId xmlns:a16="http://schemas.microsoft.com/office/drawing/2014/main" id="{ACE610FF-A5A7-BFEE-18E9-BC7BC208CF95}"/>
              </a:ext>
            </a:extLst>
          </p:cNvPr>
          <p:cNvCxnSpPr>
            <a:cxnSpLocks/>
          </p:cNvCxnSpPr>
          <p:nvPr/>
        </p:nvCxnSpPr>
        <p:spPr>
          <a:xfrm flipH="1">
            <a:off x="5152033" y="5046425"/>
            <a:ext cx="1014950" cy="0"/>
          </a:xfrm>
          <a:prstGeom prst="straightConnector1">
            <a:avLst/>
          </a:prstGeom>
          <a:noFill/>
          <a:ln w="38100" cap="flat" cmpd="sng" algn="ctr">
            <a:solidFill>
              <a:srgbClr val="272727">
                <a:lumMod val="50000"/>
                <a:lumOff val="50000"/>
              </a:srgbClr>
            </a:solidFill>
            <a:prstDash val="solid"/>
            <a:miter lim="800000"/>
            <a:tailEnd type="oval"/>
          </a:ln>
          <a:effectLst/>
        </p:spPr>
      </p:cxnSp>
      <p:cxnSp>
        <p:nvCxnSpPr>
          <p:cNvPr id="54" name="Straight Arrow Connector 53">
            <a:extLst>
              <a:ext uri="{FF2B5EF4-FFF2-40B4-BE49-F238E27FC236}">
                <a16:creationId xmlns:a16="http://schemas.microsoft.com/office/drawing/2014/main" id="{C676ED88-D197-68F8-69C9-9006629E6C50}"/>
              </a:ext>
            </a:extLst>
          </p:cNvPr>
          <p:cNvCxnSpPr>
            <a:cxnSpLocks/>
          </p:cNvCxnSpPr>
          <p:nvPr/>
        </p:nvCxnSpPr>
        <p:spPr>
          <a:xfrm flipH="1" flipV="1">
            <a:off x="6496092" y="1842771"/>
            <a:ext cx="1469270" cy="18075"/>
          </a:xfrm>
          <a:prstGeom prst="straightConnector1">
            <a:avLst/>
          </a:prstGeom>
          <a:noFill/>
          <a:ln w="38100" cap="flat" cmpd="sng" algn="ctr">
            <a:solidFill>
              <a:srgbClr val="272727">
                <a:lumMod val="50000"/>
                <a:lumOff val="50000"/>
              </a:srgbClr>
            </a:solidFill>
            <a:prstDash val="solid"/>
            <a:miter lim="800000"/>
            <a:tailEnd type="oval"/>
          </a:ln>
          <a:effectLst/>
        </p:spPr>
      </p:cxnSp>
      <p:sp>
        <p:nvSpPr>
          <p:cNvPr id="55" name="Freeform 1">
            <a:extLst>
              <a:ext uri="{FF2B5EF4-FFF2-40B4-BE49-F238E27FC236}">
                <a16:creationId xmlns:a16="http://schemas.microsoft.com/office/drawing/2014/main" id="{100C2EF8-ADCC-9365-7518-9961B9682B0C}"/>
              </a:ext>
            </a:extLst>
          </p:cNvPr>
          <p:cNvSpPr>
            <a:spLocks/>
          </p:cNvSpPr>
          <p:nvPr/>
        </p:nvSpPr>
        <p:spPr bwMode="auto">
          <a:xfrm>
            <a:off x="7170457" y="1485285"/>
            <a:ext cx="2125110" cy="1512494"/>
          </a:xfrm>
          <a:custGeom>
            <a:avLst/>
            <a:gdLst>
              <a:gd name="T0" fmla="*/ 1339 w 1339"/>
              <a:gd name="T1" fmla="*/ 953 h 953"/>
              <a:gd name="T2" fmla="*/ 670 w 1339"/>
              <a:gd name="T3" fmla="*/ 0 h 953"/>
              <a:gd name="T4" fmla="*/ 0 w 1339"/>
              <a:gd name="T5" fmla="*/ 953 h 953"/>
              <a:gd name="T6" fmla="*/ 1339 w 1339"/>
              <a:gd name="T7" fmla="*/ 953 h 953"/>
            </a:gdLst>
            <a:ahLst/>
            <a:cxnLst>
              <a:cxn ang="0">
                <a:pos x="T0" y="T1"/>
              </a:cxn>
              <a:cxn ang="0">
                <a:pos x="T2" y="T3"/>
              </a:cxn>
              <a:cxn ang="0">
                <a:pos x="T4" y="T5"/>
              </a:cxn>
              <a:cxn ang="0">
                <a:pos x="T6" y="T7"/>
              </a:cxn>
            </a:cxnLst>
            <a:rect l="0" t="0" r="r" b="b"/>
            <a:pathLst>
              <a:path w="1339" h="953">
                <a:moveTo>
                  <a:pt x="1339" y="953"/>
                </a:moveTo>
                <a:lnTo>
                  <a:pt x="670" y="0"/>
                </a:lnTo>
                <a:lnTo>
                  <a:pt x="0" y="953"/>
                </a:lnTo>
                <a:lnTo>
                  <a:pt x="1339" y="953"/>
                </a:lnTo>
                <a:close/>
              </a:path>
            </a:pathLst>
          </a:custGeom>
          <a:solidFill>
            <a:srgbClr val="3984A3"/>
          </a:solidFill>
          <a:ln>
            <a:noFill/>
          </a:ln>
        </p:spPr>
        <p:txBody>
          <a:bodyPr vert="horz" wrap="square" lIns="91416" tIns="45708" rIns="91416" bIns="45708"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a:ln>
                <a:noFill/>
              </a:ln>
              <a:solidFill>
                <a:srgbClr val="272727"/>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56" name="Freeform 2">
            <a:extLst>
              <a:ext uri="{FF2B5EF4-FFF2-40B4-BE49-F238E27FC236}">
                <a16:creationId xmlns:a16="http://schemas.microsoft.com/office/drawing/2014/main" id="{43598049-0901-FD2A-35BE-C904621E55AF}"/>
              </a:ext>
            </a:extLst>
          </p:cNvPr>
          <p:cNvSpPr>
            <a:spLocks/>
          </p:cNvSpPr>
          <p:nvPr/>
        </p:nvSpPr>
        <p:spPr bwMode="auto">
          <a:xfrm>
            <a:off x="6096000" y="3031108"/>
            <a:ext cx="4274025" cy="1496623"/>
          </a:xfrm>
          <a:custGeom>
            <a:avLst/>
            <a:gdLst>
              <a:gd name="T0" fmla="*/ 0 w 2693"/>
              <a:gd name="T1" fmla="*/ 943 h 943"/>
              <a:gd name="T2" fmla="*/ 1336 w 2693"/>
              <a:gd name="T3" fmla="*/ 943 h 943"/>
              <a:gd name="T4" fmla="*/ 1358 w 2693"/>
              <a:gd name="T5" fmla="*/ 943 h 943"/>
              <a:gd name="T6" fmla="*/ 2693 w 2693"/>
              <a:gd name="T7" fmla="*/ 943 h 943"/>
              <a:gd name="T8" fmla="*/ 2031 w 2693"/>
              <a:gd name="T9" fmla="*/ 0 h 943"/>
              <a:gd name="T10" fmla="*/ 662 w 2693"/>
              <a:gd name="T11" fmla="*/ 0 h 943"/>
              <a:gd name="T12" fmla="*/ 0 w 2693"/>
              <a:gd name="T13" fmla="*/ 943 h 943"/>
            </a:gdLst>
            <a:ahLst/>
            <a:cxnLst>
              <a:cxn ang="0">
                <a:pos x="T0" y="T1"/>
              </a:cxn>
              <a:cxn ang="0">
                <a:pos x="T2" y="T3"/>
              </a:cxn>
              <a:cxn ang="0">
                <a:pos x="T4" y="T5"/>
              </a:cxn>
              <a:cxn ang="0">
                <a:pos x="T6" y="T7"/>
              </a:cxn>
              <a:cxn ang="0">
                <a:pos x="T8" y="T9"/>
              </a:cxn>
              <a:cxn ang="0">
                <a:pos x="T10" y="T11"/>
              </a:cxn>
              <a:cxn ang="0">
                <a:pos x="T12" y="T13"/>
              </a:cxn>
            </a:cxnLst>
            <a:rect l="0" t="0" r="r" b="b"/>
            <a:pathLst>
              <a:path w="2693" h="943">
                <a:moveTo>
                  <a:pt x="0" y="943"/>
                </a:moveTo>
                <a:lnTo>
                  <a:pt x="1336" y="943"/>
                </a:lnTo>
                <a:lnTo>
                  <a:pt x="1358" y="943"/>
                </a:lnTo>
                <a:lnTo>
                  <a:pt x="2693" y="943"/>
                </a:lnTo>
                <a:lnTo>
                  <a:pt x="2031" y="0"/>
                </a:lnTo>
                <a:lnTo>
                  <a:pt x="662" y="0"/>
                </a:lnTo>
                <a:lnTo>
                  <a:pt x="0" y="943"/>
                </a:lnTo>
                <a:close/>
              </a:path>
            </a:pathLst>
          </a:custGeom>
          <a:solidFill>
            <a:srgbClr val="3984A3"/>
          </a:solidFill>
          <a:ln>
            <a:noFill/>
          </a:ln>
        </p:spPr>
        <p:txBody>
          <a:bodyPr vert="horz" wrap="square" lIns="91416" tIns="45708" rIns="91416" bIns="45708"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a:ln>
                <a:noFill/>
              </a:ln>
              <a:solidFill>
                <a:srgbClr val="272727"/>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57" name="Freeform 3">
            <a:extLst>
              <a:ext uri="{FF2B5EF4-FFF2-40B4-BE49-F238E27FC236}">
                <a16:creationId xmlns:a16="http://schemas.microsoft.com/office/drawing/2014/main" id="{95D87E73-7CE5-E9CB-B8ED-203FFF377FA4}"/>
              </a:ext>
            </a:extLst>
          </p:cNvPr>
          <p:cNvSpPr>
            <a:spLocks/>
          </p:cNvSpPr>
          <p:nvPr/>
        </p:nvSpPr>
        <p:spPr bwMode="auto">
          <a:xfrm>
            <a:off x="5010432" y="4561059"/>
            <a:ext cx="3205915" cy="1512494"/>
          </a:xfrm>
          <a:custGeom>
            <a:avLst/>
            <a:gdLst>
              <a:gd name="T0" fmla="*/ 2020 w 2020"/>
              <a:gd name="T1" fmla="*/ 0 h 953"/>
              <a:gd name="T2" fmla="*/ 669 w 2020"/>
              <a:gd name="T3" fmla="*/ 0 h 953"/>
              <a:gd name="T4" fmla="*/ 0 w 2020"/>
              <a:gd name="T5" fmla="*/ 953 h 953"/>
              <a:gd name="T6" fmla="*/ 2020 w 2020"/>
              <a:gd name="T7" fmla="*/ 953 h 953"/>
              <a:gd name="T8" fmla="*/ 2020 w 2020"/>
              <a:gd name="T9" fmla="*/ 0 h 953"/>
            </a:gdLst>
            <a:ahLst/>
            <a:cxnLst>
              <a:cxn ang="0">
                <a:pos x="T0" y="T1"/>
              </a:cxn>
              <a:cxn ang="0">
                <a:pos x="T2" y="T3"/>
              </a:cxn>
              <a:cxn ang="0">
                <a:pos x="T4" y="T5"/>
              </a:cxn>
              <a:cxn ang="0">
                <a:pos x="T6" y="T7"/>
              </a:cxn>
              <a:cxn ang="0">
                <a:pos x="T8" y="T9"/>
              </a:cxn>
            </a:cxnLst>
            <a:rect l="0" t="0" r="r" b="b"/>
            <a:pathLst>
              <a:path w="2020" h="953">
                <a:moveTo>
                  <a:pt x="2020" y="0"/>
                </a:moveTo>
                <a:lnTo>
                  <a:pt x="669" y="0"/>
                </a:lnTo>
                <a:lnTo>
                  <a:pt x="0" y="953"/>
                </a:lnTo>
                <a:lnTo>
                  <a:pt x="2020" y="953"/>
                </a:lnTo>
                <a:lnTo>
                  <a:pt x="2020" y="0"/>
                </a:lnTo>
                <a:close/>
              </a:path>
            </a:pathLst>
          </a:custGeom>
          <a:solidFill>
            <a:srgbClr val="7BCDD6"/>
          </a:solidFill>
          <a:ln>
            <a:noFill/>
          </a:ln>
        </p:spPr>
        <p:txBody>
          <a:bodyPr vert="horz" wrap="square" lIns="91416" tIns="45708" rIns="91416" bIns="45708"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a:ln>
                <a:noFill/>
              </a:ln>
              <a:solidFill>
                <a:srgbClr val="272727"/>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58" name="Freeform 4">
            <a:extLst>
              <a:ext uri="{FF2B5EF4-FFF2-40B4-BE49-F238E27FC236}">
                <a16:creationId xmlns:a16="http://schemas.microsoft.com/office/drawing/2014/main" id="{27DAF07B-D365-53F6-5CA2-0B41A253B93D}"/>
              </a:ext>
            </a:extLst>
          </p:cNvPr>
          <p:cNvSpPr>
            <a:spLocks/>
          </p:cNvSpPr>
          <p:nvPr/>
        </p:nvSpPr>
        <p:spPr bwMode="auto">
          <a:xfrm>
            <a:off x="8251263" y="4561059"/>
            <a:ext cx="3205915" cy="1512494"/>
          </a:xfrm>
          <a:custGeom>
            <a:avLst/>
            <a:gdLst>
              <a:gd name="T0" fmla="*/ 0 w 2020"/>
              <a:gd name="T1" fmla="*/ 0 h 953"/>
              <a:gd name="T2" fmla="*/ 0 w 2020"/>
              <a:gd name="T3" fmla="*/ 953 h 953"/>
              <a:gd name="T4" fmla="*/ 2020 w 2020"/>
              <a:gd name="T5" fmla="*/ 953 h 953"/>
              <a:gd name="T6" fmla="*/ 1350 w 2020"/>
              <a:gd name="T7" fmla="*/ 0 h 953"/>
              <a:gd name="T8" fmla="*/ 0 w 2020"/>
              <a:gd name="T9" fmla="*/ 0 h 953"/>
            </a:gdLst>
            <a:ahLst/>
            <a:cxnLst>
              <a:cxn ang="0">
                <a:pos x="T0" y="T1"/>
              </a:cxn>
              <a:cxn ang="0">
                <a:pos x="T2" y="T3"/>
              </a:cxn>
              <a:cxn ang="0">
                <a:pos x="T4" y="T5"/>
              </a:cxn>
              <a:cxn ang="0">
                <a:pos x="T6" y="T7"/>
              </a:cxn>
              <a:cxn ang="0">
                <a:pos x="T8" y="T9"/>
              </a:cxn>
            </a:cxnLst>
            <a:rect l="0" t="0" r="r" b="b"/>
            <a:pathLst>
              <a:path w="2020" h="953">
                <a:moveTo>
                  <a:pt x="0" y="0"/>
                </a:moveTo>
                <a:lnTo>
                  <a:pt x="0" y="953"/>
                </a:lnTo>
                <a:lnTo>
                  <a:pt x="2020" y="953"/>
                </a:lnTo>
                <a:lnTo>
                  <a:pt x="1350" y="0"/>
                </a:lnTo>
                <a:lnTo>
                  <a:pt x="0" y="0"/>
                </a:lnTo>
                <a:close/>
              </a:path>
            </a:pathLst>
          </a:custGeom>
          <a:solidFill>
            <a:srgbClr val="3984A3"/>
          </a:solidFill>
          <a:ln>
            <a:noFill/>
          </a:ln>
        </p:spPr>
        <p:txBody>
          <a:bodyPr vert="horz" wrap="square" lIns="91416" tIns="45708" rIns="91416" bIns="45708"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a:ln>
                <a:noFill/>
              </a:ln>
              <a:solidFill>
                <a:srgbClr val="272727"/>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0" name="Subtitle 2">
            <a:extLst>
              <a:ext uri="{FF2B5EF4-FFF2-40B4-BE49-F238E27FC236}">
                <a16:creationId xmlns:a16="http://schemas.microsoft.com/office/drawing/2014/main" id="{4078F8C3-B3C6-80A8-90FA-5650B26CB20F}"/>
              </a:ext>
            </a:extLst>
          </p:cNvPr>
          <p:cNvSpPr txBox="1">
            <a:spLocks/>
          </p:cNvSpPr>
          <p:nvPr/>
        </p:nvSpPr>
        <p:spPr>
          <a:xfrm>
            <a:off x="1156447" y="1825294"/>
            <a:ext cx="6206066" cy="782621"/>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750"/>
              </a:lnSpc>
            </a:pPr>
            <a:r>
              <a:rPr lang="en-US" sz="1200" dirty="0">
                <a:solidFill>
                  <a:srgbClr val="272727"/>
                </a:solidFill>
                <a:latin typeface="Lato" panose="020F0502020204030203" pitchFamily="34" charset="0"/>
                <a:ea typeface="Lato" panose="020F0502020204030203" pitchFamily="34" charset="0"/>
                <a:cs typeface="Lato" panose="020F0502020204030203" pitchFamily="34" charset="0"/>
              </a:rPr>
              <a:t>These roles are the decision makers who will ensure your initiatives get the necessary support and resources – key elements are Strategy , Meetings , engagement and course correction. </a:t>
            </a:r>
          </a:p>
        </p:txBody>
      </p:sp>
      <p:sp>
        <p:nvSpPr>
          <p:cNvPr id="61" name="TextBox 60">
            <a:extLst>
              <a:ext uri="{FF2B5EF4-FFF2-40B4-BE49-F238E27FC236}">
                <a16:creationId xmlns:a16="http://schemas.microsoft.com/office/drawing/2014/main" id="{238874AA-52F9-5C14-35A0-D06803A9B3A4}"/>
              </a:ext>
            </a:extLst>
          </p:cNvPr>
          <p:cNvSpPr txBox="1"/>
          <p:nvPr/>
        </p:nvSpPr>
        <p:spPr>
          <a:xfrm>
            <a:off x="5565335" y="1379052"/>
            <a:ext cx="2077813" cy="338554"/>
          </a:xfrm>
          <a:prstGeom prst="rect">
            <a:avLst/>
          </a:prstGeom>
          <a:noFill/>
        </p:spPr>
        <p:txBody>
          <a:bodyPr wrap="none" rtlCol="0" anchor="ctr" anchorCtr="0">
            <a:spAutoFit/>
          </a:bodyPr>
          <a:lstStyle/>
          <a:p>
            <a:pPr defTabSz="914217"/>
            <a:r>
              <a:rPr lang="en-US" sz="1600" b="1" dirty="0">
                <a:solidFill>
                  <a:srgbClr val="000000"/>
                </a:solidFill>
                <a:latin typeface="Lato" panose="020F0502020204030203" pitchFamily="34" charset="0"/>
                <a:ea typeface="Lato" panose="020F0502020204030203" pitchFamily="34" charset="0"/>
                <a:cs typeface="Lato" panose="020F0502020204030203" pitchFamily="34" charset="0"/>
              </a:rPr>
              <a:t>Senior Management </a:t>
            </a:r>
          </a:p>
        </p:txBody>
      </p:sp>
      <p:sp>
        <p:nvSpPr>
          <p:cNvPr id="64" name="Subtitle 2">
            <a:extLst>
              <a:ext uri="{FF2B5EF4-FFF2-40B4-BE49-F238E27FC236}">
                <a16:creationId xmlns:a16="http://schemas.microsoft.com/office/drawing/2014/main" id="{D2809775-326D-691D-01ED-CC147BF2A08D}"/>
              </a:ext>
            </a:extLst>
          </p:cNvPr>
          <p:cNvSpPr txBox="1">
            <a:spLocks/>
          </p:cNvSpPr>
          <p:nvPr/>
        </p:nvSpPr>
        <p:spPr>
          <a:xfrm>
            <a:off x="228600" y="3258586"/>
            <a:ext cx="5850198" cy="782621"/>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defTabSz="543818">
              <a:lnSpc>
                <a:spcPts val="1750"/>
              </a:lnSpc>
            </a:pPr>
            <a:r>
              <a:rPr lang="en-US" sz="1200" dirty="0">
                <a:solidFill>
                  <a:srgbClr val="272727"/>
                </a:solidFill>
                <a:latin typeface="Lato" panose="020F0502020204030203" pitchFamily="34" charset="0"/>
                <a:ea typeface="Lato" panose="020F0502020204030203" pitchFamily="34" charset="0"/>
                <a:cs typeface="Lato" panose="020F0502020204030203" pitchFamily="34" charset="0"/>
              </a:rPr>
              <a:t>These roles are the drivers of the project and planning ensuring that the success is tantamount for recognition – Key elements are planning , development , and change management  </a:t>
            </a:r>
          </a:p>
        </p:txBody>
      </p:sp>
      <p:sp>
        <p:nvSpPr>
          <p:cNvPr id="65" name="TextBox 64">
            <a:extLst>
              <a:ext uri="{FF2B5EF4-FFF2-40B4-BE49-F238E27FC236}">
                <a16:creationId xmlns:a16="http://schemas.microsoft.com/office/drawing/2014/main" id="{2B1BCE20-289D-CAE5-4318-8EA25959484B}"/>
              </a:ext>
            </a:extLst>
          </p:cNvPr>
          <p:cNvSpPr txBox="1"/>
          <p:nvPr/>
        </p:nvSpPr>
        <p:spPr>
          <a:xfrm>
            <a:off x="3357299" y="2955676"/>
            <a:ext cx="2667717" cy="338554"/>
          </a:xfrm>
          <a:prstGeom prst="rect">
            <a:avLst/>
          </a:prstGeom>
          <a:noFill/>
        </p:spPr>
        <p:txBody>
          <a:bodyPr wrap="none" rtlCol="0" anchor="ctr" anchorCtr="0">
            <a:spAutoFit/>
          </a:bodyPr>
          <a:lstStyle/>
          <a:p>
            <a:pPr algn="r" defTabSz="914217"/>
            <a:r>
              <a:rPr lang="en-US" sz="1600" b="1" dirty="0">
                <a:solidFill>
                  <a:srgbClr val="000000"/>
                </a:solidFill>
                <a:latin typeface="Lato" panose="020F0502020204030203" pitchFamily="34" charset="0"/>
                <a:ea typeface="Lato" panose="020F0502020204030203" pitchFamily="34" charset="0"/>
                <a:cs typeface="Lato" panose="020F0502020204030203" pitchFamily="34" charset="0"/>
              </a:rPr>
              <a:t>Middle Level Management </a:t>
            </a:r>
          </a:p>
        </p:txBody>
      </p:sp>
      <p:sp>
        <p:nvSpPr>
          <p:cNvPr id="66" name="Subtitle 2">
            <a:extLst>
              <a:ext uri="{FF2B5EF4-FFF2-40B4-BE49-F238E27FC236}">
                <a16:creationId xmlns:a16="http://schemas.microsoft.com/office/drawing/2014/main" id="{941B5E74-3FBA-8262-84F6-10915A1440CC}"/>
              </a:ext>
            </a:extLst>
          </p:cNvPr>
          <p:cNvSpPr txBox="1">
            <a:spLocks/>
          </p:cNvSpPr>
          <p:nvPr/>
        </p:nvSpPr>
        <p:spPr>
          <a:xfrm>
            <a:off x="228601" y="5042385"/>
            <a:ext cx="4923432" cy="782621"/>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defTabSz="543818">
              <a:lnSpc>
                <a:spcPts val="1750"/>
              </a:lnSpc>
            </a:pPr>
            <a:r>
              <a:rPr lang="en-US" sz="1200" dirty="0">
                <a:solidFill>
                  <a:srgbClr val="272727"/>
                </a:solidFill>
                <a:latin typeface="Lato" panose="020F0502020204030203" pitchFamily="34" charset="0"/>
                <a:ea typeface="Lato" panose="020F0502020204030203" pitchFamily="34" charset="0"/>
                <a:cs typeface="Lato" panose="020F0502020204030203" pitchFamily="34" charset="0"/>
              </a:rPr>
              <a:t>These roles are the backbone of the project ensuring that everything keeps moving to specification and alignment. Key elements are project delivery in alignment with schedule  </a:t>
            </a:r>
          </a:p>
        </p:txBody>
      </p:sp>
      <p:sp>
        <p:nvSpPr>
          <p:cNvPr id="67" name="TextBox 66">
            <a:extLst>
              <a:ext uri="{FF2B5EF4-FFF2-40B4-BE49-F238E27FC236}">
                <a16:creationId xmlns:a16="http://schemas.microsoft.com/office/drawing/2014/main" id="{B6D0E9AA-3DFD-E1DA-F75B-9FC834BFBA4D}"/>
              </a:ext>
            </a:extLst>
          </p:cNvPr>
          <p:cNvSpPr txBox="1"/>
          <p:nvPr/>
        </p:nvSpPr>
        <p:spPr>
          <a:xfrm>
            <a:off x="2791015" y="4739476"/>
            <a:ext cx="2204450" cy="338554"/>
          </a:xfrm>
          <a:prstGeom prst="rect">
            <a:avLst/>
          </a:prstGeom>
          <a:noFill/>
        </p:spPr>
        <p:txBody>
          <a:bodyPr wrap="none" rtlCol="0" anchor="ctr" anchorCtr="0">
            <a:spAutoFit/>
          </a:bodyPr>
          <a:lstStyle/>
          <a:p>
            <a:pPr algn="r" defTabSz="914217"/>
            <a:r>
              <a:rPr lang="en-US" sz="1600" b="1" dirty="0">
                <a:solidFill>
                  <a:srgbClr val="000000"/>
                </a:solidFill>
                <a:latin typeface="Lato" panose="020F0502020204030203" pitchFamily="34" charset="0"/>
                <a:ea typeface="Lato" panose="020F0502020204030203" pitchFamily="34" charset="0"/>
                <a:cs typeface="Lato" panose="020F0502020204030203" pitchFamily="34" charset="0"/>
              </a:rPr>
              <a:t>Operations &amp;  Tactics </a:t>
            </a:r>
          </a:p>
        </p:txBody>
      </p:sp>
      <p:sp>
        <p:nvSpPr>
          <p:cNvPr id="68" name="Freeform 933">
            <a:extLst>
              <a:ext uri="{FF2B5EF4-FFF2-40B4-BE49-F238E27FC236}">
                <a16:creationId xmlns:a16="http://schemas.microsoft.com/office/drawing/2014/main" id="{E30C169C-ABD1-4F39-13D5-4995FA2BBCD5}"/>
              </a:ext>
            </a:extLst>
          </p:cNvPr>
          <p:cNvSpPr>
            <a:spLocks noChangeArrowheads="1"/>
          </p:cNvSpPr>
          <p:nvPr/>
        </p:nvSpPr>
        <p:spPr bwMode="auto">
          <a:xfrm>
            <a:off x="8013954" y="1957398"/>
            <a:ext cx="438115" cy="438116"/>
          </a:xfrm>
          <a:custGeom>
            <a:avLst/>
            <a:gdLst>
              <a:gd name="T0" fmla="*/ 68549 w 296502"/>
              <a:gd name="T1" fmla="*/ 91822 h 296503"/>
              <a:gd name="T2" fmla="*/ 110423 w 296502"/>
              <a:gd name="T3" fmla="*/ 145548 h 296503"/>
              <a:gd name="T4" fmla="*/ 110423 w 296502"/>
              <a:gd name="T5" fmla="*/ 152037 h 296503"/>
              <a:gd name="T6" fmla="*/ 68549 w 296502"/>
              <a:gd name="T7" fmla="*/ 205402 h 296503"/>
              <a:gd name="T8" fmla="*/ 103925 w 296502"/>
              <a:gd name="T9" fmla="*/ 228478 h 296503"/>
              <a:gd name="T10" fmla="*/ 115836 w 296502"/>
              <a:gd name="T11" fmla="*/ 163576 h 296503"/>
              <a:gd name="T12" fmla="*/ 122334 w 296502"/>
              <a:gd name="T13" fmla="*/ 157446 h 296503"/>
              <a:gd name="T14" fmla="*/ 205360 w 296502"/>
              <a:gd name="T15" fmla="*/ 228478 h 296503"/>
              <a:gd name="T16" fmla="*/ 228824 w 296502"/>
              <a:gd name="T17" fmla="*/ 193503 h 296503"/>
              <a:gd name="T18" fmla="*/ 185867 w 296502"/>
              <a:gd name="T19" fmla="*/ 148792 h 296503"/>
              <a:gd name="T20" fmla="*/ 228824 w 296502"/>
              <a:gd name="T21" fmla="*/ 104082 h 296503"/>
              <a:gd name="T22" fmla="*/ 205360 w 296502"/>
              <a:gd name="T23" fmla="*/ 68745 h 296503"/>
              <a:gd name="T24" fmla="*/ 155184 w 296502"/>
              <a:gd name="T25" fmla="*/ 107327 h 296503"/>
              <a:gd name="T26" fmla="*/ 181536 w 296502"/>
              <a:gd name="T27" fmla="*/ 139778 h 296503"/>
              <a:gd name="T28" fmla="*/ 175038 w 296502"/>
              <a:gd name="T29" fmla="*/ 139778 h 296503"/>
              <a:gd name="T30" fmla="*/ 91652 w 296502"/>
              <a:gd name="T31" fmla="*/ 68745 h 296503"/>
              <a:gd name="T32" fmla="*/ 110423 w 296502"/>
              <a:gd name="T33" fmla="*/ 62255 h 296503"/>
              <a:gd name="T34" fmla="*/ 186950 w 296502"/>
              <a:gd name="T35" fmla="*/ 62255 h 296503"/>
              <a:gd name="T36" fmla="*/ 234961 w 296502"/>
              <a:gd name="T37" fmla="*/ 85331 h 296503"/>
              <a:gd name="T38" fmla="*/ 234961 w 296502"/>
              <a:gd name="T39" fmla="*/ 110572 h 296503"/>
              <a:gd name="T40" fmla="*/ 234961 w 296502"/>
              <a:gd name="T41" fmla="*/ 187013 h 296503"/>
              <a:gd name="T42" fmla="*/ 211858 w 296502"/>
              <a:gd name="T43" fmla="*/ 234969 h 296503"/>
              <a:gd name="T44" fmla="*/ 148686 w 296502"/>
              <a:gd name="T45" fmla="*/ 196388 h 296503"/>
              <a:gd name="T46" fmla="*/ 97788 w 296502"/>
              <a:gd name="T47" fmla="*/ 240017 h 296503"/>
              <a:gd name="T48" fmla="*/ 62051 w 296502"/>
              <a:gd name="T49" fmla="*/ 211892 h 296503"/>
              <a:gd name="T50" fmla="*/ 62051 w 296502"/>
              <a:gd name="T51" fmla="*/ 187013 h 296503"/>
              <a:gd name="T52" fmla="*/ 62051 w 296502"/>
              <a:gd name="T53" fmla="*/ 110572 h 296503"/>
              <a:gd name="T54" fmla="*/ 62051 w 296502"/>
              <a:gd name="T55" fmla="*/ 85331 h 296503"/>
              <a:gd name="T56" fmla="*/ 97833 w 296502"/>
              <a:gd name="T57" fmla="*/ 57389 h 296503"/>
              <a:gd name="T58" fmla="*/ 9400 w 296502"/>
              <a:gd name="T59" fmla="*/ 88951 h 296503"/>
              <a:gd name="T60" fmla="*/ 88951 w 296502"/>
              <a:gd name="T61" fmla="*/ 288544 h 296503"/>
              <a:gd name="T62" fmla="*/ 288905 w 296502"/>
              <a:gd name="T63" fmla="*/ 208995 h 296503"/>
              <a:gd name="T64" fmla="*/ 208995 w 296502"/>
              <a:gd name="T65" fmla="*/ 9040 h 296503"/>
              <a:gd name="T66" fmla="*/ 88951 w 296502"/>
              <a:gd name="T67" fmla="*/ 0 h 296503"/>
              <a:gd name="T68" fmla="*/ 297583 w 296502"/>
              <a:gd name="T69" fmla="*/ 88951 h 296503"/>
              <a:gd name="T70" fmla="*/ 208995 w 296502"/>
              <a:gd name="T71" fmla="*/ 297584 h 296503"/>
              <a:gd name="T72" fmla="*/ 0 w 296502"/>
              <a:gd name="T73" fmla="*/ 208995 h 296503"/>
              <a:gd name="T74" fmla="*/ 88951 w 296502"/>
              <a:gd name="T75" fmla="*/ 0 h 296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96502" h="296503">
                <a:moveTo>
                  <a:pt x="91319" y="68496"/>
                </a:moveTo>
                <a:lnTo>
                  <a:pt x="68300" y="91489"/>
                </a:lnTo>
                <a:cubicBezTo>
                  <a:pt x="65063" y="94722"/>
                  <a:pt x="65063" y="100111"/>
                  <a:pt x="68300" y="103704"/>
                </a:cubicBezTo>
                <a:lnTo>
                  <a:pt x="110021" y="145019"/>
                </a:lnTo>
                <a:cubicBezTo>
                  <a:pt x="110741" y="145737"/>
                  <a:pt x="111100" y="146815"/>
                  <a:pt x="111100" y="148252"/>
                </a:cubicBezTo>
                <a:cubicBezTo>
                  <a:pt x="111100" y="149330"/>
                  <a:pt x="110741" y="150407"/>
                  <a:pt x="110021" y="151485"/>
                </a:cubicBezTo>
                <a:lnTo>
                  <a:pt x="68300" y="192800"/>
                </a:lnTo>
                <a:cubicBezTo>
                  <a:pt x="65063" y="196033"/>
                  <a:pt x="65063" y="201422"/>
                  <a:pt x="68300" y="204656"/>
                </a:cubicBezTo>
                <a:lnTo>
                  <a:pt x="91319" y="227648"/>
                </a:lnTo>
                <a:cubicBezTo>
                  <a:pt x="94915" y="231241"/>
                  <a:pt x="100310" y="231241"/>
                  <a:pt x="103547" y="227648"/>
                </a:cubicBezTo>
                <a:lnTo>
                  <a:pt x="142032" y="189567"/>
                </a:lnTo>
                <a:lnTo>
                  <a:pt x="115416" y="162982"/>
                </a:lnTo>
                <a:cubicBezTo>
                  <a:pt x="113618" y="161545"/>
                  <a:pt x="113618" y="158670"/>
                  <a:pt x="115416" y="156874"/>
                </a:cubicBezTo>
                <a:cubicBezTo>
                  <a:pt x="117215" y="155078"/>
                  <a:pt x="120092" y="155078"/>
                  <a:pt x="121890" y="156874"/>
                </a:cubicBezTo>
                <a:lnTo>
                  <a:pt x="192745" y="227648"/>
                </a:lnTo>
                <a:cubicBezTo>
                  <a:pt x="196342" y="231241"/>
                  <a:pt x="201377" y="231241"/>
                  <a:pt x="204614" y="227648"/>
                </a:cubicBezTo>
                <a:lnTo>
                  <a:pt x="227993" y="204656"/>
                </a:lnTo>
                <a:cubicBezTo>
                  <a:pt x="231230" y="201422"/>
                  <a:pt x="231230" y="196033"/>
                  <a:pt x="227993" y="192800"/>
                </a:cubicBezTo>
                <a:lnTo>
                  <a:pt x="186271" y="151485"/>
                </a:lnTo>
                <a:cubicBezTo>
                  <a:pt x="185552" y="150407"/>
                  <a:pt x="185192" y="149330"/>
                  <a:pt x="185192" y="148252"/>
                </a:cubicBezTo>
                <a:cubicBezTo>
                  <a:pt x="185192" y="146815"/>
                  <a:pt x="185552" y="145737"/>
                  <a:pt x="186271" y="145019"/>
                </a:cubicBezTo>
                <a:lnTo>
                  <a:pt x="227993" y="103704"/>
                </a:lnTo>
                <a:cubicBezTo>
                  <a:pt x="231230" y="100111"/>
                  <a:pt x="231230" y="94722"/>
                  <a:pt x="227993" y="91489"/>
                </a:cubicBezTo>
                <a:lnTo>
                  <a:pt x="204614" y="68496"/>
                </a:lnTo>
                <a:cubicBezTo>
                  <a:pt x="201377" y="65263"/>
                  <a:pt x="196342" y="65263"/>
                  <a:pt x="192745" y="68496"/>
                </a:cubicBezTo>
                <a:lnTo>
                  <a:pt x="154620" y="106937"/>
                </a:lnTo>
                <a:lnTo>
                  <a:pt x="180876" y="132804"/>
                </a:lnTo>
                <a:cubicBezTo>
                  <a:pt x="182674" y="134600"/>
                  <a:pt x="182674" y="137474"/>
                  <a:pt x="180876" y="139270"/>
                </a:cubicBezTo>
                <a:cubicBezTo>
                  <a:pt x="179797" y="139989"/>
                  <a:pt x="178718" y="140707"/>
                  <a:pt x="177639" y="140707"/>
                </a:cubicBezTo>
                <a:cubicBezTo>
                  <a:pt x="176560" y="140707"/>
                  <a:pt x="175121" y="139989"/>
                  <a:pt x="174402" y="139270"/>
                </a:cubicBezTo>
                <a:lnTo>
                  <a:pt x="103547" y="68496"/>
                </a:lnTo>
                <a:cubicBezTo>
                  <a:pt x="100310" y="65263"/>
                  <a:pt x="94915" y="65263"/>
                  <a:pt x="91319" y="68496"/>
                </a:cubicBezTo>
                <a:close/>
                <a:moveTo>
                  <a:pt x="97478" y="57180"/>
                </a:moveTo>
                <a:cubicBezTo>
                  <a:pt x="102019" y="57180"/>
                  <a:pt x="106605" y="58796"/>
                  <a:pt x="110021" y="62030"/>
                </a:cubicBezTo>
                <a:lnTo>
                  <a:pt x="148146" y="100470"/>
                </a:lnTo>
                <a:lnTo>
                  <a:pt x="186271" y="62030"/>
                </a:lnTo>
                <a:cubicBezTo>
                  <a:pt x="193105" y="55563"/>
                  <a:pt x="204614" y="55563"/>
                  <a:pt x="211088" y="62030"/>
                </a:cubicBezTo>
                <a:lnTo>
                  <a:pt x="234107" y="85022"/>
                </a:lnTo>
                <a:cubicBezTo>
                  <a:pt x="237344" y="88615"/>
                  <a:pt x="239142" y="92926"/>
                  <a:pt x="239142" y="97596"/>
                </a:cubicBezTo>
                <a:cubicBezTo>
                  <a:pt x="239142" y="102267"/>
                  <a:pt x="237344" y="106578"/>
                  <a:pt x="234107" y="110170"/>
                </a:cubicBezTo>
                <a:lnTo>
                  <a:pt x="195982" y="148252"/>
                </a:lnTo>
                <a:lnTo>
                  <a:pt x="234107" y="186333"/>
                </a:lnTo>
                <a:cubicBezTo>
                  <a:pt x="240941" y="193159"/>
                  <a:pt x="240941" y="204296"/>
                  <a:pt x="234107" y="211122"/>
                </a:cubicBezTo>
                <a:lnTo>
                  <a:pt x="211088" y="234115"/>
                </a:lnTo>
                <a:cubicBezTo>
                  <a:pt x="204254" y="240941"/>
                  <a:pt x="193105" y="240941"/>
                  <a:pt x="186271" y="234115"/>
                </a:cubicBezTo>
                <a:lnTo>
                  <a:pt x="148146" y="195674"/>
                </a:lnTo>
                <a:lnTo>
                  <a:pt x="110021" y="234115"/>
                </a:lnTo>
                <a:cubicBezTo>
                  <a:pt x="106425" y="237348"/>
                  <a:pt x="102109" y="239145"/>
                  <a:pt x="97433" y="239145"/>
                </a:cubicBezTo>
                <a:cubicBezTo>
                  <a:pt x="92757" y="239145"/>
                  <a:pt x="88441" y="237348"/>
                  <a:pt x="85204" y="234115"/>
                </a:cubicBezTo>
                <a:lnTo>
                  <a:pt x="61826" y="211122"/>
                </a:lnTo>
                <a:cubicBezTo>
                  <a:pt x="58949" y="207530"/>
                  <a:pt x="57150" y="203578"/>
                  <a:pt x="57150" y="198907"/>
                </a:cubicBezTo>
                <a:cubicBezTo>
                  <a:pt x="57150" y="193878"/>
                  <a:pt x="58949" y="189567"/>
                  <a:pt x="61826" y="186333"/>
                </a:cubicBezTo>
                <a:lnTo>
                  <a:pt x="100310" y="148252"/>
                </a:lnTo>
                <a:lnTo>
                  <a:pt x="61826" y="110170"/>
                </a:lnTo>
                <a:cubicBezTo>
                  <a:pt x="58949" y="106578"/>
                  <a:pt x="57150" y="102267"/>
                  <a:pt x="57150" y="97596"/>
                </a:cubicBezTo>
                <a:cubicBezTo>
                  <a:pt x="57150" y="92926"/>
                  <a:pt x="58949" y="88615"/>
                  <a:pt x="61826" y="85022"/>
                </a:cubicBezTo>
                <a:lnTo>
                  <a:pt x="85204" y="62030"/>
                </a:lnTo>
                <a:cubicBezTo>
                  <a:pt x="88441" y="58796"/>
                  <a:pt x="92937" y="57180"/>
                  <a:pt x="97478" y="57180"/>
                </a:cubicBezTo>
                <a:close/>
                <a:moveTo>
                  <a:pt x="88627" y="9007"/>
                </a:moveTo>
                <a:cubicBezTo>
                  <a:pt x="44673" y="9007"/>
                  <a:pt x="9367" y="44674"/>
                  <a:pt x="9367" y="88627"/>
                </a:cubicBezTo>
                <a:lnTo>
                  <a:pt x="9367" y="208236"/>
                </a:lnTo>
                <a:cubicBezTo>
                  <a:pt x="9367" y="252190"/>
                  <a:pt x="44673" y="287496"/>
                  <a:pt x="88627" y="287496"/>
                </a:cubicBezTo>
                <a:lnTo>
                  <a:pt x="208236" y="287496"/>
                </a:lnTo>
                <a:cubicBezTo>
                  <a:pt x="252189" y="287496"/>
                  <a:pt x="287855" y="252190"/>
                  <a:pt x="287855" y="208236"/>
                </a:cubicBezTo>
                <a:lnTo>
                  <a:pt x="287855" y="88627"/>
                </a:lnTo>
                <a:cubicBezTo>
                  <a:pt x="287855" y="44674"/>
                  <a:pt x="252189" y="9007"/>
                  <a:pt x="208236" y="9007"/>
                </a:cubicBezTo>
                <a:lnTo>
                  <a:pt x="88627" y="9007"/>
                </a:lnTo>
                <a:close/>
                <a:moveTo>
                  <a:pt x="88627" y="0"/>
                </a:moveTo>
                <a:lnTo>
                  <a:pt x="208236" y="0"/>
                </a:lnTo>
                <a:cubicBezTo>
                  <a:pt x="256872" y="0"/>
                  <a:pt x="296502" y="39630"/>
                  <a:pt x="296502" y="88627"/>
                </a:cubicBezTo>
                <a:lnTo>
                  <a:pt x="296502" y="208236"/>
                </a:lnTo>
                <a:cubicBezTo>
                  <a:pt x="296502" y="256873"/>
                  <a:pt x="256872" y="296503"/>
                  <a:pt x="208236" y="296503"/>
                </a:cubicBezTo>
                <a:lnTo>
                  <a:pt x="88627" y="296503"/>
                </a:lnTo>
                <a:cubicBezTo>
                  <a:pt x="39629" y="296503"/>
                  <a:pt x="0" y="256873"/>
                  <a:pt x="0" y="208236"/>
                </a:cubicBezTo>
                <a:lnTo>
                  <a:pt x="0" y="88627"/>
                </a:lnTo>
                <a:cubicBezTo>
                  <a:pt x="0" y="39630"/>
                  <a:pt x="39629" y="0"/>
                  <a:pt x="88627" y="0"/>
                </a:cubicBezTo>
                <a:close/>
              </a:path>
            </a:pathLst>
          </a:custGeom>
          <a:solidFill>
            <a:srgbClr val="FFFFFF"/>
          </a:solidFill>
          <a:ln>
            <a:noFill/>
          </a:ln>
          <a:effectLst/>
        </p:spPr>
        <p:txBody>
          <a:bodyPr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72727"/>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9" name="Freeform 199">
            <a:extLst>
              <a:ext uri="{FF2B5EF4-FFF2-40B4-BE49-F238E27FC236}">
                <a16:creationId xmlns:a16="http://schemas.microsoft.com/office/drawing/2014/main" id="{3D3D2F42-A89A-215D-6EF3-434D463E55E0}"/>
              </a:ext>
            </a:extLst>
          </p:cNvPr>
          <p:cNvSpPr>
            <a:spLocks noChangeArrowheads="1"/>
          </p:cNvSpPr>
          <p:nvPr/>
        </p:nvSpPr>
        <p:spPr bwMode="auto">
          <a:xfrm>
            <a:off x="7992603" y="3311791"/>
            <a:ext cx="447488" cy="445144"/>
          </a:xfrm>
          <a:custGeom>
            <a:avLst/>
            <a:gdLst>
              <a:gd name="T0" fmla="*/ 2147483646 w 844"/>
              <a:gd name="T1" fmla="*/ 2147483646 h 836"/>
              <a:gd name="T2" fmla="*/ 2147483646 w 844"/>
              <a:gd name="T3" fmla="*/ 2147483646 h 836"/>
              <a:gd name="T4" fmla="*/ 2147483646 w 844"/>
              <a:gd name="T5" fmla="*/ 2147483646 h 836"/>
              <a:gd name="T6" fmla="*/ 2147483646 w 844"/>
              <a:gd name="T7" fmla="*/ 2147483646 h 836"/>
              <a:gd name="T8" fmla="*/ 2147483646 w 844"/>
              <a:gd name="T9" fmla="*/ 2147483646 h 836"/>
              <a:gd name="T10" fmla="*/ 2147483646 w 844"/>
              <a:gd name="T11" fmla="*/ 2147483646 h 836"/>
              <a:gd name="T12" fmla="*/ 2147483646 w 844"/>
              <a:gd name="T13" fmla="*/ 2147483646 h 836"/>
              <a:gd name="T14" fmla="*/ 2147483646 w 844"/>
              <a:gd name="T15" fmla="*/ 2147483646 h 836"/>
              <a:gd name="T16" fmla="*/ 2147483646 w 844"/>
              <a:gd name="T17" fmla="*/ 2147483646 h 836"/>
              <a:gd name="T18" fmla="*/ 2147483646 w 844"/>
              <a:gd name="T19" fmla="*/ 2147483646 h 836"/>
              <a:gd name="T20" fmla="*/ 2147483646 w 844"/>
              <a:gd name="T21" fmla="*/ 2147483646 h 836"/>
              <a:gd name="T22" fmla="*/ 2147483646 w 844"/>
              <a:gd name="T23" fmla="*/ 2147483646 h 836"/>
              <a:gd name="T24" fmla="*/ 2147483646 w 844"/>
              <a:gd name="T25" fmla="*/ 2147483646 h 836"/>
              <a:gd name="T26" fmla="*/ 2147483646 w 844"/>
              <a:gd name="T27" fmla="*/ 2147483646 h 836"/>
              <a:gd name="T28" fmla="*/ 2147483646 w 844"/>
              <a:gd name="T29" fmla="*/ 2147483646 h 836"/>
              <a:gd name="T30" fmla="*/ 2147483646 w 844"/>
              <a:gd name="T31" fmla="*/ 2147483646 h 836"/>
              <a:gd name="T32" fmla="*/ 2147483646 w 844"/>
              <a:gd name="T33" fmla="*/ 2147483646 h 836"/>
              <a:gd name="T34" fmla="*/ 2147483646 w 844"/>
              <a:gd name="T35" fmla="*/ 2147483646 h 836"/>
              <a:gd name="T36" fmla="*/ 2147483646 w 844"/>
              <a:gd name="T37" fmla="*/ 2147483646 h 836"/>
              <a:gd name="T38" fmla="*/ 2147483646 w 844"/>
              <a:gd name="T39" fmla="*/ 2147483646 h 836"/>
              <a:gd name="T40" fmla="*/ 2147483646 w 844"/>
              <a:gd name="T41" fmla="*/ 2147483646 h 836"/>
              <a:gd name="T42" fmla="*/ 2147483646 w 844"/>
              <a:gd name="T43" fmla="*/ 2147483646 h 836"/>
              <a:gd name="T44" fmla="*/ 2147483646 w 844"/>
              <a:gd name="T45" fmla="*/ 2147483646 h 836"/>
              <a:gd name="T46" fmla="*/ 2147483646 w 844"/>
              <a:gd name="T47" fmla="*/ 2147483646 h 836"/>
              <a:gd name="T48" fmla="*/ 2147483646 w 844"/>
              <a:gd name="T49" fmla="*/ 2147483646 h 836"/>
              <a:gd name="T50" fmla="*/ 2147483646 w 844"/>
              <a:gd name="T51" fmla="*/ 2147483646 h 836"/>
              <a:gd name="T52" fmla="*/ 2147483646 w 844"/>
              <a:gd name="T53" fmla="*/ 2147483646 h 836"/>
              <a:gd name="T54" fmla="*/ 2147483646 w 844"/>
              <a:gd name="T55" fmla="*/ 2147483646 h 836"/>
              <a:gd name="T56" fmla="*/ 2147483646 w 844"/>
              <a:gd name="T57" fmla="*/ 2147483646 h 836"/>
              <a:gd name="T58" fmla="*/ 2147483646 w 844"/>
              <a:gd name="T59" fmla="*/ 2147483646 h 836"/>
              <a:gd name="T60" fmla="*/ 2147483646 w 844"/>
              <a:gd name="T61" fmla="*/ 2147483646 h 836"/>
              <a:gd name="T62" fmla="*/ 2147483646 w 844"/>
              <a:gd name="T63" fmla="*/ 2147483646 h 836"/>
              <a:gd name="T64" fmla="*/ 2147483646 w 844"/>
              <a:gd name="T65" fmla="*/ 2147483646 h 836"/>
              <a:gd name="T66" fmla="*/ 2147483646 w 844"/>
              <a:gd name="T67" fmla="*/ 2147483646 h 836"/>
              <a:gd name="T68" fmla="*/ 2147483646 w 844"/>
              <a:gd name="T69" fmla="*/ 2147483646 h 836"/>
              <a:gd name="T70" fmla="*/ 2147483646 w 844"/>
              <a:gd name="T71" fmla="*/ 2147483646 h 836"/>
              <a:gd name="T72" fmla="*/ 2147483646 w 844"/>
              <a:gd name="T73" fmla="*/ 2147483646 h 836"/>
              <a:gd name="T74" fmla="*/ 2147483646 w 844"/>
              <a:gd name="T75" fmla="*/ 2147483646 h 836"/>
              <a:gd name="T76" fmla="*/ 2147483646 w 844"/>
              <a:gd name="T77" fmla="*/ 2147483646 h 836"/>
              <a:gd name="T78" fmla="*/ 2147483646 w 844"/>
              <a:gd name="T79" fmla="*/ 2147483646 h 836"/>
              <a:gd name="T80" fmla="*/ 2147483646 w 844"/>
              <a:gd name="T81" fmla="*/ 2147483646 h 836"/>
              <a:gd name="T82" fmla="*/ 2147483646 w 844"/>
              <a:gd name="T83" fmla="*/ 2147483646 h 836"/>
              <a:gd name="T84" fmla="*/ 2147483646 w 844"/>
              <a:gd name="T85" fmla="*/ 2147483646 h 836"/>
              <a:gd name="T86" fmla="*/ 2147483646 w 844"/>
              <a:gd name="T87" fmla="*/ 2147483646 h 836"/>
              <a:gd name="T88" fmla="*/ 2147483646 w 844"/>
              <a:gd name="T89" fmla="*/ 2147483646 h 836"/>
              <a:gd name="T90" fmla="*/ 2147483646 w 844"/>
              <a:gd name="T91" fmla="*/ 2147483646 h 836"/>
              <a:gd name="T92" fmla="*/ 2147483646 w 844"/>
              <a:gd name="T93" fmla="*/ 2147483646 h 836"/>
              <a:gd name="T94" fmla="*/ 2147483646 w 844"/>
              <a:gd name="T95" fmla="*/ 2147483646 h 8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44" h="836">
                <a:moveTo>
                  <a:pt x="791" y="791"/>
                </a:moveTo>
                <a:lnTo>
                  <a:pt x="791" y="791"/>
                </a:lnTo>
                <a:cubicBezTo>
                  <a:pt x="779" y="803"/>
                  <a:pt x="763" y="809"/>
                  <a:pt x="747" y="809"/>
                </a:cubicBezTo>
                <a:cubicBezTo>
                  <a:pt x="730" y="809"/>
                  <a:pt x="714" y="803"/>
                  <a:pt x="702" y="791"/>
                </a:cubicBezTo>
                <a:lnTo>
                  <a:pt x="458" y="546"/>
                </a:lnTo>
                <a:lnTo>
                  <a:pt x="547" y="456"/>
                </a:lnTo>
                <a:lnTo>
                  <a:pt x="791" y="701"/>
                </a:lnTo>
                <a:cubicBezTo>
                  <a:pt x="816" y="726"/>
                  <a:pt x="816" y="767"/>
                  <a:pt x="791" y="791"/>
                </a:cubicBezTo>
                <a:close/>
                <a:moveTo>
                  <a:pt x="239" y="729"/>
                </a:moveTo>
                <a:lnTo>
                  <a:pt x="186" y="677"/>
                </a:lnTo>
                <a:lnTo>
                  <a:pt x="697" y="166"/>
                </a:lnTo>
                <a:lnTo>
                  <a:pt x="750" y="219"/>
                </a:lnTo>
                <a:lnTo>
                  <a:pt x="239" y="729"/>
                </a:lnTo>
                <a:close/>
                <a:moveTo>
                  <a:pt x="168" y="800"/>
                </a:moveTo>
                <a:lnTo>
                  <a:pt x="168" y="800"/>
                </a:lnTo>
                <a:cubicBezTo>
                  <a:pt x="155" y="812"/>
                  <a:pt x="135" y="812"/>
                  <a:pt x="123" y="800"/>
                </a:cubicBezTo>
                <a:lnTo>
                  <a:pt x="46" y="723"/>
                </a:lnTo>
                <a:cubicBezTo>
                  <a:pt x="40" y="717"/>
                  <a:pt x="37" y="709"/>
                  <a:pt x="37" y="701"/>
                </a:cubicBezTo>
                <a:cubicBezTo>
                  <a:pt x="37" y="693"/>
                  <a:pt x="40" y="684"/>
                  <a:pt x="46" y="678"/>
                </a:cubicBezTo>
                <a:lnTo>
                  <a:pt x="99" y="625"/>
                </a:lnTo>
                <a:lnTo>
                  <a:pt x="221" y="747"/>
                </a:lnTo>
                <a:lnTo>
                  <a:pt x="168" y="800"/>
                </a:lnTo>
                <a:close/>
                <a:moveTo>
                  <a:pt x="628" y="96"/>
                </a:moveTo>
                <a:lnTo>
                  <a:pt x="680" y="149"/>
                </a:lnTo>
                <a:lnTo>
                  <a:pt x="169" y="659"/>
                </a:lnTo>
                <a:lnTo>
                  <a:pt x="117" y="607"/>
                </a:lnTo>
                <a:lnTo>
                  <a:pt x="628" y="96"/>
                </a:lnTo>
                <a:close/>
                <a:moveTo>
                  <a:pt x="223" y="310"/>
                </a:moveTo>
                <a:lnTo>
                  <a:pt x="223" y="310"/>
                </a:lnTo>
                <a:cubicBezTo>
                  <a:pt x="221" y="307"/>
                  <a:pt x="217" y="305"/>
                  <a:pt x="214" y="305"/>
                </a:cubicBezTo>
                <a:cubicBezTo>
                  <a:pt x="211" y="305"/>
                  <a:pt x="208" y="307"/>
                  <a:pt x="205" y="310"/>
                </a:cubicBezTo>
                <a:lnTo>
                  <a:pt x="178" y="336"/>
                </a:lnTo>
                <a:cubicBezTo>
                  <a:pt x="161" y="354"/>
                  <a:pt x="138" y="363"/>
                  <a:pt x="114" y="363"/>
                </a:cubicBezTo>
                <a:cubicBezTo>
                  <a:pt x="93" y="363"/>
                  <a:pt x="74" y="356"/>
                  <a:pt x="58" y="344"/>
                </a:cubicBezTo>
                <a:lnTo>
                  <a:pt x="246" y="155"/>
                </a:lnTo>
                <a:cubicBezTo>
                  <a:pt x="251" y="150"/>
                  <a:pt x="251" y="143"/>
                  <a:pt x="246" y="138"/>
                </a:cubicBezTo>
                <a:lnTo>
                  <a:pt x="148" y="39"/>
                </a:lnTo>
                <a:cubicBezTo>
                  <a:pt x="192" y="30"/>
                  <a:pt x="239" y="44"/>
                  <a:pt x="272" y="77"/>
                </a:cubicBezTo>
                <a:cubicBezTo>
                  <a:pt x="306" y="111"/>
                  <a:pt x="320" y="159"/>
                  <a:pt x="309" y="206"/>
                </a:cubicBezTo>
                <a:cubicBezTo>
                  <a:pt x="308" y="208"/>
                  <a:pt x="308" y="209"/>
                  <a:pt x="308" y="211"/>
                </a:cubicBezTo>
                <a:cubicBezTo>
                  <a:pt x="308" y="214"/>
                  <a:pt x="309" y="217"/>
                  <a:pt x="312" y="220"/>
                </a:cubicBezTo>
                <a:lnTo>
                  <a:pt x="390" y="299"/>
                </a:lnTo>
                <a:lnTo>
                  <a:pt x="301" y="388"/>
                </a:lnTo>
                <a:lnTo>
                  <a:pt x="223" y="310"/>
                </a:lnTo>
                <a:close/>
                <a:moveTo>
                  <a:pt x="39" y="148"/>
                </a:moveTo>
                <a:lnTo>
                  <a:pt x="128" y="238"/>
                </a:lnTo>
                <a:lnTo>
                  <a:pt x="85" y="281"/>
                </a:lnTo>
                <a:cubicBezTo>
                  <a:pt x="82" y="279"/>
                  <a:pt x="80" y="276"/>
                  <a:pt x="77" y="273"/>
                </a:cubicBezTo>
                <a:cubicBezTo>
                  <a:pt x="44" y="240"/>
                  <a:pt x="30" y="193"/>
                  <a:pt x="39" y="148"/>
                </a:cubicBezTo>
                <a:close/>
                <a:moveTo>
                  <a:pt x="761" y="194"/>
                </a:moveTo>
                <a:lnTo>
                  <a:pt x="652" y="85"/>
                </a:lnTo>
                <a:lnTo>
                  <a:pt x="804" y="42"/>
                </a:lnTo>
                <a:lnTo>
                  <a:pt x="761" y="194"/>
                </a:lnTo>
                <a:close/>
                <a:moveTo>
                  <a:pt x="809" y="684"/>
                </a:moveTo>
                <a:lnTo>
                  <a:pt x="565" y="439"/>
                </a:lnTo>
                <a:lnTo>
                  <a:pt x="776" y="227"/>
                </a:lnTo>
                <a:cubicBezTo>
                  <a:pt x="777" y="226"/>
                  <a:pt x="779" y="224"/>
                  <a:pt x="779" y="221"/>
                </a:cubicBezTo>
                <a:lnTo>
                  <a:pt x="834" y="27"/>
                </a:lnTo>
                <a:cubicBezTo>
                  <a:pt x="835" y="23"/>
                  <a:pt x="834" y="18"/>
                  <a:pt x="831" y="15"/>
                </a:cubicBezTo>
                <a:cubicBezTo>
                  <a:pt x="828" y="12"/>
                  <a:pt x="823" y="11"/>
                  <a:pt x="819" y="12"/>
                </a:cubicBezTo>
                <a:lnTo>
                  <a:pt x="624" y="67"/>
                </a:lnTo>
                <a:cubicBezTo>
                  <a:pt x="622" y="68"/>
                  <a:pt x="620" y="69"/>
                  <a:pt x="619" y="70"/>
                </a:cubicBezTo>
                <a:lnTo>
                  <a:pt x="408" y="281"/>
                </a:lnTo>
                <a:lnTo>
                  <a:pt x="334" y="207"/>
                </a:lnTo>
                <a:cubicBezTo>
                  <a:pt x="345" y="153"/>
                  <a:pt x="329" y="98"/>
                  <a:pt x="290" y="59"/>
                </a:cubicBezTo>
                <a:cubicBezTo>
                  <a:pt x="246" y="15"/>
                  <a:pt x="179" y="0"/>
                  <a:pt x="120" y="21"/>
                </a:cubicBezTo>
                <a:cubicBezTo>
                  <a:pt x="115" y="22"/>
                  <a:pt x="112" y="26"/>
                  <a:pt x="112" y="30"/>
                </a:cubicBezTo>
                <a:cubicBezTo>
                  <a:pt x="111" y="34"/>
                  <a:pt x="112" y="39"/>
                  <a:pt x="115" y="42"/>
                </a:cubicBezTo>
                <a:lnTo>
                  <a:pt x="219" y="146"/>
                </a:lnTo>
                <a:lnTo>
                  <a:pt x="146" y="220"/>
                </a:lnTo>
                <a:lnTo>
                  <a:pt x="41" y="115"/>
                </a:lnTo>
                <a:cubicBezTo>
                  <a:pt x="39" y="112"/>
                  <a:pt x="34" y="111"/>
                  <a:pt x="30" y="112"/>
                </a:cubicBezTo>
                <a:cubicBezTo>
                  <a:pt x="26" y="113"/>
                  <a:pt x="23" y="116"/>
                  <a:pt x="21" y="120"/>
                </a:cubicBezTo>
                <a:cubicBezTo>
                  <a:pt x="0" y="179"/>
                  <a:pt x="15" y="247"/>
                  <a:pt x="59" y="291"/>
                </a:cubicBezTo>
                <a:cubicBezTo>
                  <a:pt x="62" y="294"/>
                  <a:pt x="65" y="296"/>
                  <a:pt x="68" y="298"/>
                </a:cubicBezTo>
                <a:lnTo>
                  <a:pt x="31" y="336"/>
                </a:lnTo>
                <a:cubicBezTo>
                  <a:pt x="26" y="341"/>
                  <a:pt x="26" y="349"/>
                  <a:pt x="31" y="354"/>
                </a:cubicBezTo>
                <a:cubicBezTo>
                  <a:pt x="52" y="376"/>
                  <a:pt x="82" y="388"/>
                  <a:pt x="114" y="388"/>
                </a:cubicBezTo>
                <a:cubicBezTo>
                  <a:pt x="145" y="388"/>
                  <a:pt x="174" y="376"/>
                  <a:pt x="196" y="354"/>
                </a:cubicBezTo>
                <a:lnTo>
                  <a:pt x="214" y="336"/>
                </a:lnTo>
                <a:lnTo>
                  <a:pt x="283" y="405"/>
                </a:lnTo>
                <a:lnTo>
                  <a:pt x="99" y="590"/>
                </a:lnTo>
                <a:lnTo>
                  <a:pt x="92" y="583"/>
                </a:lnTo>
                <a:cubicBezTo>
                  <a:pt x="87" y="577"/>
                  <a:pt x="79" y="577"/>
                  <a:pt x="74" y="583"/>
                </a:cubicBezTo>
                <a:cubicBezTo>
                  <a:pt x="69" y="587"/>
                  <a:pt x="69" y="595"/>
                  <a:pt x="74" y="600"/>
                </a:cubicBezTo>
                <a:lnTo>
                  <a:pt x="81" y="607"/>
                </a:lnTo>
                <a:lnTo>
                  <a:pt x="28" y="661"/>
                </a:lnTo>
                <a:cubicBezTo>
                  <a:pt x="17" y="671"/>
                  <a:pt x="11" y="686"/>
                  <a:pt x="11" y="701"/>
                </a:cubicBezTo>
                <a:cubicBezTo>
                  <a:pt x="11" y="716"/>
                  <a:pt x="17" y="730"/>
                  <a:pt x="28" y="741"/>
                </a:cubicBezTo>
                <a:lnTo>
                  <a:pt x="105" y="818"/>
                </a:lnTo>
                <a:cubicBezTo>
                  <a:pt x="117" y="829"/>
                  <a:pt x="131" y="835"/>
                  <a:pt x="145" y="835"/>
                </a:cubicBezTo>
                <a:cubicBezTo>
                  <a:pt x="160" y="835"/>
                  <a:pt x="174" y="829"/>
                  <a:pt x="185" y="818"/>
                </a:cubicBezTo>
                <a:lnTo>
                  <a:pt x="239" y="765"/>
                </a:lnTo>
                <a:lnTo>
                  <a:pt x="245" y="771"/>
                </a:lnTo>
                <a:cubicBezTo>
                  <a:pt x="248" y="774"/>
                  <a:pt x="251" y="775"/>
                  <a:pt x="254" y="775"/>
                </a:cubicBezTo>
                <a:cubicBezTo>
                  <a:pt x="258" y="775"/>
                  <a:pt x="261" y="774"/>
                  <a:pt x="263" y="771"/>
                </a:cubicBezTo>
                <a:cubicBezTo>
                  <a:pt x="267" y="766"/>
                  <a:pt x="267" y="758"/>
                  <a:pt x="263" y="754"/>
                </a:cubicBezTo>
                <a:lnTo>
                  <a:pt x="256" y="747"/>
                </a:lnTo>
                <a:lnTo>
                  <a:pt x="440" y="563"/>
                </a:lnTo>
                <a:lnTo>
                  <a:pt x="685" y="809"/>
                </a:lnTo>
                <a:cubicBezTo>
                  <a:pt x="701" y="825"/>
                  <a:pt x="723" y="835"/>
                  <a:pt x="747" y="835"/>
                </a:cubicBezTo>
                <a:cubicBezTo>
                  <a:pt x="770" y="835"/>
                  <a:pt x="792" y="825"/>
                  <a:pt x="809" y="809"/>
                </a:cubicBezTo>
                <a:cubicBezTo>
                  <a:pt x="843" y="774"/>
                  <a:pt x="843" y="718"/>
                  <a:pt x="809" y="684"/>
                </a:cubicBezTo>
                <a:close/>
              </a:path>
            </a:pathLst>
          </a:custGeom>
          <a:solidFill>
            <a:srgbClr val="FFFFFF"/>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72727"/>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70" name="Freeform 950">
            <a:extLst>
              <a:ext uri="{FF2B5EF4-FFF2-40B4-BE49-F238E27FC236}">
                <a16:creationId xmlns:a16="http://schemas.microsoft.com/office/drawing/2014/main" id="{32B29E2A-6D7E-861C-AC14-3E172DD558C0}"/>
              </a:ext>
            </a:extLst>
          </p:cNvPr>
          <p:cNvSpPr>
            <a:spLocks noChangeArrowheads="1"/>
          </p:cNvSpPr>
          <p:nvPr/>
        </p:nvSpPr>
        <p:spPr bwMode="auto">
          <a:xfrm>
            <a:off x="6681500" y="4835890"/>
            <a:ext cx="384230" cy="438115"/>
          </a:xfrm>
          <a:custGeom>
            <a:avLst/>
            <a:gdLst>
              <a:gd name="T0" fmla="*/ 159519 w 259991"/>
              <a:gd name="T1" fmla="*/ 216687 h 296502"/>
              <a:gd name="T2" fmla="*/ 159519 w 259991"/>
              <a:gd name="T3" fmla="*/ 225865 h 296502"/>
              <a:gd name="T4" fmla="*/ 65358 w 259991"/>
              <a:gd name="T5" fmla="*/ 221276 h 296502"/>
              <a:gd name="T6" fmla="*/ 130610 w 259991"/>
              <a:gd name="T7" fmla="*/ 180041 h 296502"/>
              <a:gd name="T8" fmla="*/ 195713 w 259991"/>
              <a:gd name="T9" fmla="*/ 184630 h 296502"/>
              <a:gd name="T10" fmla="*/ 130610 w 259991"/>
              <a:gd name="T11" fmla="*/ 189218 h 296502"/>
              <a:gd name="T12" fmla="*/ 130610 w 259991"/>
              <a:gd name="T13" fmla="*/ 180041 h 296502"/>
              <a:gd name="T14" fmla="*/ 104954 w 259991"/>
              <a:gd name="T15" fmla="*/ 180041 h 296502"/>
              <a:gd name="T16" fmla="*/ 104954 w 259991"/>
              <a:gd name="T17" fmla="*/ 189218 h 296502"/>
              <a:gd name="T18" fmla="*/ 65358 w 259991"/>
              <a:gd name="T19" fmla="*/ 184630 h 296502"/>
              <a:gd name="T20" fmla="*/ 165342 w 259991"/>
              <a:gd name="T21" fmla="*/ 144989 h 296502"/>
              <a:gd name="T22" fmla="*/ 195711 w 259991"/>
              <a:gd name="T23" fmla="*/ 149401 h 296502"/>
              <a:gd name="T24" fmla="*/ 165342 w 259991"/>
              <a:gd name="T25" fmla="*/ 154182 h 296502"/>
              <a:gd name="T26" fmla="*/ 165342 w 259991"/>
              <a:gd name="T27" fmla="*/ 144989 h 296502"/>
              <a:gd name="T28" fmla="*/ 140374 w 259991"/>
              <a:gd name="T29" fmla="*/ 144989 h 296502"/>
              <a:gd name="T30" fmla="*/ 140374 w 259991"/>
              <a:gd name="T31" fmla="*/ 154182 h 296502"/>
              <a:gd name="T32" fmla="*/ 65358 w 259991"/>
              <a:gd name="T33" fmla="*/ 149401 h 296502"/>
              <a:gd name="T34" fmla="*/ 130610 w 259991"/>
              <a:gd name="T35" fmla="*/ 108343 h 296502"/>
              <a:gd name="T36" fmla="*/ 195713 w 259991"/>
              <a:gd name="T37" fmla="*/ 112592 h 296502"/>
              <a:gd name="T38" fmla="*/ 130610 w 259991"/>
              <a:gd name="T39" fmla="*/ 117549 h 296502"/>
              <a:gd name="T40" fmla="*/ 130610 w 259991"/>
              <a:gd name="T41" fmla="*/ 108343 h 296502"/>
              <a:gd name="T42" fmla="*/ 104954 w 259991"/>
              <a:gd name="T43" fmla="*/ 108343 h 296502"/>
              <a:gd name="T44" fmla="*/ 104954 w 259991"/>
              <a:gd name="T45" fmla="*/ 117549 h 296502"/>
              <a:gd name="T46" fmla="*/ 65358 w 259991"/>
              <a:gd name="T47" fmla="*/ 112592 h 296502"/>
              <a:gd name="T48" fmla="*/ 165342 w 259991"/>
              <a:gd name="T49" fmla="*/ 71698 h 296502"/>
              <a:gd name="T50" fmla="*/ 195711 w 259991"/>
              <a:gd name="T51" fmla="*/ 76300 h 296502"/>
              <a:gd name="T52" fmla="*/ 165342 w 259991"/>
              <a:gd name="T53" fmla="*/ 80903 h 296502"/>
              <a:gd name="T54" fmla="*/ 165342 w 259991"/>
              <a:gd name="T55" fmla="*/ 71698 h 296502"/>
              <a:gd name="T56" fmla="*/ 140374 w 259991"/>
              <a:gd name="T57" fmla="*/ 71698 h 296502"/>
              <a:gd name="T58" fmla="*/ 140374 w 259991"/>
              <a:gd name="T59" fmla="*/ 80903 h 296502"/>
              <a:gd name="T60" fmla="*/ 65358 w 259991"/>
              <a:gd name="T61" fmla="*/ 76300 h 296502"/>
              <a:gd name="T62" fmla="*/ 41000 w 259991"/>
              <a:gd name="T63" fmla="*/ 30273 h 296502"/>
              <a:gd name="T64" fmla="*/ 45698 w 259991"/>
              <a:gd name="T65" fmla="*/ 252289 h 296502"/>
              <a:gd name="T66" fmla="*/ 216966 w 259991"/>
              <a:gd name="T67" fmla="*/ 34956 h 296502"/>
              <a:gd name="T68" fmla="*/ 225999 w 259991"/>
              <a:gd name="T69" fmla="*/ 34956 h 296502"/>
              <a:gd name="T70" fmla="*/ 221302 w 259991"/>
              <a:gd name="T71" fmla="*/ 260939 h 296502"/>
              <a:gd name="T72" fmla="*/ 36664 w 259991"/>
              <a:gd name="T73" fmla="*/ 256614 h 296502"/>
              <a:gd name="T74" fmla="*/ 41000 w 259991"/>
              <a:gd name="T75" fmla="*/ 30273 h 296502"/>
              <a:gd name="T76" fmla="*/ 69329 w 259991"/>
              <a:gd name="T77" fmla="*/ 22781 h 296502"/>
              <a:gd name="T78" fmla="*/ 178740 w 259991"/>
              <a:gd name="T79" fmla="*/ 36159 h 296502"/>
              <a:gd name="T80" fmla="*/ 192462 w 259991"/>
              <a:gd name="T81" fmla="*/ 9040 h 296502"/>
              <a:gd name="T82" fmla="*/ 22748 w 259991"/>
              <a:gd name="T83" fmla="*/ 9040 h 296502"/>
              <a:gd name="T84" fmla="*/ 9388 w 259991"/>
              <a:gd name="T85" fmla="*/ 275165 h 296502"/>
              <a:gd name="T86" fmla="*/ 238681 w 259991"/>
              <a:gd name="T87" fmla="*/ 288543 h 296502"/>
              <a:gd name="T88" fmla="*/ 252403 w 259991"/>
              <a:gd name="T89" fmla="*/ 22781 h 296502"/>
              <a:gd name="T90" fmla="*/ 201128 w 259991"/>
              <a:gd name="T91" fmla="*/ 9040 h 296502"/>
              <a:gd name="T92" fmla="*/ 178740 w 259991"/>
              <a:gd name="T93" fmla="*/ 45199 h 296502"/>
              <a:gd name="T94" fmla="*/ 60302 w 259991"/>
              <a:gd name="T95" fmla="*/ 22781 h 296502"/>
              <a:gd name="T96" fmla="*/ 22748 w 259991"/>
              <a:gd name="T97" fmla="*/ 9040 h 296502"/>
              <a:gd name="T98" fmla="*/ 238681 w 259991"/>
              <a:gd name="T99" fmla="*/ 0 h 296502"/>
              <a:gd name="T100" fmla="*/ 261069 w 259991"/>
              <a:gd name="T101" fmla="*/ 275165 h 296502"/>
              <a:gd name="T102" fmla="*/ 22748 w 259991"/>
              <a:gd name="T103" fmla="*/ 297583 h 296502"/>
              <a:gd name="T104" fmla="*/ 0 w 259991"/>
              <a:gd name="T105" fmla="*/ 22781 h 2965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9991" h="296502">
                <a:moveTo>
                  <a:pt x="69741" y="215900"/>
                </a:moveTo>
                <a:lnTo>
                  <a:pt x="158860" y="215900"/>
                </a:lnTo>
                <a:cubicBezTo>
                  <a:pt x="161366" y="215900"/>
                  <a:pt x="163155" y="217805"/>
                  <a:pt x="163155" y="220472"/>
                </a:cubicBezTo>
                <a:cubicBezTo>
                  <a:pt x="163155" y="223139"/>
                  <a:pt x="161366" y="225044"/>
                  <a:pt x="158860" y="225044"/>
                </a:cubicBezTo>
                <a:lnTo>
                  <a:pt x="69741" y="225044"/>
                </a:lnTo>
                <a:cubicBezTo>
                  <a:pt x="67236" y="225044"/>
                  <a:pt x="65088" y="223139"/>
                  <a:pt x="65088" y="220472"/>
                </a:cubicBezTo>
                <a:cubicBezTo>
                  <a:pt x="65088" y="217805"/>
                  <a:pt x="67236" y="215900"/>
                  <a:pt x="69741" y="215900"/>
                </a:cubicBezTo>
                <a:close/>
                <a:moveTo>
                  <a:pt x="130070" y="179387"/>
                </a:moveTo>
                <a:lnTo>
                  <a:pt x="190248" y="179387"/>
                </a:lnTo>
                <a:cubicBezTo>
                  <a:pt x="192756" y="179387"/>
                  <a:pt x="194905" y="181292"/>
                  <a:pt x="194905" y="183959"/>
                </a:cubicBezTo>
                <a:cubicBezTo>
                  <a:pt x="194905" y="186626"/>
                  <a:pt x="192756" y="188531"/>
                  <a:pt x="190248" y="188531"/>
                </a:cubicBezTo>
                <a:lnTo>
                  <a:pt x="130070" y="188531"/>
                </a:lnTo>
                <a:cubicBezTo>
                  <a:pt x="127562" y="188531"/>
                  <a:pt x="125413" y="186626"/>
                  <a:pt x="125413" y="183959"/>
                </a:cubicBezTo>
                <a:cubicBezTo>
                  <a:pt x="125413" y="181292"/>
                  <a:pt x="127562" y="179387"/>
                  <a:pt x="130070" y="179387"/>
                </a:cubicBezTo>
                <a:close/>
                <a:moveTo>
                  <a:pt x="69748" y="179387"/>
                </a:moveTo>
                <a:lnTo>
                  <a:pt x="104520" y="179387"/>
                </a:lnTo>
                <a:cubicBezTo>
                  <a:pt x="107387" y="179387"/>
                  <a:pt x="109180" y="181292"/>
                  <a:pt x="109180" y="183959"/>
                </a:cubicBezTo>
                <a:cubicBezTo>
                  <a:pt x="109180" y="186626"/>
                  <a:pt x="107387" y="188531"/>
                  <a:pt x="104520" y="188531"/>
                </a:cubicBezTo>
                <a:lnTo>
                  <a:pt x="69748" y="188531"/>
                </a:lnTo>
                <a:cubicBezTo>
                  <a:pt x="67239" y="188531"/>
                  <a:pt x="65088" y="186626"/>
                  <a:pt x="65088" y="183959"/>
                </a:cubicBezTo>
                <a:cubicBezTo>
                  <a:pt x="65088" y="181292"/>
                  <a:pt x="67239" y="179387"/>
                  <a:pt x="69748" y="179387"/>
                </a:cubicBezTo>
                <a:close/>
                <a:moveTo>
                  <a:pt x="164659" y="144462"/>
                </a:moveTo>
                <a:lnTo>
                  <a:pt x="190223" y="144462"/>
                </a:lnTo>
                <a:cubicBezTo>
                  <a:pt x="192743" y="144462"/>
                  <a:pt x="194903" y="146660"/>
                  <a:pt x="194903" y="148858"/>
                </a:cubicBezTo>
                <a:cubicBezTo>
                  <a:pt x="194903" y="151423"/>
                  <a:pt x="192743" y="153621"/>
                  <a:pt x="190223" y="153621"/>
                </a:cubicBezTo>
                <a:lnTo>
                  <a:pt x="164659" y="153621"/>
                </a:lnTo>
                <a:cubicBezTo>
                  <a:pt x="162499" y="153621"/>
                  <a:pt x="160338" y="151423"/>
                  <a:pt x="160338" y="148858"/>
                </a:cubicBezTo>
                <a:cubicBezTo>
                  <a:pt x="160338" y="146660"/>
                  <a:pt x="162499" y="144462"/>
                  <a:pt x="164659" y="144462"/>
                </a:cubicBezTo>
                <a:close/>
                <a:moveTo>
                  <a:pt x="69757" y="144462"/>
                </a:moveTo>
                <a:lnTo>
                  <a:pt x="139794" y="144462"/>
                </a:lnTo>
                <a:cubicBezTo>
                  <a:pt x="142308" y="144462"/>
                  <a:pt x="144104" y="146660"/>
                  <a:pt x="144104" y="148858"/>
                </a:cubicBezTo>
                <a:cubicBezTo>
                  <a:pt x="144104" y="151423"/>
                  <a:pt x="142308" y="153621"/>
                  <a:pt x="139794" y="153621"/>
                </a:cubicBezTo>
                <a:lnTo>
                  <a:pt x="69757" y="153621"/>
                </a:lnTo>
                <a:cubicBezTo>
                  <a:pt x="67243" y="153621"/>
                  <a:pt x="65088" y="151423"/>
                  <a:pt x="65088" y="148858"/>
                </a:cubicBezTo>
                <a:cubicBezTo>
                  <a:pt x="65088" y="146660"/>
                  <a:pt x="67243" y="144462"/>
                  <a:pt x="69757" y="144462"/>
                </a:cubicBezTo>
                <a:close/>
                <a:moveTo>
                  <a:pt x="130070" y="107950"/>
                </a:moveTo>
                <a:lnTo>
                  <a:pt x="190248" y="107950"/>
                </a:lnTo>
                <a:cubicBezTo>
                  <a:pt x="192756" y="107950"/>
                  <a:pt x="194905" y="110067"/>
                  <a:pt x="194905" y="112183"/>
                </a:cubicBezTo>
                <a:cubicBezTo>
                  <a:pt x="194905" y="115006"/>
                  <a:pt x="192756" y="117122"/>
                  <a:pt x="190248" y="117122"/>
                </a:cubicBezTo>
                <a:lnTo>
                  <a:pt x="130070" y="117122"/>
                </a:lnTo>
                <a:cubicBezTo>
                  <a:pt x="127562" y="117122"/>
                  <a:pt x="125413" y="115006"/>
                  <a:pt x="125413" y="112183"/>
                </a:cubicBezTo>
                <a:cubicBezTo>
                  <a:pt x="125413" y="110067"/>
                  <a:pt x="127562" y="107950"/>
                  <a:pt x="130070" y="107950"/>
                </a:cubicBezTo>
                <a:close/>
                <a:moveTo>
                  <a:pt x="69748" y="107950"/>
                </a:moveTo>
                <a:lnTo>
                  <a:pt x="104520" y="107950"/>
                </a:lnTo>
                <a:cubicBezTo>
                  <a:pt x="107387" y="107950"/>
                  <a:pt x="109180" y="110067"/>
                  <a:pt x="109180" y="112183"/>
                </a:cubicBezTo>
                <a:cubicBezTo>
                  <a:pt x="109180" y="115006"/>
                  <a:pt x="107387" y="117122"/>
                  <a:pt x="104520" y="117122"/>
                </a:cubicBezTo>
                <a:lnTo>
                  <a:pt x="69748" y="117122"/>
                </a:lnTo>
                <a:cubicBezTo>
                  <a:pt x="67239" y="117122"/>
                  <a:pt x="65088" y="115006"/>
                  <a:pt x="65088" y="112183"/>
                </a:cubicBezTo>
                <a:cubicBezTo>
                  <a:pt x="65088" y="110067"/>
                  <a:pt x="67239" y="107950"/>
                  <a:pt x="69748" y="107950"/>
                </a:cubicBezTo>
                <a:close/>
                <a:moveTo>
                  <a:pt x="164659" y="71437"/>
                </a:moveTo>
                <a:lnTo>
                  <a:pt x="190223" y="71437"/>
                </a:lnTo>
                <a:cubicBezTo>
                  <a:pt x="192743" y="71437"/>
                  <a:pt x="194903" y="73554"/>
                  <a:pt x="194903" y="76023"/>
                </a:cubicBezTo>
                <a:cubicBezTo>
                  <a:pt x="194903" y="78493"/>
                  <a:pt x="192743" y="80609"/>
                  <a:pt x="190223" y="80609"/>
                </a:cubicBezTo>
                <a:lnTo>
                  <a:pt x="164659" y="80609"/>
                </a:lnTo>
                <a:cubicBezTo>
                  <a:pt x="162499" y="80609"/>
                  <a:pt x="160338" y="78493"/>
                  <a:pt x="160338" y="76023"/>
                </a:cubicBezTo>
                <a:cubicBezTo>
                  <a:pt x="160338" y="73554"/>
                  <a:pt x="162499" y="71437"/>
                  <a:pt x="164659" y="71437"/>
                </a:cubicBezTo>
                <a:close/>
                <a:moveTo>
                  <a:pt x="69757" y="71437"/>
                </a:moveTo>
                <a:lnTo>
                  <a:pt x="139794" y="71437"/>
                </a:lnTo>
                <a:cubicBezTo>
                  <a:pt x="142308" y="71437"/>
                  <a:pt x="144104" y="73554"/>
                  <a:pt x="144104" y="76023"/>
                </a:cubicBezTo>
                <a:cubicBezTo>
                  <a:pt x="144104" y="78493"/>
                  <a:pt x="142308" y="80609"/>
                  <a:pt x="139794" y="80609"/>
                </a:cubicBezTo>
                <a:lnTo>
                  <a:pt x="69757" y="80609"/>
                </a:lnTo>
                <a:cubicBezTo>
                  <a:pt x="67243" y="80609"/>
                  <a:pt x="65088" y="78493"/>
                  <a:pt x="65088" y="76023"/>
                </a:cubicBezTo>
                <a:cubicBezTo>
                  <a:pt x="65088" y="73554"/>
                  <a:pt x="67243" y="71437"/>
                  <a:pt x="69757" y="71437"/>
                </a:cubicBezTo>
                <a:close/>
                <a:moveTo>
                  <a:pt x="40831" y="30162"/>
                </a:moveTo>
                <a:cubicBezTo>
                  <a:pt x="43709" y="30162"/>
                  <a:pt x="45509" y="32317"/>
                  <a:pt x="45509" y="34830"/>
                </a:cubicBezTo>
                <a:lnTo>
                  <a:pt x="45509" y="251372"/>
                </a:lnTo>
                <a:lnTo>
                  <a:pt x="216070" y="251372"/>
                </a:lnTo>
                <a:lnTo>
                  <a:pt x="216070" y="34830"/>
                </a:lnTo>
                <a:cubicBezTo>
                  <a:pt x="216070" y="32317"/>
                  <a:pt x="218229" y="30162"/>
                  <a:pt x="220388" y="30162"/>
                </a:cubicBezTo>
                <a:cubicBezTo>
                  <a:pt x="222906" y="30162"/>
                  <a:pt x="225065" y="32317"/>
                  <a:pt x="225065" y="34830"/>
                </a:cubicBezTo>
                <a:lnTo>
                  <a:pt x="225065" y="255682"/>
                </a:lnTo>
                <a:cubicBezTo>
                  <a:pt x="225065" y="258195"/>
                  <a:pt x="222906" y="259991"/>
                  <a:pt x="220388" y="259991"/>
                </a:cubicBezTo>
                <a:lnTo>
                  <a:pt x="40831" y="259991"/>
                </a:lnTo>
                <a:cubicBezTo>
                  <a:pt x="38312" y="259991"/>
                  <a:pt x="36513" y="258195"/>
                  <a:pt x="36513" y="255682"/>
                </a:cubicBezTo>
                <a:lnTo>
                  <a:pt x="36513" y="34830"/>
                </a:lnTo>
                <a:cubicBezTo>
                  <a:pt x="36513" y="32317"/>
                  <a:pt x="38312" y="30162"/>
                  <a:pt x="40831" y="30162"/>
                </a:cubicBezTo>
                <a:close/>
                <a:moveTo>
                  <a:pt x="69043" y="9007"/>
                </a:moveTo>
                <a:lnTo>
                  <a:pt x="69043" y="22697"/>
                </a:lnTo>
                <a:cubicBezTo>
                  <a:pt x="69043" y="29902"/>
                  <a:pt x="74797" y="36027"/>
                  <a:pt x="82349" y="36027"/>
                </a:cubicBezTo>
                <a:lnTo>
                  <a:pt x="178002" y="36027"/>
                </a:lnTo>
                <a:cubicBezTo>
                  <a:pt x="185194" y="36027"/>
                  <a:pt x="191667" y="29902"/>
                  <a:pt x="191667" y="22697"/>
                </a:cubicBezTo>
                <a:lnTo>
                  <a:pt x="191667" y="9007"/>
                </a:lnTo>
                <a:lnTo>
                  <a:pt x="69043" y="9007"/>
                </a:lnTo>
                <a:close/>
                <a:moveTo>
                  <a:pt x="22655" y="9007"/>
                </a:moveTo>
                <a:cubicBezTo>
                  <a:pt x="15103" y="9007"/>
                  <a:pt x="9349" y="15131"/>
                  <a:pt x="9349" y="22697"/>
                </a:cubicBezTo>
                <a:lnTo>
                  <a:pt x="9349" y="274165"/>
                </a:lnTo>
                <a:cubicBezTo>
                  <a:pt x="9349" y="281371"/>
                  <a:pt x="15103" y="287495"/>
                  <a:pt x="22655" y="287495"/>
                </a:cubicBezTo>
                <a:lnTo>
                  <a:pt x="237695" y="287495"/>
                </a:lnTo>
                <a:cubicBezTo>
                  <a:pt x="245247" y="287495"/>
                  <a:pt x="251360" y="281371"/>
                  <a:pt x="251360" y="274165"/>
                </a:cubicBezTo>
                <a:lnTo>
                  <a:pt x="251360" y="22697"/>
                </a:lnTo>
                <a:cubicBezTo>
                  <a:pt x="251360" y="15131"/>
                  <a:pt x="245247" y="9007"/>
                  <a:pt x="237695" y="9007"/>
                </a:cubicBezTo>
                <a:lnTo>
                  <a:pt x="200297" y="9007"/>
                </a:lnTo>
                <a:lnTo>
                  <a:pt x="200297" y="22697"/>
                </a:lnTo>
                <a:cubicBezTo>
                  <a:pt x="200297" y="34586"/>
                  <a:pt x="190228" y="45034"/>
                  <a:pt x="178002" y="45034"/>
                </a:cubicBezTo>
                <a:lnTo>
                  <a:pt x="82349" y="45034"/>
                </a:lnTo>
                <a:cubicBezTo>
                  <a:pt x="70122" y="45034"/>
                  <a:pt x="60053" y="34586"/>
                  <a:pt x="60053" y="22697"/>
                </a:cubicBezTo>
                <a:lnTo>
                  <a:pt x="60053" y="9007"/>
                </a:lnTo>
                <a:lnTo>
                  <a:pt x="22655" y="9007"/>
                </a:lnTo>
                <a:close/>
                <a:moveTo>
                  <a:pt x="22655" y="0"/>
                </a:moveTo>
                <a:lnTo>
                  <a:pt x="237695" y="0"/>
                </a:lnTo>
                <a:cubicBezTo>
                  <a:pt x="250281" y="0"/>
                  <a:pt x="259991" y="10087"/>
                  <a:pt x="259991" y="22697"/>
                </a:cubicBezTo>
                <a:lnTo>
                  <a:pt x="259991" y="274165"/>
                </a:lnTo>
                <a:cubicBezTo>
                  <a:pt x="259991" y="286414"/>
                  <a:pt x="250281" y="296502"/>
                  <a:pt x="237695" y="296502"/>
                </a:cubicBezTo>
                <a:lnTo>
                  <a:pt x="22655" y="296502"/>
                </a:lnTo>
                <a:cubicBezTo>
                  <a:pt x="10428" y="296502"/>
                  <a:pt x="0" y="286414"/>
                  <a:pt x="0" y="274165"/>
                </a:cubicBezTo>
                <a:lnTo>
                  <a:pt x="0" y="22697"/>
                </a:lnTo>
                <a:cubicBezTo>
                  <a:pt x="0" y="10087"/>
                  <a:pt x="10428" y="0"/>
                  <a:pt x="22655" y="0"/>
                </a:cubicBezTo>
                <a:close/>
              </a:path>
            </a:pathLst>
          </a:custGeom>
          <a:solidFill>
            <a:srgbClr val="FFFFFF"/>
          </a:solidFill>
          <a:ln>
            <a:noFill/>
          </a:ln>
          <a:effectLst/>
        </p:spPr>
        <p:txBody>
          <a:bodyPr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72727"/>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71" name="Freeform 960">
            <a:extLst>
              <a:ext uri="{FF2B5EF4-FFF2-40B4-BE49-F238E27FC236}">
                <a16:creationId xmlns:a16="http://schemas.microsoft.com/office/drawing/2014/main" id="{65793BBB-AFB6-BFB4-2599-DC547EE2614C}"/>
              </a:ext>
            </a:extLst>
          </p:cNvPr>
          <p:cNvSpPr>
            <a:spLocks noChangeArrowheads="1"/>
          </p:cNvSpPr>
          <p:nvPr/>
        </p:nvSpPr>
        <p:spPr bwMode="auto">
          <a:xfrm>
            <a:off x="9295567" y="4835888"/>
            <a:ext cx="438115" cy="438116"/>
          </a:xfrm>
          <a:custGeom>
            <a:avLst/>
            <a:gdLst>
              <a:gd name="T0" fmla="*/ 99435 w 296502"/>
              <a:gd name="T1" fmla="*/ 288544 h 296503"/>
              <a:gd name="T2" fmla="*/ 198509 w 296502"/>
              <a:gd name="T3" fmla="*/ 261426 h 296503"/>
              <a:gd name="T4" fmla="*/ 9400 w 296502"/>
              <a:gd name="T5" fmla="*/ 225268 h 296503"/>
              <a:gd name="T6" fmla="*/ 16632 w 296502"/>
              <a:gd name="T7" fmla="*/ 252386 h 296503"/>
              <a:gd name="T8" fmla="*/ 288905 w 296502"/>
              <a:gd name="T9" fmla="*/ 244792 h 296503"/>
              <a:gd name="T10" fmla="*/ 9400 w 296502"/>
              <a:gd name="T11" fmla="*/ 225268 h 296503"/>
              <a:gd name="T12" fmla="*/ 176914 w 296502"/>
              <a:gd name="T13" fmla="*/ 129057 h 296503"/>
              <a:gd name="T14" fmla="*/ 176914 w 296502"/>
              <a:gd name="T15" fmla="*/ 138234 h 296503"/>
              <a:gd name="T16" fmla="*/ 82850 w 296502"/>
              <a:gd name="T17" fmla="*/ 133646 h 296503"/>
              <a:gd name="T18" fmla="*/ 152919 w 296502"/>
              <a:gd name="T19" fmla="*/ 92411 h 296503"/>
              <a:gd name="T20" fmla="*/ 213136 w 296502"/>
              <a:gd name="T21" fmla="*/ 97014 h 296503"/>
              <a:gd name="T22" fmla="*/ 152919 w 296502"/>
              <a:gd name="T23" fmla="*/ 101616 h 296503"/>
              <a:gd name="T24" fmla="*/ 152919 w 296502"/>
              <a:gd name="T25" fmla="*/ 92411 h 296503"/>
              <a:gd name="T26" fmla="*/ 122385 w 296502"/>
              <a:gd name="T27" fmla="*/ 92411 h 296503"/>
              <a:gd name="T28" fmla="*/ 122385 w 296502"/>
              <a:gd name="T29" fmla="*/ 101616 h 296503"/>
              <a:gd name="T30" fmla="*/ 82850 w 296502"/>
              <a:gd name="T31" fmla="*/ 97014 h 296503"/>
              <a:gd name="T32" fmla="*/ 63201 w 296502"/>
              <a:gd name="T33" fmla="*/ 63184 h 296503"/>
              <a:gd name="T34" fmla="*/ 106899 w 296502"/>
              <a:gd name="T35" fmla="*/ 166640 h 296503"/>
              <a:gd name="T36" fmla="*/ 148791 w 296502"/>
              <a:gd name="T37" fmla="*/ 202686 h 296503"/>
              <a:gd name="T38" fmla="*/ 190685 w 296502"/>
              <a:gd name="T39" fmla="*/ 166640 h 296503"/>
              <a:gd name="T40" fmla="*/ 234384 w 296502"/>
              <a:gd name="T41" fmla="*/ 63184 h 296503"/>
              <a:gd name="T42" fmla="*/ 58506 w 296502"/>
              <a:gd name="T43" fmla="*/ 54173 h 296503"/>
              <a:gd name="T44" fmla="*/ 243411 w 296502"/>
              <a:gd name="T45" fmla="*/ 58857 h 296503"/>
              <a:gd name="T46" fmla="*/ 238717 w 296502"/>
              <a:gd name="T47" fmla="*/ 175291 h 296503"/>
              <a:gd name="T48" fmla="*/ 151681 w 296502"/>
              <a:gd name="T49" fmla="*/ 212059 h 296503"/>
              <a:gd name="T50" fmla="*/ 145904 w 296502"/>
              <a:gd name="T51" fmla="*/ 212059 h 296503"/>
              <a:gd name="T52" fmla="*/ 58506 w 296502"/>
              <a:gd name="T53" fmla="*/ 175291 h 296503"/>
              <a:gd name="T54" fmla="*/ 54173 w 296502"/>
              <a:gd name="T55" fmla="*/ 58857 h 296503"/>
              <a:gd name="T56" fmla="*/ 265958 w 296502"/>
              <a:gd name="T57" fmla="*/ 25670 h 296503"/>
              <a:gd name="T58" fmla="*/ 273678 w 296502"/>
              <a:gd name="T59" fmla="*/ 28857 h 296503"/>
              <a:gd name="T60" fmla="*/ 269267 w 296502"/>
              <a:gd name="T61" fmla="*/ 33105 h 296503"/>
              <a:gd name="T62" fmla="*/ 264486 w 296502"/>
              <a:gd name="T63" fmla="*/ 28857 h 296503"/>
              <a:gd name="T64" fmla="*/ 216565 w 296502"/>
              <a:gd name="T65" fmla="*/ 25670 h 296503"/>
              <a:gd name="T66" fmla="*/ 224286 w 296502"/>
              <a:gd name="T67" fmla="*/ 28857 h 296503"/>
              <a:gd name="T68" fmla="*/ 219506 w 296502"/>
              <a:gd name="T69" fmla="*/ 33105 h 296503"/>
              <a:gd name="T70" fmla="*/ 215094 w 296502"/>
              <a:gd name="T71" fmla="*/ 28857 h 296503"/>
              <a:gd name="T72" fmla="*/ 243774 w 296502"/>
              <a:gd name="T73" fmla="*/ 23900 h 296503"/>
              <a:gd name="T74" fmla="*/ 243774 w 296502"/>
              <a:gd name="T75" fmla="*/ 33092 h 296503"/>
              <a:gd name="T76" fmla="*/ 243774 w 296502"/>
              <a:gd name="T77" fmla="*/ 23900 h 296503"/>
              <a:gd name="T78" fmla="*/ 9400 w 296502"/>
              <a:gd name="T79" fmla="*/ 16272 h 296503"/>
              <a:gd name="T80" fmla="*/ 288905 w 296502"/>
              <a:gd name="T81" fmla="*/ 216228 h 296503"/>
              <a:gd name="T82" fmla="*/ 281312 w 296502"/>
              <a:gd name="T83" fmla="*/ 9040 h 296503"/>
              <a:gd name="T84" fmla="*/ 16632 w 296502"/>
              <a:gd name="T85" fmla="*/ 0 h 296503"/>
              <a:gd name="T86" fmla="*/ 297583 w 296502"/>
              <a:gd name="T87" fmla="*/ 16272 h 296503"/>
              <a:gd name="T88" fmla="*/ 281312 w 296502"/>
              <a:gd name="T89" fmla="*/ 261426 h 296503"/>
              <a:gd name="T90" fmla="*/ 207549 w 296502"/>
              <a:gd name="T91" fmla="*/ 288544 h 296503"/>
              <a:gd name="T92" fmla="*/ 243708 w 296502"/>
              <a:gd name="T93" fmla="*/ 292883 h 296503"/>
              <a:gd name="T94" fmla="*/ 58576 w 296502"/>
              <a:gd name="T95" fmla="*/ 297584 h 296503"/>
              <a:gd name="T96" fmla="*/ 58576 w 296502"/>
              <a:gd name="T97" fmla="*/ 288544 h 296503"/>
              <a:gd name="T98" fmla="*/ 90396 w 296502"/>
              <a:gd name="T99" fmla="*/ 261426 h 296503"/>
              <a:gd name="T100" fmla="*/ 0 w 296502"/>
              <a:gd name="T101" fmla="*/ 244792 h 296503"/>
              <a:gd name="T102" fmla="*/ 16632 w 296502"/>
              <a:gd name="T103" fmla="*/ 0 h 2965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6502" h="296503">
                <a:moveTo>
                  <a:pt x="99074" y="260476"/>
                </a:moveTo>
                <a:lnTo>
                  <a:pt x="99074" y="287496"/>
                </a:lnTo>
                <a:lnTo>
                  <a:pt x="197788" y="287496"/>
                </a:lnTo>
                <a:lnTo>
                  <a:pt x="197788" y="260476"/>
                </a:lnTo>
                <a:lnTo>
                  <a:pt x="99074" y="260476"/>
                </a:lnTo>
                <a:close/>
                <a:moveTo>
                  <a:pt x="9367" y="224449"/>
                </a:moveTo>
                <a:lnTo>
                  <a:pt x="9367" y="243903"/>
                </a:lnTo>
                <a:cubicBezTo>
                  <a:pt x="9367" y="248227"/>
                  <a:pt x="12609" y="251469"/>
                  <a:pt x="16572" y="251469"/>
                </a:cubicBezTo>
                <a:lnTo>
                  <a:pt x="280290" y="251469"/>
                </a:lnTo>
                <a:cubicBezTo>
                  <a:pt x="284253" y="251469"/>
                  <a:pt x="287855" y="248227"/>
                  <a:pt x="287855" y="243903"/>
                </a:cubicBezTo>
                <a:lnTo>
                  <a:pt x="287855" y="224449"/>
                </a:lnTo>
                <a:lnTo>
                  <a:pt x="9367" y="224449"/>
                </a:lnTo>
                <a:close/>
                <a:moveTo>
                  <a:pt x="87254" y="128588"/>
                </a:moveTo>
                <a:lnTo>
                  <a:pt x="176271" y="128588"/>
                </a:lnTo>
                <a:cubicBezTo>
                  <a:pt x="178804" y="128588"/>
                  <a:pt x="180613" y="130493"/>
                  <a:pt x="180613" y="133160"/>
                </a:cubicBezTo>
                <a:cubicBezTo>
                  <a:pt x="180613" y="135827"/>
                  <a:pt x="178804" y="137732"/>
                  <a:pt x="176271" y="137732"/>
                </a:cubicBezTo>
                <a:lnTo>
                  <a:pt x="87254" y="137732"/>
                </a:lnTo>
                <a:cubicBezTo>
                  <a:pt x="84721" y="137732"/>
                  <a:pt x="82550" y="135827"/>
                  <a:pt x="82550" y="133160"/>
                </a:cubicBezTo>
                <a:cubicBezTo>
                  <a:pt x="82550" y="130493"/>
                  <a:pt x="84721" y="128588"/>
                  <a:pt x="87254" y="128588"/>
                </a:cubicBezTo>
                <a:close/>
                <a:moveTo>
                  <a:pt x="152364" y="92075"/>
                </a:moveTo>
                <a:lnTo>
                  <a:pt x="207635" y="92075"/>
                </a:lnTo>
                <a:cubicBezTo>
                  <a:pt x="210180" y="92075"/>
                  <a:pt x="212362" y="94192"/>
                  <a:pt x="212362" y="96661"/>
                </a:cubicBezTo>
                <a:cubicBezTo>
                  <a:pt x="212362" y="99131"/>
                  <a:pt x="210180" y="101247"/>
                  <a:pt x="207635" y="101247"/>
                </a:cubicBezTo>
                <a:lnTo>
                  <a:pt x="152364" y="101247"/>
                </a:lnTo>
                <a:cubicBezTo>
                  <a:pt x="149819" y="101247"/>
                  <a:pt x="147637" y="99131"/>
                  <a:pt x="147637" y="96661"/>
                </a:cubicBezTo>
                <a:cubicBezTo>
                  <a:pt x="147637" y="94192"/>
                  <a:pt x="149819" y="92075"/>
                  <a:pt x="152364" y="92075"/>
                </a:cubicBezTo>
                <a:close/>
                <a:moveTo>
                  <a:pt x="87248" y="92075"/>
                </a:moveTo>
                <a:lnTo>
                  <a:pt x="121941" y="92075"/>
                </a:lnTo>
                <a:cubicBezTo>
                  <a:pt x="124471" y="92075"/>
                  <a:pt x="126639" y="94192"/>
                  <a:pt x="126639" y="96661"/>
                </a:cubicBezTo>
                <a:cubicBezTo>
                  <a:pt x="126639" y="99131"/>
                  <a:pt x="124471" y="101247"/>
                  <a:pt x="121941" y="101247"/>
                </a:cubicBezTo>
                <a:lnTo>
                  <a:pt x="87248" y="101247"/>
                </a:lnTo>
                <a:cubicBezTo>
                  <a:pt x="84719" y="101247"/>
                  <a:pt x="82550" y="99131"/>
                  <a:pt x="82550" y="96661"/>
                </a:cubicBezTo>
                <a:cubicBezTo>
                  <a:pt x="82550" y="94192"/>
                  <a:pt x="84719" y="92075"/>
                  <a:pt x="87248" y="92075"/>
                </a:cubicBezTo>
                <a:close/>
                <a:moveTo>
                  <a:pt x="62971" y="62954"/>
                </a:moveTo>
                <a:lnTo>
                  <a:pt x="62971" y="166034"/>
                </a:lnTo>
                <a:lnTo>
                  <a:pt x="106511" y="166034"/>
                </a:lnTo>
                <a:cubicBezTo>
                  <a:pt x="107590" y="166034"/>
                  <a:pt x="108670" y="166393"/>
                  <a:pt x="109389" y="167111"/>
                </a:cubicBezTo>
                <a:lnTo>
                  <a:pt x="148251" y="201950"/>
                </a:lnTo>
                <a:lnTo>
                  <a:pt x="187113" y="167111"/>
                </a:lnTo>
                <a:cubicBezTo>
                  <a:pt x="188193" y="166393"/>
                  <a:pt x="189272" y="166034"/>
                  <a:pt x="189992" y="166034"/>
                </a:cubicBezTo>
                <a:lnTo>
                  <a:pt x="233532" y="166034"/>
                </a:lnTo>
                <a:lnTo>
                  <a:pt x="233532" y="62954"/>
                </a:lnTo>
                <a:lnTo>
                  <a:pt x="62971" y="62954"/>
                </a:lnTo>
                <a:close/>
                <a:moveTo>
                  <a:pt x="58293" y="53975"/>
                </a:moveTo>
                <a:lnTo>
                  <a:pt x="237850" y="53975"/>
                </a:lnTo>
                <a:cubicBezTo>
                  <a:pt x="240368" y="53975"/>
                  <a:pt x="242527" y="56130"/>
                  <a:pt x="242527" y="58644"/>
                </a:cubicBezTo>
                <a:lnTo>
                  <a:pt x="242527" y="170344"/>
                </a:lnTo>
                <a:cubicBezTo>
                  <a:pt x="242527" y="172858"/>
                  <a:pt x="240368" y="174654"/>
                  <a:pt x="237850" y="174654"/>
                </a:cubicBezTo>
                <a:lnTo>
                  <a:pt x="191791" y="174654"/>
                </a:lnTo>
                <a:lnTo>
                  <a:pt x="151130" y="211288"/>
                </a:lnTo>
                <a:cubicBezTo>
                  <a:pt x="150410" y="212007"/>
                  <a:pt x="149331" y="212366"/>
                  <a:pt x="148251" y="212366"/>
                </a:cubicBezTo>
                <a:cubicBezTo>
                  <a:pt x="147172" y="212366"/>
                  <a:pt x="146092" y="212007"/>
                  <a:pt x="145373" y="211288"/>
                </a:cubicBezTo>
                <a:lnTo>
                  <a:pt x="104712" y="174654"/>
                </a:lnTo>
                <a:lnTo>
                  <a:pt x="58293" y="174654"/>
                </a:lnTo>
                <a:cubicBezTo>
                  <a:pt x="55774" y="174654"/>
                  <a:pt x="53975" y="172858"/>
                  <a:pt x="53975" y="170344"/>
                </a:cubicBezTo>
                <a:lnTo>
                  <a:pt x="53975" y="58644"/>
                </a:lnTo>
                <a:cubicBezTo>
                  <a:pt x="53975" y="56130"/>
                  <a:pt x="55774" y="53975"/>
                  <a:pt x="58293" y="53975"/>
                </a:cubicBezTo>
                <a:close/>
                <a:moveTo>
                  <a:pt x="264991" y="25577"/>
                </a:moveTo>
                <a:cubicBezTo>
                  <a:pt x="266456" y="23813"/>
                  <a:pt x="269753" y="23813"/>
                  <a:pt x="271219" y="25577"/>
                </a:cubicBezTo>
                <a:cubicBezTo>
                  <a:pt x="272318" y="26635"/>
                  <a:pt x="272684" y="27341"/>
                  <a:pt x="272684" y="28752"/>
                </a:cubicBezTo>
                <a:cubicBezTo>
                  <a:pt x="272684" y="29810"/>
                  <a:pt x="272318" y="30868"/>
                  <a:pt x="271219" y="31927"/>
                </a:cubicBezTo>
                <a:cubicBezTo>
                  <a:pt x="270486" y="32632"/>
                  <a:pt x="269387" y="32985"/>
                  <a:pt x="268288" y="32985"/>
                </a:cubicBezTo>
                <a:cubicBezTo>
                  <a:pt x="266822" y="32985"/>
                  <a:pt x="265723" y="32632"/>
                  <a:pt x="264991" y="31927"/>
                </a:cubicBezTo>
                <a:cubicBezTo>
                  <a:pt x="263892" y="30868"/>
                  <a:pt x="263525" y="29810"/>
                  <a:pt x="263525" y="28752"/>
                </a:cubicBezTo>
                <a:cubicBezTo>
                  <a:pt x="263525" y="27341"/>
                  <a:pt x="263892" y="26635"/>
                  <a:pt x="264991" y="25577"/>
                </a:cubicBezTo>
                <a:close/>
                <a:moveTo>
                  <a:pt x="215778" y="25577"/>
                </a:moveTo>
                <a:cubicBezTo>
                  <a:pt x="217609" y="23813"/>
                  <a:pt x="220174" y="23813"/>
                  <a:pt x="222006" y="25577"/>
                </a:cubicBezTo>
                <a:cubicBezTo>
                  <a:pt x="222738" y="26635"/>
                  <a:pt x="223471" y="27341"/>
                  <a:pt x="223471" y="28752"/>
                </a:cubicBezTo>
                <a:cubicBezTo>
                  <a:pt x="223471" y="29810"/>
                  <a:pt x="222738" y="30868"/>
                  <a:pt x="222006" y="31927"/>
                </a:cubicBezTo>
                <a:cubicBezTo>
                  <a:pt x="221273" y="32632"/>
                  <a:pt x="220174" y="32985"/>
                  <a:pt x="218708" y="32985"/>
                </a:cubicBezTo>
                <a:cubicBezTo>
                  <a:pt x="217609" y="32985"/>
                  <a:pt x="216510" y="32632"/>
                  <a:pt x="215778" y="31927"/>
                </a:cubicBezTo>
                <a:cubicBezTo>
                  <a:pt x="214679" y="30868"/>
                  <a:pt x="214312" y="29810"/>
                  <a:pt x="214312" y="28752"/>
                </a:cubicBezTo>
                <a:cubicBezTo>
                  <a:pt x="214312" y="27341"/>
                  <a:pt x="214679" y="26635"/>
                  <a:pt x="215778" y="25577"/>
                </a:cubicBezTo>
                <a:close/>
                <a:moveTo>
                  <a:pt x="242888" y="23813"/>
                </a:moveTo>
                <a:cubicBezTo>
                  <a:pt x="245452" y="23813"/>
                  <a:pt x="247284" y="26011"/>
                  <a:pt x="247284" y="28575"/>
                </a:cubicBezTo>
                <a:cubicBezTo>
                  <a:pt x="247284" y="30773"/>
                  <a:pt x="245452" y="32972"/>
                  <a:pt x="242888" y="32972"/>
                </a:cubicBezTo>
                <a:cubicBezTo>
                  <a:pt x="240323" y="32972"/>
                  <a:pt x="238125" y="30773"/>
                  <a:pt x="238125" y="28575"/>
                </a:cubicBezTo>
                <a:cubicBezTo>
                  <a:pt x="238125" y="26011"/>
                  <a:pt x="240323" y="23813"/>
                  <a:pt x="242888" y="23813"/>
                </a:cubicBezTo>
                <a:close/>
                <a:moveTo>
                  <a:pt x="16572" y="9007"/>
                </a:moveTo>
                <a:cubicBezTo>
                  <a:pt x="12609" y="9007"/>
                  <a:pt x="9367" y="12249"/>
                  <a:pt x="9367" y="16212"/>
                </a:cubicBezTo>
                <a:lnTo>
                  <a:pt x="9367" y="215442"/>
                </a:lnTo>
                <a:lnTo>
                  <a:pt x="287855" y="215442"/>
                </a:lnTo>
                <a:lnTo>
                  <a:pt x="287855" y="16212"/>
                </a:lnTo>
                <a:cubicBezTo>
                  <a:pt x="287855" y="12249"/>
                  <a:pt x="284253" y="9007"/>
                  <a:pt x="280290" y="9007"/>
                </a:cubicBezTo>
                <a:lnTo>
                  <a:pt x="16572" y="9007"/>
                </a:lnTo>
                <a:close/>
                <a:moveTo>
                  <a:pt x="16572" y="0"/>
                </a:moveTo>
                <a:lnTo>
                  <a:pt x="280290" y="0"/>
                </a:lnTo>
                <a:cubicBezTo>
                  <a:pt x="289297" y="0"/>
                  <a:pt x="296502" y="7205"/>
                  <a:pt x="296502" y="16212"/>
                </a:cubicBezTo>
                <a:lnTo>
                  <a:pt x="296502" y="243903"/>
                </a:lnTo>
                <a:cubicBezTo>
                  <a:pt x="296502" y="253270"/>
                  <a:pt x="289297" y="260476"/>
                  <a:pt x="280290" y="260476"/>
                </a:cubicBezTo>
                <a:lnTo>
                  <a:pt x="206795" y="260476"/>
                </a:lnTo>
                <a:lnTo>
                  <a:pt x="206795" y="287496"/>
                </a:lnTo>
                <a:lnTo>
                  <a:pt x="238138" y="287496"/>
                </a:lnTo>
                <a:cubicBezTo>
                  <a:pt x="240660" y="287496"/>
                  <a:pt x="242822" y="289297"/>
                  <a:pt x="242822" y="291819"/>
                </a:cubicBezTo>
                <a:cubicBezTo>
                  <a:pt x="242822" y="294341"/>
                  <a:pt x="240660" y="296503"/>
                  <a:pt x="238138" y="296503"/>
                </a:cubicBezTo>
                <a:lnTo>
                  <a:pt x="58363" y="296503"/>
                </a:lnTo>
                <a:cubicBezTo>
                  <a:pt x="55842" y="296503"/>
                  <a:pt x="54040" y="294341"/>
                  <a:pt x="54040" y="291819"/>
                </a:cubicBezTo>
                <a:cubicBezTo>
                  <a:pt x="54040" y="289297"/>
                  <a:pt x="55842" y="287496"/>
                  <a:pt x="58363" y="287496"/>
                </a:cubicBezTo>
                <a:lnTo>
                  <a:pt x="90068" y="287496"/>
                </a:lnTo>
                <a:lnTo>
                  <a:pt x="90068" y="260476"/>
                </a:lnTo>
                <a:lnTo>
                  <a:pt x="16572" y="260476"/>
                </a:lnTo>
                <a:cubicBezTo>
                  <a:pt x="7565" y="260476"/>
                  <a:pt x="0" y="253270"/>
                  <a:pt x="0" y="243903"/>
                </a:cubicBezTo>
                <a:lnTo>
                  <a:pt x="0" y="16212"/>
                </a:lnTo>
                <a:cubicBezTo>
                  <a:pt x="0" y="7205"/>
                  <a:pt x="7565" y="0"/>
                  <a:pt x="16572" y="0"/>
                </a:cubicBezTo>
                <a:close/>
              </a:path>
            </a:pathLst>
          </a:custGeom>
          <a:solidFill>
            <a:srgbClr val="FFFFFF"/>
          </a:solidFill>
          <a:ln>
            <a:noFill/>
          </a:ln>
          <a:effectLst/>
        </p:spPr>
        <p:txBody>
          <a:bodyPr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72727"/>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72" name="TextBox 71">
            <a:extLst>
              <a:ext uri="{FF2B5EF4-FFF2-40B4-BE49-F238E27FC236}">
                <a16:creationId xmlns:a16="http://schemas.microsoft.com/office/drawing/2014/main" id="{09A1899F-3968-F87D-1DE0-0DACBC21882B}"/>
              </a:ext>
            </a:extLst>
          </p:cNvPr>
          <p:cNvSpPr txBox="1"/>
          <p:nvPr/>
        </p:nvSpPr>
        <p:spPr>
          <a:xfrm>
            <a:off x="7545298" y="2544034"/>
            <a:ext cx="604653" cy="338554"/>
          </a:xfrm>
          <a:prstGeom prst="rect">
            <a:avLst/>
          </a:prstGeom>
          <a:noFill/>
        </p:spPr>
        <p:txBody>
          <a:bodyPr wrap="none" rtlCol="0" anchor="ctr" anchorCtr="0">
            <a:spAutoFit/>
          </a:bodyPr>
          <a:lstStyle/>
          <a:p>
            <a:pPr algn="ctr" defTabSz="914217"/>
            <a:r>
              <a:rPr lang="en-US" sz="1600" b="1" dirty="0">
                <a:solidFill>
                  <a:srgbClr val="FFFFFF"/>
                </a:solidFill>
                <a:latin typeface="Lato" panose="020F0502020204030203" pitchFamily="34" charset="0"/>
                <a:ea typeface="Lato" panose="020F0502020204030203" pitchFamily="34" charset="0"/>
                <a:cs typeface="Lato" panose="020F0502020204030203" pitchFamily="34" charset="0"/>
              </a:rPr>
              <a:t>CEO</a:t>
            </a:r>
          </a:p>
        </p:txBody>
      </p:sp>
      <p:sp>
        <p:nvSpPr>
          <p:cNvPr id="74" name="TextBox 73">
            <a:extLst>
              <a:ext uri="{FF2B5EF4-FFF2-40B4-BE49-F238E27FC236}">
                <a16:creationId xmlns:a16="http://schemas.microsoft.com/office/drawing/2014/main" id="{3292338F-CD7E-2740-F0FE-591D516D33B2}"/>
              </a:ext>
            </a:extLst>
          </p:cNvPr>
          <p:cNvSpPr txBox="1"/>
          <p:nvPr/>
        </p:nvSpPr>
        <p:spPr>
          <a:xfrm>
            <a:off x="6280621" y="5655729"/>
            <a:ext cx="1409360" cy="338554"/>
          </a:xfrm>
          <a:prstGeom prst="rect">
            <a:avLst/>
          </a:prstGeom>
          <a:noFill/>
        </p:spPr>
        <p:txBody>
          <a:bodyPr wrap="none" rtlCol="0" anchor="ctr" anchorCtr="0">
            <a:spAutoFit/>
          </a:bodyPr>
          <a:lstStyle/>
          <a:p>
            <a:pPr algn="ctr" defTabSz="914217"/>
            <a:r>
              <a:rPr lang="en-US" sz="1600" b="1" dirty="0">
                <a:solidFill>
                  <a:srgbClr val="FFFFFF"/>
                </a:solidFill>
                <a:latin typeface="Lato" panose="020F0502020204030203" pitchFamily="34" charset="0"/>
                <a:ea typeface="Lato" panose="020F0502020204030203" pitchFamily="34" charset="0"/>
                <a:cs typeface="Lato" panose="020F0502020204030203" pitchFamily="34" charset="0"/>
              </a:rPr>
              <a:t>Channel Mgr.</a:t>
            </a:r>
          </a:p>
        </p:txBody>
      </p:sp>
      <p:cxnSp>
        <p:nvCxnSpPr>
          <p:cNvPr id="77" name="Straight Connector 76">
            <a:extLst>
              <a:ext uri="{FF2B5EF4-FFF2-40B4-BE49-F238E27FC236}">
                <a16:creationId xmlns:a16="http://schemas.microsoft.com/office/drawing/2014/main" id="{74314F62-046D-265E-F410-D0F8E660244F}"/>
              </a:ext>
            </a:extLst>
          </p:cNvPr>
          <p:cNvCxnSpPr>
            <a:endCxn id="55" idx="1"/>
          </p:cNvCxnSpPr>
          <p:nvPr/>
        </p:nvCxnSpPr>
        <p:spPr>
          <a:xfrm flipH="1" flipV="1">
            <a:off x="8233806" y="1485285"/>
            <a:ext cx="17457" cy="4848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F59B6967-1ADE-DB91-4BE6-7D6C48264060}"/>
              </a:ext>
            </a:extLst>
          </p:cNvPr>
          <p:cNvSpPr txBox="1"/>
          <p:nvPr/>
        </p:nvSpPr>
        <p:spPr>
          <a:xfrm>
            <a:off x="8239868" y="2616041"/>
            <a:ext cx="704039" cy="338554"/>
          </a:xfrm>
          <a:prstGeom prst="rect">
            <a:avLst/>
          </a:prstGeom>
          <a:noFill/>
        </p:spPr>
        <p:txBody>
          <a:bodyPr wrap="none" rtlCol="0" anchor="ctr" anchorCtr="0">
            <a:spAutoFit/>
          </a:bodyPr>
          <a:lstStyle/>
          <a:p>
            <a:pPr algn="ctr" defTabSz="914217"/>
            <a:r>
              <a:rPr lang="en-US" sz="1600" b="1" dirty="0">
                <a:solidFill>
                  <a:srgbClr val="FFFFFF"/>
                </a:solidFill>
                <a:latin typeface="Lato" panose="020F0502020204030203" pitchFamily="34" charset="0"/>
                <a:ea typeface="Lato" panose="020F0502020204030203" pitchFamily="34" charset="0"/>
                <a:cs typeface="Lato" panose="020F0502020204030203" pitchFamily="34" charset="0"/>
              </a:rPr>
              <a:t>CMO</a:t>
            </a:r>
          </a:p>
        </p:txBody>
      </p:sp>
      <p:sp>
        <p:nvSpPr>
          <p:cNvPr id="79" name="TextBox 78">
            <a:extLst>
              <a:ext uri="{FF2B5EF4-FFF2-40B4-BE49-F238E27FC236}">
                <a16:creationId xmlns:a16="http://schemas.microsoft.com/office/drawing/2014/main" id="{B26B413B-97B5-0C7F-806D-59A249134DE2}"/>
              </a:ext>
            </a:extLst>
          </p:cNvPr>
          <p:cNvSpPr txBox="1"/>
          <p:nvPr/>
        </p:nvSpPr>
        <p:spPr>
          <a:xfrm>
            <a:off x="8257360" y="2363717"/>
            <a:ext cx="601447" cy="338554"/>
          </a:xfrm>
          <a:prstGeom prst="rect">
            <a:avLst/>
          </a:prstGeom>
          <a:noFill/>
        </p:spPr>
        <p:txBody>
          <a:bodyPr wrap="none" rtlCol="0" anchor="ctr" anchorCtr="0">
            <a:spAutoFit/>
          </a:bodyPr>
          <a:lstStyle/>
          <a:p>
            <a:pPr algn="ctr" defTabSz="914217"/>
            <a:r>
              <a:rPr lang="en-US" sz="1600" b="1" dirty="0">
                <a:solidFill>
                  <a:srgbClr val="FFFFFF"/>
                </a:solidFill>
                <a:latin typeface="Lato" panose="020F0502020204030203" pitchFamily="34" charset="0"/>
                <a:ea typeface="Lato" panose="020F0502020204030203" pitchFamily="34" charset="0"/>
                <a:cs typeface="Lato" panose="020F0502020204030203" pitchFamily="34" charset="0"/>
              </a:rPr>
              <a:t>CFO</a:t>
            </a:r>
          </a:p>
        </p:txBody>
      </p:sp>
      <p:sp>
        <p:nvSpPr>
          <p:cNvPr id="80" name="TextBox 79">
            <a:extLst>
              <a:ext uri="{FF2B5EF4-FFF2-40B4-BE49-F238E27FC236}">
                <a16:creationId xmlns:a16="http://schemas.microsoft.com/office/drawing/2014/main" id="{86699113-AECF-F280-BCEC-E7AE307D5A42}"/>
              </a:ext>
            </a:extLst>
          </p:cNvPr>
          <p:cNvSpPr txBox="1"/>
          <p:nvPr/>
        </p:nvSpPr>
        <p:spPr>
          <a:xfrm>
            <a:off x="7115890" y="3205299"/>
            <a:ext cx="662361" cy="338554"/>
          </a:xfrm>
          <a:prstGeom prst="rect">
            <a:avLst/>
          </a:prstGeom>
          <a:noFill/>
        </p:spPr>
        <p:txBody>
          <a:bodyPr wrap="none" rtlCol="0" anchor="ctr" anchorCtr="0">
            <a:spAutoFit/>
          </a:bodyPr>
          <a:lstStyle/>
          <a:p>
            <a:pPr algn="ctr" defTabSz="914217"/>
            <a:r>
              <a:rPr lang="en-US" sz="1600" b="1" dirty="0">
                <a:solidFill>
                  <a:srgbClr val="FFFFFF"/>
                </a:solidFill>
                <a:latin typeface="Lato" panose="020F0502020204030203" pitchFamily="34" charset="0"/>
                <a:ea typeface="Lato" panose="020F0502020204030203" pitchFamily="34" charset="0"/>
                <a:cs typeface="Lato" panose="020F0502020204030203" pitchFamily="34" charset="0"/>
              </a:rPr>
              <a:t>KAM</a:t>
            </a:r>
          </a:p>
        </p:txBody>
      </p:sp>
      <p:sp>
        <p:nvSpPr>
          <p:cNvPr id="81" name="TextBox 80">
            <a:extLst>
              <a:ext uri="{FF2B5EF4-FFF2-40B4-BE49-F238E27FC236}">
                <a16:creationId xmlns:a16="http://schemas.microsoft.com/office/drawing/2014/main" id="{8919D369-3835-2D6B-0375-89EDAD194EBE}"/>
              </a:ext>
            </a:extLst>
          </p:cNvPr>
          <p:cNvSpPr txBox="1"/>
          <p:nvPr/>
        </p:nvSpPr>
        <p:spPr>
          <a:xfrm>
            <a:off x="6941391" y="3611602"/>
            <a:ext cx="668773" cy="338554"/>
          </a:xfrm>
          <a:prstGeom prst="rect">
            <a:avLst/>
          </a:prstGeom>
          <a:noFill/>
        </p:spPr>
        <p:txBody>
          <a:bodyPr wrap="none" rtlCol="0" anchor="ctr" anchorCtr="0">
            <a:spAutoFit/>
          </a:bodyPr>
          <a:lstStyle/>
          <a:p>
            <a:pPr algn="ctr" defTabSz="914217"/>
            <a:r>
              <a:rPr lang="en-US" sz="1600" b="1" dirty="0">
                <a:solidFill>
                  <a:srgbClr val="FFFFFF"/>
                </a:solidFill>
                <a:latin typeface="Lato" panose="020F0502020204030203" pitchFamily="34" charset="0"/>
                <a:ea typeface="Lato" panose="020F0502020204030203" pitchFamily="34" charset="0"/>
                <a:cs typeface="Lato" panose="020F0502020204030203" pitchFamily="34" charset="0"/>
              </a:rPr>
              <a:t>BDM</a:t>
            </a:r>
          </a:p>
        </p:txBody>
      </p:sp>
      <p:sp>
        <p:nvSpPr>
          <p:cNvPr id="82" name="TextBox 81">
            <a:extLst>
              <a:ext uri="{FF2B5EF4-FFF2-40B4-BE49-F238E27FC236}">
                <a16:creationId xmlns:a16="http://schemas.microsoft.com/office/drawing/2014/main" id="{1E79FD6B-3326-F303-C709-D1EEB3F237DA}"/>
              </a:ext>
            </a:extLst>
          </p:cNvPr>
          <p:cNvSpPr txBox="1"/>
          <p:nvPr/>
        </p:nvSpPr>
        <p:spPr>
          <a:xfrm>
            <a:off x="6569830" y="3962579"/>
            <a:ext cx="1159292" cy="338554"/>
          </a:xfrm>
          <a:prstGeom prst="rect">
            <a:avLst/>
          </a:prstGeom>
          <a:noFill/>
        </p:spPr>
        <p:txBody>
          <a:bodyPr wrap="none" rtlCol="0" anchor="ctr" anchorCtr="0">
            <a:spAutoFit/>
          </a:bodyPr>
          <a:lstStyle/>
          <a:p>
            <a:pPr algn="ctr" defTabSz="914217"/>
            <a:r>
              <a:rPr lang="en-US" sz="1600" b="1" dirty="0">
                <a:solidFill>
                  <a:srgbClr val="FFFFFF"/>
                </a:solidFill>
                <a:latin typeface="Lato" panose="020F0502020204030203" pitchFamily="34" charset="0"/>
                <a:ea typeface="Lato" panose="020F0502020204030203" pitchFamily="34" charset="0"/>
                <a:cs typeface="Lato" panose="020F0502020204030203" pitchFamily="34" charset="0"/>
              </a:rPr>
              <a:t>Product M</a:t>
            </a:r>
          </a:p>
        </p:txBody>
      </p:sp>
      <p:sp>
        <p:nvSpPr>
          <p:cNvPr id="83" name="TextBox 82">
            <a:extLst>
              <a:ext uri="{FF2B5EF4-FFF2-40B4-BE49-F238E27FC236}">
                <a16:creationId xmlns:a16="http://schemas.microsoft.com/office/drawing/2014/main" id="{B6146C61-A420-3117-890A-67D352F1B285}"/>
              </a:ext>
            </a:extLst>
          </p:cNvPr>
          <p:cNvSpPr txBox="1"/>
          <p:nvPr/>
        </p:nvSpPr>
        <p:spPr>
          <a:xfrm>
            <a:off x="5702858" y="5274004"/>
            <a:ext cx="1418978" cy="338554"/>
          </a:xfrm>
          <a:prstGeom prst="rect">
            <a:avLst/>
          </a:prstGeom>
          <a:noFill/>
        </p:spPr>
        <p:txBody>
          <a:bodyPr wrap="none" rtlCol="0" anchor="ctr" anchorCtr="0">
            <a:spAutoFit/>
          </a:bodyPr>
          <a:lstStyle/>
          <a:p>
            <a:pPr algn="ctr" defTabSz="914217"/>
            <a:r>
              <a:rPr lang="en-US" sz="1600" b="1" dirty="0">
                <a:solidFill>
                  <a:srgbClr val="FFFFFF"/>
                </a:solidFill>
                <a:latin typeface="Lato" panose="020F0502020204030203" pitchFamily="34" charset="0"/>
                <a:ea typeface="Lato" panose="020F0502020204030203" pitchFamily="34" charset="0"/>
                <a:cs typeface="Lato" panose="020F0502020204030203" pitchFamily="34" charset="0"/>
              </a:rPr>
              <a:t>Category Sup</a:t>
            </a:r>
          </a:p>
        </p:txBody>
      </p:sp>
      <p:sp>
        <p:nvSpPr>
          <p:cNvPr id="84" name="TextBox 83">
            <a:extLst>
              <a:ext uri="{FF2B5EF4-FFF2-40B4-BE49-F238E27FC236}">
                <a16:creationId xmlns:a16="http://schemas.microsoft.com/office/drawing/2014/main" id="{BD2AC44A-C6FC-BAD7-0B32-CF7A334F3193}"/>
              </a:ext>
            </a:extLst>
          </p:cNvPr>
          <p:cNvSpPr txBox="1"/>
          <p:nvPr/>
        </p:nvSpPr>
        <p:spPr>
          <a:xfrm>
            <a:off x="7229482" y="4863756"/>
            <a:ext cx="873957" cy="338554"/>
          </a:xfrm>
          <a:prstGeom prst="rect">
            <a:avLst/>
          </a:prstGeom>
          <a:noFill/>
        </p:spPr>
        <p:txBody>
          <a:bodyPr wrap="none" rtlCol="0" anchor="ctr" anchorCtr="0">
            <a:spAutoFit/>
          </a:bodyPr>
          <a:lstStyle/>
          <a:p>
            <a:pPr algn="ctr" defTabSz="914217"/>
            <a:r>
              <a:rPr lang="en-US" sz="1600" b="1" dirty="0">
                <a:solidFill>
                  <a:srgbClr val="FFFFFF"/>
                </a:solidFill>
                <a:latin typeface="Lato" panose="020F0502020204030203" pitchFamily="34" charset="0"/>
                <a:ea typeface="Lato" panose="020F0502020204030203" pitchFamily="34" charset="0"/>
                <a:cs typeface="Lato" panose="020F0502020204030203" pitchFamily="34" charset="0"/>
              </a:rPr>
              <a:t>Analyst</a:t>
            </a:r>
          </a:p>
        </p:txBody>
      </p:sp>
      <p:sp>
        <p:nvSpPr>
          <p:cNvPr id="85" name="TextBox 84">
            <a:extLst>
              <a:ext uri="{FF2B5EF4-FFF2-40B4-BE49-F238E27FC236}">
                <a16:creationId xmlns:a16="http://schemas.microsoft.com/office/drawing/2014/main" id="{AA8F741E-3C13-17CB-308F-FBAE7984FC2E}"/>
              </a:ext>
            </a:extLst>
          </p:cNvPr>
          <p:cNvSpPr txBox="1"/>
          <p:nvPr/>
        </p:nvSpPr>
        <p:spPr>
          <a:xfrm>
            <a:off x="9556170" y="5655729"/>
            <a:ext cx="320921" cy="338554"/>
          </a:xfrm>
          <a:prstGeom prst="rect">
            <a:avLst/>
          </a:prstGeom>
          <a:noFill/>
        </p:spPr>
        <p:txBody>
          <a:bodyPr wrap="none" rtlCol="0" anchor="ctr" anchorCtr="0">
            <a:spAutoFit/>
          </a:bodyPr>
          <a:lstStyle/>
          <a:p>
            <a:pPr algn="ctr" defTabSz="914217"/>
            <a:r>
              <a:rPr lang="en-US" sz="1600" b="1" dirty="0">
                <a:solidFill>
                  <a:srgbClr val="FFFFFF"/>
                </a:solidFill>
                <a:latin typeface="Lato" panose="020F0502020204030203" pitchFamily="34" charset="0"/>
                <a:ea typeface="Lato" panose="020F0502020204030203" pitchFamily="34" charset="0"/>
                <a:cs typeface="Lato" panose="020F0502020204030203" pitchFamily="34" charset="0"/>
              </a:rPr>
              <a:t>C</a:t>
            </a:r>
          </a:p>
        </p:txBody>
      </p:sp>
      <p:sp>
        <p:nvSpPr>
          <p:cNvPr id="86" name="TextBox 85">
            <a:extLst>
              <a:ext uri="{FF2B5EF4-FFF2-40B4-BE49-F238E27FC236}">
                <a16:creationId xmlns:a16="http://schemas.microsoft.com/office/drawing/2014/main" id="{1B5DFD25-9B2F-4659-3BE8-048B1E7355D3}"/>
              </a:ext>
            </a:extLst>
          </p:cNvPr>
          <p:cNvSpPr txBox="1"/>
          <p:nvPr/>
        </p:nvSpPr>
        <p:spPr>
          <a:xfrm>
            <a:off x="8984017" y="5274004"/>
            <a:ext cx="319318" cy="338554"/>
          </a:xfrm>
          <a:prstGeom prst="rect">
            <a:avLst/>
          </a:prstGeom>
          <a:noFill/>
        </p:spPr>
        <p:txBody>
          <a:bodyPr wrap="none" rtlCol="0" anchor="ctr" anchorCtr="0">
            <a:spAutoFit/>
          </a:bodyPr>
          <a:lstStyle/>
          <a:p>
            <a:pPr algn="ctr" defTabSz="914217"/>
            <a:r>
              <a:rPr lang="en-US" sz="1600" b="1" dirty="0">
                <a:solidFill>
                  <a:srgbClr val="FFFFFF"/>
                </a:solidFill>
                <a:latin typeface="Lato" panose="020F0502020204030203" pitchFamily="34" charset="0"/>
                <a:ea typeface="Lato" panose="020F0502020204030203" pitchFamily="34" charset="0"/>
                <a:cs typeface="Lato" panose="020F0502020204030203" pitchFamily="34" charset="0"/>
              </a:rPr>
              <a:t>B</a:t>
            </a:r>
          </a:p>
        </p:txBody>
      </p:sp>
      <p:sp>
        <p:nvSpPr>
          <p:cNvPr id="87" name="TextBox 86">
            <a:extLst>
              <a:ext uri="{FF2B5EF4-FFF2-40B4-BE49-F238E27FC236}">
                <a16:creationId xmlns:a16="http://schemas.microsoft.com/office/drawing/2014/main" id="{3BC2291A-EADC-AB87-0650-26C41C64BC2C}"/>
              </a:ext>
            </a:extLst>
          </p:cNvPr>
          <p:cNvSpPr txBox="1"/>
          <p:nvPr/>
        </p:nvSpPr>
        <p:spPr>
          <a:xfrm>
            <a:off x="8674751" y="4863756"/>
            <a:ext cx="327333" cy="338554"/>
          </a:xfrm>
          <a:prstGeom prst="rect">
            <a:avLst/>
          </a:prstGeom>
          <a:noFill/>
        </p:spPr>
        <p:txBody>
          <a:bodyPr wrap="none" rtlCol="0" anchor="ctr" anchorCtr="0">
            <a:spAutoFit/>
          </a:bodyPr>
          <a:lstStyle/>
          <a:p>
            <a:pPr algn="ctr" defTabSz="914217"/>
            <a:r>
              <a:rPr lang="en-US" sz="1600" b="1" dirty="0">
                <a:solidFill>
                  <a:srgbClr val="FFFFFF"/>
                </a:solidFill>
                <a:latin typeface="Lato" panose="020F0502020204030203" pitchFamily="34" charset="0"/>
                <a:ea typeface="Lato" panose="020F0502020204030203" pitchFamily="34" charset="0"/>
                <a:cs typeface="Lato" panose="020F0502020204030203" pitchFamily="34" charset="0"/>
              </a:rPr>
              <a:t>A</a:t>
            </a:r>
          </a:p>
        </p:txBody>
      </p:sp>
      <p:sp>
        <p:nvSpPr>
          <p:cNvPr id="88" name="TextBox 87">
            <a:extLst>
              <a:ext uri="{FF2B5EF4-FFF2-40B4-BE49-F238E27FC236}">
                <a16:creationId xmlns:a16="http://schemas.microsoft.com/office/drawing/2014/main" id="{61B037EA-429E-0714-572A-8C514786EEBC}"/>
              </a:ext>
            </a:extLst>
          </p:cNvPr>
          <p:cNvSpPr txBox="1"/>
          <p:nvPr/>
        </p:nvSpPr>
        <p:spPr>
          <a:xfrm>
            <a:off x="8916925" y="3248150"/>
            <a:ext cx="662361" cy="338554"/>
          </a:xfrm>
          <a:prstGeom prst="rect">
            <a:avLst/>
          </a:prstGeom>
          <a:noFill/>
        </p:spPr>
        <p:txBody>
          <a:bodyPr wrap="none" rtlCol="0" anchor="ctr" anchorCtr="0">
            <a:spAutoFit/>
          </a:bodyPr>
          <a:lstStyle/>
          <a:p>
            <a:pPr algn="ctr" defTabSz="914217"/>
            <a:r>
              <a:rPr lang="en-US" sz="1600" b="1" dirty="0">
                <a:solidFill>
                  <a:srgbClr val="FFFFFF"/>
                </a:solidFill>
                <a:latin typeface="Lato" panose="020F0502020204030203" pitchFamily="34" charset="0"/>
                <a:ea typeface="Lato" panose="020F0502020204030203" pitchFamily="34" charset="0"/>
                <a:cs typeface="Lato" panose="020F0502020204030203" pitchFamily="34" charset="0"/>
              </a:rPr>
              <a:t>KAM</a:t>
            </a:r>
          </a:p>
        </p:txBody>
      </p:sp>
      <p:sp>
        <p:nvSpPr>
          <p:cNvPr id="89" name="TextBox 88">
            <a:extLst>
              <a:ext uri="{FF2B5EF4-FFF2-40B4-BE49-F238E27FC236}">
                <a16:creationId xmlns:a16="http://schemas.microsoft.com/office/drawing/2014/main" id="{A3DAE873-B712-6203-9294-8E4156A8BFC4}"/>
              </a:ext>
            </a:extLst>
          </p:cNvPr>
          <p:cNvSpPr txBox="1"/>
          <p:nvPr/>
        </p:nvSpPr>
        <p:spPr>
          <a:xfrm>
            <a:off x="8766472" y="3654453"/>
            <a:ext cx="620683" cy="338554"/>
          </a:xfrm>
          <a:prstGeom prst="rect">
            <a:avLst/>
          </a:prstGeom>
          <a:noFill/>
        </p:spPr>
        <p:txBody>
          <a:bodyPr wrap="none" rtlCol="0" anchor="ctr" anchorCtr="0">
            <a:spAutoFit/>
          </a:bodyPr>
          <a:lstStyle/>
          <a:p>
            <a:pPr algn="ctr" defTabSz="914217"/>
            <a:r>
              <a:rPr lang="en-US" sz="1600" b="1" dirty="0">
                <a:solidFill>
                  <a:srgbClr val="FFFFFF"/>
                </a:solidFill>
                <a:latin typeface="Lato" panose="020F0502020204030203" pitchFamily="34" charset="0"/>
                <a:ea typeface="Lato" panose="020F0502020204030203" pitchFamily="34" charset="0"/>
                <a:cs typeface="Lato" panose="020F0502020204030203" pitchFamily="34" charset="0"/>
              </a:rPr>
              <a:t>R&amp;D</a:t>
            </a:r>
          </a:p>
        </p:txBody>
      </p:sp>
      <p:sp>
        <p:nvSpPr>
          <p:cNvPr id="90" name="TextBox 89">
            <a:extLst>
              <a:ext uri="{FF2B5EF4-FFF2-40B4-BE49-F238E27FC236}">
                <a16:creationId xmlns:a16="http://schemas.microsoft.com/office/drawing/2014/main" id="{6DBF3F3B-F971-AE80-7789-AC5ECC05A7C8}"/>
              </a:ext>
            </a:extLst>
          </p:cNvPr>
          <p:cNvSpPr txBox="1"/>
          <p:nvPr/>
        </p:nvSpPr>
        <p:spPr>
          <a:xfrm>
            <a:off x="8360886" y="3909038"/>
            <a:ext cx="1742785" cy="584775"/>
          </a:xfrm>
          <a:prstGeom prst="rect">
            <a:avLst/>
          </a:prstGeom>
          <a:noFill/>
        </p:spPr>
        <p:txBody>
          <a:bodyPr wrap="none" rtlCol="0" anchor="ctr" anchorCtr="0">
            <a:spAutoFit/>
          </a:bodyPr>
          <a:lstStyle/>
          <a:p>
            <a:pPr algn="ctr" defTabSz="914217"/>
            <a:r>
              <a:rPr lang="en-US" sz="1600" b="1" dirty="0">
                <a:solidFill>
                  <a:srgbClr val="FFFFFF"/>
                </a:solidFill>
                <a:latin typeface="Lato" panose="020F0502020204030203" pitchFamily="34" charset="0"/>
                <a:ea typeface="Lato" panose="020F0502020204030203" pitchFamily="34" charset="0"/>
                <a:cs typeface="Lato" panose="020F0502020204030203" pitchFamily="34" charset="0"/>
              </a:rPr>
              <a:t>Analyst &amp; </a:t>
            </a:r>
          </a:p>
          <a:p>
            <a:pPr algn="ctr" defTabSz="914217"/>
            <a:r>
              <a:rPr lang="en-US" sz="1600" b="1" dirty="0">
                <a:solidFill>
                  <a:srgbClr val="FFFFFF"/>
                </a:solidFill>
                <a:latin typeface="Lato" panose="020F0502020204030203" pitchFamily="34" charset="0"/>
                <a:ea typeface="Lato" panose="020F0502020204030203" pitchFamily="34" charset="0"/>
                <a:cs typeface="Lato" panose="020F0502020204030203" pitchFamily="34" charset="0"/>
              </a:rPr>
              <a:t>Scientific Affairs </a:t>
            </a:r>
          </a:p>
        </p:txBody>
      </p:sp>
      <p:sp>
        <p:nvSpPr>
          <p:cNvPr id="95" name="TextBox 94">
            <a:extLst>
              <a:ext uri="{FF2B5EF4-FFF2-40B4-BE49-F238E27FC236}">
                <a16:creationId xmlns:a16="http://schemas.microsoft.com/office/drawing/2014/main" id="{0F98D7CE-7075-7A53-9EAD-C809B4DDB354}"/>
              </a:ext>
            </a:extLst>
          </p:cNvPr>
          <p:cNvSpPr txBox="1"/>
          <p:nvPr/>
        </p:nvSpPr>
        <p:spPr>
          <a:xfrm>
            <a:off x="5585574" y="6206973"/>
            <a:ext cx="1930337" cy="338554"/>
          </a:xfrm>
          <a:prstGeom prst="rect">
            <a:avLst/>
          </a:prstGeom>
          <a:noFill/>
        </p:spPr>
        <p:txBody>
          <a:bodyPr wrap="none" rtlCol="0" anchor="ctr" anchorCtr="0">
            <a:spAutoFit/>
          </a:bodyPr>
          <a:lstStyle/>
          <a:p>
            <a:pPr defTabSz="914217"/>
            <a:r>
              <a:rPr lang="en-US" sz="1600" b="1" dirty="0">
                <a:solidFill>
                  <a:srgbClr val="000000"/>
                </a:solidFill>
                <a:latin typeface="Lato" panose="020F0502020204030203" pitchFamily="34" charset="0"/>
                <a:ea typeface="Lato" panose="020F0502020204030203" pitchFamily="34" charset="0"/>
                <a:cs typeface="Lato" panose="020F0502020204030203" pitchFamily="34" charset="0"/>
              </a:rPr>
              <a:t>Brand / TM owner </a:t>
            </a:r>
          </a:p>
        </p:txBody>
      </p:sp>
      <p:sp>
        <p:nvSpPr>
          <p:cNvPr id="96" name="TextBox 95">
            <a:extLst>
              <a:ext uri="{FF2B5EF4-FFF2-40B4-BE49-F238E27FC236}">
                <a16:creationId xmlns:a16="http://schemas.microsoft.com/office/drawing/2014/main" id="{6F2CA2F4-B3C1-116C-B921-21D1F9993616}"/>
              </a:ext>
            </a:extLst>
          </p:cNvPr>
          <p:cNvSpPr txBox="1"/>
          <p:nvPr/>
        </p:nvSpPr>
        <p:spPr>
          <a:xfrm>
            <a:off x="8695410" y="6206973"/>
            <a:ext cx="1973617" cy="338554"/>
          </a:xfrm>
          <a:prstGeom prst="rect">
            <a:avLst/>
          </a:prstGeom>
          <a:noFill/>
        </p:spPr>
        <p:txBody>
          <a:bodyPr wrap="none" rtlCol="0" anchor="ctr" anchorCtr="0">
            <a:spAutoFit/>
          </a:bodyPr>
          <a:lstStyle/>
          <a:p>
            <a:pPr defTabSz="914217"/>
            <a:r>
              <a:rPr lang="en-US" sz="1600" b="1" dirty="0">
                <a:solidFill>
                  <a:srgbClr val="000000"/>
                </a:solidFill>
                <a:latin typeface="Lato" panose="020F0502020204030203" pitchFamily="34" charset="0"/>
                <a:ea typeface="Lato" panose="020F0502020204030203" pitchFamily="34" charset="0"/>
                <a:cs typeface="Lato" panose="020F0502020204030203" pitchFamily="34" charset="0"/>
              </a:rPr>
              <a:t>Business / Channel </a:t>
            </a:r>
          </a:p>
        </p:txBody>
      </p:sp>
      <p:pic>
        <p:nvPicPr>
          <p:cNvPr id="38" name="Picture 37" descr="Logo&#10;&#10;Description automatically generated">
            <a:extLst>
              <a:ext uri="{FF2B5EF4-FFF2-40B4-BE49-F238E27FC236}">
                <a16:creationId xmlns:a16="http://schemas.microsoft.com/office/drawing/2014/main" id="{EEB210B2-7F0D-1AF7-AD79-BA931BC60D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9" name="Footer Placeholder 3">
            <a:extLst>
              <a:ext uri="{FF2B5EF4-FFF2-40B4-BE49-F238E27FC236}">
                <a16:creationId xmlns:a16="http://schemas.microsoft.com/office/drawing/2014/main" id="{D2ED9D1F-BEB8-3860-A4F7-456B8B6A442A}"/>
              </a:ext>
            </a:extLst>
          </p:cNvPr>
          <p:cNvSpPr>
            <a:spLocks noGrp="1"/>
          </p:cNvSpPr>
          <p:nvPr>
            <p:ph type="ftr" sz="quarter" idx="11"/>
          </p:nvPr>
        </p:nvSpPr>
        <p:spPr>
          <a:xfrm>
            <a:off x="4038600" y="6356350"/>
            <a:ext cx="4114800" cy="365125"/>
          </a:xfrm>
        </p:spPr>
        <p:txBody>
          <a:bodyPr/>
          <a:lstStyle/>
          <a:p>
            <a:r>
              <a:rPr lang="en-GB">
                <a:latin typeface="Lato" panose="020F0502020204030203" pitchFamily="34" charset="0"/>
                <a:ea typeface="Lato" panose="020F0502020204030203" pitchFamily="34" charset="0"/>
                <a:cs typeface="Lato" panose="020F0502020204030203" pitchFamily="34" charset="0"/>
              </a:rPr>
              <a:t>www.upskilpro.com</a:t>
            </a:r>
          </a:p>
        </p:txBody>
      </p:sp>
    </p:spTree>
    <p:extLst>
      <p:ext uri="{BB962C8B-B14F-4D97-AF65-F5344CB8AC3E}">
        <p14:creationId xmlns:p14="http://schemas.microsoft.com/office/powerpoint/2010/main" val="4178086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a:extLst>
              <a:ext uri="{FF2B5EF4-FFF2-40B4-BE49-F238E27FC236}">
                <a16:creationId xmlns:a16="http://schemas.microsoft.com/office/drawing/2014/main" id="{7B904D73-2D61-0150-975F-080C3495ACFB}"/>
              </a:ext>
            </a:extLst>
          </p:cNvPr>
          <p:cNvSpPr txBox="1"/>
          <p:nvPr/>
        </p:nvSpPr>
        <p:spPr>
          <a:xfrm>
            <a:off x="228600" y="194398"/>
            <a:ext cx="6413314" cy="738664"/>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Developing Relationships </a:t>
            </a:r>
          </a:p>
          <a:p>
            <a:pPr defTabSz="435356">
              <a:defRPr/>
            </a:pPr>
            <a:r>
              <a:rPr lang="en-GB" sz="1400" b="1" kern="0" dirty="0">
                <a:solidFill>
                  <a:prstClr val="white">
                    <a:lumMod val="50000"/>
                  </a:prstClr>
                </a:solidFill>
                <a:latin typeface="Lato Light"/>
              </a:rPr>
              <a:t>Multi level engagement relationships  . </a:t>
            </a:r>
          </a:p>
        </p:txBody>
      </p:sp>
      <p:grpSp>
        <p:nvGrpSpPr>
          <p:cNvPr id="103" name="Group 102">
            <a:extLst>
              <a:ext uri="{FF2B5EF4-FFF2-40B4-BE49-F238E27FC236}">
                <a16:creationId xmlns:a16="http://schemas.microsoft.com/office/drawing/2014/main" id="{81C59A85-BFD0-AD08-A07D-512BB7C3589B}"/>
              </a:ext>
            </a:extLst>
          </p:cNvPr>
          <p:cNvGrpSpPr/>
          <p:nvPr/>
        </p:nvGrpSpPr>
        <p:grpSpPr>
          <a:xfrm>
            <a:off x="428678" y="1948259"/>
            <a:ext cx="11334644" cy="3648508"/>
            <a:chOff x="536260" y="2351671"/>
            <a:chExt cx="11334644" cy="3648508"/>
          </a:xfrm>
        </p:grpSpPr>
        <p:graphicFrame>
          <p:nvGraphicFramePr>
            <p:cNvPr id="2" name="Diagram 1">
              <a:extLst>
                <a:ext uri="{FF2B5EF4-FFF2-40B4-BE49-F238E27FC236}">
                  <a16:creationId xmlns:a16="http://schemas.microsoft.com/office/drawing/2014/main" id="{04BC144D-39FE-8CA1-5F2C-CB222CAC3880}"/>
                </a:ext>
              </a:extLst>
            </p:cNvPr>
            <p:cNvGraphicFramePr/>
            <p:nvPr>
              <p:extLst>
                <p:ext uri="{D42A27DB-BD31-4B8C-83A1-F6EECF244321}">
                  <p14:modId xmlns:p14="http://schemas.microsoft.com/office/powerpoint/2010/main" val="3571715737"/>
                </p:ext>
              </p:extLst>
            </p:nvPr>
          </p:nvGraphicFramePr>
          <p:xfrm>
            <a:off x="1319305" y="2353236"/>
            <a:ext cx="2593788" cy="2702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E873570-A04F-8A29-AAE0-543C61387CEC}"/>
                </a:ext>
              </a:extLst>
            </p:cNvPr>
            <p:cNvSpPr txBox="1"/>
            <p:nvPr/>
          </p:nvSpPr>
          <p:spPr>
            <a:xfrm>
              <a:off x="972353" y="2737036"/>
              <a:ext cx="1252324" cy="430887"/>
            </a:xfrm>
            <a:prstGeom prst="rect">
              <a:avLst/>
            </a:prstGeom>
            <a:noFill/>
          </p:spPr>
          <p:txBody>
            <a:bodyPr wrap="square" rtlCol="0" anchor="ctr" anchorCtr="0">
              <a:spAutoFit/>
            </a:bodyPr>
            <a:lstStyle/>
            <a:p>
              <a:pPr defTabSz="914217"/>
              <a:r>
                <a:rPr lang="en-US" sz="1100" b="1" dirty="0">
                  <a:solidFill>
                    <a:srgbClr val="000000"/>
                  </a:solidFill>
                  <a:latin typeface="Poppins" panose="00000500000000000000" pitchFamily="2" charset="0"/>
                  <a:ea typeface="Lato Light" panose="020F0502020204030203" pitchFamily="34" charset="0"/>
                  <a:cs typeface="Poppins" panose="00000500000000000000" pitchFamily="2" charset="0"/>
                </a:rPr>
                <a:t>Senior Management </a:t>
              </a:r>
            </a:p>
          </p:txBody>
        </p:sp>
        <p:sp>
          <p:nvSpPr>
            <p:cNvPr id="4" name="TextBox 3">
              <a:extLst>
                <a:ext uri="{FF2B5EF4-FFF2-40B4-BE49-F238E27FC236}">
                  <a16:creationId xmlns:a16="http://schemas.microsoft.com/office/drawing/2014/main" id="{5A16188F-A57F-BF2D-BF32-E4F3B7A098AE}"/>
                </a:ext>
              </a:extLst>
            </p:cNvPr>
            <p:cNvSpPr txBox="1"/>
            <p:nvPr/>
          </p:nvSpPr>
          <p:spPr>
            <a:xfrm>
              <a:off x="772520" y="3548919"/>
              <a:ext cx="1252324" cy="430887"/>
            </a:xfrm>
            <a:prstGeom prst="rect">
              <a:avLst/>
            </a:prstGeom>
            <a:noFill/>
          </p:spPr>
          <p:txBody>
            <a:bodyPr wrap="square" rtlCol="0" anchor="ctr" anchorCtr="0">
              <a:spAutoFit/>
            </a:bodyPr>
            <a:lstStyle/>
            <a:p>
              <a:pPr defTabSz="914217"/>
              <a:r>
                <a:rPr lang="en-US" sz="1100" b="1" dirty="0">
                  <a:solidFill>
                    <a:srgbClr val="000000"/>
                  </a:solidFill>
                  <a:latin typeface="Poppins" panose="00000500000000000000" pitchFamily="2" charset="0"/>
                  <a:ea typeface="Lato Light" panose="020F0502020204030203" pitchFamily="34" charset="0"/>
                  <a:cs typeface="Poppins" panose="00000500000000000000" pitchFamily="2" charset="0"/>
                </a:rPr>
                <a:t>Middle Management </a:t>
              </a:r>
            </a:p>
          </p:txBody>
        </p:sp>
        <p:sp>
          <p:nvSpPr>
            <p:cNvPr id="5" name="TextBox 4">
              <a:extLst>
                <a:ext uri="{FF2B5EF4-FFF2-40B4-BE49-F238E27FC236}">
                  <a16:creationId xmlns:a16="http://schemas.microsoft.com/office/drawing/2014/main" id="{9436A1A7-3FCF-6CCD-BE48-BBF704DEFFC8}"/>
                </a:ext>
              </a:extLst>
            </p:cNvPr>
            <p:cNvSpPr txBox="1"/>
            <p:nvPr/>
          </p:nvSpPr>
          <p:spPr>
            <a:xfrm>
              <a:off x="536260" y="4388406"/>
              <a:ext cx="1252324" cy="430887"/>
            </a:xfrm>
            <a:prstGeom prst="rect">
              <a:avLst/>
            </a:prstGeom>
            <a:noFill/>
          </p:spPr>
          <p:txBody>
            <a:bodyPr wrap="square" rtlCol="0" anchor="ctr" anchorCtr="0">
              <a:spAutoFit/>
            </a:bodyPr>
            <a:lstStyle/>
            <a:p>
              <a:pPr defTabSz="914217"/>
              <a:r>
                <a:rPr lang="en-US" sz="1100" b="1" dirty="0">
                  <a:solidFill>
                    <a:srgbClr val="000000"/>
                  </a:solidFill>
                  <a:latin typeface="Poppins" panose="00000500000000000000" pitchFamily="2" charset="0"/>
                  <a:ea typeface="Lato Light" panose="020F0502020204030203" pitchFamily="34" charset="0"/>
                  <a:cs typeface="Poppins" panose="00000500000000000000" pitchFamily="2" charset="0"/>
                </a:rPr>
                <a:t>Operations /  </a:t>
              </a:r>
            </a:p>
            <a:p>
              <a:pPr defTabSz="914217"/>
              <a:r>
                <a:rPr lang="en-US" sz="1100" b="1" dirty="0">
                  <a:solidFill>
                    <a:srgbClr val="000000"/>
                  </a:solidFill>
                  <a:latin typeface="Poppins" panose="00000500000000000000" pitchFamily="2" charset="0"/>
                  <a:ea typeface="Lato Light" panose="020F0502020204030203" pitchFamily="34" charset="0"/>
                  <a:cs typeface="Poppins" panose="00000500000000000000" pitchFamily="2" charset="0"/>
                </a:rPr>
                <a:t>Tactics </a:t>
              </a:r>
            </a:p>
          </p:txBody>
        </p:sp>
        <p:cxnSp>
          <p:nvCxnSpPr>
            <p:cNvPr id="7" name="Straight Connector 6">
              <a:extLst>
                <a:ext uri="{FF2B5EF4-FFF2-40B4-BE49-F238E27FC236}">
                  <a16:creationId xmlns:a16="http://schemas.microsoft.com/office/drawing/2014/main" id="{947DBA31-B1EF-7B23-B8E7-C6503A5FB7E8}"/>
                </a:ext>
              </a:extLst>
            </p:cNvPr>
            <p:cNvCxnSpPr>
              <a:endCxn id="2" idx="2"/>
            </p:cNvCxnSpPr>
            <p:nvPr/>
          </p:nvCxnSpPr>
          <p:spPr>
            <a:xfrm>
              <a:off x="2616199" y="2353236"/>
              <a:ext cx="0" cy="270285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1DEAABF-E7FC-0D32-A7ED-4B45DFE2009A}"/>
                </a:ext>
              </a:extLst>
            </p:cNvPr>
            <p:cNvSpPr txBox="1"/>
            <p:nvPr/>
          </p:nvSpPr>
          <p:spPr>
            <a:xfrm>
              <a:off x="1426735" y="5094095"/>
              <a:ext cx="1037463" cy="430887"/>
            </a:xfrm>
            <a:prstGeom prst="rect">
              <a:avLst/>
            </a:prstGeom>
            <a:noFill/>
          </p:spPr>
          <p:txBody>
            <a:bodyPr wrap="none" rtlCol="0" anchor="ctr" anchorCtr="0">
              <a:spAutoFit/>
            </a:bodyPr>
            <a:lstStyle/>
            <a:p>
              <a:pPr algn="ctr" defTabSz="914217"/>
              <a:r>
                <a:rPr lang="en-US" sz="1100" b="1" dirty="0">
                  <a:solidFill>
                    <a:srgbClr val="000000"/>
                  </a:solidFill>
                  <a:latin typeface="Poppins" panose="00000500000000000000" pitchFamily="2" charset="0"/>
                  <a:ea typeface="League Spartan" charset="0"/>
                  <a:cs typeface="Poppins" panose="00000500000000000000" pitchFamily="2" charset="0"/>
                </a:rPr>
                <a:t>Brand</a:t>
              </a:r>
            </a:p>
            <a:p>
              <a:pPr algn="ctr" defTabSz="914217"/>
              <a:r>
                <a:rPr lang="en-US" sz="1100" b="1" dirty="0">
                  <a:solidFill>
                    <a:srgbClr val="000000"/>
                  </a:solidFill>
                  <a:latin typeface="Poppins" panose="00000500000000000000" pitchFamily="2" charset="0"/>
                  <a:ea typeface="League Spartan" charset="0"/>
                  <a:cs typeface="Poppins" panose="00000500000000000000" pitchFamily="2" charset="0"/>
                </a:rPr>
                <a:t> / TM owner </a:t>
              </a:r>
            </a:p>
          </p:txBody>
        </p:sp>
        <p:sp>
          <p:nvSpPr>
            <p:cNvPr id="9" name="TextBox 8">
              <a:extLst>
                <a:ext uri="{FF2B5EF4-FFF2-40B4-BE49-F238E27FC236}">
                  <a16:creationId xmlns:a16="http://schemas.microsoft.com/office/drawing/2014/main" id="{0F5B5730-E368-F950-7E63-A982583614C8}"/>
                </a:ext>
              </a:extLst>
            </p:cNvPr>
            <p:cNvSpPr txBox="1"/>
            <p:nvPr/>
          </p:nvSpPr>
          <p:spPr>
            <a:xfrm>
              <a:off x="2717473" y="5074934"/>
              <a:ext cx="974947" cy="430887"/>
            </a:xfrm>
            <a:prstGeom prst="rect">
              <a:avLst/>
            </a:prstGeom>
            <a:noFill/>
          </p:spPr>
          <p:txBody>
            <a:bodyPr wrap="none" rtlCol="0" anchor="ctr" anchorCtr="0">
              <a:spAutoFit/>
            </a:bodyPr>
            <a:lstStyle/>
            <a:p>
              <a:pPr algn="ctr" defTabSz="914217"/>
              <a:r>
                <a:rPr lang="en-US" sz="1100" b="1" dirty="0">
                  <a:solidFill>
                    <a:srgbClr val="000000"/>
                  </a:solidFill>
                  <a:latin typeface="Poppins" panose="00000500000000000000" pitchFamily="2" charset="0"/>
                  <a:ea typeface="League Spartan" charset="0"/>
                  <a:cs typeface="Poppins" panose="00000500000000000000" pitchFamily="2" charset="0"/>
                </a:rPr>
                <a:t>Business</a:t>
              </a:r>
            </a:p>
            <a:p>
              <a:pPr algn="ctr" defTabSz="914217"/>
              <a:r>
                <a:rPr lang="en-US" sz="1100" b="1" dirty="0">
                  <a:solidFill>
                    <a:srgbClr val="000000"/>
                  </a:solidFill>
                  <a:latin typeface="Poppins" panose="00000500000000000000" pitchFamily="2" charset="0"/>
                  <a:ea typeface="League Spartan" charset="0"/>
                  <a:cs typeface="Poppins" panose="00000500000000000000" pitchFamily="2" charset="0"/>
                </a:rPr>
                <a:t> / Channel </a:t>
              </a:r>
            </a:p>
          </p:txBody>
        </p:sp>
        <p:sp>
          <p:nvSpPr>
            <p:cNvPr id="10" name="TextBox 9">
              <a:extLst>
                <a:ext uri="{FF2B5EF4-FFF2-40B4-BE49-F238E27FC236}">
                  <a16:creationId xmlns:a16="http://schemas.microsoft.com/office/drawing/2014/main" id="{11BFCD63-E28C-C7B5-0EBF-248F2D5CA75D}"/>
                </a:ext>
              </a:extLst>
            </p:cNvPr>
            <p:cNvSpPr txBox="1"/>
            <p:nvPr/>
          </p:nvSpPr>
          <p:spPr>
            <a:xfrm>
              <a:off x="2250034" y="5738569"/>
              <a:ext cx="934871" cy="261610"/>
            </a:xfrm>
            <a:prstGeom prst="rect">
              <a:avLst/>
            </a:prstGeom>
            <a:noFill/>
          </p:spPr>
          <p:txBody>
            <a:bodyPr wrap="none" rtlCol="0" anchor="ctr" anchorCtr="0">
              <a:spAutoFit/>
            </a:bodyPr>
            <a:lstStyle/>
            <a:p>
              <a:pPr algn="ctr" defTabSz="914217"/>
              <a:r>
                <a:rPr lang="en-US" sz="1100" b="1" dirty="0">
                  <a:solidFill>
                    <a:srgbClr val="000000"/>
                  </a:solidFill>
                  <a:latin typeface="Poppins" panose="00000500000000000000" pitchFamily="2" charset="0"/>
                  <a:ea typeface="League Spartan" charset="0"/>
                  <a:cs typeface="Poppins" panose="00000500000000000000" pitchFamily="2" charset="0"/>
                </a:rPr>
                <a:t>Balanced  </a:t>
              </a:r>
            </a:p>
          </p:txBody>
        </p:sp>
        <p:graphicFrame>
          <p:nvGraphicFramePr>
            <p:cNvPr id="11" name="Diagram 10">
              <a:extLst>
                <a:ext uri="{FF2B5EF4-FFF2-40B4-BE49-F238E27FC236}">
                  <a16:creationId xmlns:a16="http://schemas.microsoft.com/office/drawing/2014/main" id="{229E56FC-8DDE-3FC1-0155-88F98E12CE3E}"/>
                </a:ext>
              </a:extLst>
            </p:cNvPr>
            <p:cNvGraphicFramePr/>
            <p:nvPr>
              <p:extLst>
                <p:ext uri="{D42A27DB-BD31-4B8C-83A1-F6EECF244321}">
                  <p14:modId xmlns:p14="http://schemas.microsoft.com/office/powerpoint/2010/main" val="3530638113"/>
                </p:ext>
              </p:extLst>
            </p:nvPr>
          </p:nvGraphicFramePr>
          <p:xfrm>
            <a:off x="3991557" y="2351671"/>
            <a:ext cx="2593788" cy="27028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2" name="Straight Connector 11">
              <a:extLst>
                <a:ext uri="{FF2B5EF4-FFF2-40B4-BE49-F238E27FC236}">
                  <a16:creationId xmlns:a16="http://schemas.microsoft.com/office/drawing/2014/main" id="{8EF0C3B3-17A2-DA42-4B47-801778D72E9D}"/>
                </a:ext>
              </a:extLst>
            </p:cNvPr>
            <p:cNvCxnSpPr>
              <a:endCxn id="11" idx="2"/>
            </p:cNvCxnSpPr>
            <p:nvPr/>
          </p:nvCxnSpPr>
          <p:spPr>
            <a:xfrm>
              <a:off x="5288451" y="2351671"/>
              <a:ext cx="0" cy="270285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03C79E6-92CB-0D8E-3A95-88AFBFA520B6}"/>
                </a:ext>
              </a:extLst>
            </p:cNvPr>
            <p:cNvSpPr txBox="1"/>
            <p:nvPr/>
          </p:nvSpPr>
          <p:spPr>
            <a:xfrm>
              <a:off x="4098987" y="5092530"/>
              <a:ext cx="1037463" cy="430887"/>
            </a:xfrm>
            <a:prstGeom prst="rect">
              <a:avLst/>
            </a:prstGeom>
            <a:noFill/>
          </p:spPr>
          <p:txBody>
            <a:bodyPr wrap="none" rtlCol="0" anchor="ctr" anchorCtr="0">
              <a:spAutoFit/>
            </a:bodyPr>
            <a:lstStyle/>
            <a:p>
              <a:pPr algn="ctr" defTabSz="914217"/>
              <a:r>
                <a:rPr lang="en-US" sz="1100" b="1" dirty="0">
                  <a:solidFill>
                    <a:srgbClr val="000000"/>
                  </a:solidFill>
                  <a:latin typeface="Poppins" panose="00000500000000000000" pitchFamily="2" charset="0"/>
                  <a:ea typeface="League Spartan" charset="0"/>
                  <a:cs typeface="Poppins" panose="00000500000000000000" pitchFamily="2" charset="0"/>
                </a:rPr>
                <a:t>Brand</a:t>
              </a:r>
            </a:p>
            <a:p>
              <a:pPr algn="ctr" defTabSz="914217"/>
              <a:r>
                <a:rPr lang="en-US" sz="1100" b="1" dirty="0">
                  <a:solidFill>
                    <a:srgbClr val="000000"/>
                  </a:solidFill>
                  <a:latin typeface="Poppins" panose="00000500000000000000" pitchFamily="2" charset="0"/>
                  <a:ea typeface="League Spartan" charset="0"/>
                  <a:cs typeface="Poppins" panose="00000500000000000000" pitchFamily="2" charset="0"/>
                </a:rPr>
                <a:t> / TM owner </a:t>
              </a:r>
            </a:p>
          </p:txBody>
        </p:sp>
        <p:sp>
          <p:nvSpPr>
            <p:cNvPr id="14" name="TextBox 13">
              <a:extLst>
                <a:ext uri="{FF2B5EF4-FFF2-40B4-BE49-F238E27FC236}">
                  <a16:creationId xmlns:a16="http://schemas.microsoft.com/office/drawing/2014/main" id="{7BE8D376-810C-CF08-36D1-CC4785187B58}"/>
                </a:ext>
              </a:extLst>
            </p:cNvPr>
            <p:cNvSpPr txBox="1"/>
            <p:nvPr/>
          </p:nvSpPr>
          <p:spPr>
            <a:xfrm>
              <a:off x="5389725" y="5073369"/>
              <a:ext cx="974947" cy="430887"/>
            </a:xfrm>
            <a:prstGeom prst="rect">
              <a:avLst/>
            </a:prstGeom>
            <a:noFill/>
          </p:spPr>
          <p:txBody>
            <a:bodyPr wrap="none" rtlCol="0" anchor="ctr" anchorCtr="0">
              <a:spAutoFit/>
            </a:bodyPr>
            <a:lstStyle/>
            <a:p>
              <a:pPr algn="ctr" defTabSz="914217"/>
              <a:r>
                <a:rPr lang="en-US" sz="1100" b="1" dirty="0">
                  <a:solidFill>
                    <a:srgbClr val="000000"/>
                  </a:solidFill>
                  <a:latin typeface="Poppins" panose="00000500000000000000" pitchFamily="2" charset="0"/>
                  <a:ea typeface="League Spartan" charset="0"/>
                  <a:cs typeface="Poppins" panose="00000500000000000000" pitchFamily="2" charset="0"/>
                </a:rPr>
                <a:t>Business</a:t>
              </a:r>
            </a:p>
            <a:p>
              <a:pPr algn="ctr" defTabSz="914217"/>
              <a:r>
                <a:rPr lang="en-US" sz="1100" b="1" dirty="0">
                  <a:solidFill>
                    <a:srgbClr val="000000"/>
                  </a:solidFill>
                  <a:latin typeface="Poppins" panose="00000500000000000000" pitchFamily="2" charset="0"/>
                  <a:ea typeface="League Spartan" charset="0"/>
                  <a:cs typeface="Poppins" panose="00000500000000000000" pitchFamily="2" charset="0"/>
                </a:rPr>
                <a:t> / Channel </a:t>
              </a:r>
            </a:p>
          </p:txBody>
        </p:sp>
        <p:graphicFrame>
          <p:nvGraphicFramePr>
            <p:cNvPr id="15" name="Diagram 14">
              <a:extLst>
                <a:ext uri="{FF2B5EF4-FFF2-40B4-BE49-F238E27FC236}">
                  <a16:creationId xmlns:a16="http://schemas.microsoft.com/office/drawing/2014/main" id="{05EE336D-B979-91F5-EB9B-C2BE661D9AFE}"/>
                </a:ext>
              </a:extLst>
            </p:cNvPr>
            <p:cNvGraphicFramePr/>
            <p:nvPr>
              <p:extLst>
                <p:ext uri="{D42A27DB-BD31-4B8C-83A1-F6EECF244321}">
                  <p14:modId xmlns:p14="http://schemas.microsoft.com/office/powerpoint/2010/main" val="1965561676"/>
                </p:ext>
              </p:extLst>
            </p:nvPr>
          </p:nvGraphicFramePr>
          <p:xfrm>
            <a:off x="6636769" y="2351671"/>
            <a:ext cx="2593788" cy="270285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6" name="Straight Connector 15">
              <a:extLst>
                <a:ext uri="{FF2B5EF4-FFF2-40B4-BE49-F238E27FC236}">
                  <a16:creationId xmlns:a16="http://schemas.microsoft.com/office/drawing/2014/main" id="{AA23E0FA-0AC7-BAA5-D1E4-F2E6C6E9D32C}"/>
                </a:ext>
              </a:extLst>
            </p:cNvPr>
            <p:cNvCxnSpPr>
              <a:endCxn id="15" idx="2"/>
            </p:cNvCxnSpPr>
            <p:nvPr/>
          </p:nvCxnSpPr>
          <p:spPr>
            <a:xfrm>
              <a:off x="7933663" y="2351671"/>
              <a:ext cx="0" cy="270285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08C2CC4-8386-B052-4219-ED06D7B07DFA}"/>
                </a:ext>
              </a:extLst>
            </p:cNvPr>
            <p:cNvSpPr txBox="1"/>
            <p:nvPr/>
          </p:nvSpPr>
          <p:spPr>
            <a:xfrm>
              <a:off x="6744199" y="5092530"/>
              <a:ext cx="1037463" cy="430887"/>
            </a:xfrm>
            <a:prstGeom prst="rect">
              <a:avLst/>
            </a:prstGeom>
            <a:noFill/>
          </p:spPr>
          <p:txBody>
            <a:bodyPr wrap="none" rtlCol="0" anchor="ctr" anchorCtr="0">
              <a:spAutoFit/>
            </a:bodyPr>
            <a:lstStyle/>
            <a:p>
              <a:pPr algn="ctr" defTabSz="914217"/>
              <a:r>
                <a:rPr lang="en-US" sz="1100" b="1" dirty="0">
                  <a:solidFill>
                    <a:srgbClr val="000000"/>
                  </a:solidFill>
                  <a:latin typeface="Poppins" panose="00000500000000000000" pitchFamily="2" charset="0"/>
                  <a:ea typeface="League Spartan" charset="0"/>
                  <a:cs typeface="Poppins" panose="00000500000000000000" pitchFamily="2" charset="0"/>
                </a:rPr>
                <a:t>Brand</a:t>
              </a:r>
            </a:p>
            <a:p>
              <a:pPr algn="ctr" defTabSz="914217"/>
              <a:r>
                <a:rPr lang="en-US" sz="1100" b="1" dirty="0">
                  <a:solidFill>
                    <a:srgbClr val="000000"/>
                  </a:solidFill>
                  <a:latin typeface="Poppins" panose="00000500000000000000" pitchFamily="2" charset="0"/>
                  <a:ea typeface="League Spartan" charset="0"/>
                  <a:cs typeface="Poppins" panose="00000500000000000000" pitchFamily="2" charset="0"/>
                </a:rPr>
                <a:t> / TM owner </a:t>
              </a:r>
            </a:p>
          </p:txBody>
        </p:sp>
        <p:sp>
          <p:nvSpPr>
            <p:cNvPr id="18" name="TextBox 17">
              <a:extLst>
                <a:ext uri="{FF2B5EF4-FFF2-40B4-BE49-F238E27FC236}">
                  <a16:creationId xmlns:a16="http://schemas.microsoft.com/office/drawing/2014/main" id="{ADD1BF4F-4A9B-2CC7-4786-894B499373EA}"/>
                </a:ext>
              </a:extLst>
            </p:cNvPr>
            <p:cNvSpPr txBox="1"/>
            <p:nvPr/>
          </p:nvSpPr>
          <p:spPr>
            <a:xfrm>
              <a:off x="8034937" y="5073369"/>
              <a:ext cx="974947" cy="430887"/>
            </a:xfrm>
            <a:prstGeom prst="rect">
              <a:avLst/>
            </a:prstGeom>
            <a:noFill/>
          </p:spPr>
          <p:txBody>
            <a:bodyPr wrap="none" rtlCol="0" anchor="ctr" anchorCtr="0">
              <a:spAutoFit/>
            </a:bodyPr>
            <a:lstStyle/>
            <a:p>
              <a:pPr algn="ctr" defTabSz="914217"/>
              <a:r>
                <a:rPr lang="en-US" sz="1100" b="1" dirty="0">
                  <a:solidFill>
                    <a:srgbClr val="000000"/>
                  </a:solidFill>
                  <a:latin typeface="Poppins" panose="00000500000000000000" pitchFamily="2" charset="0"/>
                  <a:ea typeface="League Spartan" charset="0"/>
                  <a:cs typeface="Poppins" panose="00000500000000000000" pitchFamily="2" charset="0"/>
                </a:rPr>
                <a:t>Business</a:t>
              </a:r>
            </a:p>
            <a:p>
              <a:pPr algn="ctr" defTabSz="914217"/>
              <a:r>
                <a:rPr lang="en-US" sz="1100" b="1" dirty="0">
                  <a:solidFill>
                    <a:srgbClr val="000000"/>
                  </a:solidFill>
                  <a:latin typeface="Poppins" panose="00000500000000000000" pitchFamily="2" charset="0"/>
                  <a:ea typeface="League Spartan" charset="0"/>
                  <a:cs typeface="Poppins" panose="00000500000000000000" pitchFamily="2" charset="0"/>
                </a:rPr>
                <a:t> / Channel </a:t>
              </a:r>
            </a:p>
          </p:txBody>
        </p:sp>
        <p:graphicFrame>
          <p:nvGraphicFramePr>
            <p:cNvPr id="19" name="Diagram 18">
              <a:extLst>
                <a:ext uri="{FF2B5EF4-FFF2-40B4-BE49-F238E27FC236}">
                  <a16:creationId xmlns:a16="http://schemas.microsoft.com/office/drawing/2014/main" id="{5AB88E61-9228-E1E6-B652-C28702BB3B1A}"/>
                </a:ext>
              </a:extLst>
            </p:cNvPr>
            <p:cNvGraphicFramePr/>
            <p:nvPr>
              <p:extLst>
                <p:ext uri="{D42A27DB-BD31-4B8C-83A1-F6EECF244321}">
                  <p14:modId xmlns:p14="http://schemas.microsoft.com/office/powerpoint/2010/main" val="3835066219"/>
                </p:ext>
              </p:extLst>
            </p:nvPr>
          </p:nvGraphicFramePr>
          <p:xfrm>
            <a:off x="9277116" y="2362778"/>
            <a:ext cx="2593788" cy="270285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cxnSp>
          <p:nvCxnSpPr>
            <p:cNvPr id="20" name="Straight Connector 19">
              <a:extLst>
                <a:ext uri="{FF2B5EF4-FFF2-40B4-BE49-F238E27FC236}">
                  <a16:creationId xmlns:a16="http://schemas.microsoft.com/office/drawing/2014/main" id="{0B6325F0-53EA-0F34-295F-BD1867DF3690}"/>
                </a:ext>
              </a:extLst>
            </p:cNvPr>
            <p:cNvCxnSpPr>
              <a:endCxn id="19" idx="2"/>
            </p:cNvCxnSpPr>
            <p:nvPr/>
          </p:nvCxnSpPr>
          <p:spPr>
            <a:xfrm>
              <a:off x="10574010" y="2362778"/>
              <a:ext cx="0" cy="270285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B6BF7F7-90AA-09CA-2F16-4AC7034FC8A4}"/>
                </a:ext>
              </a:extLst>
            </p:cNvPr>
            <p:cNvSpPr txBox="1"/>
            <p:nvPr/>
          </p:nvSpPr>
          <p:spPr>
            <a:xfrm>
              <a:off x="9384546" y="5103637"/>
              <a:ext cx="1037463" cy="430887"/>
            </a:xfrm>
            <a:prstGeom prst="rect">
              <a:avLst/>
            </a:prstGeom>
            <a:noFill/>
          </p:spPr>
          <p:txBody>
            <a:bodyPr wrap="none" rtlCol="0" anchor="ctr" anchorCtr="0">
              <a:spAutoFit/>
            </a:bodyPr>
            <a:lstStyle/>
            <a:p>
              <a:pPr algn="ctr" defTabSz="914217"/>
              <a:r>
                <a:rPr lang="en-US" sz="1100" b="1" dirty="0">
                  <a:solidFill>
                    <a:srgbClr val="000000"/>
                  </a:solidFill>
                  <a:latin typeface="Poppins" panose="00000500000000000000" pitchFamily="2" charset="0"/>
                  <a:ea typeface="League Spartan" charset="0"/>
                  <a:cs typeface="Poppins" panose="00000500000000000000" pitchFamily="2" charset="0"/>
                </a:rPr>
                <a:t>Brand</a:t>
              </a:r>
            </a:p>
            <a:p>
              <a:pPr algn="ctr" defTabSz="914217"/>
              <a:r>
                <a:rPr lang="en-US" sz="1100" b="1" dirty="0">
                  <a:solidFill>
                    <a:srgbClr val="000000"/>
                  </a:solidFill>
                  <a:latin typeface="Poppins" panose="00000500000000000000" pitchFamily="2" charset="0"/>
                  <a:ea typeface="League Spartan" charset="0"/>
                  <a:cs typeface="Poppins" panose="00000500000000000000" pitchFamily="2" charset="0"/>
                </a:rPr>
                <a:t> / TM owner </a:t>
              </a:r>
            </a:p>
          </p:txBody>
        </p:sp>
        <p:sp>
          <p:nvSpPr>
            <p:cNvPr id="22" name="TextBox 21">
              <a:extLst>
                <a:ext uri="{FF2B5EF4-FFF2-40B4-BE49-F238E27FC236}">
                  <a16:creationId xmlns:a16="http://schemas.microsoft.com/office/drawing/2014/main" id="{64918B7B-8E5E-F732-6CC1-6EE6B81705DA}"/>
                </a:ext>
              </a:extLst>
            </p:cNvPr>
            <p:cNvSpPr txBox="1"/>
            <p:nvPr/>
          </p:nvSpPr>
          <p:spPr>
            <a:xfrm>
              <a:off x="10675284" y="5084476"/>
              <a:ext cx="974947" cy="430887"/>
            </a:xfrm>
            <a:prstGeom prst="rect">
              <a:avLst/>
            </a:prstGeom>
            <a:noFill/>
          </p:spPr>
          <p:txBody>
            <a:bodyPr wrap="none" rtlCol="0" anchor="ctr" anchorCtr="0">
              <a:spAutoFit/>
            </a:bodyPr>
            <a:lstStyle/>
            <a:p>
              <a:pPr algn="ctr" defTabSz="914217"/>
              <a:r>
                <a:rPr lang="en-US" sz="1100" b="1" dirty="0">
                  <a:solidFill>
                    <a:srgbClr val="000000"/>
                  </a:solidFill>
                  <a:latin typeface="Poppins" panose="00000500000000000000" pitchFamily="2" charset="0"/>
                  <a:ea typeface="League Spartan" charset="0"/>
                  <a:cs typeface="Poppins" panose="00000500000000000000" pitchFamily="2" charset="0"/>
                </a:rPr>
                <a:t>Business</a:t>
              </a:r>
            </a:p>
            <a:p>
              <a:pPr algn="ctr" defTabSz="914217"/>
              <a:r>
                <a:rPr lang="en-US" sz="1100" b="1" dirty="0">
                  <a:solidFill>
                    <a:srgbClr val="000000"/>
                  </a:solidFill>
                  <a:latin typeface="Poppins" panose="00000500000000000000" pitchFamily="2" charset="0"/>
                  <a:ea typeface="League Spartan" charset="0"/>
                  <a:cs typeface="Poppins" panose="00000500000000000000" pitchFamily="2" charset="0"/>
                </a:rPr>
                <a:t> / Channel </a:t>
              </a:r>
            </a:p>
          </p:txBody>
        </p:sp>
        <p:sp>
          <p:nvSpPr>
            <p:cNvPr id="23" name="TextBox 22">
              <a:extLst>
                <a:ext uri="{FF2B5EF4-FFF2-40B4-BE49-F238E27FC236}">
                  <a16:creationId xmlns:a16="http://schemas.microsoft.com/office/drawing/2014/main" id="{A1659C91-D817-93E4-457C-EF8CB40F00D0}"/>
                </a:ext>
              </a:extLst>
            </p:cNvPr>
            <p:cNvSpPr txBox="1"/>
            <p:nvPr/>
          </p:nvSpPr>
          <p:spPr>
            <a:xfrm>
              <a:off x="4996826" y="5738569"/>
              <a:ext cx="785793" cy="261610"/>
            </a:xfrm>
            <a:prstGeom prst="rect">
              <a:avLst/>
            </a:prstGeom>
            <a:noFill/>
          </p:spPr>
          <p:txBody>
            <a:bodyPr wrap="none" rtlCol="0" anchor="ctr" anchorCtr="0">
              <a:spAutoFit/>
            </a:bodyPr>
            <a:lstStyle/>
            <a:p>
              <a:pPr algn="ctr" defTabSz="914217"/>
              <a:r>
                <a:rPr lang="en-US" sz="1100" b="1" dirty="0">
                  <a:solidFill>
                    <a:srgbClr val="000000"/>
                  </a:solidFill>
                  <a:latin typeface="Poppins" panose="00000500000000000000" pitchFamily="2" charset="0"/>
                  <a:ea typeface="League Spartan" charset="0"/>
                  <a:cs typeface="Poppins" panose="00000500000000000000" pitchFamily="2" charset="0"/>
                </a:rPr>
                <a:t>Limited  </a:t>
              </a:r>
            </a:p>
          </p:txBody>
        </p:sp>
        <p:sp>
          <p:nvSpPr>
            <p:cNvPr id="24" name="TextBox 23">
              <a:extLst>
                <a:ext uri="{FF2B5EF4-FFF2-40B4-BE49-F238E27FC236}">
                  <a16:creationId xmlns:a16="http://schemas.microsoft.com/office/drawing/2014/main" id="{CC3F025E-D363-B3B2-8A9A-1B2402772CA2}"/>
                </a:ext>
              </a:extLst>
            </p:cNvPr>
            <p:cNvSpPr txBox="1"/>
            <p:nvPr/>
          </p:nvSpPr>
          <p:spPr>
            <a:xfrm>
              <a:off x="7398632" y="5725122"/>
              <a:ext cx="1231427" cy="261610"/>
            </a:xfrm>
            <a:prstGeom prst="rect">
              <a:avLst/>
            </a:prstGeom>
            <a:noFill/>
          </p:spPr>
          <p:txBody>
            <a:bodyPr wrap="none" rtlCol="0" anchor="ctr" anchorCtr="0">
              <a:spAutoFit/>
            </a:bodyPr>
            <a:lstStyle/>
            <a:p>
              <a:pPr algn="ctr" defTabSz="914217"/>
              <a:r>
                <a:rPr lang="en-US" sz="1100" b="1" dirty="0">
                  <a:solidFill>
                    <a:srgbClr val="000000"/>
                  </a:solidFill>
                  <a:latin typeface="Poppins" panose="00000500000000000000" pitchFamily="2" charset="0"/>
                  <a:ea typeface="League Spartan" charset="0"/>
                  <a:cs typeface="Poppins" panose="00000500000000000000" pitchFamily="2" charset="0"/>
                </a:rPr>
                <a:t>Transactional </a:t>
              </a:r>
            </a:p>
          </p:txBody>
        </p:sp>
        <p:sp>
          <p:nvSpPr>
            <p:cNvPr id="25" name="TextBox 24">
              <a:extLst>
                <a:ext uri="{FF2B5EF4-FFF2-40B4-BE49-F238E27FC236}">
                  <a16:creationId xmlns:a16="http://schemas.microsoft.com/office/drawing/2014/main" id="{4ECA0C73-BEEA-2886-2C92-9C3B25788082}"/>
                </a:ext>
              </a:extLst>
            </p:cNvPr>
            <p:cNvSpPr txBox="1"/>
            <p:nvPr/>
          </p:nvSpPr>
          <p:spPr>
            <a:xfrm>
              <a:off x="10364142" y="5725122"/>
              <a:ext cx="923651" cy="261610"/>
            </a:xfrm>
            <a:prstGeom prst="rect">
              <a:avLst/>
            </a:prstGeom>
            <a:noFill/>
          </p:spPr>
          <p:txBody>
            <a:bodyPr wrap="none" rtlCol="0" anchor="ctr" anchorCtr="0">
              <a:spAutoFit/>
            </a:bodyPr>
            <a:lstStyle/>
            <a:p>
              <a:pPr algn="ctr" defTabSz="914217"/>
              <a:r>
                <a:rPr lang="en-US" sz="1100" b="1" dirty="0">
                  <a:solidFill>
                    <a:srgbClr val="000000"/>
                  </a:solidFill>
                  <a:latin typeface="Poppins" panose="00000500000000000000" pitchFamily="2" charset="0"/>
                  <a:ea typeface="League Spartan" charset="0"/>
                  <a:cs typeface="Poppins" panose="00000500000000000000" pitchFamily="2" charset="0"/>
                </a:rPr>
                <a:t>Weighted </a:t>
              </a:r>
            </a:p>
          </p:txBody>
        </p:sp>
        <p:cxnSp>
          <p:nvCxnSpPr>
            <p:cNvPr id="27" name="Straight Arrow Connector 26">
              <a:extLst>
                <a:ext uri="{FF2B5EF4-FFF2-40B4-BE49-F238E27FC236}">
                  <a16:creationId xmlns:a16="http://schemas.microsoft.com/office/drawing/2014/main" id="{9350107F-C7BA-E94D-07DE-3A1A96AC80D0}"/>
                </a:ext>
              </a:extLst>
            </p:cNvPr>
            <p:cNvCxnSpPr/>
            <p:nvPr/>
          </p:nvCxnSpPr>
          <p:spPr>
            <a:xfrm>
              <a:off x="10229850" y="3898600"/>
              <a:ext cx="806823" cy="6240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0ECB341-EA47-78D7-A5AD-51FC6BB17A61}"/>
                </a:ext>
              </a:extLst>
            </p:cNvPr>
            <p:cNvCxnSpPr>
              <a:cxnSpLocks/>
            </p:cNvCxnSpPr>
            <p:nvPr/>
          </p:nvCxnSpPr>
          <p:spPr>
            <a:xfrm flipV="1">
              <a:off x="10271872" y="2952479"/>
              <a:ext cx="403412" cy="9461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2714B87-55F4-1FBE-197B-9500C1672945}"/>
                </a:ext>
              </a:extLst>
            </p:cNvPr>
            <p:cNvCxnSpPr>
              <a:cxnSpLocks/>
            </p:cNvCxnSpPr>
            <p:nvPr/>
          </p:nvCxnSpPr>
          <p:spPr>
            <a:xfrm>
              <a:off x="10271872" y="3916399"/>
              <a:ext cx="764801" cy="9028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81B5151-F6FD-174C-3EEB-905631EC2C4C}"/>
                </a:ext>
              </a:extLst>
            </p:cNvPr>
            <p:cNvCxnSpPr>
              <a:cxnSpLocks/>
            </p:cNvCxnSpPr>
            <p:nvPr/>
          </p:nvCxnSpPr>
          <p:spPr>
            <a:xfrm flipV="1">
              <a:off x="10272957" y="3878398"/>
              <a:ext cx="777420" cy="380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65A57BA-3BC8-A1E0-2BD8-14608E1423BE}"/>
                </a:ext>
              </a:extLst>
            </p:cNvPr>
            <p:cNvCxnSpPr>
              <a:cxnSpLocks/>
            </p:cNvCxnSpPr>
            <p:nvPr/>
          </p:nvCxnSpPr>
          <p:spPr>
            <a:xfrm>
              <a:off x="10271872" y="3954400"/>
              <a:ext cx="1202473" cy="6760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E41BDA2-96B4-8646-0B52-82B964389886}"/>
                </a:ext>
              </a:extLst>
            </p:cNvPr>
            <p:cNvCxnSpPr>
              <a:cxnSpLocks/>
            </p:cNvCxnSpPr>
            <p:nvPr/>
          </p:nvCxnSpPr>
          <p:spPr>
            <a:xfrm flipV="1">
              <a:off x="10258168" y="3727654"/>
              <a:ext cx="614527" cy="2021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D00E171-4E9D-E374-78D3-9D9BE9C14F22}"/>
                </a:ext>
              </a:extLst>
            </p:cNvPr>
            <p:cNvCxnSpPr>
              <a:cxnSpLocks/>
            </p:cNvCxnSpPr>
            <p:nvPr/>
          </p:nvCxnSpPr>
          <p:spPr>
            <a:xfrm flipV="1">
              <a:off x="7391486" y="4603849"/>
              <a:ext cx="1238573" cy="265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B1CDD50-4960-6FDC-7DE2-E5710FDB8F39}"/>
                </a:ext>
              </a:extLst>
            </p:cNvPr>
            <p:cNvCxnSpPr>
              <a:cxnSpLocks/>
            </p:cNvCxnSpPr>
            <p:nvPr/>
          </p:nvCxnSpPr>
          <p:spPr>
            <a:xfrm flipV="1">
              <a:off x="7398632" y="4310299"/>
              <a:ext cx="690293" cy="2935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EDDFC9A-CAD2-971C-B4EC-EB21D16B80AD}"/>
                </a:ext>
              </a:extLst>
            </p:cNvPr>
            <p:cNvCxnSpPr>
              <a:cxnSpLocks/>
            </p:cNvCxnSpPr>
            <p:nvPr/>
          </p:nvCxnSpPr>
          <p:spPr>
            <a:xfrm flipV="1">
              <a:off x="7398632" y="4382983"/>
              <a:ext cx="1231427" cy="2208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18FCD05-1D9A-05EC-E264-F95AA0216EB4}"/>
                </a:ext>
              </a:extLst>
            </p:cNvPr>
            <p:cNvCxnSpPr>
              <a:cxnSpLocks/>
            </p:cNvCxnSpPr>
            <p:nvPr/>
          </p:nvCxnSpPr>
          <p:spPr>
            <a:xfrm flipH="1" flipV="1">
              <a:off x="7391486" y="4327844"/>
              <a:ext cx="970023" cy="5234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C96CA5C5-ED29-04E1-FDEF-9546B0C297D1}"/>
                </a:ext>
              </a:extLst>
            </p:cNvPr>
            <p:cNvCxnSpPr>
              <a:cxnSpLocks/>
            </p:cNvCxnSpPr>
            <p:nvPr/>
          </p:nvCxnSpPr>
          <p:spPr>
            <a:xfrm flipH="1" flipV="1">
              <a:off x="7152607" y="4690411"/>
              <a:ext cx="1208902" cy="1417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28C71096-2D61-D886-74A0-63152C98E3F0}"/>
                </a:ext>
              </a:extLst>
            </p:cNvPr>
            <p:cNvCxnSpPr>
              <a:cxnSpLocks/>
            </p:cNvCxnSpPr>
            <p:nvPr/>
          </p:nvCxnSpPr>
          <p:spPr>
            <a:xfrm flipH="1" flipV="1">
              <a:off x="7305007" y="4842811"/>
              <a:ext cx="1056502" cy="260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7C71A44-B8A7-CC52-0A9C-743AD32504F9}"/>
                </a:ext>
              </a:extLst>
            </p:cNvPr>
            <p:cNvCxnSpPr>
              <a:cxnSpLocks/>
            </p:cNvCxnSpPr>
            <p:nvPr/>
          </p:nvCxnSpPr>
          <p:spPr>
            <a:xfrm flipH="1" flipV="1">
              <a:off x="4953354" y="3845400"/>
              <a:ext cx="930888" cy="6242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4DC04FF1-EEFA-6250-0E33-7AAE34C580DB}"/>
                </a:ext>
              </a:extLst>
            </p:cNvPr>
            <p:cNvCxnSpPr>
              <a:cxnSpLocks/>
            </p:cNvCxnSpPr>
            <p:nvPr/>
          </p:nvCxnSpPr>
          <p:spPr>
            <a:xfrm flipH="1">
              <a:off x="4874890" y="4429359"/>
              <a:ext cx="1002308" cy="932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CADBD87F-C02E-13B1-0F4D-DB37B1223129}"/>
                </a:ext>
              </a:extLst>
            </p:cNvPr>
            <p:cNvCxnSpPr>
              <a:cxnSpLocks/>
            </p:cNvCxnSpPr>
            <p:nvPr/>
          </p:nvCxnSpPr>
          <p:spPr>
            <a:xfrm>
              <a:off x="4973308" y="3730473"/>
              <a:ext cx="603245" cy="862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CC81FB7C-627F-5F0D-4ED5-C4D0C5D9CEBA}"/>
                </a:ext>
              </a:extLst>
            </p:cNvPr>
            <p:cNvCxnSpPr>
              <a:cxnSpLocks/>
            </p:cNvCxnSpPr>
            <p:nvPr/>
          </p:nvCxnSpPr>
          <p:spPr>
            <a:xfrm flipV="1">
              <a:off x="4627996" y="4684787"/>
              <a:ext cx="1329792" cy="341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20843364-A6B5-04B8-233E-C4C3998420DC}"/>
                </a:ext>
              </a:extLst>
            </p:cNvPr>
            <p:cNvCxnSpPr/>
            <p:nvPr/>
          </p:nvCxnSpPr>
          <p:spPr>
            <a:xfrm>
              <a:off x="2233318" y="3822401"/>
              <a:ext cx="806823" cy="6240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2C3373E7-E0E6-99E1-4042-DF2C6BA75CCD}"/>
                </a:ext>
              </a:extLst>
            </p:cNvPr>
            <p:cNvCxnSpPr>
              <a:cxnSpLocks/>
            </p:cNvCxnSpPr>
            <p:nvPr/>
          </p:nvCxnSpPr>
          <p:spPr>
            <a:xfrm flipV="1">
              <a:off x="2261636" y="2928295"/>
              <a:ext cx="498072" cy="5920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D0A80450-AEBB-1E9F-F58D-CD61445ED233}"/>
                </a:ext>
              </a:extLst>
            </p:cNvPr>
            <p:cNvCxnSpPr>
              <a:cxnSpLocks/>
            </p:cNvCxnSpPr>
            <p:nvPr/>
          </p:nvCxnSpPr>
          <p:spPr>
            <a:xfrm>
              <a:off x="2275340" y="3947621"/>
              <a:ext cx="764801" cy="9028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155A5BA9-6A1A-9962-8D74-66C9B5F97955}"/>
                </a:ext>
              </a:extLst>
            </p:cNvPr>
            <p:cNvCxnSpPr>
              <a:cxnSpLocks/>
            </p:cNvCxnSpPr>
            <p:nvPr/>
          </p:nvCxnSpPr>
          <p:spPr>
            <a:xfrm>
              <a:off x="2276425" y="3840200"/>
              <a:ext cx="751434" cy="90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0A2C2C9-75AC-78A2-74C7-CE2CAE490F62}"/>
                </a:ext>
              </a:extLst>
            </p:cNvPr>
            <p:cNvCxnSpPr>
              <a:cxnSpLocks/>
            </p:cNvCxnSpPr>
            <p:nvPr/>
          </p:nvCxnSpPr>
          <p:spPr>
            <a:xfrm flipH="1" flipV="1">
              <a:off x="2247932" y="3691002"/>
              <a:ext cx="1074289" cy="6901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EF99D051-DE37-68D0-FF1B-31AD5D259309}"/>
                </a:ext>
              </a:extLst>
            </p:cNvPr>
            <p:cNvCxnSpPr>
              <a:cxnSpLocks/>
            </p:cNvCxnSpPr>
            <p:nvPr/>
          </p:nvCxnSpPr>
          <p:spPr>
            <a:xfrm flipV="1">
              <a:off x="2382088" y="3420731"/>
              <a:ext cx="614527" cy="2021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EF8CC2E6-029A-88EF-484F-CC0C0AF7787B}"/>
                </a:ext>
              </a:extLst>
            </p:cNvPr>
            <p:cNvCxnSpPr>
              <a:cxnSpLocks/>
            </p:cNvCxnSpPr>
            <p:nvPr/>
          </p:nvCxnSpPr>
          <p:spPr>
            <a:xfrm flipH="1" flipV="1">
              <a:off x="1945466" y="4602805"/>
              <a:ext cx="1376755" cy="260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0FF5F6B-6A89-727F-0F06-5ACADFBC738D}"/>
                </a:ext>
              </a:extLst>
            </p:cNvPr>
            <p:cNvCxnSpPr>
              <a:cxnSpLocks/>
            </p:cNvCxnSpPr>
            <p:nvPr/>
          </p:nvCxnSpPr>
          <p:spPr>
            <a:xfrm flipH="1" flipV="1">
              <a:off x="2015492" y="3950201"/>
              <a:ext cx="1197351" cy="152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72BD7AC7-2688-FAC2-09DA-9A611C54BBD9}"/>
                </a:ext>
              </a:extLst>
            </p:cNvPr>
            <p:cNvCxnSpPr>
              <a:cxnSpLocks/>
            </p:cNvCxnSpPr>
            <p:nvPr/>
          </p:nvCxnSpPr>
          <p:spPr>
            <a:xfrm>
              <a:off x="2510672" y="2879374"/>
              <a:ext cx="364931" cy="7931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316D2AFE-81B8-163C-20CE-79392695A10A}"/>
                </a:ext>
              </a:extLst>
            </p:cNvPr>
            <p:cNvCxnSpPr>
              <a:cxnSpLocks/>
            </p:cNvCxnSpPr>
            <p:nvPr/>
          </p:nvCxnSpPr>
          <p:spPr>
            <a:xfrm flipH="1">
              <a:off x="2082827" y="3114339"/>
              <a:ext cx="723440" cy="7023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51380E3D-2251-F664-B44D-92C075B4B987}"/>
                </a:ext>
              </a:extLst>
            </p:cNvPr>
            <p:cNvCxnSpPr>
              <a:cxnSpLocks/>
            </p:cNvCxnSpPr>
            <p:nvPr/>
          </p:nvCxnSpPr>
          <p:spPr>
            <a:xfrm flipV="1">
              <a:off x="1953689" y="4446444"/>
              <a:ext cx="1299003" cy="4223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7728958C-A880-99EC-ABE0-5EF8FF9ABCDD}"/>
                </a:ext>
              </a:extLst>
            </p:cNvPr>
            <p:cNvCxnSpPr>
              <a:cxnSpLocks/>
            </p:cNvCxnSpPr>
            <p:nvPr/>
          </p:nvCxnSpPr>
          <p:spPr>
            <a:xfrm>
              <a:off x="2015492" y="4342051"/>
              <a:ext cx="1226081" cy="4403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FA4C28D3-D74C-DE74-48DC-5745536A158F}"/>
                </a:ext>
              </a:extLst>
            </p:cNvPr>
            <p:cNvCxnSpPr>
              <a:cxnSpLocks/>
            </p:cNvCxnSpPr>
            <p:nvPr/>
          </p:nvCxnSpPr>
          <p:spPr>
            <a:xfrm flipH="1" flipV="1">
              <a:off x="2525854" y="3594445"/>
              <a:ext cx="676792" cy="2167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BBF46618-AE5A-B990-3A42-AA41291586A2}"/>
                </a:ext>
              </a:extLst>
            </p:cNvPr>
            <p:cNvCxnSpPr>
              <a:cxnSpLocks/>
            </p:cNvCxnSpPr>
            <p:nvPr/>
          </p:nvCxnSpPr>
          <p:spPr>
            <a:xfrm flipH="1" flipV="1">
              <a:off x="1721451" y="4769385"/>
              <a:ext cx="1442490" cy="1374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EC6161B1-EC78-36FE-A154-B12F8BC79403}"/>
                </a:ext>
              </a:extLst>
            </p:cNvPr>
            <p:cNvCxnSpPr>
              <a:cxnSpLocks/>
            </p:cNvCxnSpPr>
            <p:nvPr/>
          </p:nvCxnSpPr>
          <p:spPr>
            <a:xfrm flipH="1">
              <a:off x="5091040" y="3548919"/>
              <a:ext cx="350109" cy="3783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4" name="TextBox 103">
            <a:extLst>
              <a:ext uri="{FF2B5EF4-FFF2-40B4-BE49-F238E27FC236}">
                <a16:creationId xmlns:a16="http://schemas.microsoft.com/office/drawing/2014/main" id="{EC0F9580-11D8-3685-84F2-6A6989A979B6}"/>
              </a:ext>
            </a:extLst>
          </p:cNvPr>
          <p:cNvSpPr txBox="1"/>
          <p:nvPr/>
        </p:nvSpPr>
        <p:spPr>
          <a:xfrm>
            <a:off x="5718167" y="5719968"/>
            <a:ext cx="1516762" cy="307777"/>
          </a:xfrm>
          <a:prstGeom prst="rect">
            <a:avLst/>
          </a:prstGeom>
          <a:noFill/>
        </p:spPr>
        <p:txBody>
          <a:bodyPr wrap="none" rtlCol="0" anchor="ctr" anchorCtr="0">
            <a:spAutoFit/>
          </a:bodyPr>
          <a:lstStyle/>
          <a:p>
            <a:pPr algn="ctr" defTabSz="914217"/>
            <a:r>
              <a:rPr lang="en-US" sz="1400" b="1" dirty="0">
                <a:solidFill>
                  <a:srgbClr val="000000"/>
                </a:solidFill>
                <a:latin typeface="Poppins" panose="00000500000000000000" pitchFamily="2" charset="0"/>
                <a:ea typeface="League Spartan" charset="0"/>
                <a:cs typeface="Poppins" panose="00000500000000000000" pitchFamily="2" charset="0"/>
              </a:rPr>
              <a:t>Relationships  </a:t>
            </a:r>
          </a:p>
        </p:txBody>
      </p:sp>
      <p:cxnSp>
        <p:nvCxnSpPr>
          <p:cNvPr id="105" name="Straight Arrow Connector 104">
            <a:extLst>
              <a:ext uri="{FF2B5EF4-FFF2-40B4-BE49-F238E27FC236}">
                <a16:creationId xmlns:a16="http://schemas.microsoft.com/office/drawing/2014/main" id="{98917700-3F7B-B972-E608-DAD0FC20B3F9}"/>
              </a:ext>
            </a:extLst>
          </p:cNvPr>
          <p:cNvCxnSpPr>
            <a:cxnSpLocks/>
          </p:cNvCxnSpPr>
          <p:nvPr/>
        </p:nvCxnSpPr>
        <p:spPr>
          <a:xfrm>
            <a:off x="7200660" y="5880129"/>
            <a:ext cx="356445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B9D39A5C-12DD-2A6F-6B71-D957CDD874A0}"/>
              </a:ext>
            </a:extLst>
          </p:cNvPr>
          <p:cNvCxnSpPr>
            <a:cxnSpLocks/>
          </p:cNvCxnSpPr>
          <p:nvPr/>
        </p:nvCxnSpPr>
        <p:spPr>
          <a:xfrm flipH="1" flipV="1">
            <a:off x="1235771" y="5873336"/>
            <a:ext cx="4439266" cy="5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1" name="Picture 60" descr="Logo&#10;&#10;Description automatically generated">
            <a:extLst>
              <a:ext uri="{FF2B5EF4-FFF2-40B4-BE49-F238E27FC236}">
                <a16:creationId xmlns:a16="http://schemas.microsoft.com/office/drawing/2014/main" id="{F47E3E6D-0D1C-5962-4498-96676AE95160}"/>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63" name="Footer Placeholder 3">
            <a:extLst>
              <a:ext uri="{FF2B5EF4-FFF2-40B4-BE49-F238E27FC236}">
                <a16:creationId xmlns:a16="http://schemas.microsoft.com/office/drawing/2014/main" id="{A102199C-565B-C3D5-DE0A-3FEAE649BDC2}"/>
              </a:ext>
            </a:extLst>
          </p:cNvPr>
          <p:cNvSpPr>
            <a:spLocks noGrp="1"/>
          </p:cNvSpPr>
          <p:nvPr>
            <p:ph type="ftr" sz="quarter" idx="11"/>
          </p:nvPr>
        </p:nvSpPr>
        <p:spPr>
          <a:xfrm>
            <a:off x="4038600" y="6356350"/>
            <a:ext cx="4114800" cy="365125"/>
          </a:xfrm>
        </p:spPr>
        <p:txBody>
          <a:bodyPr/>
          <a:lstStyle/>
          <a:p>
            <a:r>
              <a:rPr lang="en-GB"/>
              <a:t>www.upskilpro.com</a:t>
            </a:r>
          </a:p>
        </p:txBody>
      </p:sp>
      <p:sp>
        <p:nvSpPr>
          <p:cNvPr id="6" name="Rectangle: Rounded Corners 5">
            <a:extLst>
              <a:ext uri="{FF2B5EF4-FFF2-40B4-BE49-F238E27FC236}">
                <a16:creationId xmlns:a16="http://schemas.microsoft.com/office/drawing/2014/main" id="{91D9FCBD-E646-4D3B-036D-42F5B1177BBD}"/>
              </a:ext>
            </a:extLst>
          </p:cNvPr>
          <p:cNvSpPr/>
          <p:nvPr/>
        </p:nvSpPr>
        <p:spPr>
          <a:xfrm>
            <a:off x="2838449" y="1781175"/>
            <a:ext cx="2085976" cy="65722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The black arrows indicate the relationship trajectory whether  upward cyclones downwards </a:t>
            </a:r>
          </a:p>
        </p:txBody>
      </p:sp>
    </p:spTree>
    <p:extLst>
      <p:ext uri="{BB962C8B-B14F-4D97-AF65-F5344CB8AC3E}">
        <p14:creationId xmlns:p14="http://schemas.microsoft.com/office/powerpoint/2010/main" val="1054128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F0E741-E848-BF93-203C-5034429E04D7}"/>
              </a:ext>
            </a:extLst>
          </p:cNvPr>
          <p:cNvSpPr txBox="1"/>
          <p:nvPr/>
        </p:nvSpPr>
        <p:spPr>
          <a:xfrm>
            <a:off x="345700" y="1288331"/>
            <a:ext cx="11500597" cy="3170099"/>
          </a:xfrm>
          <a:prstGeom prst="rect">
            <a:avLst/>
          </a:prstGeom>
          <a:noFill/>
        </p:spPr>
        <p:txBody>
          <a:bodyPr wrap="square">
            <a:spAutoFit/>
          </a:bodyPr>
          <a:lstStyle/>
          <a:p>
            <a:pPr algn="l"/>
            <a:r>
              <a:rPr lang="en-GB" sz="1400" b="1" i="0" u="none" strike="noStrike" baseline="0" dirty="0">
                <a:latin typeface="Lato Light" panose="020F0502020204030203" pitchFamily="34" charset="0"/>
                <a:ea typeface="Lato Light" panose="020F0502020204030203" pitchFamily="34" charset="0"/>
                <a:cs typeface="Lato Light" panose="020F0502020204030203" pitchFamily="34" charset="0"/>
              </a:rPr>
              <a:t>Balanced contact profile</a:t>
            </a:r>
            <a:r>
              <a:rPr lang="en-GB" sz="1400" b="0" i="0" u="none" strike="noStrike" baseline="0" dirty="0">
                <a:latin typeface="Lato Light" panose="020F0502020204030203" pitchFamily="34" charset="0"/>
                <a:ea typeface="Lato Light" panose="020F0502020204030203" pitchFamily="34" charset="0"/>
                <a:cs typeface="Lato Light" panose="020F0502020204030203" pitchFamily="34" charset="0"/>
              </a:rPr>
              <a:t>: </a:t>
            </a:r>
          </a:p>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Indicates an </a:t>
            </a:r>
            <a:r>
              <a:rPr lang="en-GB" sz="1200" b="0" i="1" u="none" strike="noStrike" baseline="0" dirty="0">
                <a:latin typeface="Lato Light" panose="020F0502020204030203" pitchFamily="34" charset="0"/>
                <a:ea typeface="Lato Light" panose="020F0502020204030203" pitchFamily="34" charset="0"/>
                <a:cs typeface="Lato Light" panose="020F0502020204030203" pitchFamily="34" charset="0"/>
              </a:rPr>
              <a:t>interdependent </a:t>
            </a: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relationship, if the key account manager is managing, briefing and coordinating the internal relationships as well. If not, it could indicate a </a:t>
            </a:r>
            <a:r>
              <a:rPr lang="en-GB" sz="1200" b="0" i="1" u="none" strike="noStrike" baseline="0" dirty="0">
                <a:latin typeface="Lato Light" panose="020F0502020204030203" pitchFamily="34" charset="0"/>
                <a:ea typeface="Lato Light" panose="020F0502020204030203" pitchFamily="34" charset="0"/>
                <a:cs typeface="Lato Light" panose="020F0502020204030203" pitchFamily="34" charset="0"/>
              </a:rPr>
              <a:t>cooperative </a:t>
            </a: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relationship with insufficient coordination and control. There could be many more contacts than shown, but this kind of number is probably the least necessary for an </a:t>
            </a:r>
            <a:r>
              <a:rPr lang="en-GB" sz="1200" b="0" i="1" u="none" strike="noStrike" baseline="0" dirty="0">
                <a:latin typeface="Lato Light" panose="020F0502020204030203" pitchFamily="34" charset="0"/>
                <a:ea typeface="Lato Light" panose="020F0502020204030203" pitchFamily="34" charset="0"/>
                <a:cs typeface="Lato Light" panose="020F0502020204030203" pitchFamily="34" charset="0"/>
              </a:rPr>
              <a:t>interdependent </a:t>
            </a: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relationship. Good coordination and management required.</a:t>
            </a:r>
          </a:p>
          <a:p>
            <a:pPr algn="l"/>
            <a:r>
              <a:rPr lang="en-GB" sz="1400" b="1" i="0" u="none" strike="noStrike" baseline="0" dirty="0">
                <a:latin typeface="Lato Light" panose="020F0502020204030203" pitchFamily="34" charset="0"/>
                <a:ea typeface="Lato Light" panose="020F0502020204030203" pitchFamily="34" charset="0"/>
                <a:cs typeface="Lato Light" panose="020F0502020204030203" pitchFamily="34" charset="0"/>
              </a:rPr>
              <a:t>Limited contact</a:t>
            </a:r>
            <a:r>
              <a:rPr lang="en-GB" sz="1400" b="0" i="0" u="none" strike="noStrike" baseline="0" dirty="0">
                <a:latin typeface="Lato Light" panose="020F0502020204030203" pitchFamily="34" charset="0"/>
                <a:ea typeface="Lato Light" panose="020F0502020204030203" pitchFamily="34" charset="0"/>
                <a:cs typeface="Lato Light" panose="020F0502020204030203" pitchFamily="34" charset="0"/>
              </a:rPr>
              <a:t>:</a:t>
            </a:r>
          </a:p>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Indicates a </a:t>
            </a:r>
            <a:r>
              <a:rPr lang="en-GB" sz="1200" b="0" i="1" u="none" strike="noStrike" baseline="0" dirty="0">
                <a:latin typeface="Lato Light" panose="020F0502020204030203" pitchFamily="34" charset="0"/>
                <a:ea typeface="Lato Light" panose="020F0502020204030203" pitchFamily="34" charset="0"/>
                <a:cs typeface="Lato Light" panose="020F0502020204030203" pitchFamily="34" charset="0"/>
              </a:rPr>
              <a:t>basic </a:t>
            </a: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relationship, possibly a new one. To develop the relationship, appropriate contacts need to be identified on both sides and at all levels. People need to understand how the key account manager will run the relationship, what it is trying to achieve,</a:t>
            </a:r>
          </a:p>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what is their role in it, and what others will be doing as well.</a:t>
            </a:r>
          </a:p>
          <a:p>
            <a:pPr algn="l"/>
            <a:r>
              <a:rPr lang="en-GB" sz="1400" b="1" i="0" u="none" strike="noStrike" baseline="0" dirty="0">
                <a:latin typeface="Lato Light" panose="020F0502020204030203" pitchFamily="34" charset="0"/>
                <a:ea typeface="Lato Light" panose="020F0502020204030203" pitchFamily="34" charset="0"/>
                <a:cs typeface="Lato Light" panose="020F0502020204030203" pitchFamily="34" charset="0"/>
              </a:rPr>
              <a:t>Transaction-weighted contact profile</a:t>
            </a:r>
            <a:endParaRPr lang="en-GB" sz="1400" dirty="0">
              <a:latin typeface="Lato Light" panose="020F0502020204030203" pitchFamily="34" charset="0"/>
              <a:ea typeface="Lato Light" panose="020F0502020204030203" pitchFamily="34" charset="0"/>
              <a:cs typeface="Lato Light" panose="020F0502020204030203" pitchFamily="34" charset="0"/>
            </a:endParaRPr>
          </a:p>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This also indicates a </a:t>
            </a:r>
            <a:r>
              <a:rPr lang="en-GB" sz="1200" b="0" i="1" u="none" strike="noStrike" baseline="0" dirty="0">
                <a:latin typeface="Lato Light" panose="020F0502020204030203" pitchFamily="34" charset="0"/>
                <a:ea typeface="Lato Light" panose="020F0502020204030203" pitchFamily="34" charset="0"/>
                <a:cs typeface="Lato Light" panose="020F0502020204030203" pitchFamily="34" charset="0"/>
              </a:rPr>
              <a:t>basic </a:t>
            </a: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relationship, albeit an older one, in which more links have been established. However, links are all focused on people concerned with the short term and transactions. To develop this relationship, efforts need</a:t>
            </a:r>
          </a:p>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to be made to form links higher up the organization.</a:t>
            </a:r>
          </a:p>
          <a:p>
            <a:pPr algn="l"/>
            <a:r>
              <a:rPr lang="en-GB" sz="1400" b="1" i="0" u="none" strike="noStrike" baseline="0" dirty="0">
                <a:latin typeface="Lato Light" panose="020F0502020204030203" pitchFamily="34" charset="0"/>
                <a:ea typeface="Lato Light" panose="020F0502020204030203" pitchFamily="34" charset="0"/>
                <a:cs typeface="Lato Light" panose="020F0502020204030203" pitchFamily="34" charset="0"/>
              </a:rPr>
              <a:t>High contact ratio</a:t>
            </a:r>
          </a:p>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The ratio of customer staff involved in the relationship to supplier staff involved is a good diagnostic measure. Here the key account manager is holding on to almost all the links, although there is a substantial number of them. Nevertheless, relationship and</a:t>
            </a:r>
          </a:p>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business development will be hampered in this situation, and the key account manager needs to delegate and encourage others to act as principal contact in some of</a:t>
            </a:r>
            <a:endParaRPr lang="en-GB" sz="1200"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4" name="Picture 3">
            <a:extLst>
              <a:ext uri="{FF2B5EF4-FFF2-40B4-BE49-F238E27FC236}">
                <a16:creationId xmlns:a16="http://schemas.microsoft.com/office/drawing/2014/main" id="{FBE0558A-E974-DB4A-2FEF-FA2BC7B92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0470" y="4639610"/>
            <a:ext cx="5696608" cy="1860117"/>
          </a:xfrm>
          <a:prstGeom prst="rect">
            <a:avLst/>
          </a:prstGeom>
        </p:spPr>
      </p:pic>
      <p:sp>
        <p:nvSpPr>
          <p:cNvPr id="33" name="TextBox 32">
            <a:extLst>
              <a:ext uri="{FF2B5EF4-FFF2-40B4-BE49-F238E27FC236}">
                <a16:creationId xmlns:a16="http://schemas.microsoft.com/office/drawing/2014/main" id="{3D4CCD24-AFBA-5FE4-D1F9-1DE831B02B63}"/>
              </a:ext>
            </a:extLst>
          </p:cNvPr>
          <p:cNvSpPr txBox="1"/>
          <p:nvPr/>
        </p:nvSpPr>
        <p:spPr>
          <a:xfrm>
            <a:off x="228600" y="194398"/>
            <a:ext cx="6413314" cy="738664"/>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Developing Relationships </a:t>
            </a:r>
          </a:p>
          <a:p>
            <a:pPr defTabSz="435356">
              <a:defRPr/>
            </a:pPr>
            <a:r>
              <a:rPr lang="en-GB" sz="1400" b="1" kern="0" dirty="0">
                <a:solidFill>
                  <a:prstClr val="white">
                    <a:lumMod val="50000"/>
                  </a:prstClr>
                </a:solidFill>
                <a:latin typeface="Lato Light"/>
              </a:rPr>
              <a:t>Customer Development Stages / Segments</a:t>
            </a:r>
          </a:p>
        </p:txBody>
      </p:sp>
      <p:pic>
        <p:nvPicPr>
          <p:cNvPr id="5" name="Picture 4" descr="Logo&#10;&#10;Description automatically generated">
            <a:extLst>
              <a:ext uri="{FF2B5EF4-FFF2-40B4-BE49-F238E27FC236}">
                <a16:creationId xmlns:a16="http://schemas.microsoft.com/office/drawing/2014/main" id="{2CA10A9C-C031-498F-1D2C-29146470E4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6" name="Footer Placeholder 3">
            <a:extLst>
              <a:ext uri="{FF2B5EF4-FFF2-40B4-BE49-F238E27FC236}">
                <a16:creationId xmlns:a16="http://schemas.microsoft.com/office/drawing/2014/main" id="{2054326C-9439-A322-78CB-3A85DED80B51}"/>
              </a:ext>
            </a:extLst>
          </p:cNvPr>
          <p:cNvSpPr>
            <a:spLocks noGrp="1"/>
          </p:cNvSpPr>
          <p:nvPr>
            <p:ph type="ftr" sz="quarter" idx="11"/>
          </p:nvPr>
        </p:nvSpPr>
        <p:spPr>
          <a:xfrm>
            <a:off x="4038600" y="6356350"/>
            <a:ext cx="4114800" cy="365125"/>
          </a:xfrm>
        </p:spPr>
        <p:txBody>
          <a:bodyPr/>
          <a:lstStyle/>
          <a:p>
            <a:r>
              <a:rPr lang="en-GB"/>
              <a:t>www.upskilpro.com</a:t>
            </a:r>
          </a:p>
        </p:txBody>
      </p:sp>
    </p:spTree>
    <p:extLst>
      <p:ext uri="{BB962C8B-B14F-4D97-AF65-F5344CB8AC3E}">
        <p14:creationId xmlns:p14="http://schemas.microsoft.com/office/powerpoint/2010/main" val="2665874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1E6765-9B7D-A731-9F54-77C150D53576}"/>
              </a:ext>
            </a:extLst>
          </p:cNvPr>
          <p:cNvSpPr txBox="1"/>
          <p:nvPr/>
        </p:nvSpPr>
        <p:spPr>
          <a:xfrm>
            <a:off x="3292743" y="2725182"/>
            <a:ext cx="46756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Thank you !</a:t>
            </a:r>
          </a:p>
        </p:txBody>
      </p:sp>
    </p:spTree>
    <p:extLst>
      <p:ext uri="{BB962C8B-B14F-4D97-AF65-F5344CB8AC3E}">
        <p14:creationId xmlns:p14="http://schemas.microsoft.com/office/powerpoint/2010/main" val="2318278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3693508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0091B5"/>
          </a:solidFill>
          <a:ln w="12700" cap="flat" cmpd="sng" algn="ctr">
            <a:noFill/>
            <a:prstDash val="solid"/>
            <a:miter lim="800000"/>
          </a:ln>
          <a:effectLst/>
        </p:spPr>
        <p:txBody>
          <a:bodyPr wrap="square" rtlCol="0" anchor="ctr"/>
          <a:lstStyle/>
          <a:p>
            <a:pPr algn="ctr" defTabSz="914217"/>
            <a:endParaRPr lang="en-GB" sz="1000" b="1" kern="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Key Account Management.</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Module 4 – Relationship Development .</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pic>
        <p:nvPicPr>
          <p:cNvPr id="1026" name="Picture 2" descr="Free Man in Black Suit Jacket Sitting Beside Woman in Brown Long Sleeve Shirt Stock Photo">
            <a:extLst>
              <a:ext uri="{FF2B5EF4-FFF2-40B4-BE49-F238E27FC236}">
                <a16:creationId xmlns:a16="http://schemas.microsoft.com/office/drawing/2014/main" id="{5D0C30AB-5179-9B53-A2D9-17284300562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757712" y="1352114"/>
            <a:ext cx="6439359" cy="429290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B4D3755-2735-1C8E-5F00-CBFBC2798803}"/>
              </a:ext>
            </a:extLst>
          </p:cNvPr>
          <p:cNvGrpSpPr/>
          <p:nvPr/>
        </p:nvGrpSpPr>
        <p:grpSpPr>
          <a:xfrm>
            <a:off x="5207742" y="4606305"/>
            <a:ext cx="1055370" cy="1055370"/>
            <a:chOff x="7108613" y="4124330"/>
            <a:chExt cx="1055370" cy="1055370"/>
          </a:xfrm>
        </p:grpSpPr>
        <p:sp>
          <p:nvSpPr>
            <p:cNvPr id="3" name="Oval 2">
              <a:extLst>
                <a:ext uri="{FF2B5EF4-FFF2-40B4-BE49-F238E27FC236}">
                  <a16:creationId xmlns:a16="http://schemas.microsoft.com/office/drawing/2014/main" id="{AB079E2C-A914-A0AC-0EC1-00C1EF6547CD}"/>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FC3CB47D-8E03-A38B-70D8-5629497A255C}"/>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704001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1442527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extLst>
              <a:ext uri="{FF2B5EF4-FFF2-40B4-BE49-F238E27FC236}">
                <a16:creationId xmlns:a16="http://schemas.microsoft.com/office/drawing/2014/main" id="{31E1A1A4-84C1-A0B6-F684-4C7EFDC53DB3}"/>
              </a:ext>
            </a:extLst>
          </p:cNvPr>
          <p:cNvSpPr txBox="1"/>
          <p:nvPr/>
        </p:nvSpPr>
        <p:spPr>
          <a:xfrm>
            <a:off x="8265635" y="3040617"/>
            <a:ext cx="3876816" cy="1477328"/>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Inter"/>
                <a:ea typeface="+mn-ea"/>
                <a:cs typeface="+mn-cs"/>
              </a:rPr>
              <a:t>We Created UpskilPRO for the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Inter"/>
                <a:ea typeface="+mn-ea"/>
                <a:cs typeface="+mn-cs"/>
              </a:rPr>
              <a:t>Sales Professional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Inter"/>
                <a:ea typeface="+mn-ea"/>
                <a:cs typeface="+mn-cs"/>
              </a:rPr>
              <a:t>Trade Marketer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Inter"/>
                <a:ea typeface="+mn-ea"/>
                <a:cs typeface="+mn-cs"/>
              </a:rPr>
              <a:t>Marketing Executive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Inter"/>
                <a:ea typeface="+mn-ea"/>
                <a:cs typeface="+mn-cs"/>
              </a:rPr>
              <a:t>Operations Manager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Inter"/>
                <a:ea typeface="+mn-ea"/>
                <a:cs typeface="+mn-cs"/>
              </a:rPr>
              <a:t>VP/Director/Manager  </a:t>
            </a:r>
          </a:p>
        </p:txBody>
      </p:sp>
      <p:sp>
        <p:nvSpPr>
          <p:cNvPr id="110" name="Arrow: Right 109">
            <a:extLst>
              <a:ext uri="{FF2B5EF4-FFF2-40B4-BE49-F238E27FC236}">
                <a16:creationId xmlns:a16="http://schemas.microsoft.com/office/drawing/2014/main" id="{2CC18E73-53FD-68F6-E45E-1B5B6BFDF921}"/>
              </a:ext>
            </a:extLst>
          </p:cNvPr>
          <p:cNvSpPr/>
          <p:nvPr/>
        </p:nvSpPr>
        <p:spPr>
          <a:xfrm>
            <a:off x="8185265" y="3499692"/>
            <a:ext cx="359595" cy="48288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sp>
        <p:nvSpPr>
          <p:cNvPr id="78" name="Rectangle 77">
            <a:extLst>
              <a:ext uri="{FF2B5EF4-FFF2-40B4-BE49-F238E27FC236}">
                <a16:creationId xmlns:a16="http://schemas.microsoft.com/office/drawing/2014/main" id="{CD65FBC2-87F4-C9D1-D315-DE19EC3C9736}"/>
              </a:ext>
            </a:extLst>
          </p:cNvPr>
          <p:cNvSpPr/>
          <p:nvPr/>
        </p:nvSpPr>
        <p:spPr>
          <a:xfrm>
            <a:off x="6496980" y="5376705"/>
            <a:ext cx="3263470"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all"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SAVE THOUSANDS OF DOLLARS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The  average company will save 1000’s of $ per employee in time &amp; effort using our ready tools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7" name="Rectangle 86">
            <a:extLst>
              <a:ext uri="{FF2B5EF4-FFF2-40B4-BE49-F238E27FC236}">
                <a16:creationId xmlns:a16="http://schemas.microsoft.com/office/drawing/2014/main" id="{2D3E5D50-6A58-1AC9-0C09-D3F625B87940}"/>
              </a:ext>
            </a:extLst>
          </p:cNvPr>
          <p:cNvSpPr/>
          <p:nvPr/>
        </p:nvSpPr>
        <p:spPr>
          <a:xfrm>
            <a:off x="3357665" y="539326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	All tools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B7280"/>
                </a:solidFill>
                <a:effectLst/>
                <a:uLnTx/>
                <a:uFillTx/>
                <a:latin typeface="Inter"/>
                <a:ea typeface="+mn-ea"/>
                <a:cs typeface="+mn-cs"/>
              </a:rPr>
              <a:t>are based on topics and subject based situations  and are simple and easy to use .</a:t>
            </a:r>
            <a:endParaRPr kumimoji="0" lang="en-US" sz="1100" b="0" i="0" u="none" strike="noStrike" kern="1200" cap="none" spc="0" normalizeH="0" baseline="0" noProof="0" dirty="0">
              <a:ln>
                <a:noFill/>
              </a:ln>
              <a:solidFill>
                <a:srgbClr val="053881"/>
              </a:solidFill>
              <a:effectLst/>
              <a:uLnTx/>
              <a:uFillTx/>
              <a:latin typeface="Calibri Light" panose="020F0302020204030204"/>
              <a:ea typeface="+mn-ea"/>
              <a:cs typeface="+mn-cs"/>
            </a:endParaRPr>
          </a:p>
        </p:txBody>
      </p:sp>
      <p:sp>
        <p:nvSpPr>
          <p:cNvPr id="96" name="Rectangle 95">
            <a:extLst>
              <a:ext uri="{FF2B5EF4-FFF2-40B4-BE49-F238E27FC236}">
                <a16:creationId xmlns:a16="http://schemas.microsoft.com/office/drawing/2014/main" id="{2B4DAE25-6C5F-3494-F64C-741ABE1C03FF}"/>
              </a:ext>
            </a:extLst>
          </p:cNvPr>
          <p:cNvSpPr/>
          <p:nvPr/>
        </p:nvSpPr>
        <p:spPr>
          <a:xfrm>
            <a:off x="7830607" y="1956265"/>
            <a:ext cx="3337401"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Develop YOUR 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53881"/>
                </a:solidFill>
                <a:effectLst/>
                <a:uLnTx/>
                <a:uFillTx/>
                <a:latin typeface="Calibri Light" panose="020F0302020204030204"/>
                <a:ea typeface="+mn-ea"/>
                <a:cs typeface="+mn-cs"/>
              </a:rPr>
              <a:t>Learn , &amp; utilize the knowledge and  processes and enhance your capabilities  as the other companies have</a:t>
            </a:r>
          </a:p>
        </p:txBody>
      </p:sp>
      <p:pic>
        <p:nvPicPr>
          <p:cNvPr id="103" name="Picture 12" descr="Best Practice Icon Stock Illustrations – 614 Best Practice Icon Stock  Illustrations, Vectors &amp; Clipart - Dreamstime">
            <a:extLst>
              <a:ext uri="{FF2B5EF4-FFF2-40B4-BE49-F238E27FC236}">
                <a16:creationId xmlns:a16="http://schemas.microsoft.com/office/drawing/2014/main" id="{F37EE7CD-C229-CDF2-39F2-6C252DB3ECD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05594" y="1897420"/>
            <a:ext cx="590319" cy="590319"/>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78E332B7-B7E1-B248-F475-7B8D5F897C26}"/>
              </a:ext>
            </a:extLst>
          </p:cNvPr>
          <p:cNvSpPr/>
          <p:nvPr/>
        </p:nvSpPr>
        <p:spPr>
          <a:xfrm>
            <a:off x="6277006" y="886897"/>
            <a:ext cx="3144395"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Improve your knowledge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with professional Strategic Tools , Templates and planning documents for any business situation</a:t>
            </a:r>
            <a:r>
              <a:rPr kumimoji="0" lang="en-GB" sz="1100" b="0" i="0" u="none" strike="noStrike" kern="1200" cap="none" spc="0" normalizeH="0" baseline="0" noProof="0" dirty="0">
                <a:ln>
                  <a:noFill/>
                </a:ln>
                <a:solidFill>
                  <a:srgbClr val="6B7280"/>
                </a:solidFill>
                <a:effectLst/>
                <a:uLnTx/>
                <a:uFillTx/>
                <a:latin typeface="Inter"/>
                <a:ea typeface="+mn-ea"/>
                <a:cs typeface="+mn-cs"/>
              </a:rPr>
              <a:t>!</a:t>
            </a:r>
            <a:endParaRPr kumimoji="0" lang="en-GB" sz="110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0" name="Picture 4" descr="Learn icon Icons PNG - Free PNG and Icons Downloads">
            <a:extLst>
              <a:ext uri="{FF2B5EF4-FFF2-40B4-BE49-F238E27FC236}">
                <a16:creationId xmlns:a16="http://schemas.microsoft.com/office/drawing/2014/main" id="{17E3F676-CEEC-B059-1406-339AEFF3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886" y="1012242"/>
            <a:ext cx="610069" cy="56555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5" descr="Product Development vector icon symbol. Creative sign from seo and  development i , #Affiliate, #vector, #icon… | Vector icons symbols, Icon  collection, Vector icons">
            <a:extLst>
              <a:ext uri="{FF2B5EF4-FFF2-40B4-BE49-F238E27FC236}">
                <a16:creationId xmlns:a16="http://schemas.microsoft.com/office/drawing/2014/main" id="{B7572A61-3D16-2FF2-7007-2C55805148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036875" y="1969502"/>
            <a:ext cx="662581" cy="6727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8" name="Picture 17" descr="Icon Of Finger Clicking On The Inscription Benefits. Vector Illustration  Eps 10 Stock Vector - Illustration of earn, graphic: 174957695">
            <a:extLst>
              <a:ext uri="{FF2B5EF4-FFF2-40B4-BE49-F238E27FC236}">
                <a16:creationId xmlns:a16="http://schemas.microsoft.com/office/drawing/2014/main" id="{9D4F0335-D83F-9DE6-A01B-0DE8E2C018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89" t="13756" r="5979" b="14374"/>
          <a:stretch/>
        </p:blipFill>
        <p:spPr bwMode="auto">
          <a:xfrm>
            <a:off x="5811332" y="5387897"/>
            <a:ext cx="709472" cy="7178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9CC267-64BE-B908-C1DB-27BE7B6B9F54}"/>
              </a:ext>
            </a:extLst>
          </p:cNvPr>
          <p:cNvSpPr/>
          <p:nvPr/>
        </p:nvSpPr>
        <p:spPr>
          <a:xfrm>
            <a:off x="1749884" y="477862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all" spc="0" normalizeH="0" baseline="0" noProof="0" dirty="0">
              <a:ln>
                <a:noFill/>
              </a:ln>
              <a:solidFill>
                <a:srgbClr val="6B7280"/>
              </a:solidFill>
              <a:effectLst/>
              <a:uLnTx/>
              <a:uFillTx/>
              <a:latin typeface="Inte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CREATED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world class sales and marketing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 business professionals. </a:t>
            </a:r>
          </a:p>
        </p:txBody>
      </p:sp>
      <p:pic>
        <p:nvPicPr>
          <p:cNvPr id="85" name="Picture 10" descr="Consultation Icon">
            <a:extLst>
              <a:ext uri="{FF2B5EF4-FFF2-40B4-BE49-F238E27FC236}">
                <a16:creationId xmlns:a16="http://schemas.microsoft.com/office/drawing/2014/main" id="{6645D959-C975-81C9-81C2-B5A09A38A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982" y="4954325"/>
            <a:ext cx="639512" cy="6395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9" name="Picture 78" descr="Icon&#10;&#10;Description automatically generated">
            <a:extLst>
              <a:ext uri="{FF2B5EF4-FFF2-40B4-BE49-F238E27FC236}">
                <a16:creationId xmlns:a16="http://schemas.microsoft.com/office/drawing/2014/main" id="{9451BE40-AB2E-11A1-B0D1-AA49BF12AE91}"/>
              </a:ext>
            </a:extLst>
          </p:cNvPr>
          <p:cNvPicPr>
            <a:picLocks noChangeAspect="1"/>
          </p:cNvPicPr>
          <p:nvPr/>
        </p:nvPicPr>
        <p:blipFill rotWithShape="1">
          <a:blip r:embed="rId8">
            <a:extLst>
              <a:ext uri="{28A0092B-C50C-407E-A947-70E740481C1C}">
                <a14:useLocalDpi xmlns:a14="http://schemas.microsoft.com/office/drawing/2010/main" val="0"/>
              </a:ext>
            </a:extLst>
          </a:blip>
          <a:srcRect l="23957" t="19328" r="21644" b="22223"/>
          <a:stretch/>
        </p:blipFill>
        <p:spPr>
          <a:xfrm>
            <a:off x="7646466" y="4922416"/>
            <a:ext cx="642211" cy="690035"/>
          </a:xfrm>
          <a:prstGeom prst="rect">
            <a:avLst/>
          </a:prstGeom>
          <a:ln>
            <a:noFill/>
          </a:ln>
        </p:spPr>
      </p:pic>
      <p:sp>
        <p:nvSpPr>
          <p:cNvPr id="39" name="Freeform: Shape 38">
            <a:extLst>
              <a:ext uri="{FF2B5EF4-FFF2-40B4-BE49-F238E27FC236}">
                <a16:creationId xmlns:a16="http://schemas.microsoft.com/office/drawing/2014/main" id="{83864CF7-24A3-3B94-B422-2AD66106B8EE}"/>
              </a:ext>
            </a:extLst>
          </p:cNvPr>
          <p:cNvSpPr/>
          <p:nvPr/>
        </p:nvSpPr>
        <p:spPr>
          <a:xfrm>
            <a:off x="5432777" y="160053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0C4C54A-73DF-E83B-986F-C836D627D18C}"/>
              </a:ext>
            </a:extLst>
          </p:cNvPr>
          <p:cNvSpPr/>
          <p:nvPr/>
        </p:nvSpPr>
        <p:spPr>
          <a:xfrm rot="2700000">
            <a:off x="5428994" y="1598964"/>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897F91A-5C53-A643-243D-EEC550C799E9}"/>
              </a:ext>
            </a:extLst>
          </p:cNvPr>
          <p:cNvSpPr/>
          <p:nvPr/>
        </p:nvSpPr>
        <p:spPr>
          <a:xfrm rot="18900000">
            <a:off x="5445056" y="1598963"/>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89C2471-DBEC-8886-99F4-D0B564E3A51A}"/>
              </a:ext>
            </a:extLst>
          </p:cNvPr>
          <p:cNvSpPr/>
          <p:nvPr/>
        </p:nvSpPr>
        <p:spPr>
          <a:xfrm rot="16200000">
            <a:off x="5438127" y="159518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0A69157-44DF-88CE-64A8-F88C4190F02C}"/>
              </a:ext>
            </a:extLst>
          </p:cNvPr>
          <p:cNvSpPr/>
          <p:nvPr/>
        </p:nvSpPr>
        <p:spPr>
          <a:xfrm>
            <a:off x="863029" y="1587399"/>
            <a:ext cx="3262843"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Use ready made tools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B7280"/>
                </a:solidFill>
                <a:effectLst/>
                <a:uLnTx/>
                <a:uFillTx/>
                <a:latin typeface="Inter"/>
                <a:ea typeface="+mn-ea"/>
                <a:cs typeface="+mn-cs"/>
              </a:rPr>
              <a:t>with filled in examples and ready to print &amp; edit at your convenience . Just edit and fill-in the blanks !</a:t>
            </a:r>
          </a:p>
        </p:txBody>
      </p:sp>
      <p:sp>
        <p:nvSpPr>
          <p:cNvPr id="90" name="Rectangle 89">
            <a:extLst>
              <a:ext uri="{FF2B5EF4-FFF2-40B4-BE49-F238E27FC236}">
                <a16:creationId xmlns:a16="http://schemas.microsoft.com/office/drawing/2014/main" id="{A36D8FB7-D191-5C19-D54D-737D65DC34A1}"/>
              </a:ext>
            </a:extLst>
          </p:cNvPr>
          <p:cNvSpPr/>
          <p:nvPr/>
        </p:nvSpPr>
        <p:spPr>
          <a:xfrm>
            <a:off x="981598" y="3289253"/>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a:t>
            </a: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100’s of tools , </a:t>
            </a: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TEMPLATES &amp; 	documents</a:t>
            </a:r>
          </a:p>
        </p:txBody>
      </p:sp>
      <p:pic>
        <p:nvPicPr>
          <p:cNvPr id="91" name="Picture 8" descr="Green and white flow chart illustration, Project management Computer Icons  Project plan, Project Management Icon free png | PNGFuel">
            <a:extLst>
              <a:ext uri="{FF2B5EF4-FFF2-40B4-BE49-F238E27FC236}">
                <a16:creationId xmlns:a16="http://schemas.microsoft.com/office/drawing/2014/main" id="{6D019537-5315-7A0C-25E1-AB43D3155EC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18204" y="3565135"/>
            <a:ext cx="461016" cy="38921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5" name="Group 104">
            <a:extLst>
              <a:ext uri="{FF2B5EF4-FFF2-40B4-BE49-F238E27FC236}">
                <a16:creationId xmlns:a16="http://schemas.microsoft.com/office/drawing/2014/main" id="{6A778BE2-FE51-772A-3E0C-9B72E460DB91}"/>
              </a:ext>
            </a:extLst>
          </p:cNvPr>
          <p:cNvGrpSpPr/>
          <p:nvPr/>
        </p:nvGrpSpPr>
        <p:grpSpPr>
          <a:xfrm>
            <a:off x="2346067" y="6098477"/>
            <a:ext cx="8219335" cy="663120"/>
            <a:chOff x="1750166" y="5512849"/>
            <a:chExt cx="8219335" cy="663120"/>
          </a:xfrm>
        </p:grpSpPr>
        <p:sp>
          <p:nvSpPr>
            <p:cNvPr id="106" name="TextBox 105">
              <a:extLst>
                <a:ext uri="{FF2B5EF4-FFF2-40B4-BE49-F238E27FC236}">
                  <a16:creationId xmlns:a16="http://schemas.microsoft.com/office/drawing/2014/main" id="{99FAA1BF-3660-16D9-751A-5D38FF0E5289}"/>
                </a:ext>
              </a:extLst>
            </p:cNvPr>
            <p:cNvSpPr txBox="1"/>
            <p:nvPr/>
          </p:nvSpPr>
          <p:spPr>
            <a:xfrm>
              <a:off x="1811867" y="5557981"/>
              <a:ext cx="815763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a:ea typeface="+mn-ea"/>
                  <a:cs typeface="+mn-cs"/>
                </a:rPr>
                <a:t>Top Quality Tools &amp; Templates for developing both you and your business.</a:t>
              </a:r>
            </a:p>
          </p:txBody>
        </p:sp>
        <p:pic>
          <p:nvPicPr>
            <p:cNvPr id="107" name="Picture 6" descr="Productivity Icons - Download Free Vector Icons | Noun Project">
              <a:extLst>
                <a:ext uri="{FF2B5EF4-FFF2-40B4-BE49-F238E27FC236}">
                  <a16:creationId xmlns:a16="http://schemas.microsoft.com/office/drawing/2014/main" id="{580A944C-DCAF-86DC-B58C-6478FD3AB2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0166" y="5512849"/>
              <a:ext cx="663120" cy="663120"/>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a:extLst>
              <a:ext uri="{FF2B5EF4-FFF2-40B4-BE49-F238E27FC236}">
                <a16:creationId xmlns:a16="http://schemas.microsoft.com/office/drawing/2014/main" id="{9AA3F540-B22F-A9E9-CBE6-3EF3719E654E}"/>
              </a:ext>
            </a:extLst>
          </p:cNvPr>
          <p:cNvSpPr txBox="1"/>
          <p:nvPr/>
        </p:nvSpPr>
        <p:spPr>
          <a:xfrm>
            <a:off x="2793364" y="294829"/>
            <a:ext cx="60944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546A"/>
                </a:solidFill>
                <a:effectLst/>
                <a:uLnTx/>
                <a:uFillTx/>
                <a:latin typeface="Plato"/>
                <a:ea typeface="+mn-ea"/>
                <a:cs typeface="Poppins" pitchFamily="2" charset="77"/>
              </a:rPr>
              <a:t>7 Benefits of using UpskilPRO :</a:t>
            </a:r>
          </a:p>
        </p:txBody>
      </p:sp>
      <p:pic>
        <p:nvPicPr>
          <p:cNvPr id="2" name="Picture 1" descr="Logo&#10;&#10;Description automatically generated">
            <a:extLst>
              <a:ext uri="{FF2B5EF4-FFF2-40B4-BE49-F238E27FC236}">
                <a16:creationId xmlns:a16="http://schemas.microsoft.com/office/drawing/2014/main" id="{F14084C4-B220-6BFE-77C2-3C960BFCDF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25001FF7-069F-DCA4-8097-811B3C9C50D6}"/>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414920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8378E4-73CC-29AB-4328-3A0B70F74E88}"/>
              </a:ext>
            </a:extLst>
          </p:cNvPr>
          <p:cNvSpPr txBox="1"/>
          <p:nvPr/>
        </p:nvSpPr>
        <p:spPr>
          <a:xfrm>
            <a:off x="3155204" y="2814175"/>
            <a:ext cx="6098240" cy="877035"/>
          </a:xfrm>
          <a:prstGeom prst="rect">
            <a:avLst/>
          </a:prstGeom>
          <a:noFill/>
        </p:spPr>
        <p:txBody>
          <a:bodyPr wrap="square">
            <a:spAutoFit/>
          </a:bodyPr>
          <a:lstStyle/>
          <a:p>
            <a:pPr algn="ctr">
              <a:lnSpc>
                <a:spcPct val="107000"/>
              </a:lnSpc>
              <a:spcAft>
                <a:spcPts val="800"/>
              </a:spcAft>
            </a:pPr>
            <a:r>
              <a:rPr lang="en-GB" sz="2400" b="1" dirty="0">
                <a:effectLst/>
                <a:latin typeface="Poppins" panose="00000500000000000000" pitchFamily="2" charset="0"/>
                <a:ea typeface="Lato Light" panose="020F0502020204030203" pitchFamily="34" charset="0"/>
                <a:cs typeface="Poppins" panose="00000500000000000000" pitchFamily="2" charset="0"/>
              </a:rPr>
              <a:t>Key Account Management</a:t>
            </a:r>
          </a:p>
          <a:p>
            <a:pPr algn="ctr">
              <a:lnSpc>
                <a:spcPct val="107000"/>
              </a:lnSpc>
              <a:spcAft>
                <a:spcPts val="800"/>
              </a:spcAft>
            </a:pPr>
            <a:r>
              <a:rPr lang="en-GB" sz="1800" b="1" dirty="0">
                <a:latin typeface="Poppins" panose="00000500000000000000" pitchFamily="2" charset="0"/>
                <a:ea typeface="Lato Light" panose="020F0502020204030203" pitchFamily="34" charset="0"/>
                <a:cs typeface="Poppins" panose="00000500000000000000" pitchFamily="2" charset="0"/>
              </a:rPr>
              <a:t>Developing relationships</a:t>
            </a:r>
          </a:p>
        </p:txBody>
      </p:sp>
    </p:spTree>
    <p:extLst>
      <p:ext uri="{BB962C8B-B14F-4D97-AF65-F5344CB8AC3E}">
        <p14:creationId xmlns:p14="http://schemas.microsoft.com/office/powerpoint/2010/main" val="3050746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BA4DBF-84E9-3C2C-EFE3-A7003A4DA37C}"/>
              </a:ext>
            </a:extLst>
          </p:cNvPr>
          <p:cNvSpPr txBox="1"/>
          <p:nvPr/>
        </p:nvSpPr>
        <p:spPr>
          <a:xfrm>
            <a:off x="412490" y="2570387"/>
            <a:ext cx="6413314" cy="2380780"/>
          </a:xfrm>
          <a:prstGeom prst="rect">
            <a:avLst/>
          </a:prstGeom>
          <a:noFill/>
        </p:spPr>
        <p:txBody>
          <a:bodyPr wrap="square">
            <a:spAutoFit/>
          </a:bodyPr>
          <a:lstStyle/>
          <a:p>
            <a:pPr algn="ctr">
              <a:lnSpc>
                <a:spcPct val="107000"/>
              </a:lnSpc>
              <a:spcAft>
                <a:spcPts val="800"/>
              </a:spcAft>
            </a:pPr>
            <a:endParaRPr lang="en-GB" sz="1100" b="1" dirty="0">
              <a:effectLst/>
              <a:latin typeface="Lato Light" panose="020F0502020204030203" pitchFamily="34" charset="0"/>
              <a:ea typeface="Lato Light" panose="020F0502020204030203" pitchFamily="34" charset="0"/>
              <a:cs typeface="Lato Light" panose="020F0502020204030203" pitchFamily="34" charset="0"/>
            </a:endParaRPr>
          </a:p>
          <a:p>
            <a:pPr>
              <a:lnSpc>
                <a:spcPct val="107000"/>
              </a:lnSpc>
              <a:spcAft>
                <a:spcPts val="800"/>
              </a:spcAft>
            </a:pPr>
            <a:r>
              <a:rPr lang="en-GB" sz="1100" b="1" dirty="0">
                <a:effectLst/>
                <a:latin typeface="Poppins" panose="00000500000000000000" pitchFamily="2" charset="0"/>
                <a:ea typeface="Lato Light" panose="020F0502020204030203" pitchFamily="34" charset="0"/>
                <a:cs typeface="Poppins" panose="00000500000000000000" pitchFamily="2" charset="0"/>
              </a:rPr>
              <a:t>To do business</a:t>
            </a:r>
            <a:r>
              <a:rPr lang="en-GB" sz="1100" dirty="0">
                <a:effectLst/>
                <a:latin typeface="Lato Light" panose="020F0502020204030203" pitchFamily="34" charset="0"/>
                <a:ea typeface="Lato Light" panose="020F0502020204030203" pitchFamily="34" charset="0"/>
                <a:cs typeface="Lato Light" panose="020F0502020204030203" pitchFamily="34" charset="0"/>
              </a:rPr>
              <a:t>, organisations must highlight a few aspects primarily, such as technology, product, price, systems, capability, and most important to develop on the attributes individuals who can develop and nurture relationships to further business goals. Quite often many companies will evaluate the relationship factor from a good too bad perspective and decide on next steps.</a:t>
            </a:r>
          </a:p>
          <a:p>
            <a:pPr>
              <a:lnSpc>
                <a:spcPct val="107000"/>
              </a:lnSpc>
              <a:spcAft>
                <a:spcPts val="800"/>
              </a:spcAft>
            </a:pPr>
            <a:r>
              <a:rPr lang="en-GB" sz="1100" b="1" dirty="0">
                <a:effectLst/>
                <a:latin typeface="Poppins" panose="00000500000000000000" pitchFamily="2" charset="0"/>
                <a:ea typeface="Lato Light" panose="020F0502020204030203" pitchFamily="34" charset="0"/>
                <a:cs typeface="Poppins" panose="00000500000000000000" pitchFamily="2" charset="0"/>
              </a:rPr>
              <a:t>In order to be recognised </a:t>
            </a:r>
            <a:r>
              <a:rPr lang="en-GB" sz="1100" dirty="0">
                <a:effectLst/>
                <a:latin typeface="Lato Light" panose="020F0502020204030203" pitchFamily="34" charset="0"/>
                <a:ea typeface="Lato Light" panose="020F0502020204030203" pitchFamily="34" charset="0"/>
                <a:cs typeface="Lato Light" panose="020F0502020204030203" pitchFamily="34" charset="0"/>
              </a:rPr>
              <a:t>as a good business partner too many companies think developing relationships alone will make a difference to the business. In fact, a good relationship is seen as critical part of the full set of wheels of doing business from the image shown to your right, to develop long term business relationships, the effect of a sound relationship which is balanced and built on knowledge, trust and solid business ethics will go a long way. </a:t>
            </a:r>
          </a:p>
          <a:p>
            <a:pPr algn="l"/>
            <a:endParaRPr lang="en-GB" sz="11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4" name="TextBox 3">
            <a:extLst>
              <a:ext uri="{FF2B5EF4-FFF2-40B4-BE49-F238E27FC236}">
                <a16:creationId xmlns:a16="http://schemas.microsoft.com/office/drawing/2014/main" id="{D27CFCB7-DC40-C82D-2BD4-19212EB01DF9}"/>
              </a:ext>
            </a:extLst>
          </p:cNvPr>
          <p:cNvSpPr txBox="1"/>
          <p:nvPr/>
        </p:nvSpPr>
        <p:spPr>
          <a:xfrm>
            <a:off x="268942" y="207845"/>
            <a:ext cx="6413314" cy="734368"/>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Developing Relationships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Directional Summary</a:t>
            </a:r>
          </a:p>
        </p:txBody>
      </p:sp>
      <p:pic>
        <p:nvPicPr>
          <p:cNvPr id="8194" name="Picture 2" descr="Free Photo of Golden Cogwheel on Black Background Stock Photo">
            <a:extLst>
              <a:ext uri="{FF2B5EF4-FFF2-40B4-BE49-F238E27FC236}">
                <a16:creationId xmlns:a16="http://schemas.microsoft.com/office/drawing/2014/main" id="{31981BC1-A37F-A86F-A44F-1199471823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9084" y="2258663"/>
            <a:ext cx="4673744" cy="310767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614EA1B-1A03-5527-DF60-8F77299DCD2F}"/>
              </a:ext>
            </a:extLst>
          </p:cNvPr>
          <p:cNvSpPr txBox="1"/>
          <p:nvPr/>
        </p:nvSpPr>
        <p:spPr>
          <a:xfrm>
            <a:off x="2444004" y="1076815"/>
            <a:ext cx="6098240" cy="877035"/>
          </a:xfrm>
          <a:prstGeom prst="rect">
            <a:avLst/>
          </a:prstGeom>
          <a:noFill/>
        </p:spPr>
        <p:txBody>
          <a:bodyPr wrap="square">
            <a:spAutoFit/>
          </a:bodyPr>
          <a:lstStyle/>
          <a:p>
            <a:pPr algn="ctr">
              <a:lnSpc>
                <a:spcPct val="107000"/>
              </a:lnSpc>
              <a:spcAft>
                <a:spcPts val="800"/>
              </a:spcAft>
            </a:pPr>
            <a:r>
              <a:rPr lang="en-GB" sz="2400" b="1" dirty="0">
                <a:effectLst/>
                <a:latin typeface="Poppins" panose="00000500000000000000" pitchFamily="2" charset="0"/>
                <a:ea typeface="Lato Light" panose="020F0502020204030203" pitchFamily="34" charset="0"/>
                <a:cs typeface="Poppins" panose="00000500000000000000" pitchFamily="2" charset="0"/>
              </a:rPr>
              <a:t>Key Account Management</a:t>
            </a:r>
          </a:p>
          <a:p>
            <a:pPr algn="ctr">
              <a:lnSpc>
                <a:spcPct val="107000"/>
              </a:lnSpc>
              <a:spcAft>
                <a:spcPts val="800"/>
              </a:spcAft>
            </a:pPr>
            <a:r>
              <a:rPr lang="en-GB" sz="1800" b="1" dirty="0">
                <a:latin typeface="Poppins" panose="00000500000000000000" pitchFamily="2" charset="0"/>
                <a:ea typeface="Lato Light" panose="020F0502020204030203" pitchFamily="34" charset="0"/>
                <a:cs typeface="Poppins" panose="00000500000000000000" pitchFamily="2" charset="0"/>
              </a:rPr>
              <a:t>Developing relationships</a:t>
            </a:r>
          </a:p>
        </p:txBody>
      </p:sp>
      <p:pic>
        <p:nvPicPr>
          <p:cNvPr id="6" name="Picture 5" descr="Logo&#10;&#10;Description automatically generated">
            <a:extLst>
              <a:ext uri="{FF2B5EF4-FFF2-40B4-BE49-F238E27FC236}">
                <a16:creationId xmlns:a16="http://schemas.microsoft.com/office/drawing/2014/main" id="{BC264F83-48F7-62CF-D6DF-E76DAD6D9A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8" name="Footer Placeholder 3">
            <a:extLst>
              <a:ext uri="{FF2B5EF4-FFF2-40B4-BE49-F238E27FC236}">
                <a16:creationId xmlns:a16="http://schemas.microsoft.com/office/drawing/2014/main" id="{DC9E7980-A89D-9475-13F1-4AF6DD3B4D52}"/>
              </a:ext>
            </a:extLst>
          </p:cNvPr>
          <p:cNvSpPr>
            <a:spLocks noGrp="1"/>
          </p:cNvSpPr>
          <p:nvPr>
            <p:ph type="ftr" sz="quarter" idx="11"/>
          </p:nvPr>
        </p:nvSpPr>
        <p:spPr>
          <a:xfrm>
            <a:off x="4038600" y="6356350"/>
            <a:ext cx="4114800" cy="365125"/>
          </a:xfrm>
        </p:spPr>
        <p:txBody>
          <a:bodyPr/>
          <a:lstStyle/>
          <a:p>
            <a:r>
              <a:rPr lang="en-GB"/>
              <a:t>www.upskilpro.com</a:t>
            </a:r>
          </a:p>
        </p:txBody>
      </p:sp>
    </p:spTree>
    <p:extLst>
      <p:ext uri="{BB962C8B-B14F-4D97-AF65-F5344CB8AC3E}">
        <p14:creationId xmlns:p14="http://schemas.microsoft.com/office/powerpoint/2010/main" val="1319823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144859-6416-4C4F-0D9C-3BDCCE773DD0}"/>
              </a:ext>
            </a:extLst>
          </p:cNvPr>
          <p:cNvSpPr txBox="1"/>
          <p:nvPr/>
        </p:nvSpPr>
        <p:spPr>
          <a:xfrm>
            <a:off x="1279941" y="2446550"/>
            <a:ext cx="8135470" cy="2462213"/>
          </a:xfrm>
          <a:prstGeom prst="rect">
            <a:avLst/>
          </a:prstGeom>
          <a:noFill/>
        </p:spPr>
        <p:txBody>
          <a:bodyPr wrap="square" rtlCol="0" anchor="t" anchorCtr="0">
            <a:spAutoFit/>
          </a:bodyPr>
          <a:lstStyle/>
          <a:p>
            <a:pPr marL="400050" lvl="0" indent="-400050">
              <a:buFont typeface="+mj-lt"/>
              <a:buAutoNum type="romanUcPeriod"/>
              <a:tabLst>
                <a:tab pos="457200" algn="l"/>
              </a:tabLst>
            </a:pPr>
            <a:r>
              <a:rPr lang="en-GB" sz="1400" dirty="0">
                <a:effectLst/>
                <a:latin typeface="Lato Light" panose="020F0502020204030203" pitchFamily="34" charset="0"/>
                <a:ea typeface="Lato Light" panose="020F0502020204030203" pitchFamily="34" charset="0"/>
                <a:cs typeface="Lato Light" panose="020F0502020204030203" pitchFamily="34" charset="0"/>
              </a:rPr>
              <a:t>Trust – always behaving appropriately</a:t>
            </a:r>
          </a:p>
          <a:p>
            <a:pPr marL="400050" lvl="0" indent="-400050">
              <a:buFont typeface="+mj-lt"/>
              <a:buAutoNum type="romanUcPeriod"/>
              <a:tabLst>
                <a:tab pos="457200" algn="l"/>
              </a:tabLst>
            </a:pPr>
            <a:r>
              <a:rPr lang="en-GB" sz="1400" dirty="0">
                <a:effectLst/>
                <a:latin typeface="Lato Light" panose="020F0502020204030203" pitchFamily="34" charset="0"/>
                <a:ea typeface="Lato Light" panose="020F0502020204030203" pitchFamily="34" charset="0"/>
                <a:cs typeface="Lato Light" panose="020F0502020204030203" pitchFamily="34" charset="0"/>
              </a:rPr>
              <a:t>Leverage – something unique, and not always price </a:t>
            </a:r>
          </a:p>
          <a:p>
            <a:pPr marL="400050" lvl="0" indent="-400050">
              <a:buFont typeface="+mj-lt"/>
              <a:buAutoNum type="romanUcPeriod"/>
              <a:tabLst>
                <a:tab pos="457200" algn="l"/>
              </a:tabLst>
            </a:pPr>
            <a:r>
              <a:rPr lang="en-GB" sz="1400" dirty="0">
                <a:effectLst/>
                <a:latin typeface="Lato Light" panose="020F0502020204030203" pitchFamily="34" charset="0"/>
                <a:ea typeface="Lato Light" panose="020F0502020204030203" pitchFamily="34" charset="0"/>
                <a:cs typeface="Lato Light" panose="020F0502020204030203" pitchFamily="34" charset="0"/>
              </a:rPr>
              <a:t>Unique competitive advantage/customization – or else why bother?</a:t>
            </a:r>
          </a:p>
          <a:p>
            <a:pPr marL="400050" lvl="0" indent="-400050">
              <a:buFont typeface="+mj-lt"/>
              <a:buAutoNum type="romanUcPeriod"/>
              <a:tabLst>
                <a:tab pos="457200" algn="l"/>
              </a:tabLst>
            </a:pPr>
            <a:r>
              <a:rPr lang="en-GB" sz="1400" dirty="0">
                <a:effectLst/>
                <a:latin typeface="Lato Light" panose="020F0502020204030203" pitchFamily="34" charset="0"/>
                <a:ea typeface="Lato Light" panose="020F0502020204030203" pitchFamily="34" charset="0"/>
                <a:cs typeface="Lato Light" panose="020F0502020204030203" pitchFamily="34" charset="0"/>
              </a:rPr>
              <a:t>Cost reduction – without sacrificing value targets</a:t>
            </a:r>
          </a:p>
          <a:p>
            <a:pPr marL="400050" lvl="0" indent="-400050">
              <a:buFont typeface="+mj-lt"/>
              <a:buAutoNum type="romanUcPeriod"/>
              <a:tabLst>
                <a:tab pos="457200" algn="l"/>
              </a:tabLst>
            </a:pPr>
            <a:r>
              <a:rPr lang="en-GB" sz="1400" dirty="0">
                <a:effectLst/>
                <a:latin typeface="Lato Light" panose="020F0502020204030203" pitchFamily="34" charset="0"/>
                <a:ea typeface="Lato Light" panose="020F0502020204030203" pitchFamily="34" charset="0"/>
                <a:cs typeface="Lato Light" panose="020F0502020204030203" pitchFamily="34" charset="0"/>
              </a:rPr>
              <a:t>Simplicity – reducing their complexity</a:t>
            </a:r>
          </a:p>
          <a:p>
            <a:pPr marL="400050" lvl="0" indent="-400050">
              <a:buFont typeface="+mj-lt"/>
              <a:buAutoNum type="romanUcPeriod"/>
              <a:tabLst>
                <a:tab pos="457200" algn="l"/>
              </a:tabLst>
            </a:pPr>
            <a:r>
              <a:rPr lang="en-GB" sz="1400" dirty="0">
                <a:effectLst/>
                <a:latin typeface="Lato Light" panose="020F0502020204030203" pitchFamily="34" charset="0"/>
                <a:ea typeface="Lato Light" panose="020F0502020204030203" pitchFamily="34" charset="0"/>
                <a:cs typeface="Lato Light" panose="020F0502020204030203" pitchFamily="34" charset="0"/>
              </a:rPr>
              <a:t>Continuity – being around in the future as well as the present</a:t>
            </a:r>
          </a:p>
          <a:p>
            <a:pPr marL="400050" lvl="0" indent="-400050">
              <a:buFont typeface="+mj-lt"/>
              <a:buAutoNum type="romanUcPeriod"/>
              <a:tabLst>
                <a:tab pos="457200" algn="l"/>
              </a:tabLst>
            </a:pPr>
            <a:r>
              <a:rPr lang="en-GB" sz="1400" dirty="0">
                <a:effectLst/>
                <a:latin typeface="Lato Light" panose="020F0502020204030203" pitchFamily="34" charset="0"/>
                <a:ea typeface="Lato Light" panose="020F0502020204030203" pitchFamily="34" charset="0"/>
                <a:cs typeface="Lato Light" panose="020F0502020204030203" pitchFamily="34" charset="0"/>
              </a:rPr>
              <a:t>Supply chain integration – smoother, cheaper</a:t>
            </a:r>
          </a:p>
          <a:p>
            <a:pPr marL="400050" lvl="0" indent="-400050">
              <a:buFont typeface="+mj-lt"/>
              <a:buAutoNum type="romanUcPeriod"/>
              <a:tabLst>
                <a:tab pos="457200" algn="l"/>
              </a:tabLst>
            </a:pPr>
            <a:r>
              <a:rPr lang="en-GB" sz="1400" dirty="0">
                <a:effectLst/>
                <a:latin typeface="Lato Light" panose="020F0502020204030203" pitchFamily="34" charset="0"/>
                <a:ea typeface="Lato Light" panose="020F0502020204030203" pitchFamily="34" charset="0"/>
                <a:cs typeface="Lato Light" panose="020F0502020204030203" pitchFamily="34" charset="0"/>
              </a:rPr>
              <a:t>Global consistency – the same offer, anywhere </a:t>
            </a:r>
          </a:p>
          <a:p>
            <a:pPr marL="400050" lvl="0" indent="-400050">
              <a:buFont typeface="+mj-lt"/>
              <a:buAutoNum type="romanUcPeriod"/>
              <a:tabLst>
                <a:tab pos="457200" algn="l"/>
              </a:tabLst>
            </a:pPr>
            <a:r>
              <a:rPr lang="en-GB" sz="1400" dirty="0">
                <a:effectLst/>
                <a:latin typeface="Lato Light" panose="020F0502020204030203" pitchFamily="34" charset="0"/>
                <a:ea typeface="Lato Light" panose="020F0502020204030203" pitchFamily="34" charset="0"/>
                <a:cs typeface="Lato Light" panose="020F0502020204030203" pitchFamily="34" charset="0"/>
              </a:rPr>
              <a:t>Consultancy – calling on the supplier’s expertise</a:t>
            </a:r>
          </a:p>
          <a:p>
            <a:pPr marL="400050" lvl="0" indent="-400050">
              <a:buFont typeface="+mj-lt"/>
              <a:buAutoNum type="romanUcPeriod"/>
              <a:tabLst>
                <a:tab pos="457200" algn="l"/>
              </a:tabLst>
            </a:pPr>
            <a:r>
              <a:rPr lang="en-GB" sz="1400" dirty="0">
                <a:effectLst/>
                <a:latin typeface="Lato Light" panose="020F0502020204030203" pitchFamily="34" charset="0"/>
                <a:ea typeface="Lato Light" panose="020F0502020204030203" pitchFamily="34" charset="0"/>
                <a:cs typeface="Lato Light" panose="020F0502020204030203" pitchFamily="34" charset="0"/>
              </a:rPr>
              <a:t>Strategic concentration of resources and investment – where worthwhile.</a:t>
            </a:r>
          </a:p>
          <a:p>
            <a:pPr marL="400050" indent="-400050">
              <a:buFont typeface="+mj-lt"/>
              <a:buAutoNum type="romanUcPeriod"/>
            </a:pPr>
            <a:endParaRPr lang="en-GB" sz="14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4" name="TextBox 3">
            <a:extLst>
              <a:ext uri="{FF2B5EF4-FFF2-40B4-BE49-F238E27FC236}">
                <a16:creationId xmlns:a16="http://schemas.microsoft.com/office/drawing/2014/main" id="{3D3DC19E-41C0-D2B4-8C38-7559A4CE42AA}"/>
              </a:ext>
            </a:extLst>
          </p:cNvPr>
          <p:cNvSpPr txBox="1"/>
          <p:nvPr/>
        </p:nvSpPr>
        <p:spPr>
          <a:xfrm>
            <a:off x="1279941" y="1992660"/>
            <a:ext cx="6413314" cy="319136"/>
          </a:xfrm>
          <a:prstGeom prst="rect">
            <a:avLst/>
          </a:prstGeom>
          <a:noFill/>
        </p:spPr>
        <p:txBody>
          <a:bodyPr wrap="square">
            <a:spAutoFit/>
          </a:bodyPr>
          <a:lstStyle/>
          <a:p>
            <a:r>
              <a:rPr lang="en-GB" sz="1400" dirty="0">
                <a:effectLst/>
                <a:latin typeface="Poppins" panose="00000500000000000000" pitchFamily="2" charset="0"/>
                <a:ea typeface="Lato Light" panose="020F0502020204030203" pitchFamily="34" charset="0"/>
                <a:cs typeface="Poppins" panose="00000500000000000000" pitchFamily="2" charset="0"/>
              </a:rPr>
              <a:t>Customers citing some key factors is building relationships </a:t>
            </a:r>
            <a:endParaRPr lang="en-GB" sz="1400" dirty="0">
              <a:latin typeface="Poppins" panose="00000500000000000000" pitchFamily="2" charset="0"/>
              <a:cs typeface="Poppins" panose="00000500000000000000" pitchFamily="2" charset="0"/>
            </a:endParaRPr>
          </a:p>
        </p:txBody>
      </p:sp>
      <p:sp>
        <p:nvSpPr>
          <p:cNvPr id="5" name="TextBox 4">
            <a:extLst>
              <a:ext uri="{FF2B5EF4-FFF2-40B4-BE49-F238E27FC236}">
                <a16:creationId xmlns:a16="http://schemas.microsoft.com/office/drawing/2014/main" id="{E17282FC-1D5C-E2AE-5F4A-59B8903B5091}"/>
              </a:ext>
            </a:extLst>
          </p:cNvPr>
          <p:cNvSpPr txBox="1"/>
          <p:nvPr/>
        </p:nvSpPr>
        <p:spPr>
          <a:xfrm>
            <a:off x="228600" y="194398"/>
            <a:ext cx="6413314" cy="738664"/>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Developing Relationships </a:t>
            </a:r>
          </a:p>
          <a:p>
            <a:pPr defTabSz="435356">
              <a:defRPr/>
            </a:pPr>
            <a:r>
              <a:rPr lang="en-GB" sz="1400" b="1" kern="0" dirty="0">
                <a:solidFill>
                  <a:prstClr val="white">
                    <a:lumMod val="50000"/>
                  </a:prstClr>
                </a:solidFill>
                <a:latin typeface="Lato Light"/>
              </a:rPr>
              <a:t>Customer Development Stages / Segments</a:t>
            </a:r>
          </a:p>
        </p:txBody>
      </p:sp>
      <p:sp>
        <p:nvSpPr>
          <p:cNvPr id="6" name="Flowchart: Sequential Access Storage 5">
            <a:extLst>
              <a:ext uri="{FF2B5EF4-FFF2-40B4-BE49-F238E27FC236}">
                <a16:creationId xmlns:a16="http://schemas.microsoft.com/office/drawing/2014/main" id="{850D67E6-D7C3-F994-FBFA-8956D117C775}"/>
              </a:ext>
            </a:extLst>
          </p:cNvPr>
          <p:cNvSpPr/>
          <p:nvPr/>
        </p:nvSpPr>
        <p:spPr>
          <a:xfrm flipH="1">
            <a:off x="7678887" y="1963933"/>
            <a:ext cx="2555185" cy="2627156"/>
          </a:xfrm>
          <a:prstGeom prst="flowChartMagneticTape">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n w="0"/>
                <a:solidFill>
                  <a:schemeClr val="tx1"/>
                </a:solidFill>
                <a:effectLst>
                  <a:outerShdw blurRad="38100" dist="19050" dir="2700000" algn="tl" rotWithShape="0">
                    <a:schemeClr val="dk1">
                      <a:alpha val="40000"/>
                    </a:schemeClr>
                  </a:outerShdw>
                </a:effectLst>
                <a:latin typeface="Lato Light" panose="020F0502020204030203" pitchFamily="34" charset="0"/>
                <a:ea typeface="Lato Light" panose="020F0502020204030203" pitchFamily="34" charset="0"/>
                <a:cs typeface="Lato Light" panose="020F0502020204030203" pitchFamily="34" charset="0"/>
              </a:rPr>
              <a:t>Key factors cited are across industries and reflect common pain points of customers in the majority of problems encountered </a:t>
            </a:r>
          </a:p>
        </p:txBody>
      </p:sp>
      <p:pic>
        <p:nvPicPr>
          <p:cNvPr id="7" name="Picture 6" descr="Logo&#10;&#10;Description automatically generated">
            <a:extLst>
              <a:ext uri="{FF2B5EF4-FFF2-40B4-BE49-F238E27FC236}">
                <a16:creationId xmlns:a16="http://schemas.microsoft.com/office/drawing/2014/main" id="{3B4D5A33-D16E-D9DF-438E-715F944D2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8" name="Footer Placeholder 3">
            <a:extLst>
              <a:ext uri="{FF2B5EF4-FFF2-40B4-BE49-F238E27FC236}">
                <a16:creationId xmlns:a16="http://schemas.microsoft.com/office/drawing/2014/main" id="{129656C8-CFDC-A1F8-31B5-83B03A439F33}"/>
              </a:ext>
            </a:extLst>
          </p:cNvPr>
          <p:cNvSpPr>
            <a:spLocks noGrp="1"/>
          </p:cNvSpPr>
          <p:nvPr>
            <p:ph type="ftr" sz="quarter" idx="11"/>
          </p:nvPr>
        </p:nvSpPr>
        <p:spPr>
          <a:xfrm>
            <a:off x="4038600" y="6356350"/>
            <a:ext cx="4114800" cy="365125"/>
          </a:xfrm>
        </p:spPr>
        <p:txBody>
          <a:bodyPr/>
          <a:lstStyle/>
          <a:p>
            <a:r>
              <a:rPr lang="en-GB"/>
              <a:t>www.upskilpro.com</a:t>
            </a:r>
          </a:p>
        </p:txBody>
      </p:sp>
    </p:spTree>
    <p:extLst>
      <p:ext uri="{BB962C8B-B14F-4D97-AF65-F5344CB8AC3E}">
        <p14:creationId xmlns:p14="http://schemas.microsoft.com/office/powerpoint/2010/main" val="3582889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17887E3-849F-4FA1-1C7C-8410AA627E45}"/>
              </a:ext>
            </a:extLst>
          </p:cNvPr>
          <p:cNvGraphicFramePr>
            <a:graphicFrameLocks noGrp="1"/>
          </p:cNvGraphicFramePr>
          <p:nvPr>
            <p:extLst>
              <p:ext uri="{D42A27DB-BD31-4B8C-83A1-F6EECF244321}">
                <p14:modId xmlns:p14="http://schemas.microsoft.com/office/powerpoint/2010/main" val="2977438255"/>
              </p:ext>
            </p:extLst>
          </p:nvPr>
        </p:nvGraphicFramePr>
        <p:xfrm>
          <a:off x="1318173" y="1261186"/>
          <a:ext cx="8874697" cy="4690505"/>
        </p:xfrm>
        <a:graphic>
          <a:graphicData uri="http://schemas.openxmlformats.org/drawingml/2006/table">
            <a:tbl>
              <a:tblPr firstRow="1" firstCol="1" bandRow="1"/>
              <a:tblGrid>
                <a:gridCol w="2709080">
                  <a:extLst>
                    <a:ext uri="{9D8B030D-6E8A-4147-A177-3AD203B41FA5}">
                      <a16:colId xmlns:a16="http://schemas.microsoft.com/office/drawing/2014/main" val="2368920813"/>
                    </a:ext>
                  </a:extLst>
                </a:gridCol>
                <a:gridCol w="1580171">
                  <a:extLst>
                    <a:ext uri="{9D8B030D-6E8A-4147-A177-3AD203B41FA5}">
                      <a16:colId xmlns:a16="http://schemas.microsoft.com/office/drawing/2014/main" val="643991369"/>
                    </a:ext>
                  </a:extLst>
                </a:gridCol>
                <a:gridCol w="2433314">
                  <a:extLst>
                    <a:ext uri="{9D8B030D-6E8A-4147-A177-3AD203B41FA5}">
                      <a16:colId xmlns:a16="http://schemas.microsoft.com/office/drawing/2014/main" val="966784251"/>
                    </a:ext>
                  </a:extLst>
                </a:gridCol>
                <a:gridCol w="2152132">
                  <a:extLst>
                    <a:ext uri="{9D8B030D-6E8A-4147-A177-3AD203B41FA5}">
                      <a16:colId xmlns:a16="http://schemas.microsoft.com/office/drawing/2014/main" val="2481540699"/>
                    </a:ext>
                  </a:extLst>
                </a:gridCol>
              </a:tblGrid>
              <a:tr h="187542">
                <a:tc>
                  <a:txBody>
                    <a:bodyPr/>
                    <a:lstStyle/>
                    <a:p>
                      <a:pPr algn="ctr">
                        <a:lnSpc>
                          <a:spcPct val="107000"/>
                        </a:lnSpc>
                        <a:spcAft>
                          <a:spcPts val="800"/>
                        </a:spcAft>
                      </a:pPr>
                      <a:r>
                        <a:rPr lang="en-GB" sz="1400" b="1" dirty="0">
                          <a:solidFill>
                            <a:srgbClr val="000000"/>
                          </a:solidFill>
                          <a:effectLst/>
                          <a:latin typeface="Lato Light" panose="020F0502020204030203" pitchFamily="34" charset="0"/>
                          <a:ea typeface="Calibri" panose="020F0502020204030204" pitchFamily="34" charset="0"/>
                          <a:cs typeface="Latha" panose="020B0604020202020204" pitchFamily="34" charset="0"/>
                        </a:rPr>
                        <a:t>Essential </a:t>
                      </a:r>
                      <a:endParaRPr lang="en-GB" sz="14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en-GB" sz="1400" b="1" dirty="0">
                          <a:solidFill>
                            <a:srgbClr val="000000"/>
                          </a:solidFill>
                          <a:effectLst/>
                          <a:latin typeface="Lato Light" panose="020F0502020204030203" pitchFamily="34" charset="0"/>
                          <a:ea typeface="Calibri" panose="020F0502020204030204" pitchFamily="34" charset="0"/>
                          <a:cs typeface="Latha" panose="020B0604020202020204" pitchFamily="34" charset="0"/>
                        </a:rPr>
                        <a:t>Stage</a:t>
                      </a:r>
                      <a:endParaRPr lang="en-GB" sz="14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gridSpan="2">
                  <a:txBody>
                    <a:bodyPr/>
                    <a:lstStyle/>
                    <a:p>
                      <a:pPr algn="ctr">
                        <a:lnSpc>
                          <a:spcPct val="107000"/>
                        </a:lnSpc>
                        <a:spcAft>
                          <a:spcPts val="800"/>
                        </a:spcAft>
                      </a:pPr>
                      <a:r>
                        <a:rPr lang="en-GB" sz="1400" b="1" dirty="0">
                          <a:solidFill>
                            <a:srgbClr val="000000"/>
                          </a:solidFill>
                          <a:effectLst/>
                          <a:latin typeface="Lato Light" panose="020F0502020204030203" pitchFamily="34" charset="0"/>
                          <a:ea typeface="Calibri" panose="020F0502020204030204" pitchFamily="34" charset="0"/>
                          <a:cs typeface="Latha" panose="020B0604020202020204" pitchFamily="34" charset="0"/>
                        </a:rPr>
                        <a:t>Expectation</a:t>
                      </a:r>
                      <a:endParaRPr lang="en-GB" sz="14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hMerge="1">
                  <a:txBody>
                    <a:bodyPr/>
                    <a:lstStyle/>
                    <a:p>
                      <a:endParaRPr lang="en-GB"/>
                    </a:p>
                  </a:txBody>
                  <a:tcPr/>
                </a:tc>
                <a:extLst>
                  <a:ext uri="{0D108BD9-81ED-4DB2-BD59-A6C34878D82A}">
                    <a16:rowId xmlns:a16="http://schemas.microsoft.com/office/drawing/2014/main" val="321865559"/>
                  </a:ext>
                </a:extLst>
              </a:tr>
              <a:tr h="187542">
                <a:tc>
                  <a:txBody>
                    <a:bodyPr/>
                    <a:lstStyle/>
                    <a:p>
                      <a:pPr algn="ctr">
                        <a:lnSpc>
                          <a:spcPct val="107000"/>
                        </a:lnSpc>
                        <a:spcAft>
                          <a:spcPts val="800"/>
                        </a:spcAft>
                      </a:pPr>
                      <a:r>
                        <a:rPr lang="en-GB" sz="1100" b="1">
                          <a:effectLst/>
                          <a:latin typeface="Lato Light" panose="020F0502020204030203" pitchFamily="34" charset="0"/>
                          <a:ea typeface="Calibri" panose="020F0502020204030204" pitchFamily="34" charset="0"/>
                          <a:cs typeface="Latha" panose="020B0604020202020204" pitchFamily="34" charset="0"/>
                        </a:rPr>
                        <a:t> </a:t>
                      </a:r>
                      <a:endParaRPr lang="en-GB" sz="110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100" b="1">
                          <a:effectLst/>
                          <a:latin typeface="Lato Light" panose="020F0502020204030203" pitchFamily="34" charset="0"/>
                          <a:ea typeface="Calibri" panose="020F0502020204030204" pitchFamily="34" charset="0"/>
                          <a:cs typeface="Latha" panose="020B0604020202020204" pitchFamily="34" charset="0"/>
                        </a:rPr>
                        <a:t> </a:t>
                      </a:r>
                      <a:endParaRPr lang="en-GB" sz="110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100" b="1">
                          <a:effectLst/>
                          <a:latin typeface="Lato Light" panose="020F0502020204030203" pitchFamily="34" charset="0"/>
                          <a:ea typeface="Calibri" panose="020F0502020204030204" pitchFamily="34" charset="0"/>
                          <a:cs typeface="Latha" panose="020B0604020202020204" pitchFamily="34" charset="0"/>
                        </a:rPr>
                        <a:t> </a:t>
                      </a:r>
                      <a:endParaRPr lang="en-GB" sz="110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100" b="1">
                          <a:effectLst/>
                          <a:latin typeface="Lato Light" panose="020F0502020204030203" pitchFamily="34" charset="0"/>
                          <a:ea typeface="Calibri" panose="020F0502020204030204" pitchFamily="34" charset="0"/>
                          <a:cs typeface="Latha" panose="020B0604020202020204" pitchFamily="34" charset="0"/>
                        </a:rPr>
                        <a:t> </a:t>
                      </a:r>
                      <a:endParaRPr lang="en-GB" sz="110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80655358"/>
                  </a:ext>
                </a:extLst>
              </a:tr>
              <a:tr h="497658">
                <a:tc>
                  <a:txBody>
                    <a:bodyPr/>
                    <a:lstStyle/>
                    <a:p>
                      <a:pPr algn="ctr">
                        <a:lnSpc>
                          <a:spcPct val="107000"/>
                        </a:lnSpc>
                        <a:spcAft>
                          <a:spcPts val="800"/>
                        </a:spcAft>
                      </a:pPr>
                      <a:r>
                        <a:rPr lang="en-GB" sz="1200" b="1" dirty="0">
                          <a:effectLst/>
                          <a:latin typeface="Lato Light" panose="020F0502020204030203" pitchFamily="34" charset="0"/>
                          <a:ea typeface="Lato Light" panose="020F0502020204030203" pitchFamily="34" charset="0"/>
                          <a:cs typeface="Lato Light" panose="020F0502020204030203" pitchFamily="34" charset="0"/>
                        </a:rPr>
                        <a:t> </a:t>
                      </a:r>
                      <a:endParaRPr lang="en-GB" sz="1200" dirty="0">
                        <a:effectLst/>
                        <a:latin typeface="Lato Light" panose="020F0502020204030203" pitchFamily="34" charset="0"/>
                        <a:ea typeface="Lato Light" panose="020F0502020204030203" pitchFamily="34" charset="0"/>
                        <a:cs typeface="Lato Light" panose="020F0502020204030203" pitchFamily="34" charset="0"/>
                      </a:endParaRPr>
                    </a:p>
                    <a:p>
                      <a:pPr algn="ctr">
                        <a:lnSpc>
                          <a:spcPct val="107000"/>
                        </a:lnSpc>
                        <a:spcAft>
                          <a:spcPts val="800"/>
                        </a:spcAft>
                      </a:pPr>
                      <a:r>
                        <a:rPr lang="en-GB" sz="1200" b="1" dirty="0">
                          <a:effectLst/>
                          <a:latin typeface="Lato Light" panose="020F0502020204030203" pitchFamily="34" charset="0"/>
                          <a:ea typeface="Lato Light" panose="020F0502020204030203" pitchFamily="34" charset="0"/>
                          <a:cs typeface="Lato Light" panose="020F0502020204030203" pitchFamily="34" charset="0"/>
                        </a:rPr>
                        <a:t>All relationships </a:t>
                      </a:r>
                      <a:endParaRPr lang="en-GB" sz="1200" dirty="0">
                        <a:effectLst/>
                        <a:latin typeface="Lato Light" panose="020F0502020204030203" pitchFamily="34" charset="0"/>
                        <a:ea typeface="Lato Light" panose="020F0502020204030203" pitchFamily="34" charset="0"/>
                        <a:cs typeface="Lato Light" panose="020F0502020204030203"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ctr">
                        <a:lnSpc>
                          <a:spcPct val="107000"/>
                        </a:lnSpc>
                        <a:spcAft>
                          <a:spcPts val="800"/>
                        </a:spcAft>
                      </a:pPr>
                      <a:r>
                        <a:rPr lang="en-GB" sz="1400" b="1" dirty="0">
                          <a:effectLst/>
                          <a:latin typeface="Lato Light" panose="020F0502020204030203" pitchFamily="34" charset="0"/>
                          <a:ea typeface="Lato Light" panose="020F0502020204030203" pitchFamily="34" charset="0"/>
                          <a:cs typeface="Lato Light" panose="020F0502020204030203" pitchFamily="34" charset="0"/>
                        </a:rPr>
                        <a:t> </a:t>
                      </a:r>
                      <a:endParaRPr lang="en-GB" sz="1400" dirty="0">
                        <a:effectLst/>
                        <a:latin typeface="Lato Light" panose="020F0502020204030203" pitchFamily="34" charset="0"/>
                        <a:ea typeface="Lato Light" panose="020F0502020204030203" pitchFamily="34" charset="0"/>
                        <a:cs typeface="Lato Light" panose="020F0502020204030203" pitchFamily="34" charset="0"/>
                      </a:endParaRPr>
                    </a:p>
                    <a:p>
                      <a:pPr algn="ctr">
                        <a:lnSpc>
                          <a:spcPct val="107000"/>
                        </a:lnSpc>
                        <a:spcAft>
                          <a:spcPts val="800"/>
                        </a:spcAft>
                      </a:pPr>
                      <a:r>
                        <a:rPr lang="en-GB" sz="1400" b="1" dirty="0">
                          <a:solidFill>
                            <a:srgbClr val="FFFFFF"/>
                          </a:solidFill>
                          <a:effectLst/>
                          <a:latin typeface="Lato Light" panose="020F0502020204030203" pitchFamily="34" charset="0"/>
                          <a:ea typeface="Lato Light" panose="020F0502020204030203" pitchFamily="34" charset="0"/>
                          <a:cs typeface="Lato Light" panose="020F0502020204030203" pitchFamily="34" charset="0"/>
                        </a:rPr>
                        <a:t>Contractual </a:t>
                      </a:r>
                      <a:endParaRPr lang="en-GB" sz="1400" dirty="0">
                        <a:effectLst/>
                        <a:latin typeface="Lato Light" panose="020F0502020204030203" pitchFamily="34" charset="0"/>
                        <a:ea typeface="Lato Light" panose="020F0502020204030203" pitchFamily="34" charset="0"/>
                        <a:cs typeface="Lato Light" panose="020F0502020204030203" pitchFamily="34" charset="0"/>
                      </a:endParaRPr>
                    </a:p>
                    <a:p>
                      <a:pPr algn="ctr">
                        <a:lnSpc>
                          <a:spcPct val="107000"/>
                        </a:lnSpc>
                        <a:spcAft>
                          <a:spcPts val="800"/>
                        </a:spcAft>
                      </a:pPr>
                      <a:r>
                        <a:rPr lang="en-GB" sz="1400" b="1" dirty="0">
                          <a:effectLst/>
                          <a:latin typeface="Lato Light" panose="020F0502020204030203" pitchFamily="34" charset="0"/>
                          <a:ea typeface="Lato Light" panose="020F0502020204030203" pitchFamily="34" charset="0"/>
                          <a:cs typeface="Lato Light" panose="020F0502020204030203" pitchFamily="34" charset="0"/>
                        </a:rPr>
                        <a:t> </a:t>
                      </a:r>
                      <a:endParaRPr lang="en-GB" sz="1400" dirty="0">
                        <a:effectLst/>
                        <a:latin typeface="Lato Light" panose="020F0502020204030203" pitchFamily="34" charset="0"/>
                        <a:ea typeface="Lato Light" panose="020F0502020204030203" pitchFamily="34" charset="0"/>
                        <a:cs typeface="Lato Light" panose="020F05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1B5"/>
                    </a:solidFill>
                  </a:tcPr>
                </a:tc>
                <a:tc gridSpan="2">
                  <a:txBody>
                    <a:bodyPr/>
                    <a:lstStyle/>
                    <a:p>
                      <a:pPr algn="ctr">
                        <a:lnSpc>
                          <a:spcPct val="107000"/>
                        </a:lnSpc>
                        <a:spcAft>
                          <a:spcPts val="800"/>
                        </a:spcAft>
                      </a:pPr>
                      <a:r>
                        <a:rPr lang="en-GB" sz="1200" b="1" dirty="0">
                          <a:effectLst/>
                          <a:latin typeface="Lato Light" panose="020F0502020204030203" pitchFamily="34" charset="0"/>
                          <a:ea typeface="Lato Light" panose="020F0502020204030203" pitchFamily="34" charset="0"/>
                          <a:cs typeface="Lato Light" panose="020F0502020204030203" pitchFamily="34" charset="0"/>
                        </a:rPr>
                        <a:t> </a:t>
                      </a:r>
                      <a:endParaRPr lang="en-GB" sz="1200" dirty="0">
                        <a:effectLst/>
                        <a:latin typeface="Lato Light" panose="020F0502020204030203" pitchFamily="34" charset="0"/>
                        <a:ea typeface="Lato Light" panose="020F0502020204030203" pitchFamily="34" charset="0"/>
                        <a:cs typeface="Lato Light" panose="020F0502020204030203" pitchFamily="34" charset="0"/>
                      </a:endParaRPr>
                    </a:p>
                    <a:p>
                      <a:pPr algn="ctr">
                        <a:lnSpc>
                          <a:spcPct val="107000"/>
                        </a:lnSpc>
                        <a:spcAft>
                          <a:spcPts val="800"/>
                        </a:spcAft>
                      </a:pPr>
                      <a:r>
                        <a:rPr lang="en-GB" sz="1200" b="1" dirty="0">
                          <a:effectLst/>
                          <a:latin typeface="Lato Light" panose="020F0502020204030203" pitchFamily="34" charset="0"/>
                          <a:ea typeface="Lato Light" panose="020F0502020204030203" pitchFamily="34" charset="0"/>
                          <a:cs typeface="Lato Light" panose="020F0502020204030203" pitchFamily="34" charset="0"/>
                        </a:rPr>
                        <a:t>Maintains agreed promises </a:t>
                      </a:r>
                      <a:endParaRPr lang="en-GB" sz="1200" dirty="0">
                        <a:effectLst/>
                        <a:latin typeface="Lato Light" panose="020F0502020204030203" pitchFamily="34" charset="0"/>
                        <a:ea typeface="Lato Light" panose="020F0502020204030203" pitchFamily="34" charset="0"/>
                        <a:cs typeface="Lato Light" panose="020F0502020204030203"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GB"/>
                    </a:p>
                  </a:txBody>
                  <a:tcPr/>
                </a:tc>
                <a:extLst>
                  <a:ext uri="{0D108BD9-81ED-4DB2-BD59-A6C34878D82A}">
                    <a16:rowId xmlns:a16="http://schemas.microsoft.com/office/drawing/2014/main" val="2262115600"/>
                  </a:ext>
                </a:extLst>
              </a:tr>
              <a:tr h="620233">
                <a:tc>
                  <a:txBody>
                    <a:bodyPr/>
                    <a:lstStyle/>
                    <a:p>
                      <a:pPr algn="ctr">
                        <a:lnSpc>
                          <a:spcPct val="107000"/>
                        </a:lnSpc>
                        <a:spcAft>
                          <a:spcPts val="800"/>
                        </a:spcAft>
                      </a:pPr>
                      <a:r>
                        <a:rPr lang="en-GB" sz="1200" b="1" dirty="0">
                          <a:effectLst/>
                          <a:latin typeface="Lato Light" panose="020F0502020204030203" pitchFamily="34" charset="0"/>
                          <a:ea typeface="Lato Light" panose="020F0502020204030203" pitchFamily="34" charset="0"/>
                          <a:cs typeface="Lato Light" panose="020F0502020204030203" pitchFamily="34" charset="0"/>
                        </a:rPr>
                        <a:t> </a:t>
                      </a:r>
                      <a:endParaRPr lang="en-GB" sz="1200" dirty="0">
                        <a:effectLst/>
                        <a:latin typeface="Lato Light" panose="020F0502020204030203" pitchFamily="34" charset="0"/>
                        <a:ea typeface="Lato Light" panose="020F0502020204030203" pitchFamily="34" charset="0"/>
                        <a:cs typeface="Lato Light" panose="020F0502020204030203"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gridSpan="2">
                  <a:txBody>
                    <a:bodyPr/>
                    <a:lstStyle/>
                    <a:p>
                      <a:pPr algn="ctr">
                        <a:lnSpc>
                          <a:spcPct val="107000"/>
                        </a:lnSpc>
                        <a:spcAft>
                          <a:spcPts val="800"/>
                        </a:spcAft>
                      </a:pPr>
                      <a:r>
                        <a:rPr lang="en-GB" sz="1200" b="1" dirty="0">
                          <a:effectLst/>
                          <a:latin typeface="Lato Light" panose="020F0502020204030203" pitchFamily="34" charset="0"/>
                          <a:ea typeface="Lato Light" panose="020F0502020204030203" pitchFamily="34" charset="0"/>
                          <a:cs typeface="Lato Light" panose="020F0502020204030203" pitchFamily="34" charset="0"/>
                        </a:rPr>
                        <a:t>Rules and Business practice</a:t>
                      </a:r>
                      <a:endParaRPr lang="en-GB" sz="1200" dirty="0">
                        <a:effectLst/>
                        <a:latin typeface="Lato Light" panose="020F0502020204030203" pitchFamily="34" charset="0"/>
                        <a:ea typeface="Lato Light" panose="020F0502020204030203" pitchFamily="34" charset="0"/>
                        <a:cs typeface="Lato Light" panose="020F0502020204030203"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GB"/>
                    </a:p>
                  </a:txBody>
                  <a:tcPr/>
                </a:tc>
                <a:extLst>
                  <a:ext uri="{0D108BD9-81ED-4DB2-BD59-A6C34878D82A}">
                    <a16:rowId xmlns:a16="http://schemas.microsoft.com/office/drawing/2014/main" val="2260614663"/>
                  </a:ext>
                </a:extLst>
              </a:tr>
              <a:tr h="807774">
                <a:tc>
                  <a:txBody>
                    <a:bodyPr/>
                    <a:lstStyle/>
                    <a:p>
                      <a:pPr algn="ctr">
                        <a:lnSpc>
                          <a:spcPct val="107000"/>
                        </a:lnSpc>
                        <a:spcAft>
                          <a:spcPts val="800"/>
                        </a:spcAft>
                      </a:pPr>
                      <a:r>
                        <a:rPr lang="en-GB" sz="1200" b="1" dirty="0">
                          <a:effectLst/>
                          <a:latin typeface="Lato Light" panose="020F0502020204030203" pitchFamily="34" charset="0"/>
                          <a:ea typeface="Lato Light" panose="020F0502020204030203" pitchFamily="34" charset="0"/>
                          <a:cs typeface="Lato Light" panose="020F0502020204030203" pitchFamily="34" charset="0"/>
                        </a:rPr>
                        <a:t> </a:t>
                      </a:r>
                      <a:endParaRPr lang="en-GB" sz="1200" dirty="0">
                        <a:effectLst/>
                        <a:latin typeface="Lato Light" panose="020F0502020204030203" pitchFamily="34" charset="0"/>
                        <a:ea typeface="Lato Light" panose="020F0502020204030203" pitchFamily="34" charset="0"/>
                        <a:cs typeface="Lato Light" panose="020F0502020204030203" pitchFamily="34" charset="0"/>
                      </a:endParaRPr>
                    </a:p>
                    <a:p>
                      <a:pPr algn="ctr">
                        <a:lnSpc>
                          <a:spcPct val="107000"/>
                        </a:lnSpc>
                        <a:spcAft>
                          <a:spcPts val="800"/>
                        </a:spcAft>
                      </a:pPr>
                      <a:r>
                        <a:rPr lang="en-GB" sz="1200" b="1" dirty="0">
                          <a:effectLst/>
                          <a:latin typeface="Lato Light" panose="020F0502020204030203" pitchFamily="34" charset="0"/>
                          <a:ea typeface="Lato Light" panose="020F0502020204030203" pitchFamily="34" charset="0"/>
                          <a:cs typeface="Lato Light" panose="020F0502020204030203" pitchFamily="34" charset="0"/>
                        </a:rPr>
                        <a:t> </a:t>
                      </a:r>
                      <a:endParaRPr lang="en-GB" sz="1200" dirty="0">
                        <a:effectLst/>
                        <a:latin typeface="Lato Light" panose="020F0502020204030203" pitchFamily="34" charset="0"/>
                        <a:ea typeface="Lato Light" panose="020F0502020204030203" pitchFamily="34" charset="0"/>
                        <a:cs typeface="Lato Light" panose="020F0502020204030203" pitchFamily="34" charset="0"/>
                      </a:endParaRPr>
                    </a:p>
                    <a:p>
                      <a:pPr algn="ctr">
                        <a:lnSpc>
                          <a:spcPct val="107000"/>
                        </a:lnSpc>
                        <a:spcAft>
                          <a:spcPts val="800"/>
                        </a:spcAft>
                      </a:pPr>
                      <a:r>
                        <a:rPr lang="en-GB" sz="1200" b="1" dirty="0">
                          <a:effectLst/>
                          <a:latin typeface="Lato Light" panose="020F0502020204030203" pitchFamily="34" charset="0"/>
                          <a:ea typeface="Lato Light" panose="020F0502020204030203" pitchFamily="34" charset="0"/>
                          <a:cs typeface="Lato Light" panose="020F0502020204030203" pitchFamily="34" charset="0"/>
                        </a:rPr>
                        <a:t>Above basis relationships </a:t>
                      </a:r>
                      <a:endParaRPr lang="en-GB" sz="1200" dirty="0">
                        <a:effectLst/>
                        <a:latin typeface="Lato Light" panose="020F0502020204030203" pitchFamily="34" charset="0"/>
                        <a:ea typeface="Lato Light" panose="020F0502020204030203" pitchFamily="34" charset="0"/>
                        <a:cs typeface="Lato Light" panose="020F0502020204030203"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ctr">
                        <a:lnSpc>
                          <a:spcPct val="107000"/>
                        </a:lnSpc>
                        <a:spcAft>
                          <a:spcPts val="800"/>
                        </a:spcAft>
                      </a:pPr>
                      <a:r>
                        <a:rPr lang="en-GB" sz="1400" b="1" dirty="0">
                          <a:effectLst/>
                          <a:latin typeface="Lato Light" panose="020F0502020204030203" pitchFamily="34" charset="0"/>
                          <a:ea typeface="Lato Light" panose="020F0502020204030203" pitchFamily="34" charset="0"/>
                          <a:cs typeface="Lato Light" panose="020F0502020204030203" pitchFamily="34" charset="0"/>
                        </a:rPr>
                        <a:t> </a:t>
                      </a:r>
                      <a:endParaRPr lang="en-GB" sz="1400" dirty="0">
                        <a:effectLst/>
                        <a:latin typeface="Lato Light" panose="020F0502020204030203" pitchFamily="34" charset="0"/>
                        <a:ea typeface="Lato Light" panose="020F0502020204030203" pitchFamily="34" charset="0"/>
                        <a:cs typeface="Lato Light" panose="020F0502020204030203" pitchFamily="34" charset="0"/>
                      </a:endParaRPr>
                    </a:p>
                    <a:p>
                      <a:pPr algn="ctr">
                        <a:lnSpc>
                          <a:spcPct val="107000"/>
                        </a:lnSpc>
                        <a:spcAft>
                          <a:spcPts val="800"/>
                        </a:spcAft>
                      </a:pPr>
                      <a:endParaRPr lang="en-GB" sz="1400" b="1"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endParaRPr>
                    </a:p>
                    <a:p>
                      <a:pPr algn="ctr">
                        <a:lnSpc>
                          <a:spcPct val="107000"/>
                        </a:lnSpc>
                        <a:spcAft>
                          <a:spcPts val="800"/>
                        </a:spcAft>
                      </a:pPr>
                      <a:r>
                        <a:rPr lang="en-GB" sz="1400" b="1"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Competence</a:t>
                      </a:r>
                      <a:endParaRPr lang="en-GB" sz="1400" dirty="0">
                        <a:effectLst/>
                        <a:latin typeface="Lato Light" panose="020F0502020204030203" pitchFamily="34" charset="0"/>
                        <a:ea typeface="Lato Light" panose="020F0502020204030203" pitchFamily="34" charset="0"/>
                        <a:cs typeface="Lato Light" panose="020F05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5000"/>
                    </a:solidFill>
                  </a:tcPr>
                </a:tc>
                <a:tc gridSpan="2">
                  <a:txBody>
                    <a:bodyPr/>
                    <a:lstStyle/>
                    <a:p>
                      <a:pPr algn="ctr">
                        <a:lnSpc>
                          <a:spcPct val="107000"/>
                        </a:lnSpc>
                        <a:spcAft>
                          <a:spcPts val="800"/>
                        </a:spcAft>
                      </a:pPr>
                      <a:r>
                        <a:rPr lang="en-GB" sz="1200" b="1" dirty="0">
                          <a:effectLst/>
                          <a:latin typeface="Lato Light" panose="020F0502020204030203" pitchFamily="34" charset="0"/>
                          <a:ea typeface="Lato Light" panose="020F0502020204030203" pitchFamily="34" charset="0"/>
                          <a:cs typeface="Lato Light" panose="020F0502020204030203" pitchFamily="34" charset="0"/>
                        </a:rPr>
                        <a:t> </a:t>
                      </a:r>
                      <a:endParaRPr lang="en-GB" sz="1200" dirty="0">
                        <a:effectLst/>
                        <a:latin typeface="Lato Light" panose="020F0502020204030203" pitchFamily="34" charset="0"/>
                        <a:ea typeface="Lato Light" panose="020F0502020204030203" pitchFamily="34" charset="0"/>
                        <a:cs typeface="Lato Light" panose="020F0502020204030203" pitchFamily="34" charset="0"/>
                      </a:endParaRPr>
                    </a:p>
                    <a:p>
                      <a:pPr algn="ctr">
                        <a:lnSpc>
                          <a:spcPct val="107000"/>
                        </a:lnSpc>
                        <a:spcAft>
                          <a:spcPts val="800"/>
                        </a:spcAft>
                      </a:pPr>
                      <a:r>
                        <a:rPr lang="en-GB" sz="1200" b="1" dirty="0">
                          <a:effectLst/>
                          <a:latin typeface="Lato Light" panose="020F0502020204030203" pitchFamily="34" charset="0"/>
                          <a:ea typeface="Lato Light" panose="020F0502020204030203" pitchFamily="34" charset="0"/>
                          <a:cs typeface="Lato Light" panose="020F0502020204030203" pitchFamily="34" charset="0"/>
                        </a:rPr>
                        <a:t> </a:t>
                      </a:r>
                      <a:endParaRPr lang="en-GB" sz="1200" dirty="0">
                        <a:effectLst/>
                        <a:latin typeface="Lato Light" panose="020F0502020204030203" pitchFamily="34" charset="0"/>
                        <a:ea typeface="Lato Light" panose="020F0502020204030203" pitchFamily="34" charset="0"/>
                        <a:cs typeface="Lato Light" panose="020F0502020204030203" pitchFamily="34" charset="0"/>
                      </a:endParaRPr>
                    </a:p>
                    <a:p>
                      <a:pPr algn="ctr">
                        <a:lnSpc>
                          <a:spcPct val="107000"/>
                        </a:lnSpc>
                        <a:spcAft>
                          <a:spcPts val="800"/>
                        </a:spcAft>
                      </a:pPr>
                      <a:r>
                        <a:rPr lang="en-GB" sz="1200" b="1" dirty="0">
                          <a:effectLst/>
                          <a:latin typeface="Lato Light" panose="020F0502020204030203" pitchFamily="34" charset="0"/>
                          <a:ea typeface="Lato Light" panose="020F0502020204030203" pitchFamily="34" charset="0"/>
                          <a:cs typeface="Lato Light" panose="020F0502020204030203" pitchFamily="34" charset="0"/>
                        </a:rPr>
                        <a:t>Functional Competence </a:t>
                      </a:r>
                      <a:endParaRPr lang="en-GB" sz="1200" dirty="0">
                        <a:effectLst/>
                        <a:latin typeface="Lato Light" panose="020F0502020204030203" pitchFamily="34" charset="0"/>
                        <a:ea typeface="Lato Light" panose="020F0502020204030203" pitchFamily="34" charset="0"/>
                        <a:cs typeface="Lato Light" panose="020F0502020204030203"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GB"/>
                    </a:p>
                  </a:txBody>
                  <a:tcPr/>
                </a:tc>
                <a:extLst>
                  <a:ext uri="{0D108BD9-81ED-4DB2-BD59-A6C34878D82A}">
                    <a16:rowId xmlns:a16="http://schemas.microsoft.com/office/drawing/2014/main" val="3181013400"/>
                  </a:ext>
                </a:extLst>
              </a:tr>
              <a:tr h="695221">
                <a:tc>
                  <a:txBody>
                    <a:bodyPr/>
                    <a:lstStyle/>
                    <a:p>
                      <a:pPr algn="ctr">
                        <a:lnSpc>
                          <a:spcPct val="107000"/>
                        </a:lnSpc>
                        <a:spcAft>
                          <a:spcPts val="800"/>
                        </a:spcAft>
                      </a:pPr>
                      <a:r>
                        <a:rPr lang="en-GB" sz="1200" b="1" dirty="0">
                          <a:effectLst/>
                          <a:latin typeface="Lato Light" panose="020F0502020204030203" pitchFamily="34" charset="0"/>
                          <a:ea typeface="Lato Light" panose="020F0502020204030203" pitchFamily="34" charset="0"/>
                          <a:cs typeface="Lato Light" panose="020F0502020204030203" pitchFamily="34" charset="0"/>
                        </a:rPr>
                        <a:t> </a:t>
                      </a:r>
                      <a:endParaRPr lang="en-GB" sz="1200" dirty="0">
                        <a:effectLst/>
                        <a:latin typeface="Lato Light" panose="020F0502020204030203" pitchFamily="34" charset="0"/>
                        <a:ea typeface="Lato Light" panose="020F0502020204030203" pitchFamily="34" charset="0"/>
                        <a:cs typeface="Lato Light" panose="020F0502020204030203"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gridSpan="2">
                  <a:txBody>
                    <a:bodyPr/>
                    <a:lstStyle/>
                    <a:p>
                      <a:pPr algn="ctr">
                        <a:lnSpc>
                          <a:spcPct val="107000"/>
                        </a:lnSpc>
                        <a:spcAft>
                          <a:spcPts val="800"/>
                        </a:spcAft>
                      </a:pPr>
                      <a:r>
                        <a:rPr lang="en-GB" sz="1200" b="1" dirty="0">
                          <a:effectLst/>
                          <a:latin typeface="Lato Light" panose="020F0502020204030203" pitchFamily="34" charset="0"/>
                          <a:ea typeface="Lato Light" panose="020F0502020204030203" pitchFamily="34" charset="0"/>
                          <a:cs typeface="Lato Light" panose="020F0502020204030203" pitchFamily="34" charset="0"/>
                        </a:rPr>
                        <a:t>Professional Standards</a:t>
                      </a:r>
                      <a:endParaRPr lang="en-GB" sz="1200" dirty="0">
                        <a:effectLst/>
                        <a:latin typeface="Lato Light" panose="020F0502020204030203" pitchFamily="34" charset="0"/>
                        <a:ea typeface="Lato Light" panose="020F0502020204030203" pitchFamily="34" charset="0"/>
                        <a:cs typeface="Lato Light" panose="020F0502020204030203"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GB"/>
                    </a:p>
                  </a:txBody>
                  <a:tcPr/>
                </a:tc>
                <a:extLst>
                  <a:ext uri="{0D108BD9-81ED-4DB2-BD59-A6C34878D82A}">
                    <a16:rowId xmlns:a16="http://schemas.microsoft.com/office/drawing/2014/main" val="2468836613"/>
                  </a:ext>
                </a:extLst>
              </a:tr>
              <a:tr h="187542">
                <a:tc>
                  <a:txBody>
                    <a:bodyPr/>
                    <a:lstStyle/>
                    <a:p>
                      <a:pPr algn="ctr">
                        <a:lnSpc>
                          <a:spcPct val="107000"/>
                        </a:lnSpc>
                        <a:spcAft>
                          <a:spcPts val="800"/>
                        </a:spcAft>
                      </a:pPr>
                      <a:r>
                        <a:rPr lang="en-GB" sz="1200" b="1">
                          <a:effectLst/>
                          <a:latin typeface="Lato Light" panose="020F0502020204030203" pitchFamily="34" charset="0"/>
                          <a:ea typeface="Lato Light" panose="020F0502020204030203" pitchFamily="34" charset="0"/>
                          <a:cs typeface="Lato Light" panose="020F0502020204030203" pitchFamily="34" charset="0"/>
                        </a:rPr>
                        <a:t> </a:t>
                      </a:r>
                      <a:endParaRPr lang="en-GB" sz="1200">
                        <a:effectLst/>
                        <a:latin typeface="Lato Light" panose="020F0502020204030203" pitchFamily="34" charset="0"/>
                        <a:ea typeface="Lato Light" panose="020F0502020204030203" pitchFamily="34" charset="0"/>
                        <a:cs typeface="Lato Light" panose="020F0502020204030203"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rowSpan="4">
                  <a:txBody>
                    <a:bodyPr/>
                    <a:lstStyle/>
                    <a:p>
                      <a:pPr algn="ctr">
                        <a:lnSpc>
                          <a:spcPct val="107000"/>
                        </a:lnSpc>
                        <a:spcAft>
                          <a:spcPts val="800"/>
                        </a:spcAft>
                      </a:pPr>
                      <a:r>
                        <a:rPr lang="en-GB" sz="1400" b="1" dirty="0">
                          <a:effectLst/>
                          <a:latin typeface="Lato Light" panose="020F0502020204030203" pitchFamily="34" charset="0"/>
                          <a:ea typeface="Lato Light" panose="020F0502020204030203" pitchFamily="34" charset="0"/>
                          <a:cs typeface="Lato Light" panose="020F0502020204030203" pitchFamily="34" charset="0"/>
                        </a:rPr>
                        <a:t> </a:t>
                      </a:r>
                      <a:endParaRPr lang="en-GB" sz="1400" dirty="0">
                        <a:effectLst/>
                        <a:latin typeface="Lato Light" panose="020F0502020204030203" pitchFamily="34" charset="0"/>
                        <a:ea typeface="Lato Light" panose="020F0502020204030203" pitchFamily="34" charset="0"/>
                        <a:cs typeface="Lato Light" panose="020F0502020204030203" pitchFamily="34" charset="0"/>
                      </a:endParaRPr>
                    </a:p>
                    <a:p>
                      <a:pPr algn="ctr">
                        <a:lnSpc>
                          <a:spcPct val="107000"/>
                        </a:lnSpc>
                        <a:spcAft>
                          <a:spcPts val="800"/>
                        </a:spcAft>
                      </a:pPr>
                      <a:r>
                        <a:rPr lang="en-GB" sz="1400" b="1" dirty="0">
                          <a:effectLst/>
                          <a:latin typeface="Lato Light" panose="020F0502020204030203" pitchFamily="34" charset="0"/>
                          <a:ea typeface="Lato Light" panose="020F0502020204030203" pitchFamily="34" charset="0"/>
                          <a:cs typeface="Lato Light" panose="020F0502020204030203" pitchFamily="34" charset="0"/>
                        </a:rPr>
                        <a:t> </a:t>
                      </a:r>
                      <a:endParaRPr lang="en-GB" sz="1400" dirty="0">
                        <a:effectLst/>
                        <a:latin typeface="Lato Light" panose="020F0502020204030203" pitchFamily="34" charset="0"/>
                        <a:ea typeface="Lato Light" panose="020F0502020204030203" pitchFamily="34" charset="0"/>
                        <a:cs typeface="Lato Light" panose="020F0502020204030203" pitchFamily="34" charset="0"/>
                      </a:endParaRPr>
                    </a:p>
                    <a:p>
                      <a:pPr algn="ctr">
                        <a:lnSpc>
                          <a:spcPct val="107000"/>
                        </a:lnSpc>
                        <a:spcAft>
                          <a:spcPts val="800"/>
                        </a:spcAft>
                      </a:pPr>
                      <a:r>
                        <a:rPr lang="en-GB" sz="1400" b="1"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Trust / Goodwill</a:t>
                      </a:r>
                      <a:endParaRPr lang="en-GB" sz="1400" dirty="0">
                        <a:effectLst/>
                        <a:latin typeface="Lato Light" panose="020F0502020204030203" pitchFamily="34" charset="0"/>
                        <a:ea typeface="Lato Light" panose="020F0502020204030203" pitchFamily="34" charset="0"/>
                        <a:cs typeface="Lato Light" panose="020F05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BA00"/>
                    </a:solidFill>
                  </a:tcPr>
                </a:tc>
                <a:tc rowSpan="4" gridSpan="2">
                  <a:txBody>
                    <a:bodyPr/>
                    <a:lstStyle/>
                    <a:p>
                      <a:pPr algn="ctr">
                        <a:lnSpc>
                          <a:spcPct val="107000"/>
                        </a:lnSpc>
                        <a:spcAft>
                          <a:spcPts val="800"/>
                        </a:spcAft>
                      </a:pPr>
                      <a:r>
                        <a:rPr lang="en-GB" sz="1200" b="1" kern="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 Constant commitment </a:t>
                      </a:r>
                    </a:p>
                    <a:p>
                      <a:pPr algn="ctr">
                        <a:lnSpc>
                          <a:spcPct val="107000"/>
                        </a:lnSpc>
                        <a:spcAft>
                          <a:spcPts val="800"/>
                        </a:spcAft>
                      </a:pPr>
                      <a:r>
                        <a:rPr lang="en-GB" sz="1200" b="1" dirty="0">
                          <a:effectLst/>
                          <a:latin typeface="Lato Light" panose="020F0502020204030203" pitchFamily="34" charset="0"/>
                          <a:ea typeface="Lato Light" panose="020F0502020204030203" pitchFamily="34" charset="0"/>
                          <a:cs typeface="Lato Light" panose="020F0502020204030203" pitchFamily="34" charset="0"/>
                        </a:rPr>
                        <a:t>                           Align with partner requests and engagement</a:t>
                      </a:r>
                      <a:endParaRPr lang="en-GB" sz="1200" dirty="0">
                        <a:effectLst/>
                        <a:latin typeface="Lato Light" panose="020F0502020204030203" pitchFamily="34" charset="0"/>
                        <a:ea typeface="Lato Light" panose="020F0502020204030203" pitchFamily="34" charset="0"/>
                        <a:cs typeface="Lato Light" panose="020F0502020204030203" pitchFamily="34" charset="0"/>
                      </a:endParaRPr>
                    </a:p>
                    <a:p>
                      <a:pPr algn="ctr">
                        <a:lnSpc>
                          <a:spcPct val="107000"/>
                        </a:lnSpc>
                        <a:spcAft>
                          <a:spcPts val="800"/>
                        </a:spcAft>
                      </a:pPr>
                      <a:r>
                        <a:rPr lang="en-GB" sz="1200" b="1" dirty="0">
                          <a:effectLst/>
                          <a:latin typeface="Lato Light" panose="020F0502020204030203" pitchFamily="34" charset="0"/>
                          <a:ea typeface="Lato Light" panose="020F0502020204030203" pitchFamily="34" charset="0"/>
                          <a:cs typeface="Lato Light" panose="020F0502020204030203" pitchFamily="34" charset="0"/>
                        </a:rPr>
                        <a:t>Performance engagement </a:t>
                      </a:r>
                      <a:endParaRPr lang="en-GB" sz="1200" dirty="0">
                        <a:effectLst/>
                        <a:latin typeface="Lato Light" panose="020F0502020204030203" pitchFamily="34" charset="0"/>
                        <a:ea typeface="Lato Light" panose="020F0502020204030203" pitchFamily="34" charset="0"/>
                        <a:cs typeface="Lato Light" panose="020F0502020204030203" pitchFamily="34" charset="0"/>
                      </a:endParaRPr>
                    </a:p>
                    <a:p>
                      <a:pPr algn="ctr">
                        <a:lnSpc>
                          <a:spcPct val="107000"/>
                        </a:lnSpc>
                        <a:spcAft>
                          <a:spcPts val="800"/>
                        </a:spcAft>
                      </a:pPr>
                      <a:r>
                        <a:rPr lang="en-GB" sz="1200" b="1" dirty="0">
                          <a:effectLst/>
                          <a:latin typeface="Lato Light" panose="020F0502020204030203" pitchFamily="34" charset="0"/>
                          <a:ea typeface="Lato Light" panose="020F0502020204030203" pitchFamily="34" charset="0"/>
                          <a:cs typeface="Lato Light" panose="020F0502020204030203" pitchFamily="34" charset="0"/>
                        </a:rPr>
                        <a:t>Avoid short term thinking</a:t>
                      </a:r>
                    </a:p>
                    <a:p>
                      <a:pPr algn="ctr">
                        <a:lnSpc>
                          <a:spcPct val="107000"/>
                        </a:lnSpc>
                        <a:spcAft>
                          <a:spcPts val="800"/>
                        </a:spcAft>
                      </a:pPr>
                      <a:r>
                        <a:rPr lang="en-GB" sz="1200" b="1" dirty="0">
                          <a:effectLst/>
                          <a:latin typeface="Lato Light" panose="020F0502020204030203" pitchFamily="34" charset="0"/>
                          <a:ea typeface="Lato Light" panose="020F0502020204030203" pitchFamily="34" charset="0"/>
                          <a:cs typeface="Lato Light" panose="020F0502020204030203" pitchFamily="34" charset="0"/>
                        </a:rPr>
                        <a:t>Technology development</a:t>
                      </a:r>
                    </a:p>
                    <a:p>
                      <a:pPr algn="ctr">
                        <a:lnSpc>
                          <a:spcPct val="107000"/>
                        </a:lnSpc>
                        <a:spcAft>
                          <a:spcPts val="800"/>
                        </a:spcAft>
                      </a:pPr>
                      <a:r>
                        <a:rPr lang="en-GB" sz="1200" b="1" dirty="0">
                          <a:effectLst/>
                          <a:latin typeface="Lato Light" panose="020F0502020204030203" pitchFamily="34" charset="0"/>
                          <a:ea typeface="Lato Light" panose="020F0502020204030203" pitchFamily="34" charset="0"/>
                          <a:cs typeface="Lato Light" panose="020F0502020204030203" pitchFamily="34" charset="0"/>
                        </a:rPr>
                        <a:t>Inventory reduction  </a:t>
                      </a:r>
                      <a:endParaRPr lang="en-GB" sz="1200" dirty="0">
                        <a:effectLst/>
                        <a:latin typeface="Lato Light" panose="020F0502020204030203" pitchFamily="34" charset="0"/>
                        <a:ea typeface="Lato Light" panose="020F0502020204030203" pitchFamily="34" charset="0"/>
                        <a:cs typeface="Lato Light" panose="020F0502020204030203"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rowSpan="4" hMerge="1">
                  <a:txBody>
                    <a:bodyPr/>
                    <a:lstStyle/>
                    <a:p>
                      <a:endParaRPr lang="en-GB"/>
                    </a:p>
                  </a:txBody>
                  <a:tcPr/>
                </a:tc>
                <a:extLst>
                  <a:ext uri="{0D108BD9-81ED-4DB2-BD59-A6C34878D82A}">
                    <a16:rowId xmlns:a16="http://schemas.microsoft.com/office/drawing/2014/main" val="1133138459"/>
                  </a:ext>
                </a:extLst>
              </a:tr>
              <a:tr h="583509">
                <a:tc>
                  <a:txBody>
                    <a:bodyPr/>
                    <a:lstStyle/>
                    <a:p>
                      <a:pPr algn="ctr">
                        <a:lnSpc>
                          <a:spcPct val="107000"/>
                        </a:lnSpc>
                        <a:spcAft>
                          <a:spcPts val="800"/>
                        </a:spcAft>
                      </a:pPr>
                      <a:r>
                        <a:rPr lang="en-GB" sz="1200" b="1" dirty="0">
                          <a:effectLst/>
                          <a:latin typeface="Lato Light" panose="020F0502020204030203" pitchFamily="34" charset="0"/>
                          <a:ea typeface="Lato Light" panose="020F0502020204030203" pitchFamily="34" charset="0"/>
                          <a:cs typeface="Lato Light" panose="020F0502020204030203" pitchFamily="34" charset="0"/>
                        </a:rPr>
                        <a:t>Interdependent and Integrates engagement relationships</a:t>
                      </a:r>
                      <a:endParaRPr lang="en-GB" sz="1200" dirty="0">
                        <a:effectLst/>
                        <a:latin typeface="Lato Light" panose="020F0502020204030203" pitchFamily="34" charset="0"/>
                        <a:ea typeface="Lato Light" panose="020F0502020204030203" pitchFamily="34" charset="0"/>
                        <a:cs typeface="Lato Light" panose="020F0502020204030203"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521428100"/>
                  </a:ext>
                </a:extLst>
              </a:tr>
              <a:tr h="187542">
                <a:tc>
                  <a:txBody>
                    <a:bodyPr/>
                    <a:lstStyle/>
                    <a:p>
                      <a:pPr algn="ctr">
                        <a:lnSpc>
                          <a:spcPct val="107000"/>
                        </a:lnSpc>
                        <a:spcAft>
                          <a:spcPts val="800"/>
                        </a:spcAft>
                      </a:pPr>
                      <a:r>
                        <a:rPr lang="en-GB" sz="1200" b="1" dirty="0">
                          <a:effectLst/>
                          <a:latin typeface="Lato Light" panose="020F0502020204030203" pitchFamily="34" charset="0"/>
                          <a:ea typeface="Lato Light" panose="020F0502020204030203" pitchFamily="34" charset="0"/>
                          <a:cs typeface="Lato Light" panose="020F0502020204030203" pitchFamily="34" charset="0"/>
                        </a:rPr>
                        <a:t> </a:t>
                      </a:r>
                      <a:endParaRPr lang="en-GB" sz="1200" dirty="0">
                        <a:effectLst/>
                        <a:latin typeface="Lato Light" panose="020F0502020204030203" pitchFamily="34" charset="0"/>
                        <a:ea typeface="Lato Light" panose="020F0502020204030203" pitchFamily="34" charset="0"/>
                        <a:cs typeface="Lato Light" panose="020F0502020204030203"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280197356"/>
                  </a:ext>
                </a:extLst>
              </a:tr>
              <a:tr h="667399">
                <a:tc>
                  <a:txBody>
                    <a:bodyPr/>
                    <a:lstStyle/>
                    <a:p>
                      <a:pPr algn="ctr">
                        <a:lnSpc>
                          <a:spcPct val="107000"/>
                        </a:lnSpc>
                        <a:spcAft>
                          <a:spcPts val="800"/>
                        </a:spcAft>
                      </a:pPr>
                      <a:r>
                        <a:rPr lang="en-GB" sz="1200" b="1" dirty="0">
                          <a:effectLst/>
                          <a:latin typeface="Lato Light" panose="020F0502020204030203" pitchFamily="34" charset="0"/>
                          <a:ea typeface="Lato Light" panose="020F0502020204030203" pitchFamily="34" charset="0"/>
                          <a:cs typeface="Lato Light" panose="020F0502020204030203" pitchFamily="34" charset="0"/>
                        </a:rPr>
                        <a:t> </a:t>
                      </a:r>
                      <a:endParaRPr lang="en-GB" sz="1200" dirty="0">
                        <a:effectLst/>
                        <a:latin typeface="Lato Light" panose="020F0502020204030203" pitchFamily="34" charset="0"/>
                        <a:ea typeface="Lato Light" panose="020F0502020204030203" pitchFamily="34" charset="0"/>
                        <a:cs typeface="Lato Light" panose="020F0502020204030203"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4101255346"/>
                  </a:ext>
                </a:extLst>
              </a:tr>
            </a:tbl>
          </a:graphicData>
        </a:graphic>
      </p:graphicFrame>
      <p:sp>
        <p:nvSpPr>
          <p:cNvPr id="4" name="TextBox 3">
            <a:extLst>
              <a:ext uri="{FF2B5EF4-FFF2-40B4-BE49-F238E27FC236}">
                <a16:creationId xmlns:a16="http://schemas.microsoft.com/office/drawing/2014/main" id="{CA9257FF-949A-DCF9-47D1-C420F7CD8764}"/>
              </a:ext>
            </a:extLst>
          </p:cNvPr>
          <p:cNvSpPr txBox="1"/>
          <p:nvPr/>
        </p:nvSpPr>
        <p:spPr>
          <a:xfrm>
            <a:off x="228600" y="194398"/>
            <a:ext cx="6413314" cy="738664"/>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Developing Relationships </a:t>
            </a:r>
          </a:p>
          <a:p>
            <a:pPr defTabSz="435356">
              <a:defRPr/>
            </a:pPr>
            <a:r>
              <a:rPr lang="en-GB" sz="1400" b="1" kern="0" dirty="0">
                <a:solidFill>
                  <a:prstClr val="white">
                    <a:lumMod val="50000"/>
                  </a:prstClr>
                </a:solidFill>
                <a:latin typeface="Lato Light"/>
              </a:rPr>
              <a:t>Customer Development Stages / Segments</a:t>
            </a:r>
          </a:p>
        </p:txBody>
      </p:sp>
      <p:sp>
        <p:nvSpPr>
          <p:cNvPr id="5" name="Freeform: Shape 4">
            <a:extLst>
              <a:ext uri="{FF2B5EF4-FFF2-40B4-BE49-F238E27FC236}">
                <a16:creationId xmlns:a16="http://schemas.microsoft.com/office/drawing/2014/main" id="{1DDA6E59-9F58-55BA-6D2D-F1F72195F4DF}"/>
              </a:ext>
            </a:extLst>
          </p:cNvPr>
          <p:cNvSpPr/>
          <p:nvPr/>
        </p:nvSpPr>
        <p:spPr>
          <a:xfrm>
            <a:off x="6114297" y="1851212"/>
            <a:ext cx="571500" cy="762000"/>
          </a:xfrm>
          <a:custGeom>
            <a:avLst/>
            <a:gdLst>
              <a:gd name="connsiteX0" fmla="*/ 571500 w 571500"/>
              <a:gd name="connsiteY0" fmla="*/ 0 h 762000"/>
              <a:gd name="connsiteX1" fmla="*/ 0 w 571500"/>
              <a:gd name="connsiteY1" fmla="*/ 0 h 762000"/>
              <a:gd name="connsiteX2" fmla="*/ 0 w 571500"/>
              <a:gd name="connsiteY2" fmla="*/ 762000 h 762000"/>
              <a:gd name="connsiteX3" fmla="*/ 571500 w 571500"/>
              <a:gd name="connsiteY3" fmla="*/ 762000 h 762000"/>
              <a:gd name="connsiteX4" fmla="*/ 552450 w 571500"/>
              <a:gd name="connsiteY4" fmla="*/ 742950 h 762000"/>
              <a:gd name="connsiteX5" fmla="*/ 19050 w 571500"/>
              <a:gd name="connsiteY5" fmla="*/ 742950 h 762000"/>
              <a:gd name="connsiteX6" fmla="*/ 19050 w 571500"/>
              <a:gd name="connsiteY6" fmla="*/ 19050 h 762000"/>
              <a:gd name="connsiteX7" fmla="*/ 552450 w 571500"/>
              <a:gd name="connsiteY7" fmla="*/ 1905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0" h="762000">
                <a:moveTo>
                  <a:pt x="571500" y="0"/>
                </a:moveTo>
                <a:lnTo>
                  <a:pt x="0" y="0"/>
                </a:lnTo>
                <a:lnTo>
                  <a:pt x="0" y="762000"/>
                </a:lnTo>
                <a:lnTo>
                  <a:pt x="571500" y="762000"/>
                </a:lnTo>
                <a:close/>
                <a:moveTo>
                  <a:pt x="552450" y="742950"/>
                </a:moveTo>
                <a:lnTo>
                  <a:pt x="19050" y="742950"/>
                </a:lnTo>
                <a:lnTo>
                  <a:pt x="19050" y="19050"/>
                </a:lnTo>
                <a:lnTo>
                  <a:pt x="552450" y="19050"/>
                </a:lnTo>
                <a:close/>
              </a:path>
            </a:pathLst>
          </a:custGeom>
          <a:solidFill>
            <a:srgbClr val="000000"/>
          </a:solidFill>
          <a:ln w="9525"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CF618CDE-AA17-54B4-A416-528A6E30859D}"/>
              </a:ext>
            </a:extLst>
          </p:cNvPr>
          <p:cNvSpPr/>
          <p:nvPr/>
        </p:nvSpPr>
        <p:spPr>
          <a:xfrm>
            <a:off x="6209547" y="1994087"/>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000000"/>
          </a:solidFill>
          <a:ln w="9525"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89E43556-9F93-F32B-DE62-D19CC64AA143}"/>
              </a:ext>
            </a:extLst>
          </p:cNvPr>
          <p:cNvSpPr/>
          <p:nvPr/>
        </p:nvSpPr>
        <p:spPr>
          <a:xfrm>
            <a:off x="6209547" y="2070287"/>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000000"/>
          </a:solidFill>
          <a:ln w="9525"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77E96745-C85A-603F-0630-9D3C9BA5B426}"/>
              </a:ext>
            </a:extLst>
          </p:cNvPr>
          <p:cNvSpPr/>
          <p:nvPr/>
        </p:nvSpPr>
        <p:spPr>
          <a:xfrm>
            <a:off x="6209547" y="2146487"/>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rgbClr val="000000"/>
          </a:solidFill>
          <a:ln w="9525"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37040CF-C27D-8267-86AE-1A5D84B75A55}"/>
              </a:ext>
            </a:extLst>
          </p:cNvPr>
          <p:cNvSpPr/>
          <p:nvPr/>
        </p:nvSpPr>
        <p:spPr>
          <a:xfrm>
            <a:off x="6400047" y="2222687"/>
            <a:ext cx="190500" cy="19050"/>
          </a:xfrm>
          <a:custGeom>
            <a:avLst/>
            <a:gdLst>
              <a:gd name="connsiteX0" fmla="*/ 0 w 190500"/>
              <a:gd name="connsiteY0" fmla="*/ 0 h 19050"/>
              <a:gd name="connsiteX1" fmla="*/ 190500 w 190500"/>
              <a:gd name="connsiteY1" fmla="*/ 0 h 19050"/>
              <a:gd name="connsiteX2" fmla="*/ 190500 w 190500"/>
              <a:gd name="connsiteY2" fmla="*/ 19050 h 19050"/>
              <a:gd name="connsiteX3" fmla="*/ 0 w 1905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0" h="19050">
                <a:moveTo>
                  <a:pt x="0" y="0"/>
                </a:moveTo>
                <a:lnTo>
                  <a:pt x="190500" y="0"/>
                </a:lnTo>
                <a:lnTo>
                  <a:pt x="190500" y="19050"/>
                </a:lnTo>
                <a:lnTo>
                  <a:pt x="0" y="19050"/>
                </a:lnTo>
                <a:close/>
              </a:path>
            </a:pathLst>
          </a:custGeom>
          <a:solidFill>
            <a:srgbClr val="000000"/>
          </a:solidFill>
          <a:ln w="9525"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4A79762D-E4F5-BCBC-34EE-44C7EE5621D7}"/>
              </a:ext>
            </a:extLst>
          </p:cNvPr>
          <p:cNvSpPr/>
          <p:nvPr/>
        </p:nvSpPr>
        <p:spPr>
          <a:xfrm>
            <a:off x="6209547" y="2413187"/>
            <a:ext cx="190500" cy="19050"/>
          </a:xfrm>
          <a:custGeom>
            <a:avLst/>
            <a:gdLst>
              <a:gd name="connsiteX0" fmla="*/ 0 w 190500"/>
              <a:gd name="connsiteY0" fmla="*/ 0 h 19050"/>
              <a:gd name="connsiteX1" fmla="*/ 190500 w 190500"/>
              <a:gd name="connsiteY1" fmla="*/ 0 h 19050"/>
              <a:gd name="connsiteX2" fmla="*/ 190500 w 190500"/>
              <a:gd name="connsiteY2" fmla="*/ 19050 h 19050"/>
              <a:gd name="connsiteX3" fmla="*/ 0 w 1905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0" h="19050">
                <a:moveTo>
                  <a:pt x="0" y="0"/>
                </a:moveTo>
                <a:lnTo>
                  <a:pt x="190500" y="0"/>
                </a:lnTo>
                <a:lnTo>
                  <a:pt x="190500" y="19050"/>
                </a:lnTo>
                <a:lnTo>
                  <a:pt x="0" y="19050"/>
                </a:lnTo>
                <a:close/>
              </a:path>
            </a:pathLst>
          </a:custGeom>
          <a:solidFill>
            <a:srgbClr val="000000"/>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883B465F-8E9E-3B1B-8FD6-9BA1F2D6F907}"/>
              </a:ext>
            </a:extLst>
          </p:cNvPr>
          <p:cNvSpPr/>
          <p:nvPr/>
        </p:nvSpPr>
        <p:spPr>
          <a:xfrm>
            <a:off x="6464750" y="2358827"/>
            <a:ext cx="123005" cy="123005"/>
          </a:xfrm>
          <a:custGeom>
            <a:avLst/>
            <a:gdLst>
              <a:gd name="connsiteX0" fmla="*/ 13468 w 123005"/>
              <a:gd name="connsiteY0" fmla="*/ 0 h 123005"/>
              <a:gd name="connsiteX1" fmla="*/ 61503 w 123005"/>
              <a:gd name="connsiteY1" fmla="*/ 48035 h 123005"/>
              <a:gd name="connsiteX2" fmla="*/ 109538 w 123005"/>
              <a:gd name="connsiteY2" fmla="*/ 0 h 123005"/>
              <a:gd name="connsiteX3" fmla="*/ 123006 w 123005"/>
              <a:gd name="connsiteY3" fmla="*/ 13468 h 123005"/>
              <a:gd name="connsiteX4" fmla="*/ 74971 w 123005"/>
              <a:gd name="connsiteY4" fmla="*/ 61503 h 123005"/>
              <a:gd name="connsiteX5" fmla="*/ 123006 w 123005"/>
              <a:gd name="connsiteY5" fmla="*/ 109538 h 123005"/>
              <a:gd name="connsiteX6" fmla="*/ 109538 w 123005"/>
              <a:gd name="connsiteY6" fmla="*/ 123006 h 123005"/>
              <a:gd name="connsiteX7" fmla="*/ 61503 w 123005"/>
              <a:gd name="connsiteY7" fmla="*/ 74971 h 123005"/>
              <a:gd name="connsiteX8" fmla="*/ 13468 w 123005"/>
              <a:gd name="connsiteY8" fmla="*/ 123006 h 123005"/>
              <a:gd name="connsiteX9" fmla="*/ 0 w 123005"/>
              <a:gd name="connsiteY9" fmla="*/ 109538 h 123005"/>
              <a:gd name="connsiteX10" fmla="*/ 48035 w 123005"/>
              <a:gd name="connsiteY10" fmla="*/ 61503 h 123005"/>
              <a:gd name="connsiteX11" fmla="*/ 0 w 123005"/>
              <a:gd name="connsiteY11" fmla="*/ 13468 h 123005"/>
              <a:gd name="connsiteX12" fmla="*/ 13468 w 123005"/>
              <a:gd name="connsiteY12" fmla="*/ 0 h 12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005" h="123005">
                <a:moveTo>
                  <a:pt x="13468" y="0"/>
                </a:moveTo>
                <a:lnTo>
                  <a:pt x="61503" y="48035"/>
                </a:lnTo>
                <a:lnTo>
                  <a:pt x="109538" y="0"/>
                </a:lnTo>
                <a:lnTo>
                  <a:pt x="123006" y="13468"/>
                </a:lnTo>
                <a:lnTo>
                  <a:pt x="74971" y="61503"/>
                </a:lnTo>
                <a:lnTo>
                  <a:pt x="123006" y="109538"/>
                </a:lnTo>
                <a:lnTo>
                  <a:pt x="109538" y="123006"/>
                </a:lnTo>
                <a:lnTo>
                  <a:pt x="61503" y="74971"/>
                </a:lnTo>
                <a:lnTo>
                  <a:pt x="13468" y="123006"/>
                </a:lnTo>
                <a:lnTo>
                  <a:pt x="0" y="109538"/>
                </a:lnTo>
                <a:lnTo>
                  <a:pt x="48035" y="61503"/>
                </a:lnTo>
                <a:lnTo>
                  <a:pt x="0" y="13468"/>
                </a:lnTo>
                <a:lnTo>
                  <a:pt x="13468" y="0"/>
                </a:lnTo>
                <a:close/>
              </a:path>
            </a:pathLst>
          </a:custGeom>
          <a:solidFill>
            <a:srgbClr val="000000"/>
          </a:solidFill>
          <a:ln w="952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36E5D6A0-FE19-6DE3-E51C-339F6F381980}"/>
              </a:ext>
            </a:extLst>
          </p:cNvPr>
          <p:cNvSpPr/>
          <p:nvPr/>
        </p:nvSpPr>
        <p:spPr>
          <a:xfrm>
            <a:off x="6053761" y="3198651"/>
            <a:ext cx="648029" cy="768885"/>
          </a:xfrm>
          <a:custGeom>
            <a:avLst/>
            <a:gdLst>
              <a:gd name="connsiteX0" fmla="*/ 286455 w 648029"/>
              <a:gd name="connsiteY0" fmla="*/ 19050 h 768885"/>
              <a:gd name="connsiteX1" fmla="*/ 553860 w 648029"/>
              <a:gd name="connsiteY1" fmla="*/ 285931 h 768885"/>
              <a:gd name="connsiteX2" fmla="*/ 553658 w 648029"/>
              <a:gd name="connsiteY2" fmla="*/ 296571 h 768885"/>
              <a:gd name="connsiteX3" fmla="*/ 553646 w 648029"/>
              <a:gd name="connsiteY3" fmla="*/ 296917 h 768885"/>
              <a:gd name="connsiteX4" fmla="*/ 553646 w 648029"/>
              <a:gd name="connsiteY4" fmla="*/ 307109 h 768885"/>
              <a:gd name="connsiteX5" fmla="*/ 556180 w 648029"/>
              <a:gd name="connsiteY5" fmla="*/ 311518 h 768885"/>
              <a:gd name="connsiteX6" fmla="*/ 621903 w 648029"/>
              <a:gd name="connsiteY6" fmla="*/ 425851 h 768885"/>
              <a:gd name="connsiteX7" fmla="*/ 622157 w 648029"/>
              <a:gd name="connsiteY7" fmla="*/ 426292 h 768885"/>
              <a:gd name="connsiteX8" fmla="*/ 622435 w 648029"/>
              <a:gd name="connsiteY8" fmla="*/ 426720 h 768885"/>
              <a:gd name="connsiteX9" fmla="*/ 627252 w 648029"/>
              <a:gd name="connsiteY9" fmla="*/ 453493 h 768885"/>
              <a:gd name="connsiteX10" fmla="*/ 613308 w 648029"/>
              <a:gd name="connsiteY10" fmla="*/ 463999 h 768885"/>
              <a:gd name="connsiteX11" fmla="*/ 553646 w 648029"/>
              <a:gd name="connsiteY11" fmla="*/ 463999 h 768885"/>
              <a:gd name="connsiteX12" fmla="*/ 553646 w 648029"/>
              <a:gd name="connsiteY12" fmla="*/ 540215 h 768885"/>
              <a:gd name="connsiteX13" fmla="*/ 526836 w 648029"/>
              <a:gd name="connsiteY13" fmla="*/ 607730 h 768885"/>
              <a:gd name="connsiteX14" fmla="*/ 460295 w 648029"/>
              <a:gd name="connsiteY14" fmla="*/ 635496 h 768885"/>
              <a:gd name="connsiteX15" fmla="*/ 394572 w 648029"/>
              <a:gd name="connsiteY15" fmla="*/ 635496 h 768885"/>
              <a:gd name="connsiteX16" fmla="*/ 394572 w 648029"/>
              <a:gd name="connsiteY16" fmla="*/ 749836 h 768885"/>
              <a:gd name="connsiteX17" fmla="*/ 131665 w 648029"/>
              <a:gd name="connsiteY17" fmla="*/ 749836 h 768885"/>
              <a:gd name="connsiteX18" fmla="*/ 131665 w 648029"/>
              <a:gd name="connsiteY18" fmla="*/ 518482 h 768885"/>
              <a:gd name="connsiteX19" fmla="*/ 124271 w 648029"/>
              <a:gd name="connsiteY19" fmla="*/ 512762 h 768885"/>
              <a:gd name="connsiteX20" fmla="*/ 19264 w 648029"/>
              <a:gd name="connsiteY20" fmla="*/ 297263 h 768885"/>
              <a:gd name="connsiteX21" fmla="*/ 19264 w 648029"/>
              <a:gd name="connsiteY21" fmla="*/ 296922 h 768885"/>
              <a:gd name="connsiteX22" fmla="*/ 19252 w 648029"/>
              <a:gd name="connsiteY22" fmla="*/ 296575 h 768885"/>
              <a:gd name="connsiteX23" fmla="*/ 275820 w 648029"/>
              <a:gd name="connsiteY23" fmla="*/ 19252 h 768885"/>
              <a:gd name="connsiteX24" fmla="*/ 286455 w 648029"/>
              <a:gd name="connsiteY24" fmla="*/ 19050 h 768885"/>
              <a:gd name="connsiteX25" fmla="*/ 286455 w 648029"/>
              <a:gd name="connsiteY25" fmla="*/ 0 h 768885"/>
              <a:gd name="connsiteX26" fmla="*/ 0 w 648029"/>
              <a:gd name="connsiteY26" fmla="*/ 285939 h 768885"/>
              <a:gd name="connsiteX27" fmla="*/ 214 w 648029"/>
              <a:gd name="connsiteY27" fmla="*/ 297263 h 768885"/>
              <a:gd name="connsiteX28" fmla="*/ 112615 w 648029"/>
              <a:gd name="connsiteY28" fmla="*/ 527831 h 768885"/>
              <a:gd name="connsiteX29" fmla="*/ 112615 w 648029"/>
              <a:gd name="connsiteY29" fmla="*/ 768886 h 768885"/>
              <a:gd name="connsiteX30" fmla="*/ 413620 w 648029"/>
              <a:gd name="connsiteY30" fmla="*/ 768886 h 768885"/>
              <a:gd name="connsiteX31" fmla="*/ 413620 w 648029"/>
              <a:gd name="connsiteY31" fmla="*/ 654549 h 768885"/>
              <a:gd name="connsiteX32" fmla="*/ 460293 w 648029"/>
              <a:gd name="connsiteY32" fmla="*/ 654549 h 768885"/>
              <a:gd name="connsiteX33" fmla="*/ 540303 w 648029"/>
              <a:gd name="connsiteY33" fmla="*/ 621202 h 768885"/>
              <a:gd name="connsiteX34" fmla="*/ 572688 w 648029"/>
              <a:gd name="connsiteY34" fmla="*/ 540218 h 768885"/>
              <a:gd name="connsiteX35" fmla="*/ 572688 w 648029"/>
              <a:gd name="connsiteY35" fmla="*/ 483052 h 768885"/>
              <a:gd name="connsiteX36" fmla="*/ 614598 w 648029"/>
              <a:gd name="connsiteY36" fmla="*/ 483052 h 768885"/>
              <a:gd name="connsiteX37" fmla="*/ 638410 w 648029"/>
              <a:gd name="connsiteY37" fmla="*/ 416359 h 768885"/>
              <a:gd name="connsiteX38" fmla="*/ 572688 w 648029"/>
              <a:gd name="connsiteY38" fmla="*/ 302026 h 768885"/>
              <a:gd name="connsiteX39" fmla="*/ 572688 w 648029"/>
              <a:gd name="connsiteY39" fmla="*/ 297263 h 768885"/>
              <a:gd name="connsiteX40" fmla="*/ 297772 w 648029"/>
              <a:gd name="connsiteY40" fmla="*/ 214 h 768885"/>
              <a:gd name="connsiteX41" fmla="*/ 286455 w 648029"/>
              <a:gd name="connsiteY41" fmla="*/ 0 h 76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48029" h="768885">
                <a:moveTo>
                  <a:pt x="286455" y="19050"/>
                </a:moveTo>
                <a:cubicBezTo>
                  <a:pt x="433993" y="18906"/>
                  <a:pt x="553715" y="138393"/>
                  <a:pt x="553860" y="285931"/>
                </a:cubicBezTo>
                <a:cubicBezTo>
                  <a:pt x="553863" y="289478"/>
                  <a:pt x="553796" y="293026"/>
                  <a:pt x="553658" y="296571"/>
                </a:cubicBezTo>
                <a:lnTo>
                  <a:pt x="553646" y="296917"/>
                </a:lnTo>
                <a:lnTo>
                  <a:pt x="553646" y="307109"/>
                </a:lnTo>
                <a:lnTo>
                  <a:pt x="556180" y="311518"/>
                </a:lnTo>
                <a:lnTo>
                  <a:pt x="621903" y="425851"/>
                </a:lnTo>
                <a:lnTo>
                  <a:pt x="622157" y="426292"/>
                </a:lnTo>
                <a:lnTo>
                  <a:pt x="622435" y="426720"/>
                </a:lnTo>
                <a:cubicBezTo>
                  <a:pt x="628622" y="434183"/>
                  <a:pt x="630450" y="444341"/>
                  <a:pt x="627252" y="453493"/>
                </a:cubicBezTo>
                <a:cubicBezTo>
                  <a:pt x="624559" y="459029"/>
                  <a:pt x="619373" y="462937"/>
                  <a:pt x="613308" y="463999"/>
                </a:cubicBezTo>
                <a:lnTo>
                  <a:pt x="553646" y="463999"/>
                </a:lnTo>
                <a:lnTo>
                  <a:pt x="553646" y="540215"/>
                </a:lnTo>
                <a:cubicBezTo>
                  <a:pt x="553748" y="565336"/>
                  <a:pt x="544143" y="589523"/>
                  <a:pt x="526836" y="607730"/>
                </a:cubicBezTo>
                <a:cubicBezTo>
                  <a:pt x="509255" y="625503"/>
                  <a:pt x="485294" y="635501"/>
                  <a:pt x="460295" y="635496"/>
                </a:cubicBezTo>
                <a:lnTo>
                  <a:pt x="394572" y="635496"/>
                </a:lnTo>
                <a:lnTo>
                  <a:pt x="394572" y="749836"/>
                </a:lnTo>
                <a:lnTo>
                  <a:pt x="131665" y="749836"/>
                </a:lnTo>
                <a:lnTo>
                  <a:pt x="131665" y="518482"/>
                </a:lnTo>
                <a:lnTo>
                  <a:pt x="124271" y="512762"/>
                </a:lnTo>
                <a:cubicBezTo>
                  <a:pt x="57581" y="461233"/>
                  <a:pt x="18749" y="381540"/>
                  <a:pt x="19264" y="297263"/>
                </a:cubicBezTo>
                <a:lnTo>
                  <a:pt x="19264" y="296922"/>
                </a:lnTo>
                <a:lnTo>
                  <a:pt x="19252" y="296575"/>
                </a:lnTo>
                <a:cubicBezTo>
                  <a:pt x="13521" y="149145"/>
                  <a:pt x="128390" y="24983"/>
                  <a:pt x="275820" y="19252"/>
                </a:cubicBezTo>
                <a:cubicBezTo>
                  <a:pt x="279364" y="19114"/>
                  <a:pt x="282909" y="19047"/>
                  <a:pt x="286455" y="19050"/>
                </a:cubicBezTo>
                <a:moveTo>
                  <a:pt x="286455" y="0"/>
                </a:moveTo>
                <a:cubicBezTo>
                  <a:pt x="128393" y="-142"/>
                  <a:pt x="143" y="127877"/>
                  <a:pt x="0" y="285939"/>
                </a:cubicBezTo>
                <a:cubicBezTo>
                  <a:pt x="-3" y="289714"/>
                  <a:pt x="69" y="293490"/>
                  <a:pt x="214" y="297263"/>
                </a:cubicBezTo>
                <a:cubicBezTo>
                  <a:pt x="-155" y="387404"/>
                  <a:pt x="41377" y="472599"/>
                  <a:pt x="112615" y="527831"/>
                </a:cubicBezTo>
                <a:lnTo>
                  <a:pt x="112615" y="768886"/>
                </a:lnTo>
                <a:lnTo>
                  <a:pt x="413620" y="768886"/>
                </a:lnTo>
                <a:lnTo>
                  <a:pt x="413620" y="654549"/>
                </a:lnTo>
                <a:lnTo>
                  <a:pt x="460293" y="654549"/>
                </a:lnTo>
                <a:cubicBezTo>
                  <a:pt x="490332" y="654494"/>
                  <a:pt x="519116" y="642498"/>
                  <a:pt x="540303" y="621202"/>
                </a:cubicBezTo>
                <a:cubicBezTo>
                  <a:pt x="561201" y="599434"/>
                  <a:pt x="572814" y="570393"/>
                  <a:pt x="572688" y="540218"/>
                </a:cubicBezTo>
                <a:lnTo>
                  <a:pt x="572688" y="483052"/>
                </a:lnTo>
                <a:lnTo>
                  <a:pt x="614598" y="483052"/>
                </a:lnTo>
                <a:cubicBezTo>
                  <a:pt x="639363" y="480194"/>
                  <a:pt x="661270" y="451610"/>
                  <a:pt x="638410" y="416359"/>
                </a:cubicBezTo>
                <a:lnTo>
                  <a:pt x="572688" y="302026"/>
                </a:lnTo>
                <a:lnTo>
                  <a:pt x="572688" y="297263"/>
                </a:lnTo>
                <a:cubicBezTo>
                  <a:pt x="578799" y="139319"/>
                  <a:pt x="455715" y="6326"/>
                  <a:pt x="297772" y="214"/>
                </a:cubicBezTo>
                <a:cubicBezTo>
                  <a:pt x="294001" y="68"/>
                  <a:pt x="290228" y="-3"/>
                  <a:pt x="286455" y="0"/>
                </a:cubicBezTo>
                <a:close/>
              </a:path>
            </a:pathLst>
          </a:custGeom>
          <a:solidFill>
            <a:srgbClr val="000000"/>
          </a:solidFill>
          <a:ln w="952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1C09BBCC-D5BD-935B-5A04-F1A85FF2FC66}"/>
              </a:ext>
            </a:extLst>
          </p:cNvPr>
          <p:cNvSpPr/>
          <p:nvPr/>
        </p:nvSpPr>
        <p:spPr>
          <a:xfrm>
            <a:off x="6102350" y="3406524"/>
            <a:ext cx="250053" cy="257514"/>
          </a:xfrm>
          <a:custGeom>
            <a:avLst/>
            <a:gdLst>
              <a:gd name="connsiteX0" fmla="*/ 125941 w 250053"/>
              <a:gd name="connsiteY0" fmla="*/ 257514 h 257514"/>
              <a:gd name="connsiteX1" fmla="*/ 79701 w 250053"/>
              <a:gd name="connsiteY1" fmla="*/ 221541 h 257514"/>
              <a:gd name="connsiteX2" fmla="*/ 73837 w 250053"/>
              <a:gd name="connsiteY2" fmla="*/ 202554 h 257514"/>
              <a:gd name="connsiteX3" fmla="*/ 98370 w 250053"/>
              <a:gd name="connsiteY3" fmla="*/ 182444 h 257514"/>
              <a:gd name="connsiteX4" fmla="*/ 105588 w 250053"/>
              <a:gd name="connsiteY4" fmla="*/ 176412 h 257514"/>
              <a:gd name="connsiteX5" fmla="*/ 100142 w 250053"/>
              <a:gd name="connsiteY5" fmla="*/ 159798 h 257514"/>
              <a:gd name="connsiteX6" fmla="*/ 98133 w 250053"/>
              <a:gd name="connsiteY6" fmla="*/ 158231 h 257514"/>
              <a:gd name="connsiteX7" fmla="*/ 81594 w 250053"/>
              <a:gd name="connsiteY7" fmla="*/ 157215 h 257514"/>
              <a:gd name="connsiteX8" fmla="*/ 77372 w 250053"/>
              <a:gd name="connsiteY8" fmla="*/ 166086 h 257514"/>
              <a:gd name="connsiteX9" fmla="*/ 63870 w 250053"/>
              <a:gd name="connsiteY9" fmla="*/ 194824 h 257514"/>
              <a:gd name="connsiteX10" fmla="*/ 44058 w 250053"/>
              <a:gd name="connsiteY10" fmla="*/ 193777 h 257514"/>
              <a:gd name="connsiteX11" fmla="*/ 0 w 250053"/>
              <a:gd name="connsiteY11" fmla="*/ 159493 h 257514"/>
              <a:gd name="connsiteX12" fmla="*/ 47542 w 250053"/>
              <a:gd name="connsiteY12" fmla="*/ 98403 h 257514"/>
              <a:gd name="connsiteX13" fmla="*/ 38506 w 250053"/>
              <a:gd name="connsiteY13" fmla="*/ 94688 h 257514"/>
              <a:gd name="connsiteX14" fmla="*/ 10428 w 250053"/>
              <a:gd name="connsiteY14" fmla="*/ 81464 h 257514"/>
              <a:gd name="connsiteX15" fmla="*/ 12605 w 250053"/>
              <a:gd name="connsiteY15" fmla="*/ 43541 h 257514"/>
              <a:gd name="connsiteX16" fmla="*/ 14409 w 250053"/>
              <a:gd name="connsiteY16" fmla="*/ 41206 h 257514"/>
              <a:gd name="connsiteX17" fmla="*/ 51499 w 250053"/>
              <a:gd name="connsiteY17" fmla="*/ 29422 h 257514"/>
              <a:gd name="connsiteX18" fmla="*/ 70930 w 250053"/>
              <a:gd name="connsiteY18" fmla="*/ 53023 h 257514"/>
              <a:gd name="connsiteX19" fmla="*/ 76762 w 250053"/>
              <a:gd name="connsiteY19" fmla="*/ 60854 h 257514"/>
              <a:gd name="connsiteX20" fmla="*/ 124101 w 250053"/>
              <a:gd name="connsiteY20" fmla="*/ 0 h 257514"/>
              <a:gd name="connsiteX21" fmla="*/ 167941 w 250053"/>
              <a:gd name="connsiteY21" fmla="*/ 34123 h 257514"/>
              <a:gd name="connsiteX22" fmla="*/ 173801 w 250053"/>
              <a:gd name="connsiteY22" fmla="*/ 53120 h 257514"/>
              <a:gd name="connsiteX23" fmla="*/ 149272 w 250053"/>
              <a:gd name="connsiteY23" fmla="*/ 73198 h 257514"/>
              <a:gd name="connsiteX24" fmla="*/ 142059 w 250053"/>
              <a:gd name="connsiteY24" fmla="*/ 79239 h 257514"/>
              <a:gd name="connsiteX25" fmla="*/ 147500 w 250053"/>
              <a:gd name="connsiteY25" fmla="*/ 95855 h 257514"/>
              <a:gd name="connsiteX26" fmla="*/ 149501 w 250053"/>
              <a:gd name="connsiteY26" fmla="*/ 97420 h 257514"/>
              <a:gd name="connsiteX27" fmla="*/ 166067 w 250053"/>
              <a:gd name="connsiteY27" fmla="*/ 98422 h 257514"/>
              <a:gd name="connsiteX28" fmla="*/ 170295 w 250053"/>
              <a:gd name="connsiteY28" fmla="*/ 89564 h 257514"/>
              <a:gd name="connsiteX29" fmla="*/ 183759 w 250053"/>
              <a:gd name="connsiteY29" fmla="*/ 60826 h 257514"/>
              <a:gd name="connsiteX30" fmla="*/ 203595 w 250053"/>
              <a:gd name="connsiteY30" fmla="*/ 61865 h 257514"/>
              <a:gd name="connsiteX31" fmla="*/ 250053 w 250053"/>
              <a:gd name="connsiteY31" fmla="*/ 98019 h 257514"/>
              <a:gd name="connsiteX32" fmla="*/ 202498 w 250053"/>
              <a:gd name="connsiteY32" fmla="*/ 159133 h 257514"/>
              <a:gd name="connsiteX33" fmla="*/ 211521 w 250053"/>
              <a:gd name="connsiteY33" fmla="*/ 162861 h 257514"/>
              <a:gd name="connsiteX34" fmla="*/ 211529 w 250053"/>
              <a:gd name="connsiteY34" fmla="*/ 162861 h 257514"/>
              <a:gd name="connsiteX35" fmla="*/ 239607 w 250053"/>
              <a:gd name="connsiteY35" fmla="*/ 176087 h 257514"/>
              <a:gd name="connsiteX36" fmla="*/ 237435 w 250053"/>
              <a:gd name="connsiteY36" fmla="*/ 214010 h 257514"/>
              <a:gd name="connsiteX37" fmla="*/ 235598 w 250053"/>
              <a:gd name="connsiteY37" fmla="*/ 216368 h 257514"/>
              <a:gd name="connsiteX38" fmla="*/ 198535 w 250053"/>
              <a:gd name="connsiteY38" fmla="*/ 228125 h 257514"/>
              <a:gd name="connsiteX39" fmla="*/ 179104 w 250053"/>
              <a:gd name="connsiteY39" fmla="*/ 204527 h 257514"/>
              <a:gd name="connsiteX40" fmla="*/ 173272 w 250053"/>
              <a:gd name="connsiteY40" fmla="*/ 196692 h 257514"/>
              <a:gd name="connsiteX41" fmla="*/ 92352 w 250053"/>
              <a:gd name="connsiteY41" fmla="*/ 207240 h 257514"/>
              <a:gd name="connsiteX42" fmla="*/ 122599 w 250053"/>
              <a:gd name="connsiteY42" fmla="*/ 230780 h 257514"/>
              <a:gd name="connsiteX43" fmla="*/ 158985 w 250053"/>
              <a:gd name="connsiteY43" fmla="*/ 184032 h 257514"/>
              <a:gd name="connsiteX44" fmla="*/ 177928 w 250053"/>
              <a:gd name="connsiteY44" fmla="*/ 178160 h 257514"/>
              <a:gd name="connsiteX45" fmla="*/ 198075 w 250053"/>
              <a:gd name="connsiteY45" fmla="*/ 202701 h 257514"/>
              <a:gd name="connsiteX46" fmla="*/ 204089 w 250053"/>
              <a:gd name="connsiteY46" fmla="*/ 209896 h 257514"/>
              <a:gd name="connsiteX47" fmla="*/ 220726 w 250053"/>
              <a:gd name="connsiteY47" fmla="*/ 204467 h 257514"/>
              <a:gd name="connsiteX48" fmla="*/ 222274 w 250053"/>
              <a:gd name="connsiteY48" fmla="*/ 202473 h 257514"/>
              <a:gd name="connsiteX49" fmla="*/ 223302 w 250053"/>
              <a:gd name="connsiteY49" fmla="*/ 185912 h 257514"/>
              <a:gd name="connsiteX50" fmla="*/ 214419 w 250053"/>
              <a:gd name="connsiteY50" fmla="*/ 181682 h 257514"/>
              <a:gd name="connsiteX51" fmla="*/ 185691 w 250053"/>
              <a:gd name="connsiteY51" fmla="*/ 168185 h 257514"/>
              <a:gd name="connsiteX52" fmla="*/ 186739 w 250053"/>
              <a:gd name="connsiteY52" fmla="*/ 148373 h 257514"/>
              <a:gd name="connsiteX53" fmla="*/ 223327 w 250053"/>
              <a:gd name="connsiteY53" fmla="*/ 101346 h 257514"/>
              <a:gd name="connsiteX54" fmla="*/ 192840 w 250053"/>
              <a:gd name="connsiteY54" fmla="*/ 77621 h 257514"/>
              <a:gd name="connsiteX55" fmla="*/ 189126 w 250053"/>
              <a:gd name="connsiteY55" fmla="*/ 86656 h 257514"/>
              <a:gd name="connsiteX56" fmla="*/ 175922 w 250053"/>
              <a:gd name="connsiteY56" fmla="*/ 114722 h 257514"/>
              <a:gd name="connsiteX57" fmla="*/ 137975 w 250053"/>
              <a:gd name="connsiteY57" fmla="*/ 112573 h 257514"/>
              <a:gd name="connsiteX58" fmla="*/ 135603 w 250053"/>
              <a:gd name="connsiteY58" fmla="*/ 110724 h 257514"/>
              <a:gd name="connsiteX59" fmla="*/ 123837 w 250053"/>
              <a:gd name="connsiteY59" fmla="*/ 73698 h 257514"/>
              <a:gd name="connsiteX60" fmla="*/ 147459 w 250053"/>
              <a:gd name="connsiteY60" fmla="*/ 54233 h 257514"/>
              <a:gd name="connsiteX61" fmla="*/ 155296 w 250053"/>
              <a:gd name="connsiteY61" fmla="*/ 48417 h 257514"/>
              <a:gd name="connsiteX62" fmla="*/ 127443 w 250053"/>
              <a:gd name="connsiteY62" fmla="*/ 26736 h 257514"/>
              <a:gd name="connsiteX63" fmla="*/ 91057 w 250053"/>
              <a:gd name="connsiteY63" fmla="*/ 73503 h 257514"/>
              <a:gd name="connsiteX64" fmla="*/ 72114 w 250053"/>
              <a:gd name="connsiteY64" fmla="*/ 79370 h 257514"/>
              <a:gd name="connsiteX65" fmla="*/ 51971 w 250053"/>
              <a:gd name="connsiteY65" fmla="*/ 54834 h 257514"/>
              <a:gd name="connsiteX66" fmla="*/ 45953 w 250053"/>
              <a:gd name="connsiteY66" fmla="*/ 47639 h 257514"/>
              <a:gd name="connsiteX67" fmla="*/ 29312 w 250053"/>
              <a:gd name="connsiteY67" fmla="*/ 53069 h 257514"/>
              <a:gd name="connsiteX68" fmla="*/ 27788 w 250053"/>
              <a:gd name="connsiteY68" fmla="*/ 55038 h 257514"/>
              <a:gd name="connsiteX69" fmla="*/ 26740 w 250053"/>
              <a:gd name="connsiteY69" fmla="*/ 71620 h 257514"/>
              <a:gd name="connsiteX70" fmla="*/ 35614 w 250053"/>
              <a:gd name="connsiteY70" fmla="*/ 75850 h 257514"/>
              <a:gd name="connsiteX71" fmla="*/ 64370 w 250053"/>
              <a:gd name="connsiteY71" fmla="*/ 89360 h 257514"/>
              <a:gd name="connsiteX72" fmla="*/ 63296 w 250053"/>
              <a:gd name="connsiteY72" fmla="*/ 109172 h 257514"/>
              <a:gd name="connsiteX73" fmla="*/ 26736 w 250053"/>
              <a:gd name="connsiteY73" fmla="*/ 156151 h 257514"/>
              <a:gd name="connsiteX74" fmla="*/ 54813 w 250053"/>
              <a:gd name="connsiteY74" fmla="*/ 178000 h 257514"/>
              <a:gd name="connsiteX75" fmla="*/ 58543 w 250053"/>
              <a:gd name="connsiteY75" fmla="*/ 168973 h 257514"/>
              <a:gd name="connsiteX76" fmla="*/ 71751 w 250053"/>
              <a:gd name="connsiteY76" fmla="*/ 140898 h 257514"/>
              <a:gd name="connsiteX77" fmla="*/ 109665 w 250053"/>
              <a:gd name="connsiteY77" fmla="*/ 143066 h 257514"/>
              <a:gd name="connsiteX78" fmla="*/ 112037 w 250053"/>
              <a:gd name="connsiteY78" fmla="*/ 144914 h 257514"/>
              <a:gd name="connsiteX79" fmla="*/ 123814 w 250053"/>
              <a:gd name="connsiteY79" fmla="*/ 181942 h 257514"/>
              <a:gd name="connsiteX80" fmla="*/ 100192 w 250053"/>
              <a:gd name="connsiteY80" fmla="*/ 201397 h 257514"/>
              <a:gd name="connsiteX81" fmla="*/ 92352 w 250053"/>
              <a:gd name="connsiteY81" fmla="*/ 207240 h 25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50053" h="257514">
                <a:moveTo>
                  <a:pt x="125941" y="257514"/>
                </a:moveTo>
                <a:lnTo>
                  <a:pt x="79701" y="221541"/>
                </a:lnTo>
                <a:cubicBezTo>
                  <a:pt x="73919" y="217096"/>
                  <a:pt x="71568" y="209486"/>
                  <a:pt x="73837" y="202554"/>
                </a:cubicBezTo>
                <a:cubicBezTo>
                  <a:pt x="77532" y="191735"/>
                  <a:pt x="87037" y="183944"/>
                  <a:pt x="98370" y="182444"/>
                </a:cubicBezTo>
                <a:cubicBezTo>
                  <a:pt x="101850" y="182261"/>
                  <a:pt x="104790" y="179803"/>
                  <a:pt x="105588" y="176412"/>
                </a:cubicBezTo>
                <a:cubicBezTo>
                  <a:pt x="107207" y="170284"/>
                  <a:pt x="105074" y="163778"/>
                  <a:pt x="100142" y="159798"/>
                </a:cubicBezTo>
                <a:lnTo>
                  <a:pt x="98133" y="158231"/>
                </a:lnTo>
                <a:cubicBezTo>
                  <a:pt x="93292" y="154691"/>
                  <a:pt x="86833" y="154294"/>
                  <a:pt x="81594" y="157215"/>
                </a:cubicBezTo>
                <a:cubicBezTo>
                  <a:pt x="78374" y="158907"/>
                  <a:pt x="76654" y="162520"/>
                  <a:pt x="77372" y="166086"/>
                </a:cubicBezTo>
                <a:cubicBezTo>
                  <a:pt x="78707" y="177455"/>
                  <a:pt x="73473" y="188595"/>
                  <a:pt x="63870" y="194824"/>
                </a:cubicBezTo>
                <a:cubicBezTo>
                  <a:pt x="57714" y="198719"/>
                  <a:pt x="49769" y="198299"/>
                  <a:pt x="44058" y="193777"/>
                </a:cubicBezTo>
                <a:lnTo>
                  <a:pt x="0" y="159493"/>
                </a:lnTo>
                <a:lnTo>
                  <a:pt x="47542" y="98403"/>
                </a:lnTo>
                <a:cubicBezTo>
                  <a:pt x="45190" y="95943"/>
                  <a:pt x="41907" y="94595"/>
                  <a:pt x="38506" y="94688"/>
                </a:cubicBezTo>
                <a:cubicBezTo>
                  <a:pt x="27298" y="96619"/>
                  <a:pt x="16078" y="91334"/>
                  <a:pt x="10428" y="81464"/>
                </a:cubicBezTo>
                <a:cubicBezTo>
                  <a:pt x="3493" y="69528"/>
                  <a:pt x="4350" y="54605"/>
                  <a:pt x="12605" y="43541"/>
                </a:cubicBezTo>
                <a:lnTo>
                  <a:pt x="14409" y="41206"/>
                </a:lnTo>
                <a:cubicBezTo>
                  <a:pt x="23284" y="30185"/>
                  <a:pt x="37891" y="25544"/>
                  <a:pt x="51499" y="29422"/>
                </a:cubicBezTo>
                <a:cubicBezTo>
                  <a:pt x="62282" y="32438"/>
                  <a:pt x="70040" y="41860"/>
                  <a:pt x="70930" y="53023"/>
                </a:cubicBezTo>
                <a:cubicBezTo>
                  <a:pt x="71673" y="56343"/>
                  <a:pt x="73793" y="59191"/>
                  <a:pt x="76762" y="60854"/>
                </a:cubicBezTo>
                <a:lnTo>
                  <a:pt x="124101" y="0"/>
                </a:lnTo>
                <a:lnTo>
                  <a:pt x="167941" y="34123"/>
                </a:lnTo>
                <a:cubicBezTo>
                  <a:pt x="173729" y="38570"/>
                  <a:pt x="176079" y="46186"/>
                  <a:pt x="173801" y="53120"/>
                </a:cubicBezTo>
                <a:cubicBezTo>
                  <a:pt x="170106" y="63931"/>
                  <a:pt x="160600" y="71712"/>
                  <a:pt x="149272" y="73198"/>
                </a:cubicBezTo>
                <a:cubicBezTo>
                  <a:pt x="145793" y="73387"/>
                  <a:pt x="142856" y="75848"/>
                  <a:pt x="142059" y="79239"/>
                </a:cubicBezTo>
                <a:cubicBezTo>
                  <a:pt x="140440" y="85366"/>
                  <a:pt x="142571" y="91872"/>
                  <a:pt x="147500" y="95855"/>
                </a:cubicBezTo>
                <a:lnTo>
                  <a:pt x="149501" y="97420"/>
                </a:lnTo>
                <a:cubicBezTo>
                  <a:pt x="154352" y="100965"/>
                  <a:pt x="160825" y="101356"/>
                  <a:pt x="166067" y="98422"/>
                </a:cubicBezTo>
                <a:cubicBezTo>
                  <a:pt x="169289" y="96737"/>
                  <a:pt x="171011" y="93128"/>
                  <a:pt x="170295" y="89564"/>
                </a:cubicBezTo>
                <a:cubicBezTo>
                  <a:pt x="168952" y="78203"/>
                  <a:pt x="174170" y="67065"/>
                  <a:pt x="183759" y="60826"/>
                </a:cubicBezTo>
                <a:cubicBezTo>
                  <a:pt x="189921" y="56924"/>
                  <a:pt x="197875" y="57341"/>
                  <a:pt x="203595" y="61865"/>
                </a:cubicBezTo>
                <a:lnTo>
                  <a:pt x="250053" y="98019"/>
                </a:lnTo>
                <a:lnTo>
                  <a:pt x="202498" y="159133"/>
                </a:lnTo>
                <a:cubicBezTo>
                  <a:pt x="204847" y="161591"/>
                  <a:pt x="208122" y="162944"/>
                  <a:pt x="211521" y="162861"/>
                </a:cubicBezTo>
                <a:lnTo>
                  <a:pt x="211529" y="162861"/>
                </a:lnTo>
                <a:cubicBezTo>
                  <a:pt x="222735" y="160946"/>
                  <a:pt x="233947" y="166226"/>
                  <a:pt x="239607" y="176087"/>
                </a:cubicBezTo>
                <a:cubicBezTo>
                  <a:pt x="246542" y="188023"/>
                  <a:pt x="245688" y="202943"/>
                  <a:pt x="237435" y="214010"/>
                </a:cubicBezTo>
                <a:lnTo>
                  <a:pt x="235598" y="216368"/>
                </a:lnTo>
                <a:cubicBezTo>
                  <a:pt x="226725" y="227372"/>
                  <a:pt x="212129" y="232002"/>
                  <a:pt x="198535" y="228125"/>
                </a:cubicBezTo>
                <a:cubicBezTo>
                  <a:pt x="187751" y="225111"/>
                  <a:pt x="179993" y="215689"/>
                  <a:pt x="179104" y="204527"/>
                </a:cubicBezTo>
                <a:cubicBezTo>
                  <a:pt x="178360" y="201205"/>
                  <a:pt x="176240" y="198357"/>
                  <a:pt x="173272" y="196692"/>
                </a:cubicBezTo>
                <a:close/>
                <a:moveTo>
                  <a:pt x="92352" y="207240"/>
                </a:moveTo>
                <a:lnTo>
                  <a:pt x="122599" y="230780"/>
                </a:lnTo>
                <a:lnTo>
                  <a:pt x="158985" y="184032"/>
                </a:lnTo>
                <a:cubicBezTo>
                  <a:pt x="163412" y="178251"/>
                  <a:pt x="171007" y="175896"/>
                  <a:pt x="177928" y="178160"/>
                </a:cubicBezTo>
                <a:cubicBezTo>
                  <a:pt x="188763" y="181845"/>
                  <a:pt x="196571" y="191355"/>
                  <a:pt x="198075" y="202701"/>
                </a:cubicBezTo>
                <a:cubicBezTo>
                  <a:pt x="198257" y="206170"/>
                  <a:pt x="200708" y="209101"/>
                  <a:pt x="204089" y="209896"/>
                </a:cubicBezTo>
                <a:cubicBezTo>
                  <a:pt x="210220" y="211517"/>
                  <a:pt x="216732" y="209392"/>
                  <a:pt x="220726" y="204467"/>
                </a:cubicBezTo>
                <a:lnTo>
                  <a:pt x="222274" y="202473"/>
                </a:lnTo>
                <a:cubicBezTo>
                  <a:pt x="225827" y="197628"/>
                  <a:pt x="226228" y="191158"/>
                  <a:pt x="223302" y="185912"/>
                </a:cubicBezTo>
                <a:cubicBezTo>
                  <a:pt x="221603" y="182692"/>
                  <a:pt x="217990" y="180972"/>
                  <a:pt x="214419" y="181682"/>
                </a:cubicBezTo>
                <a:cubicBezTo>
                  <a:pt x="203056" y="183010"/>
                  <a:pt x="191922" y="177780"/>
                  <a:pt x="185691" y="168185"/>
                </a:cubicBezTo>
                <a:cubicBezTo>
                  <a:pt x="181796" y="162029"/>
                  <a:pt x="182216" y="154084"/>
                  <a:pt x="186739" y="148373"/>
                </a:cubicBezTo>
                <a:lnTo>
                  <a:pt x="223327" y="101346"/>
                </a:lnTo>
                <a:lnTo>
                  <a:pt x="192840" y="77621"/>
                </a:lnTo>
                <a:cubicBezTo>
                  <a:pt x="190377" y="79970"/>
                  <a:pt x="189026" y="83253"/>
                  <a:pt x="189126" y="86656"/>
                </a:cubicBezTo>
                <a:cubicBezTo>
                  <a:pt x="191047" y="97854"/>
                  <a:pt x="185774" y="109062"/>
                  <a:pt x="175922" y="114722"/>
                </a:cubicBezTo>
                <a:cubicBezTo>
                  <a:pt x="163984" y="121671"/>
                  <a:pt x="149052" y="120826"/>
                  <a:pt x="137975" y="112573"/>
                </a:cubicBezTo>
                <a:lnTo>
                  <a:pt x="135603" y="110724"/>
                </a:lnTo>
                <a:cubicBezTo>
                  <a:pt x="124600" y="101865"/>
                  <a:pt x="119967" y="87282"/>
                  <a:pt x="123837" y="73698"/>
                </a:cubicBezTo>
                <a:cubicBezTo>
                  <a:pt x="126853" y="62899"/>
                  <a:pt x="136284" y="55129"/>
                  <a:pt x="147459" y="54233"/>
                </a:cubicBezTo>
                <a:cubicBezTo>
                  <a:pt x="150780" y="53497"/>
                  <a:pt x="153630" y="51383"/>
                  <a:pt x="155296" y="48417"/>
                </a:cubicBezTo>
                <a:lnTo>
                  <a:pt x="127443" y="26736"/>
                </a:lnTo>
                <a:lnTo>
                  <a:pt x="91057" y="73503"/>
                </a:lnTo>
                <a:cubicBezTo>
                  <a:pt x="86632" y="79287"/>
                  <a:pt x="79034" y="81640"/>
                  <a:pt x="72114" y="79370"/>
                </a:cubicBezTo>
                <a:cubicBezTo>
                  <a:pt x="61281" y="75686"/>
                  <a:pt x="53475" y="66177"/>
                  <a:pt x="51971" y="54834"/>
                </a:cubicBezTo>
                <a:cubicBezTo>
                  <a:pt x="51789" y="51364"/>
                  <a:pt x="49337" y="48432"/>
                  <a:pt x="45953" y="47639"/>
                </a:cubicBezTo>
                <a:cubicBezTo>
                  <a:pt x="39821" y="46016"/>
                  <a:pt x="33307" y="48141"/>
                  <a:pt x="29312" y="53069"/>
                </a:cubicBezTo>
                <a:lnTo>
                  <a:pt x="27788" y="55038"/>
                </a:lnTo>
                <a:cubicBezTo>
                  <a:pt x="24222" y="59884"/>
                  <a:pt x="23813" y="66364"/>
                  <a:pt x="26740" y="71620"/>
                </a:cubicBezTo>
                <a:cubicBezTo>
                  <a:pt x="28429" y="74846"/>
                  <a:pt x="32045" y="76569"/>
                  <a:pt x="35614" y="75850"/>
                </a:cubicBezTo>
                <a:cubicBezTo>
                  <a:pt x="46988" y="74524"/>
                  <a:pt x="58130" y="79759"/>
                  <a:pt x="64370" y="89360"/>
                </a:cubicBezTo>
                <a:cubicBezTo>
                  <a:pt x="68261" y="95521"/>
                  <a:pt x="67829" y="103468"/>
                  <a:pt x="63296" y="109172"/>
                </a:cubicBezTo>
                <a:lnTo>
                  <a:pt x="26736" y="156151"/>
                </a:lnTo>
                <a:lnTo>
                  <a:pt x="54813" y="178000"/>
                </a:lnTo>
                <a:cubicBezTo>
                  <a:pt x="57284" y="175660"/>
                  <a:pt x="58642" y="172376"/>
                  <a:pt x="58543" y="168973"/>
                </a:cubicBezTo>
                <a:cubicBezTo>
                  <a:pt x="56620" y="157771"/>
                  <a:pt x="61895" y="146559"/>
                  <a:pt x="71751" y="140898"/>
                </a:cubicBezTo>
                <a:cubicBezTo>
                  <a:pt x="83682" y="133960"/>
                  <a:pt x="98603" y="134813"/>
                  <a:pt x="109665" y="143066"/>
                </a:cubicBezTo>
                <a:lnTo>
                  <a:pt x="112037" y="144914"/>
                </a:lnTo>
                <a:cubicBezTo>
                  <a:pt x="123045" y="153770"/>
                  <a:pt x="127684" y="168354"/>
                  <a:pt x="123814" y="181942"/>
                </a:cubicBezTo>
                <a:cubicBezTo>
                  <a:pt x="120800" y="192739"/>
                  <a:pt x="111367" y="200508"/>
                  <a:pt x="100192" y="201397"/>
                </a:cubicBezTo>
                <a:cubicBezTo>
                  <a:pt x="96865" y="202141"/>
                  <a:pt x="94015" y="204266"/>
                  <a:pt x="92352" y="207240"/>
                </a:cubicBezTo>
                <a:close/>
              </a:path>
            </a:pathLst>
          </a:custGeom>
          <a:solidFill>
            <a:srgbClr val="000000"/>
          </a:solidFill>
          <a:ln w="952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28C1F83E-6FEE-D9D1-4BBB-05CDFB860BF4}"/>
              </a:ext>
            </a:extLst>
          </p:cNvPr>
          <p:cNvSpPr/>
          <p:nvPr/>
        </p:nvSpPr>
        <p:spPr>
          <a:xfrm>
            <a:off x="6289091" y="3258752"/>
            <a:ext cx="217083" cy="223461"/>
          </a:xfrm>
          <a:custGeom>
            <a:avLst/>
            <a:gdLst>
              <a:gd name="connsiteX0" fmla="*/ 107408 w 217083"/>
              <a:gd name="connsiteY0" fmla="*/ 223461 h 223461"/>
              <a:gd name="connsiteX1" fmla="*/ 66870 w 217083"/>
              <a:gd name="connsiteY1" fmla="*/ 171248 h 223461"/>
              <a:gd name="connsiteX2" fmla="*/ 63610 w 217083"/>
              <a:gd name="connsiteY2" fmla="*/ 176194 h 223461"/>
              <a:gd name="connsiteX3" fmla="*/ 45834 w 217083"/>
              <a:gd name="connsiteY3" fmla="*/ 197809 h 223461"/>
              <a:gd name="connsiteX4" fmla="*/ 13418 w 217083"/>
              <a:gd name="connsiteY4" fmla="*/ 187598 h 223461"/>
              <a:gd name="connsiteX5" fmla="*/ 11837 w 217083"/>
              <a:gd name="connsiteY5" fmla="*/ 185582 h 223461"/>
              <a:gd name="connsiteX6" fmla="*/ 9776 w 217083"/>
              <a:gd name="connsiteY6" fmla="*/ 150835 h 223461"/>
              <a:gd name="connsiteX7" fmla="*/ 34775 w 217083"/>
              <a:gd name="connsiteY7" fmla="*/ 139095 h 223461"/>
              <a:gd name="connsiteX8" fmla="*/ 40375 w 217083"/>
              <a:gd name="connsiteY8" fmla="*/ 137171 h 223461"/>
              <a:gd name="connsiteX9" fmla="*/ 0 w 217083"/>
              <a:gd name="connsiteY9" fmla="*/ 85170 h 223461"/>
              <a:gd name="connsiteX10" fmla="*/ 38510 w 217083"/>
              <a:gd name="connsiteY10" fmla="*/ 55269 h 223461"/>
              <a:gd name="connsiteX11" fmla="*/ 56997 w 217083"/>
              <a:gd name="connsiteY11" fmla="*/ 54304 h 223461"/>
              <a:gd name="connsiteX12" fmla="*/ 69126 w 217083"/>
              <a:gd name="connsiteY12" fmla="*/ 80231 h 223461"/>
              <a:gd name="connsiteX13" fmla="*/ 71931 w 217083"/>
              <a:gd name="connsiteY13" fmla="*/ 86041 h 223461"/>
              <a:gd name="connsiteX14" fmla="*/ 85246 w 217083"/>
              <a:gd name="connsiteY14" fmla="*/ 85115 h 223461"/>
              <a:gd name="connsiteX15" fmla="*/ 87056 w 217083"/>
              <a:gd name="connsiteY15" fmla="*/ 83746 h 223461"/>
              <a:gd name="connsiteX16" fmla="*/ 90804 w 217083"/>
              <a:gd name="connsiteY16" fmla="*/ 71839 h 223461"/>
              <a:gd name="connsiteX17" fmla="*/ 85576 w 217083"/>
              <a:gd name="connsiteY17" fmla="*/ 67479 h 223461"/>
              <a:gd name="connsiteX18" fmla="*/ 63456 w 217083"/>
              <a:gd name="connsiteY18" fmla="*/ 49299 h 223461"/>
              <a:gd name="connsiteX19" fmla="*/ 68981 w 217083"/>
              <a:gd name="connsiteY19" fmla="*/ 31633 h 223461"/>
              <a:gd name="connsiteX20" fmla="*/ 109727 w 217083"/>
              <a:gd name="connsiteY20" fmla="*/ 0 h 223461"/>
              <a:gd name="connsiteX21" fmla="*/ 150269 w 217083"/>
              <a:gd name="connsiteY21" fmla="*/ 52210 h 223461"/>
              <a:gd name="connsiteX22" fmla="*/ 153525 w 217083"/>
              <a:gd name="connsiteY22" fmla="*/ 47267 h 223461"/>
              <a:gd name="connsiteX23" fmla="*/ 171300 w 217083"/>
              <a:gd name="connsiteY23" fmla="*/ 25645 h 223461"/>
              <a:gd name="connsiteX24" fmla="*/ 203717 w 217083"/>
              <a:gd name="connsiteY24" fmla="*/ 35861 h 223461"/>
              <a:gd name="connsiteX25" fmla="*/ 205298 w 217083"/>
              <a:gd name="connsiteY25" fmla="*/ 37891 h 223461"/>
              <a:gd name="connsiteX26" fmla="*/ 207340 w 217083"/>
              <a:gd name="connsiteY26" fmla="*/ 72599 h 223461"/>
              <a:gd name="connsiteX27" fmla="*/ 182332 w 217083"/>
              <a:gd name="connsiteY27" fmla="*/ 84344 h 223461"/>
              <a:gd name="connsiteX28" fmla="*/ 176733 w 217083"/>
              <a:gd name="connsiteY28" fmla="*/ 86270 h 223461"/>
              <a:gd name="connsiteX29" fmla="*/ 217083 w 217083"/>
              <a:gd name="connsiteY29" fmla="*/ 138336 h 223461"/>
              <a:gd name="connsiteX30" fmla="*/ 176528 w 217083"/>
              <a:gd name="connsiteY30" fmla="*/ 169769 h 223461"/>
              <a:gd name="connsiteX31" fmla="*/ 158068 w 217083"/>
              <a:gd name="connsiteY31" fmla="*/ 170721 h 223461"/>
              <a:gd name="connsiteX32" fmla="*/ 145920 w 217083"/>
              <a:gd name="connsiteY32" fmla="*/ 144790 h 223461"/>
              <a:gd name="connsiteX33" fmla="*/ 143122 w 217083"/>
              <a:gd name="connsiteY33" fmla="*/ 138999 h 223461"/>
              <a:gd name="connsiteX34" fmla="*/ 129792 w 217083"/>
              <a:gd name="connsiteY34" fmla="*/ 139922 h 223461"/>
              <a:gd name="connsiteX35" fmla="*/ 128173 w 217083"/>
              <a:gd name="connsiteY35" fmla="*/ 141200 h 223461"/>
              <a:gd name="connsiteX36" fmla="*/ 124294 w 217083"/>
              <a:gd name="connsiteY36" fmla="*/ 153194 h 223461"/>
              <a:gd name="connsiteX37" fmla="*/ 129517 w 217083"/>
              <a:gd name="connsiteY37" fmla="*/ 157559 h 223461"/>
              <a:gd name="connsiteX38" fmla="*/ 151646 w 217083"/>
              <a:gd name="connsiteY38" fmla="*/ 175823 h 223461"/>
              <a:gd name="connsiteX39" fmla="*/ 146115 w 217083"/>
              <a:gd name="connsiteY39" fmla="*/ 193405 h 223461"/>
              <a:gd name="connsiteX40" fmla="*/ 67908 w 217083"/>
              <a:gd name="connsiteY40" fmla="*/ 151500 h 223461"/>
              <a:gd name="connsiteX41" fmla="*/ 80502 w 217083"/>
              <a:gd name="connsiteY41" fmla="*/ 157742 h 223461"/>
              <a:gd name="connsiteX42" fmla="*/ 110775 w 217083"/>
              <a:gd name="connsiteY42" fmla="*/ 196732 h 223461"/>
              <a:gd name="connsiteX43" fmla="*/ 132601 w 217083"/>
              <a:gd name="connsiteY43" fmla="*/ 179784 h 223461"/>
              <a:gd name="connsiteX44" fmla="*/ 127620 w 217083"/>
              <a:gd name="connsiteY44" fmla="*/ 176519 h 223461"/>
              <a:gd name="connsiteX45" fmla="*/ 106054 w 217083"/>
              <a:gd name="connsiteY45" fmla="*/ 158716 h 223461"/>
              <a:gd name="connsiteX46" fmla="*/ 116267 w 217083"/>
              <a:gd name="connsiteY46" fmla="*/ 126331 h 223461"/>
              <a:gd name="connsiteX47" fmla="*/ 118267 w 217083"/>
              <a:gd name="connsiteY47" fmla="*/ 124763 h 223461"/>
              <a:gd name="connsiteX48" fmla="*/ 152995 w 217083"/>
              <a:gd name="connsiteY48" fmla="*/ 122712 h 223461"/>
              <a:gd name="connsiteX49" fmla="*/ 164748 w 217083"/>
              <a:gd name="connsiteY49" fmla="*/ 147727 h 223461"/>
              <a:gd name="connsiteX50" fmla="*/ 166673 w 217083"/>
              <a:gd name="connsiteY50" fmla="*/ 153317 h 223461"/>
              <a:gd name="connsiteX51" fmla="*/ 190366 w 217083"/>
              <a:gd name="connsiteY51" fmla="*/ 134957 h 223461"/>
              <a:gd name="connsiteX52" fmla="*/ 160267 w 217083"/>
              <a:gd name="connsiteY52" fmla="*/ 96127 h 223461"/>
              <a:gd name="connsiteX53" fmla="*/ 159314 w 217083"/>
              <a:gd name="connsiteY53" fmla="*/ 77670 h 223461"/>
              <a:gd name="connsiteX54" fmla="*/ 185242 w 217083"/>
              <a:gd name="connsiteY54" fmla="*/ 65524 h 223461"/>
              <a:gd name="connsiteX55" fmla="*/ 191047 w 217083"/>
              <a:gd name="connsiteY55" fmla="*/ 62732 h 223461"/>
              <a:gd name="connsiteX56" fmla="*/ 190108 w 217083"/>
              <a:gd name="connsiteY56" fmla="*/ 49390 h 223461"/>
              <a:gd name="connsiteX57" fmla="*/ 188819 w 217083"/>
              <a:gd name="connsiteY57" fmla="*/ 47741 h 223461"/>
              <a:gd name="connsiteX58" fmla="*/ 176829 w 217083"/>
              <a:gd name="connsiteY58" fmla="*/ 43884 h 223461"/>
              <a:gd name="connsiteX59" fmla="*/ 172485 w 217083"/>
              <a:gd name="connsiteY59" fmla="*/ 49104 h 223461"/>
              <a:gd name="connsiteX60" fmla="*/ 154277 w 217083"/>
              <a:gd name="connsiteY60" fmla="*/ 71226 h 223461"/>
              <a:gd name="connsiteX61" fmla="*/ 136636 w 217083"/>
              <a:gd name="connsiteY61" fmla="*/ 65715 h 223461"/>
              <a:gd name="connsiteX62" fmla="*/ 106359 w 217083"/>
              <a:gd name="connsiteY62" fmla="*/ 26731 h 223461"/>
              <a:gd name="connsiteX63" fmla="*/ 82467 w 217083"/>
              <a:gd name="connsiteY63" fmla="*/ 45284 h 223461"/>
              <a:gd name="connsiteX64" fmla="*/ 87411 w 217083"/>
              <a:gd name="connsiteY64" fmla="*/ 48522 h 223461"/>
              <a:gd name="connsiteX65" fmla="*/ 109033 w 217083"/>
              <a:gd name="connsiteY65" fmla="*/ 66322 h 223461"/>
              <a:gd name="connsiteX66" fmla="*/ 98830 w 217083"/>
              <a:gd name="connsiteY66" fmla="*/ 98709 h 223461"/>
              <a:gd name="connsiteX67" fmla="*/ 96649 w 217083"/>
              <a:gd name="connsiteY67" fmla="*/ 100370 h 223461"/>
              <a:gd name="connsiteX68" fmla="*/ 62060 w 217083"/>
              <a:gd name="connsiteY68" fmla="*/ 102332 h 223461"/>
              <a:gd name="connsiteX69" fmla="*/ 50299 w 217083"/>
              <a:gd name="connsiteY69" fmla="*/ 77313 h 223461"/>
              <a:gd name="connsiteX70" fmla="*/ 48382 w 217083"/>
              <a:gd name="connsiteY70" fmla="*/ 71718 h 223461"/>
              <a:gd name="connsiteX71" fmla="*/ 26732 w 217083"/>
              <a:gd name="connsiteY71" fmla="*/ 88530 h 223461"/>
              <a:gd name="connsiteX72" fmla="*/ 56838 w 217083"/>
              <a:gd name="connsiteY72" fmla="*/ 127309 h 223461"/>
              <a:gd name="connsiteX73" fmla="*/ 57796 w 217083"/>
              <a:gd name="connsiteY73" fmla="*/ 145773 h 223461"/>
              <a:gd name="connsiteX74" fmla="*/ 31862 w 217083"/>
              <a:gd name="connsiteY74" fmla="*/ 157919 h 223461"/>
              <a:gd name="connsiteX75" fmla="*/ 26062 w 217083"/>
              <a:gd name="connsiteY75" fmla="*/ 160708 h 223461"/>
              <a:gd name="connsiteX76" fmla="*/ 27002 w 217083"/>
              <a:gd name="connsiteY76" fmla="*/ 174058 h 223461"/>
              <a:gd name="connsiteX77" fmla="*/ 28285 w 217083"/>
              <a:gd name="connsiteY77" fmla="*/ 175688 h 223461"/>
              <a:gd name="connsiteX78" fmla="*/ 40303 w 217083"/>
              <a:gd name="connsiteY78" fmla="*/ 179576 h 223461"/>
              <a:gd name="connsiteX79" fmla="*/ 44647 w 217083"/>
              <a:gd name="connsiteY79" fmla="*/ 174358 h 223461"/>
              <a:gd name="connsiteX80" fmla="*/ 62852 w 217083"/>
              <a:gd name="connsiteY80" fmla="*/ 152239 h 223461"/>
              <a:gd name="connsiteX81" fmla="*/ 67908 w 217083"/>
              <a:gd name="connsiteY81" fmla="*/ 151500 h 223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17083" h="223461">
                <a:moveTo>
                  <a:pt x="107408" y="223461"/>
                </a:moveTo>
                <a:lnTo>
                  <a:pt x="66870" y="171248"/>
                </a:lnTo>
                <a:cubicBezTo>
                  <a:pt x="65240" y="172465"/>
                  <a:pt x="64086" y="174215"/>
                  <a:pt x="63610" y="176194"/>
                </a:cubicBezTo>
                <a:cubicBezTo>
                  <a:pt x="62803" y="186414"/>
                  <a:pt x="55706" y="195044"/>
                  <a:pt x="45834" y="197809"/>
                </a:cubicBezTo>
                <a:cubicBezTo>
                  <a:pt x="33959" y="201201"/>
                  <a:pt x="21205" y="197185"/>
                  <a:pt x="13418" y="187598"/>
                </a:cubicBezTo>
                <a:lnTo>
                  <a:pt x="11837" y="185582"/>
                </a:lnTo>
                <a:cubicBezTo>
                  <a:pt x="4226" y="175468"/>
                  <a:pt x="3415" y="161778"/>
                  <a:pt x="9776" y="150835"/>
                </a:cubicBezTo>
                <a:cubicBezTo>
                  <a:pt x="14822" y="142065"/>
                  <a:pt x="24804" y="137377"/>
                  <a:pt x="34775" y="139095"/>
                </a:cubicBezTo>
                <a:cubicBezTo>
                  <a:pt x="36810" y="139135"/>
                  <a:pt x="38793" y="138454"/>
                  <a:pt x="40375" y="137171"/>
                </a:cubicBezTo>
                <a:lnTo>
                  <a:pt x="0" y="85170"/>
                </a:lnTo>
                <a:lnTo>
                  <a:pt x="38510" y="55269"/>
                </a:lnTo>
                <a:cubicBezTo>
                  <a:pt x="43842" y="51054"/>
                  <a:pt x="51255" y="50666"/>
                  <a:pt x="56997" y="54304"/>
                </a:cubicBezTo>
                <a:cubicBezTo>
                  <a:pt x="65642" y="59935"/>
                  <a:pt x="70344" y="69985"/>
                  <a:pt x="69126" y="80231"/>
                </a:cubicBezTo>
                <a:cubicBezTo>
                  <a:pt x="68616" y="82582"/>
                  <a:pt x="69773" y="84978"/>
                  <a:pt x="71931" y="86041"/>
                </a:cubicBezTo>
                <a:cubicBezTo>
                  <a:pt x="76172" y="88344"/>
                  <a:pt x="81363" y="87983"/>
                  <a:pt x="85246" y="85115"/>
                </a:cubicBezTo>
                <a:lnTo>
                  <a:pt x="87056" y="83746"/>
                </a:lnTo>
                <a:cubicBezTo>
                  <a:pt x="90510" y="80842"/>
                  <a:pt x="91971" y="76199"/>
                  <a:pt x="90804" y="71839"/>
                </a:cubicBezTo>
                <a:cubicBezTo>
                  <a:pt x="90247" y="69372"/>
                  <a:pt x="88104" y="67584"/>
                  <a:pt x="85576" y="67479"/>
                </a:cubicBezTo>
                <a:cubicBezTo>
                  <a:pt x="75345" y="66122"/>
                  <a:pt x="66770" y="59074"/>
                  <a:pt x="63456" y="49299"/>
                </a:cubicBezTo>
                <a:cubicBezTo>
                  <a:pt x="61360" y="42834"/>
                  <a:pt x="63575" y="35751"/>
                  <a:pt x="68981" y="31633"/>
                </a:cubicBezTo>
                <a:lnTo>
                  <a:pt x="109727" y="0"/>
                </a:lnTo>
                <a:lnTo>
                  <a:pt x="150269" y="52210"/>
                </a:lnTo>
                <a:cubicBezTo>
                  <a:pt x="151898" y="50992"/>
                  <a:pt x="153050" y="49244"/>
                  <a:pt x="153525" y="47267"/>
                </a:cubicBezTo>
                <a:cubicBezTo>
                  <a:pt x="154332" y="37047"/>
                  <a:pt x="161429" y="28414"/>
                  <a:pt x="171300" y="25645"/>
                </a:cubicBezTo>
                <a:cubicBezTo>
                  <a:pt x="183176" y="22255"/>
                  <a:pt x="195930" y="26275"/>
                  <a:pt x="203717" y="35861"/>
                </a:cubicBezTo>
                <a:lnTo>
                  <a:pt x="205298" y="37891"/>
                </a:lnTo>
                <a:cubicBezTo>
                  <a:pt x="212889" y="48000"/>
                  <a:pt x="213692" y="61670"/>
                  <a:pt x="207340" y="72599"/>
                </a:cubicBezTo>
                <a:cubicBezTo>
                  <a:pt x="202289" y="81367"/>
                  <a:pt x="192306" y="86056"/>
                  <a:pt x="182332" y="84344"/>
                </a:cubicBezTo>
                <a:cubicBezTo>
                  <a:pt x="180298" y="84309"/>
                  <a:pt x="178316" y="84991"/>
                  <a:pt x="176733" y="86270"/>
                </a:cubicBezTo>
                <a:lnTo>
                  <a:pt x="217083" y="138336"/>
                </a:lnTo>
                <a:lnTo>
                  <a:pt x="176528" y="169769"/>
                </a:lnTo>
                <a:cubicBezTo>
                  <a:pt x="171202" y="173976"/>
                  <a:pt x="163799" y="174358"/>
                  <a:pt x="158068" y="170721"/>
                </a:cubicBezTo>
                <a:cubicBezTo>
                  <a:pt x="149417" y="165091"/>
                  <a:pt x="144709" y="155041"/>
                  <a:pt x="145920" y="144790"/>
                </a:cubicBezTo>
                <a:cubicBezTo>
                  <a:pt x="146424" y="142447"/>
                  <a:pt x="145271" y="140060"/>
                  <a:pt x="143122" y="138999"/>
                </a:cubicBezTo>
                <a:cubicBezTo>
                  <a:pt x="138875" y="136698"/>
                  <a:pt x="133681" y="137057"/>
                  <a:pt x="129792" y="139922"/>
                </a:cubicBezTo>
                <a:lnTo>
                  <a:pt x="128173" y="141200"/>
                </a:lnTo>
                <a:cubicBezTo>
                  <a:pt x="124646" y="144096"/>
                  <a:pt x="123131" y="148781"/>
                  <a:pt x="124294" y="153194"/>
                </a:cubicBezTo>
                <a:cubicBezTo>
                  <a:pt x="124848" y="155663"/>
                  <a:pt x="126989" y="157452"/>
                  <a:pt x="129517" y="157559"/>
                </a:cubicBezTo>
                <a:cubicBezTo>
                  <a:pt x="139763" y="158950"/>
                  <a:pt x="148337" y="166026"/>
                  <a:pt x="151646" y="175823"/>
                </a:cubicBezTo>
                <a:cubicBezTo>
                  <a:pt x="153713" y="182264"/>
                  <a:pt x="151497" y="189307"/>
                  <a:pt x="146115" y="193405"/>
                </a:cubicBezTo>
                <a:close/>
                <a:moveTo>
                  <a:pt x="67908" y="151500"/>
                </a:moveTo>
                <a:cubicBezTo>
                  <a:pt x="72855" y="151478"/>
                  <a:pt x="77523" y="153792"/>
                  <a:pt x="80502" y="157742"/>
                </a:cubicBezTo>
                <a:lnTo>
                  <a:pt x="110775" y="196732"/>
                </a:lnTo>
                <a:lnTo>
                  <a:pt x="132601" y="179784"/>
                </a:lnTo>
                <a:cubicBezTo>
                  <a:pt x="131368" y="178154"/>
                  <a:pt x="129608" y="177000"/>
                  <a:pt x="127620" y="176519"/>
                </a:cubicBezTo>
                <a:cubicBezTo>
                  <a:pt x="117413" y="175685"/>
                  <a:pt x="108807" y="168580"/>
                  <a:pt x="106054" y="158716"/>
                </a:cubicBezTo>
                <a:cubicBezTo>
                  <a:pt x="102674" y="146850"/>
                  <a:pt x="106690" y="134111"/>
                  <a:pt x="116267" y="126331"/>
                </a:cubicBezTo>
                <a:lnTo>
                  <a:pt x="118267" y="124763"/>
                </a:lnTo>
                <a:cubicBezTo>
                  <a:pt x="128378" y="117159"/>
                  <a:pt x="142060" y="116352"/>
                  <a:pt x="152995" y="122712"/>
                </a:cubicBezTo>
                <a:cubicBezTo>
                  <a:pt x="161770" y="127762"/>
                  <a:pt x="166463" y="137750"/>
                  <a:pt x="164748" y="147727"/>
                </a:cubicBezTo>
                <a:cubicBezTo>
                  <a:pt x="164717" y="149758"/>
                  <a:pt x="165398" y="151736"/>
                  <a:pt x="166673" y="153317"/>
                </a:cubicBezTo>
                <a:lnTo>
                  <a:pt x="190366" y="134957"/>
                </a:lnTo>
                <a:lnTo>
                  <a:pt x="160267" y="96127"/>
                </a:lnTo>
                <a:cubicBezTo>
                  <a:pt x="156063" y="90801"/>
                  <a:pt x="155682" y="83401"/>
                  <a:pt x="159314" y="77670"/>
                </a:cubicBezTo>
                <a:cubicBezTo>
                  <a:pt x="164955" y="69032"/>
                  <a:pt x="174996" y="64329"/>
                  <a:pt x="185242" y="65524"/>
                </a:cubicBezTo>
                <a:cubicBezTo>
                  <a:pt x="187589" y="66040"/>
                  <a:pt x="189985" y="64887"/>
                  <a:pt x="191047" y="62732"/>
                </a:cubicBezTo>
                <a:cubicBezTo>
                  <a:pt x="193345" y="58478"/>
                  <a:pt x="192979" y="53280"/>
                  <a:pt x="190108" y="49390"/>
                </a:cubicBezTo>
                <a:lnTo>
                  <a:pt x="188819" y="47741"/>
                </a:lnTo>
                <a:cubicBezTo>
                  <a:pt x="185919" y="44223"/>
                  <a:pt x="181236" y="42716"/>
                  <a:pt x="176829" y="43884"/>
                </a:cubicBezTo>
                <a:cubicBezTo>
                  <a:pt x="174367" y="44441"/>
                  <a:pt x="172585" y="46582"/>
                  <a:pt x="172485" y="49104"/>
                </a:cubicBezTo>
                <a:cubicBezTo>
                  <a:pt x="171120" y="59343"/>
                  <a:pt x="164062" y="67918"/>
                  <a:pt x="154277" y="71226"/>
                </a:cubicBezTo>
                <a:cubicBezTo>
                  <a:pt x="147823" y="73327"/>
                  <a:pt x="140746" y="71117"/>
                  <a:pt x="136636" y="65715"/>
                </a:cubicBezTo>
                <a:lnTo>
                  <a:pt x="106359" y="26731"/>
                </a:lnTo>
                <a:lnTo>
                  <a:pt x="82467" y="45284"/>
                </a:lnTo>
                <a:cubicBezTo>
                  <a:pt x="83689" y="46905"/>
                  <a:pt x="85436" y="48050"/>
                  <a:pt x="87411" y="48522"/>
                </a:cubicBezTo>
                <a:cubicBezTo>
                  <a:pt x="97636" y="49338"/>
                  <a:pt x="106268" y="56443"/>
                  <a:pt x="109033" y="66322"/>
                </a:cubicBezTo>
                <a:cubicBezTo>
                  <a:pt x="112419" y="78186"/>
                  <a:pt x="108406" y="90927"/>
                  <a:pt x="98830" y="98709"/>
                </a:cubicBezTo>
                <a:lnTo>
                  <a:pt x="96649" y="100370"/>
                </a:lnTo>
                <a:cubicBezTo>
                  <a:pt x="86557" y="107902"/>
                  <a:pt x="72940" y="108675"/>
                  <a:pt x="62060" y="102332"/>
                </a:cubicBezTo>
                <a:cubicBezTo>
                  <a:pt x="53282" y="97283"/>
                  <a:pt x="48586" y="87294"/>
                  <a:pt x="50299" y="77313"/>
                </a:cubicBezTo>
                <a:cubicBezTo>
                  <a:pt x="50333" y="75281"/>
                  <a:pt x="49655" y="73302"/>
                  <a:pt x="48382" y="71718"/>
                </a:cubicBezTo>
                <a:lnTo>
                  <a:pt x="26732" y="88530"/>
                </a:lnTo>
                <a:lnTo>
                  <a:pt x="56838" y="127309"/>
                </a:lnTo>
                <a:cubicBezTo>
                  <a:pt x="61042" y="132638"/>
                  <a:pt x="61426" y="140038"/>
                  <a:pt x="57796" y="145773"/>
                </a:cubicBezTo>
                <a:cubicBezTo>
                  <a:pt x="52143" y="154399"/>
                  <a:pt x="42108" y="159100"/>
                  <a:pt x="31862" y="157919"/>
                </a:cubicBezTo>
                <a:cubicBezTo>
                  <a:pt x="29518" y="157411"/>
                  <a:pt x="27129" y="158560"/>
                  <a:pt x="26062" y="160708"/>
                </a:cubicBezTo>
                <a:cubicBezTo>
                  <a:pt x="23762" y="164964"/>
                  <a:pt x="24129" y="170166"/>
                  <a:pt x="27002" y="174058"/>
                </a:cubicBezTo>
                <a:lnTo>
                  <a:pt x="28285" y="175688"/>
                </a:lnTo>
                <a:cubicBezTo>
                  <a:pt x="31184" y="179225"/>
                  <a:pt x="35882" y="180744"/>
                  <a:pt x="40303" y="179576"/>
                </a:cubicBezTo>
                <a:cubicBezTo>
                  <a:pt x="42764" y="179020"/>
                  <a:pt x="44547" y="176879"/>
                  <a:pt x="44647" y="174358"/>
                </a:cubicBezTo>
                <a:cubicBezTo>
                  <a:pt x="46012" y="164121"/>
                  <a:pt x="53069" y="155548"/>
                  <a:pt x="62852" y="152239"/>
                </a:cubicBezTo>
                <a:cubicBezTo>
                  <a:pt x="64494" y="151754"/>
                  <a:pt x="66196" y="151506"/>
                  <a:pt x="67908" y="151500"/>
                </a:cubicBezTo>
                <a:close/>
              </a:path>
            </a:pathLst>
          </a:custGeom>
          <a:solidFill>
            <a:srgbClr val="000000"/>
          </a:solidFill>
          <a:ln w="9525" cap="flat">
            <a:noFill/>
            <a:prstDash val="solid"/>
            <a:miter/>
          </a:ln>
        </p:spPr>
        <p:txBody>
          <a:bodyPr rtlCol="0" anchor="ctr"/>
          <a:lstStyle/>
          <a:p>
            <a:endParaRPr lang="en-GB"/>
          </a:p>
        </p:txBody>
      </p:sp>
      <p:grpSp>
        <p:nvGrpSpPr>
          <p:cNvPr id="29" name="Group 28">
            <a:extLst>
              <a:ext uri="{FF2B5EF4-FFF2-40B4-BE49-F238E27FC236}">
                <a16:creationId xmlns:a16="http://schemas.microsoft.com/office/drawing/2014/main" id="{EA4A51C5-7C8E-62FA-4C3A-811D0AE60A16}"/>
              </a:ext>
            </a:extLst>
          </p:cNvPr>
          <p:cNvGrpSpPr/>
          <p:nvPr/>
        </p:nvGrpSpPr>
        <p:grpSpPr>
          <a:xfrm>
            <a:off x="5988554" y="4713288"/>
            <a:ext cx="752474" cy="704850"/>
            <a:chOff x="5988554" y="4713288"/>
            <a:chExt cx="752474" cy="704850"/>
          </a:xfrm>
        </p:grpSpPr>
        <p:sp>
          <p:nvSpPr>
            <p:cNvPr id="20" name="Freeform: Shape 19">
              <a:extLst>
                <a:ext uri="{FF2B5EF4-FFF2-40B4-BE49-F238E27FC236}">
                  <a16:creationId xmlns:a16="http://schemas.microsoft.com/office/drawing/2014/main" id="{29316665-1BC9-FEC9-8986-B62B7BF88415}"/>
                </a:ext>
              </a:extLst>
            </p:cNvPr>
            <p:cNvSpPr/>
            <p:nvPr/>
          </p:nvSpPr>
          <p:spPr>
            <a:xfrm>
              <a:off x="6264779" y="4760913"/>
              <a:ext cx="47625" cy="38100"/>
            </a:xfrm>
            <a:custGeom>
              <a:avLst/>
              <a:gdLst>
                <a:gd name="connsiteX0" fmla="*/ 0 w 47625"/>
                <a:gd name="connsiteY0" fmla="*/ 0 h 38100"/>
                <a:gd name="connsiteX1" fmla="*/ 47625 w 47625"/>
                <a:gd name="connsiteY1" fmla="*/ 0 h 38100"/>
                <a:gd name="connsiteX2" fmla="*/ 47625 w 47625"/>
                <a:gd name="connsiteY2" fmla="*/ 38100 h 38100"/>
                <a:gd name="connsiteX3" fmla="*/ 0 w 476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47625" h="38100">
                  <a:moveTo>
                    <a:pt x="0" y="0"/>
                  </a:moveTo>
                  <a:lnTo>
                    <a:pt x="47625" y="0"/>
                  </a:lnTo>
                  <a:lnTo>
                    <a:pt x="47625" y="38100"/>
                  </a:lnTo>
                  <a:lnTo>
                    <a:pt x="0" y="38100"/>
                  </a:lnTo>
                  <a:close/>
                </a:path>
              </a:pathLst>
            </a:custGeom>
            <a:solidFill>
              <a:srgbClr val="000000"/>
            </a:solid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C88B4A37-55C1-C20E-CAE1-3395B64D466E}"/>
                </a:ext>
              </a:extLst>
            </p:cNvPr>
            <p:cNvSpPr/>
            <p:nvPr/>
          </p:nvSpPr>
          <p:spPr>
            <a:xfrm>
              <a:off x="6150479" y="4989513"/>
              <a:ext cx="47625" cy="38100"/>
            </a:xfrm>
            <a:custGeom>
              <a:avLst/>
              <a:gdLst>
                <a:gd name="connsiteX0" fmla="*/ 0 w 47625"/>
                <a:gd name="connsiteY0" fmla="*/ 0 h 38100"/>
                <a:gd name="connsiteX1" fmla="*/ 47625 w 47625"/>
                <a:gd name="connsiteY1" fmla="*/ 0 h 38100"/>
                <a:gd name="connsiteX2" fmla="*/ 47625 w 47625"/>
                <a:gd name="connsiteY2" fmla="*/ 38100 h 38100"/>
                <a:gd name="connsiteX3" fmla="*/ 0 w 476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47625" h="38100">
                  <a:moveTo>
                    <a:pt x="0" y="0"/>
                  </a:moveTo>
                  <a:lnTo>
                    <a:pt x="47625" y="0"/>
                  </a:lnTo>
                  <a:lnTo>
                    <a:pt x="47625" y="38100"/>
                  </a:lnTo>
                  <a:lnTo>
                    <a:pt x="0" y="38100"/>
                  </a:lnTo>
                  <a:close/>
                </a:path>
              </a:pathLst>
            </a:custGeom>
            <a:solidFill>
              <a:srgbClr val="000000"/>
            </a:solid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8EFF66A-6139-5E83-CAF2-934285A1A2D1}"/>
                </a:ext>
              </a:extLst>
            </p:cNvPr>
            <p:cNvSpPr/>
            <p:nvPr/>
          </p:nvSpPr>
          <p:spPr>
            <a:xfrm>
              <a:off x="6036179" y="5218113"/>
              <a:ext cx="47624" cy="38100"/>
            </a:xfrm>
            <a:custGeom>
              <a:avLst/>
              <a:gdLst>
                <a:gd name="connsiteX0" fmla="*/ 0 w 47624"/>
                <a:gd name="connsiteY0" fmla="*/ 0 h 38100"/>
                <a:gd name="connsiteX1" fmla="*/ 47625 w 47624"/>
                <a:gd name="connsiteY1" fmla="*/ 0 h 38100"/>
                <a:gd name="connsiteX2" fmla="*/ 47625 w 47624"/>
                <a:gd name="connsiteY2" fmla="*/ 38100 h 38100"/>
                <a:gd name="connsiteX3" fmla="*/ 0 w 47624"/>
                <a:gd name="connsiteY3" fmla="*/ 38100 h 38100"/>
              </a:gdLst>
              <a:ahLst/>
              <a:cxnLst>
                <a:cxn ang="0">
                  <a:pos x="connsiteX0" y="connsiteY0"/>
                </a:cxn>
                <a:cxn ang="0">
                  <a:pos x="connsiteX1" y="connsiteY1"/>
                </a:cxn>
                <a:cxn ang="0">
                  <a:pos x="connsiteX2" y="connsiteY2"/>
                </a:cxn>
                <a:cxn ang="0">
                  <a:pos x="connsiteX3" y="connsiteY3"/>
                </a:cxn>
              </a:cxnLst>
              <a:rect l="l" t="t" r="r" b="b"/>
              <a:pathLst>
                <a:path w="47624" h="38100">
                  <a:moveTo>
                    <a:pt x="0" y="0"/>
                  </a:moveTo>
                  <a:lnTo>
                    <a:pt x="47625" y="0"/>
                  </a:lnTo>
                  <a:lnTo>
                    <a:pt x="47625" y="38100"/>
                  </a:lnTo>
                  <a:lnTo>
                    <a:pt x="0" y="38100"/>
                  </a:lnTo>
                  <a:close/>
                </a:path>
              </a:pathLst>
            </a:custGeom>
            <a:solidFill>
              <a:srgbClr val="000000"/>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2832855F-C57C-0794-FEE2-D616D1C6956B}"/>
                </a:ext>
              </a:extLst>
            </p:cNvPr>
            <p:cNvSpPr/>
            <p:nvPr/>
          </p:nvSpPr>
          <p:spPr>
            <a:xfrm>
              <a:off x="6264779" y="5218113"/>
              <a:ext cx="47625" cy="38100"/>
            </a:xfrm>
            <a:custGeom>
              <a:avLst/>
              <a:gdLst>
                <a:gd name="connsiteX0" fmla="*/ 0 w 47625"/>
                <a:gd name="connsiteY0" fmla="*/ 0 h 38100"/>
                <a:gd name="connsiteX1" fmla="*/ 47625 w 47625"/>
                <a:gd name="connsiteY1" fmla="*/ 0 h 38100"/>
                <a:gd name="connsiteX2" fmla="*/ 47625 w 47625"/>
                <a:gd name="connsiteY2" fmla="*/ 38100 h 38100"/>
                <a:gd name="connsiteX3" fmla="*/ 0 w 476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47625" h="38100">
                  <a:moveTo>
                    <a:pt x="0" y="0"/>
                  </a:moveTo>
                  <a:lnTo>
                    <a:pt x="47625" y="0"/>
                  </a:lnTo>
                  <a:lnTo>
                    <a:pt x="47625" y="38100"/>
                  </a:lnTo>
                  <a:lnTo>
                    <a:pt x="0" y="38100"/>
                  </a:lnTo>
                  <a:close/>
                </a:path>
              </a:pathLst>
            </a:custGeom>
            <a:solidFill>
              <a:srgbClr val="000000"/>
            </a:solid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198F98B7-C6E9-5DF5-8D4B-5F89899F2844}"/>
                </a:ext>
              </a:extLst>
            </p:cNvPr>
            <p:cNvSpPr/>
            <p:nvPr/>
          </p:nvSpPr>
          <p:spPr>
            <a:xfrm>
              <a:off x="6493379" y="5218113"/>
              <a:ext cx="47624" cy="38100"/>
            </a:xfrm>
            <a:custGeom>
              <a:avLst/>
              <a:gdLst>
                <a:gd name="connsiteX0" fmla="*/ 0 w 47624"/>
                <a:gd name="connsiteY0" fmla="*/ 0 h 38100"/>
                <a:gd name="connsiteX1" fmla="*/ 47625 w 47624"/>
                <a:gd name="connsiteY1" fmla="*/ 0 h 38100"/>
                <a:gd name="connsiteX2" fmla="*/ 47625 w 47624"/>
                <a:gd name="connsiteY2" fmla="*/ 38100 h 38100"/>
                <a:gd name="connsiteX3" fmla="*/ 0 w 47624"/>
                <a:gd name="connsiteY3" fmla="*/ 38100 h 38100"/>
              </a:gdLst>
              <a:ahLst/>
              <a:cxnLst>
                <a:cxn ang="0">
                  <a:pos x="connsiteX0" y="connsiteY0"/>
                </a:cxn>
                <a:cxn ang="0">
                  <a:pos x="connsiteX1" y="connsiteY1"/>
                </a:cxn>
                <a:cxn ang="0">
                  <a:pos x="connsiteX2" y="connsiteY2"/>
                </a:cxn>
                <a:cxn ang="0">
                  <a:pos x="connsiteX3" y="connsiteY3"/>
                </a:cxn>
              </a:cxnLst>
              <a:rect l="l" t="t" r="r" b="b"/>
              <a:pathLst>
                <a:path w="47624" h="38100">
                  <a:moveTo>
                    <a:pt x="0" y="0"/>
                  </a:moveTo>
                  <a:lnTo>
                    <a:pt x="47625" y="0"/>
                  </a:lnTo>
                  <a:lnTo>
                    <a:pt x="47625" y="38100"/>
                  </a:lnTo>
                  <a:lnTo>
                    <a:pt x="0" y="38100"/>
                  </a:lnTo>
                  <a:close/>
                </a:path>
              </a:pathLst>
            </a:custGeom>
            <a:solidFill>
              <a:srgbClr val="000000"/>
            </a:solid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5E1E66D-130B-C0E3-3DEC-95371918E801}"/>
                </a:ext>
              </a:extLst>
            </p:cNvPr>
            <p:cNvSpPr/>
            <p:nvPr/>
          </p:nvSpPr>
          <p:spPr>
            <a:xfrm>
              <a:off x="6379079" y="4989513"/>
              <a:ext cx="47625" cy="38100"/>
            </a:xfrm>
            <a:custGeom>
              <a:avLst/>
              <a:gdLst>
                <a:gd name="connsiteX0" fmla="*/ 0 w 47625"/>
                <a:gd name="connsiteY0" fmla="*/ 0 h 38100"/>
                <a:gd name="connsiteX1" fmla="*/ 47625 w 47625"/>
                <a:gd name="connsiteY1" fmla="*/ 0 h 38100"/>
                <a:gd name="connsiteX2" fmla="*/ 47625 w 47625"/>
                <a:gd name="connsiteY2" fmla="*/ 38100 h 38100"/>
                <a:gd name="connsiteX3" fmla="*/ 0 w 476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47625" h="38100">
                  <a:moveTo>
                    <a:pt x="0" y="0"/>
                  </a:moveTo>
                  <a:lnTo>
                    <a:pt x="47625" y="0"/>
                  </a:lnTo>
                  <a:lnTo>
                    <a:pt x="47625" y="38100"/>
                  </a:lnTo>
                  <a:lnTo>
                    <a:pt x="0" y="38100"/>
                  </a:lnTo>
                  <a:close/>
                </a:path>
              </a:pathLst>
            </a:custGeom>
            <a:solidFill>
              <a:srgbClr val="000000"/>
            </a:solid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FE0E345D-13C5-92D8-361A-3728B33F4A2D}"/>
                </a:ext>
              </a:extLst>
            </p:cNvPr>
            <p:cNvSpPr/>
            <p:nvPr/>
          </p:nvSpPr>
          <p:spPr>
            <a:xfrm>
              <a:off x="5988554" y="4713288"/>
              <a:ext cx="704849" cy="704850"/>
            </a:xfrm>
            <a:custGeom>
              <a:avLst/>
              <a:gdLst>
                <a:gd name="connsiteX0" fmla="*/ 590550 w 704849"/>
                <a:gd name="connsiteY0" fmla="*/ 332889 h 704850"/>
                <a:gd name="connsiteX1" fmla="*/ 571500 w 704849"/>
                <a:gd name="connsiteY1" fmla="*/ 330899 h 704850"/>
                <a:gd name="connsiteX2" fmla="*/ 571500 w 704849"/>
                <a:gd name="connsiteY2" fmla="*/ 457200 h 704850"/>
                <a:gd name="connsiteX3" fmla="*/ 361950 w 704849"/>
                <a:gd name="connsiteY3" fmla="*/ 457200 h 704850"/>
                <a:gd name="connsiteX4" fmla="*/ 361950 w 704849"/>
                <a:gd name="connsiteY4" fmla="*/ 247650 h 704850"/>
                <a:gd name="connsiteX5" fmla="*/ 446484 w 704849"/>
                <a:gd name="connsiteY5" fmla="*/ 247650 h 704850"/>
                <a:gd name="connsiteX6" fmla="*/ 436159 w 704849"/>
                <a:gd name="connsiteY6" fmla="*/ 228600 h 704850"/>
                <a:gd name="connsiteX7" fmla="*/ 247650 w 704849"/>
                <a:gd name="connsiteY7" fmla="*/ 228600 h 704850"/>
                <a:gd name="connsiteX8" fmla="*/ 247650 w 704849"/>
                <a:gd name="connsiteY8" fmla="*/ 19050 h 704850"/>
                <a:gd name="connsiteX9" fmla="*/ 457200 w 704849"/>
                <a:gd name="connsiteY9" fmla="*/ 19050 h 704850"/>
                <a:gd name="connsiteX10" fmla="*/ 457200 w 704849"/>
                <a:gd name="connsiteY10" fmla="*/ 41729 h 704850"/>
                <a:gd name="connsiteX11" fmla="*/ 476250 w 704849"/>
                <a:gd name="connsiteY11" fmla="*/ 20774 h 704850"/>
                <a:gd name="connsiteX12" fmla="*/ 476250 w 704849"/>
                <a:gd name="connsiteY12" fmla="*/ 0 h 704850"/>
                <a:gd name="connsiteX13" fmla="*/ 228600 w 704849"/>
                <a:gd name="connsiteY13" fmla="*/ 0 h 704850"/>
                <a:gd name="connsiteX14" fmla="*/ 228600 w 704849"/>
                <a:gd name="connsiteY14" fmla="*/ 228600 h 704850"/>
                <a:gd name="connsiteX15" fmla="*/ 114300 w 704849"/>
                <a:gd name="connsiteY15" fmla="*/ 228600 h 704850"/>
                <a:gd name="connsiteX16" fmla="*/ 114300 w 704849"/>
                <a:gd name="connsiteY16" fmla="*/ 457200 h 704850"/>
                <a:gd name="connsiteX17" fmla="*/ 0 w 704849"/>
                <a:gd name="connsiteY17" fmla="*/ 457200 h 704850"/>
                <a:gd name="connsiteX18" fmla="*/ 0 w 704849"/>
                <a:gd name="connsiteY18" fmla="*/ 704850 h 704850"/>
                <a:gd name="connsiteX19" fmla="*/ 704850 w 704849"/>
                <a:gd name="connsiteY19" fmla="*/ 704850 h 704850"/>
                <a:gd name="connsiteX20" fmla="*/ 704850 w 704849"/>
                <a:gd name="connsiteY20" fmla="*/ 457200 h 704850"/>
                <a:gd name="connsiteX21" fmla="*/ 590550 w 704849"/>
                <a:gd name="connsiteY21" fmla="*/ 457200 h 704850"/>
                <a:gd name="connsiteX22" fmla="*/ 228600 w 704849"/>
                <a:gd name="connsiteY22" fmla="*/ 685800 h 704850"/>
                <a:gd name="connsiteX23" fmla="*/ 19050 w 704849"/>
                <a:gd name="connsiteY23" fmla="*/ 685800 h 704850"/>
                <a:gd name="connsiteX24" fmla="*/ 19050 w 704849"/>
                <a:gd name="connsiteY24" fmla="*/ 476250 h 704850"/>
                <a:gd name="connsiteX25" fmla="*/ 228600 w 704849"/>
                <a:gd name="connsiteY25" fmla="*/ 476250 h 704850"/>
                <a:gd name="connsiteX26" fmla="*/ 228600 w 704849"/>
                <a:gd name="connsiteY26" fmla="*/ 457200 h 704850"/>
                <a:gd name="connsiteX27" fmla="*/ 133350 w 704849"/>
                <a:gd name="connsiteY27" fmla="*/ 457200 h 704850"/>
                <a:gd name="connsiteX28" fmla="*/ 133350 w 704849"/>
                <a:gd name="connsiteY28" fmla="*/ 247650 h 704850"/>
                <a:gd name="connsiteX29" fmla="*/ 342900 w 704849"/>
                <a:gd name="connsiteY29" fmla="*/ 247650 h 704850"/>
                <a:gd name="connsiteX30" fmla="*/ 342900 w 704849"/>
                <a:gd name="connsiteY30" fmla="*/ 457200 h 704850"/>
                <a:gd name="connsiteX31" fmla="*/ 228600 w 704849"/>
                <a:gd name="connsiteY31" fmla="*/ 457200 h 704850"/>
                <a:gd name="connsiteX32" fmla="*/ 457200 w 704849"/>
                <a:gd name="connsiteY32" fmla="*/ 685800 h 704850"/>
                <a:gd name="connsiteX33" fmla="*/ 247650 w 704849"/>
                <a:gd name="connsiteY33" fmla="*/ 685800 h 704850"/>
                <a:gd name="connsiteX34" fmla="*/ 247650 w 704849"/>
                <a:gd name="connsiteY34" fmla="*/ 476250 h 704850"/>
                <a:gd name="connsiteX35" fmla="*/ 457200 w 704849"/>
                <a:gd name="connsiteY35" fmla="*/ 476250 h 704850"/>
                <a:gd name="connsiteX36" fmla="*/ 685800 w 704849"/>
                <a:gd name="connsiteY36" fmla="*/ 476250 h 704850"/>
                <a:gd name="connsiteX37" fmla="*/ 685800 w 704849"/>
                <a:gd name="connsiteY37" fmla="*/ 685800 h 704850"/>
                <a:gd name="connsiteX38" fmla="*/ 476250 w 704849"/>
                <a:gd name="connsiteY38" fmla="*/ 685800 h 704850"/>
                <a:gd name="connsiteX39" fmla="*/ 476250 w 704849"/>
                <a:gd name="connsiteY39" fmla="*/ 476250 h 704850"/>
                <a:gd name="connsiteX40" fmla="*/ 685800 w 704849"/>
                <a:gd name="connsiteY40" fmla="*/ 476250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04849" h="704850">
                  <a:moveTo>
                    <a:pt x="590550" y="332889"/>
                  </a:moveTo>
                  <a:cubicBezTo>
                    <a:pt x="584169" y="332561"/>
                    <a:pt x="577810" y="331897"/>
                    <a:pt x="571500" y="330899"/>
                  </a:cubicBezTo>
                  <a:lnTo>
                    <a:pt x="571500" y="457200"/>
                  </a:lnTo>
                  <a:lnTo>
                    <a:pt x="361950" y="457200"/>
                  </a:lnTo>
                  <a:lnTo>
                    <a:pt x="361950" y="247650"/>
                  </a:lnTo>
                  <a:lnTo>
                    <a:pt x="446484" y="247650"/>
                  </a:lnTo>
                  <a:cubicBezTo>
                    <a:pt x="442663" y="241513"/>
                    <a:pt x="439215" y="235151"/>
                    <a:pt x="436159" y="228600"/>
                  </a:cubicBezTo>
                  <a:lnTo>
                    <a:pt x="247650" y="228600"/>
                  </a:lnTo>
                  <a:lnTo>
                    <a:pt x="247650" y="19050"/>
                  </a:lnTo>
                  <a:lnTo>
                    <a:pt x="457200" y="19050"/>
                  </a:lnTo>
                  <a:lnTo>
                    <a:pt x="457200" y="41729"/>
                  </a:lnTo>
                  <a:cubicBezTo>
                    <a:pt x="462999" y="34262"/>
                    <a:pt x="469368" y="27257"/>
                    <a:pt x="476250" y="20774"/>
                  </a:cubicBezTo>
                  <a:lnTo>
                    <a:pt x="476250" y="0"/>
                  </a:lnTo>
                  <a:lnTo>
                    <a:pt x="228600" y="0"/>
                  </a:lnTo>
                  <a:lnTo>
                    <a:pt x="228600" y="228600"/>
                  </a:lnTo>
                  <a:lnTo>
                    <a:pt x="114300" y="228600"/>
                  </a:lnTo>
                  <a:lnTo>
                    <a:pt x="114300" y="457200"/>
                  </a:lnTo>
                  <a:lnTo>
                    <a:pt x="0" y="457200"/>
                  </a:lnTo>
                  <a:lnTo>
                    <a:pt x="0" y="704850"/>
                  </a:lnTo>
                  <a:lnTo>
                    <a:pt x="704850" y="704850"/>
                  </a:lnTo>
                  <a:lnTo>
                    <a:pt x="704850" y="457200"/>
                  </a:lnTo>
                  <a:lnTo>
                    <a:pt x="590550" y="457200"/>
                  </a:lnTo>
                  <a:close/>
                  <a:moveTo>
                    <a:pt x="228600" y="685800"/>
                  </a:moveTo>
                  <a:lnTo>
                    <a:pt x="19050" y="685800"/>
                  </a:lnTo>
                  <a:lnTo>
                    <a:pt x="19050" y="476250"/>
                  </a:lnTo>
                  <a:lnTo>
                    <a:pt x="228600" y="476250"/>
                  </a:lnTo>
                  <a:close/>
                  <a:moveTo>
                    <a:pt x="228600" y="457200"/>
                  </a:moveTo>
                  <a:lnTo>
                    <a:pt x="133350" y="457200"/>
                  </a:lnTo>
                  <a:lnTo>
                    <a:pt x="133350" y="247650"/>
                  </a:lnTo>
                  <a:lnTo>
                    <a:pt x="342900" y="247650"/>
                  </a:lnTo>
                  <a:lnTo>
                    <a:pt x="342900" y="457200"/>
                  </a:lnTo>
                  <a:lnTo>
                    <a:pt x="228600" y="457200"/>
                  </a:lnTo>
                  <a:close/>
                  <a:moveTo>
                    <a:pt x="457200" y="685800"/>
                  </a:moveTo>
                  <a:lnTo>
                    <a:pt x="247650" y="685800"/>
                  </a:lnTo>
                  <a:lnTo>
                    <a:pt x="247650" y="476250"/>
                  </a:lnTo>
                  <a:lnTo>
                    <a:pt x="457200" y="476250"/>
                  </a:lnTo>
                  <a:close/>
                  <a:moveTo>
                    <a:pt x="685800" y="476250"/>
                  </a:moveTo>
                  <a:lnTo>
                    <a:pt x="685800" y="685800"/>
                  </a:lnTo>
                  <a:lnTo>
                    <a:pt x="476250" y="685800"/>
                  </a:lnTo>
                  <a:lnTo>
                    <a:pt x="476250" y="476250"/>
                  </a:lnTo>
                  <a:lnTo>
                    <a:pt x="685800" y="476250"/>
                  </a:lnTo>
                  <a:close/>
                </a:path>
              </a:pathLst>
            </a:custGeom>
            <a:solidFill>
              <a:srgbClr val="000000"/>
            </a:solid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3A71D000-903E-3BD3-F026-1E55A660E6AE}"/>
                </a:ext>
              </a:extLst>
            </p:cNvPr>
            <p:cNvSpPr/>
            <p:nvPr/>
          </p:nvSpPr>
          <p:spPr>
            <a:xfrm>
              <a:off x="6436229" y="4713288"/>
              <a:ext cx="304799" cy="304800"/>
            </a:xfrm>
            <a:custGeom>
              <a:avLst/>
              <a:gdLst>
                <a:gd name="connsiteX0" fmla="*/ 152400 w 304799"/>
                <a:gd name="connsiteY0" fmla="*/ 0 h 304800"/>
                <a:gd name="connsiteX1" fmla="*/ 0 w 304799"/>
                <a:gd name="connsiteY1" fmla="*/ 152400 h 304800"/>
                <a:gd name="connsiteX2" fmla="*/ 152400 w 304799"/>
                <a:gd name="connsiteY2" fmla="*/ 304800 h 304800"/>
                <a:gd name="connsiteX3" fmla="*/ 304800 w 304799"/>
                <a:gd name="connsiteY3" fmla="*/ 152400 h 304800"/>
                <a:gd name="connsiteX4" fmla="*/ 152400 w 304799"/>
                <a:gd name="connsiteY4" fmla="*/ 0 h 304800"/>
                <a:gd name="connsiteX5" fmla="*/ 152400 w 304799"/>
                <a:gd name="connsiteY5" fmla="*/ 285750 h 304800"/>
                <a:gd name="connsiteX6" fmla="*/ 19050 w 304799"/>
                <a:gd name="connsiteY6" fmla="*/ 152400 h 304800"/>
                <a:gd name="connsiteX7" fmla="*/ 152400 w 304799"/>
                <a:gd name="connsiteY7" fmla="*/ 19050 h 304800"/>
                <a:gd name="connsiteX8" fmla="*/ 285750 w 304799"/>
                <a:gd name="connsiteY8" fmla="*/ 152400 h 304800"/>
                <a:gd name="connsiteX9" fmla="*/ 152400 w 304799"/>
                <a:gd name="connsiteY9" fmla="*/ 28575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799" h="304800">
                  <a:moveTo>
                    <a:pt x="152400" y="0"/>
                  </a:moveTo>
                  <a:cubicBezTo>
                    <a:pt x="68231" y="0"/>
                    <a:pt x="0" y="68231"/>
                    <a:pt x="0" y="152400"/>
                  </a:cubicBezTo>
                  <a:cubicBezTo>
                    <a:pt x="0" y="236569"/>
                    <a:pt x="68231" y="304800"/>
                    <a:pt x="152400" y="304800"/>
                  </a:cubicBezTo>
                  <a:cubicBezTo>
                    <a:pt x="236569" y="304800"/>
                    <a:pt x="304800" y="236569"/>
                    <a:pt x="304800" y="152400"/>
                  </a:cubicBezTo>
                  <a:cubicBezTo>
                    <a:pt x="304700" y="68273"/>
                    <a:pt x="236527" y="100"/>
                    <a:pt x="152400" y="0"/>
                  </a:cubicBezTo>
                  <a:close/>
                  <a:moveTo>
                    <a:pt x="152400" y="285750"/>
                  </a:moveTo>
                  <a:cubicBezTo>
                    <a:pt x="78753" y="285750"/>
                    <a:pt x="19050" y="226047"/>
                    <a:pt x="19050" y="152400"/>
                  </a:cubicBezTo>
                  <a:cubicBezTo>
                    <a:pt x="19050" y="78753"/>
                    <a:pt x="78753" y="19050"/>
                    <a:pt x="152400" y="19050"/>
                  </a:cubicBezTo>
                  <a:cubicBezTo>
                    <a:pt x="226047" y="19050"/>
                    <a:pt x="285750" y="78753"/>
                    <a:pt x="285750" y="152400"/>
                  </a:cubicBezTo>
                  <a:cubicBezTo>
                    <a:pt x="285666" y="226012"/>
                    <a:pt x="226012" y="285666"/>
                    <a:pt x="152400" y="285750"/>
                  </a:cubicBezTo>
                  <a:close/>
                </a:path>
              </a:pathLst>
            </a:custGeom>
            <a:solidFill>
              <a:srgbClr val="000000"/>
            </a:solid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2FB97CF9-BF51-9044-83E0-2492CA9D93CA}"/>
                </a:ext>
              </a:extLst>
            </p:cNvPr>
            <p:cNvSpPr/>
            <p:nvPr/>
          </p:nvSpPr>
          <p:spPr>
            <a:xfrm>
              <a:off x="6496170" y="4801803"/>
              <a:ext cx="175402" cy="124977"/>
            </a:xfrm>
            <a:custGeom>
              <a:avLst/>
              <a:gdLst>
                <a:gd name="connsiteX0" fmla="*/ 63884 w 175402"/>
                <a:gd name="connsiteY0" fmla="*/ 98041 h 124977"/>
                <a:gd name="connsiteX1" fmla="*/ 13478 w 175402"/>
                <a:gd name="connsiteY1" fmla="*/ 47625 h 124977"/>
                <a:gd name="connsiteX2" fmla="*/ 0 w 175402"/>
                <a:gd name="connsiteY2" fmla="*/ 61093 h 124977"/>
                <a:gd name="connsiteX3" fmla="*/ 63884 w 175402"/>
                <a:gd name="connsiteY3" fmla="*/ 124978 h 124977"/>
                <a:gd name="connsiteX4" fmla="*/ 175403 w 175402"/>
                <a:gd name="connsiteY4" fmla="*/ 13468 h 124977"/>
                <a:gd name="connsiteX5" fmla="*/ 161925 w 175402"/>
                <a:gd name="connsiteY5" fmla="*/ 0 h 124977"/>
                <a:gd name="connsiteX6" fmla="*/ 63884 w 175402"/>
                <a:gd name="connsiteY6" fmla="*/ 98041 h 12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402" h="124977">
                  <a:moveTo>
                    <a:pt x="63884" y="98041"/>
                  </a:moveTo>
                  <a:lnTo>
                    <a:pt x="13478" y="47625"/>
                  </a:lnTo>
                  <a:lnTo>
                    <a:pt x="0" y="61093"/>
                  </a:lnTo>
                  <a:lnTo>
                    <a:pt x="63884" y="124978"/>
                  </a:lnTo>
                  <a:lnTo>
                    <a:pt x="175403" y="13468"/>
                  </a:lnTo>
                  <a:lnTo>
                    <a:pt x="161925" y="0"/>
                  </a:lnTo>
                  <a:lnTo>
                    <a:pt x="63884" y="98041"/>
                  </a:lnTo>
                  <a:close/>
                </a:path>
              </a:pathLst>
            </a:custGeom>
            <a:solidFill>
              <a:srgbClr val="000000"/>
            </a:solidFill>
            <a:ln w="9525" cap="flat">
              <a:noFill/>
              <a:prstDash val="solid"/>
              <a:miter/>
            </a:ln>
          </p:spPr>
          <p:txBody>
            <a:bodyPr rtlCol="0" anchor="ctr"/>
            <a:lstStyle/>
            <a:p>
              <a:endParaRPr lang="en-GB"/>
            </a:p>
          </p:txBody>
        </p:sp>
      </p:grpSp>
      <p:pic>
        <p:nvPicPr>
          <p:cNvPr id="30" name="Picture 29" descr="Logo&#10;&#10;Description automatically generated">
            <a:extLst>
              <a:ext uri="{FF2B5EF4-FFF2-40B4-BE49-F238E27FC236}">
                <a16:creationId xmlns:a16="http://schemas.microsoft.com/office/drawing/2014/main" id="{878764C8-D821-2382-2B4C-39BE25BAD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1" name="Footer Placeholder 3">
            <a:extLst>
              <a:ext uri="{FF2B5EF4-FFF2-40B4-BE49-F238E27FC236}">
                <a16:creationId xmlns:a16="http://schemas.microsoft.com/office/drawing/2014/main" id="{CF7F5769-EC0C-DB93-3DDF-9589EBFA01A6}"/>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6" name="TextBox 5">
            <a:extLst>
              <a:ext uri="{FF2B5EF4-FFF2-40B4-BE49-F238E27FC236}">
                <a16:creationId xmlns:a16="http://schemas.microsoft.com/office/drawing/2014/main" id="{A4F40636-6B09-8CB2-117E-9F223306CC0E}"/>
              </a:ext>
            </a:extLst>
          </p:cNvPr>
          <p:cNvSpPr txBox="1"/>
          <p:nvPr/>
        </p:nvSpPr>
        <p:spPr>
          <a:xfrm>
            <a:off x="5315767" y="5992310"/>
            <a:ext cx="4824249" cy="246221"/>
          </a:xfrm>
          <a:prstGeom prst="rect">
            <a:avLst/>
          </a:prstGeom>
          <a:noFill/>
        </p:spPr>
        <p:txBody>
          <a:bodyPr wrap="square" rtlCol="0">
            <a:spAutoFit/>
          </a:bodyPr>
          <a:lstStyle/>
          <a:p>
            <a:pPr algn="r"/>
            <a:r>
              <a:rPr lang="en-GB" sz="1000" dirty="0"/>
              <a:t>Source :7024 Account Management - Relationship development @ www.upskilPRO.com </a:t>
            </a:r>
          </a:p>
        </p:txBody>
      </p:sp>
    </p:spTree>
    <p:extLst>
      <p:ext uri="{BB962C8B-B14F-4D97-AF65-F5344CB8AC3E}">
        <p14:creationId xmlns:p14="http://schemas.microsoft.com/office/powerpoint/2010/main" val="554581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pskilPRO">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992</TotalTime>
  <Words>3713</Words>
  <Application>Microsoft Office PowerPoint</Application>
  <PresentationFormat>Widescreen</PresentationFormat>
  <Paragraphs>773</Paragraphs>
  <Slides>28</Slides>
  <Notes>3</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28</vt:i4>
      </vt:variant>
    </vt:vector>
  </HeadingPairs>
  <TitlesOfParts>
    <vt:vector size="44" baseType="lpstr">
      <vt:lpstr>-apple-system</vt:lpstr>
      <vt:lpstr>Arial</vt:lpstr>
      <vt:lpstr>Calibri</vt:lpstr>
      <vt:lpstr>Calibri Light</vt:lpstr>
      <vt:lpstr>Inter</vt:lpstr>
      <vt:lpstr>Lato</vt:lpstr>
      <vt:lpstr>Lato ExtraLight</vt:lpstr>
      <vt:lpstr>Lato light</vt:lpstr>
      <vt:lpstr>Lato light</vt:lpstr>
      <vt:lpstr>Palatino-Roman</vt:lpstr>
      <vt:lpstr>Plato</vt:lpstr>
      <vt:lpstr>Poppins</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Chakravarthi</cp:lastModifiedBy>
  <cp:revision>2</cp:revision>
  <dcterms:created xsi:type="dcterms:W3CDTF">2021-09-04T14:08:43Z</dcterms:created>
  <dcterms:modified xsi:type="dcterms:W3CDTF">2023-03-27T11:00:38Z</dcterms:modified>
</cp:coreProperties>
</file>