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6" r:id="rId3"/>
    <p:sldMasterId id="2147483698" r:id="rId4"/>
    <p:sldMasterId id="2147483711" r:id="rId5"/>
  </p:sldMasterIdLst>
  <p:sldIdLst>
    <p:sldId id="4224" r:id="rId6"/>
    <p:sldId id="4411" r:id="rId7"/>
    <p:sldId id="4412" r:id="rId8"/>
    <p:sldId id="3965" r:id="rId9"/>
    <p:sldId id="4413" r:id="rId10"/>
    <p:sldId id="3934" r:id="rId11"/>
    <p:sldId id="258" r:id="rId12"/>
    <p:sldId id="4571" r:id="rId13"/>
    <p:sldId id="4573" r:id="rId14"/>
    <p:sldId id="4574" r:id="rId15"/>
    <p:sldId id="4575" r:id="rId16"/>
    <p:sldId id="441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darshan Chakravarthi" initials="SC" lastIdx="3" clrIdx="0">
    <p:extLst>
      <p:ext uri="{19B8F6BF-5375-455C-9EA6-DF929625EA0E}">
        <p15:presenceInfo xmlns:p15="http://schemas.microsoft.com/office/powerpoint/2012/main" userId="S::sudarshan@thestarquadrant.com::9632d19e-631d-46a5-9e9a-d9cc496f17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B6965D-E64E-456E-809D-69094E909F10}" v="7" dt="2023-05-25T08:58:35.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58" d="100"/>
          <a:sy n="158" d="100"/>
        </p:scale>
        <p:origin x="344"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FF986351-A0A1-49B6-B876-5C0CB42E82A5}"/>
    <pc:docChg chg="custSel addSld delSld modSld sldOrd delMainMaster">
      <pc:chgData name="Sudarshan Chakravarthi" userId="9632d19e-631d-46a5-9e9a-d9cc496f17d0" providerId="ADAL" clId="{FF986351-A0A1-49B6-B876-5C0CB42E82A5}" dt="2023-02-14T16:23:11.283" v="172" actId="1076"/>
      <pc:docMkLst>
        <pc:docMk/>
      </pc:docMkLst>
      <pc:sldChg chg="addSp modSp mod">
        <pc:chgData name="Sudarshan Chakravarthi" userId="9632d19e-631d-46a5-9e9a-d9cc496f17d0" providerId="ADAL" clId="{FF986351-A0A1-49B6-B876-5C0CB42E82A5}" dt="2023-02-13T08:27:53.532" v="160" actId="20577"/>
        <pc:sldMkLst>
          <pc:docMk/>
          <pc:sldMk cId="678978582" sldId="256"/>
        </pc:sldMkLst>
        <pc:spChg chg="mod">
          <ac:chgData name="Sudarshan Chakravarthi" userId="9632d19e-631d-46a5-9e9a-d9cc496f17d0" providerId="ADAL" clId="{FF986351-A0A1-49B6-B876-5C0CB42E82A5}" dt="2023-02-13T08:27:53.532" v="160" actId="20577"/>
          <ac:spMkLst>
            <pc:docMk/>
            <pc:sldMk cId="678978582" sldId="256"/>
            <ac:spMk id="3" creationId="{42B5051A-A1B2-47EE-9C97-41464030DE4C}"/>
          </ac:spMkLst>
        </pc:spChg>
        <pc:picChg chg="add mod">
          <ac:chgData name="Sudarshan Chakravarthi" userId="9632d19e-631d-46a5-9e9a-d9cc496f17d0" providerId="ADAL" clId="{FF986351-A0A1-49B6-B876-5C0CB42E82A5}" dt="2021-09-29T13:35:47.767" v="51"/>
          <ac:picMkLst>
            <pc:docMk/>
            <pc:sldMk cId="678978582" sldId="256"/>
            <ac:picMk id="17" creationId="{408D13D5-9E0B-4029-A459-08606087130C}"/>
          </ac:picMkLst>
        </pc:picChg>
      </pc:sldChg>
      <pc:sldChg chg="addSp modSp mod">
        <pc:chgData name="Sudarshan Chakravarthi" userId="9632d19e-631d-46a5-9e9a-d9cc496f17d0" providerId="ADAL" clId="{FF986351-A0A1-49B6-B876-5C0CB42E82A5}" dt="2023-02-13T08:26:12.795" v="124" actId="2711"/>
        <pc:sldMkLst>
          <pc:docMk/>
          <pc:sldMk cId="2079735956" sldId="258"/>
        </pc:sldMkLst>
        <pc:spChg chg="mod">
          <ac:chgData name="Sudarshan Chakravarthi" userId="9632d19e-631d-46a5-9e9a-d9cc496f17d0" providerId="ADAL" clId="{FF986351-A0A1-49B6-B876-5C0CB42E82A5}" dt="2023-02-13T08:26:12.795" v="124" actId="2711"/>
          <ac:spMkLst>
            <pc:docMk/>
            <pc:sldMk cId="2079735956" sldId="258"/>
            <ac:spMk id="2" creationId="{AC100498-3D7C-448A-B656-CA6B79FA5F51}"/>
          </ac:spMkLst>
        </pc:spChg>
        <pc:spChg chg="mod">
          <ac:chgData name="Sudarshan Chakravarthi" userId="9632d19e-631d-46a5-9e9a-d9cc496f17d0" providerId="ADAL" clId="{FF986351-A0A1-49B6-B876-5C0CB42E82A5}" dt="2021-09-29T13:36:05.813" v="64" actId="1038"/>
          <ac:spMkLst>
            <pc:docMk/>
            <pc:sldMk cId="2079735956" sldId="258"/>
            <ac:spMk id="56" creationId="{8DD5F2AC-D563-4A46-B804-DC2F9F06EAC9}"/>
          </ac:spMkLst>
        </pc:spChg>
        <pc:picChg chg="add mod">
          <ac:chgData name="Sudarshan Chakravarthi" userId="9632d19e-631d-46a5-9e9a-d9cc496f17d0" providerId="ADAL" clId="{FF986351-A0A1-49B6-B876-5C0CB42E82A5}" dt="2021-09-29T13:35:51.796" v="53"/>
          <ac:picMkLst>
            <pc:docMk/>
            <pc:sldMk cId="2079735956" sldId="258"/>
            <ac:picMk id="15" creationId="{A2C54CB0-E5AF-46D1-857F-EAC6D64C6785}"/>
          </ac:picMkLst>
        </pc:picChg>
      </pc:sldChg>
      <pc:sldChg chg="del">
        <pc:chgData name="Sudarshan Chakravarthi" userId="9632d19e-631d-46a5-9e9a-d9cc496f17d0" providerId="ADAL" clId="{FF986351-A0A1-49B6-B876-5C0CB42E82A5}" dt="2021-09-29T13:34:05.876" v="22" actId="47"/>
        <pc:sldMkLst>
          <pc:docMk/>
          <pc:sldMk cId="4228249004" sldId="3819"/>
        </pc:sldMkLst>
      </pc:sldChg>
      <pc:sldChg chg="del">
        <pc:chgData name="Sudarshan Chakravarthi" userId="9632d19e-631d-46a5-9e9a-d9cc496f17d0" providerId="ADAL" clId="{FF986351-A0A1-49B6-B876-5C0CB42E82A5}" dt="2021-09-29T13:35:27.131" v="45" actId="47"/>
        <pc:sldMkLst>
          <pc:docMk/>
          <pc:sldMk cId="489093041" sldId="3931"/>
        </pc:sldMkLst>
      </pc:sldChg>
      <pc:sldChg chg="del">
        <pc:chgData name="Sudarshan Chakravarthi" userId="9632d19e-631d-46a5-9e9a-d9cc496f17d0" providerId="ADAL" clId="{FF986351-A0A1-49B6-B876-5C0CB42E82A5}" dt="2021-09-29T13:35:31.905" v="46" actId="47"/>
        <pc:sldMkLst>
          <pc:docMk/>
          <pc:sldMk cId="2990273022" sldId="3932"/>
        </pc:sldMkLst>
      </pc:sldChg>
      <pc:sldChg chg="del">
        <pc:chgData name="Sudarshan Chakravarthi" userId="9632d19e-631d-46a5-9e9a-d9cc496f17d0" providerId="ADAL" clId="{FF986351-A0A1-49B6-B876-5C0CB42E82A5}" dt="2021-09-29T13:35:32.722" v="47" actId="47"/>
        <pc:sldMkLst>
          <pc:docMk/>
          <pc:sldMk cId="2466700977" sldId="3933"/>
        </pc:sldMkLst>
      </pc:sldChg>
      <pc:sldChg chg="addSp modSp mod">
        <pc:chgData name="Sudarshan Chakravarthi" userId="9632d19e-631d-46a5-9e9a-d9cc496f17d0" providerId="ADAL" clId="{FF986351-A0A1-49B6-B876-5C0CB42E82A5}" dt="2023-02-13T08:26:25.475" v="126" actId="6549"/>
        <pc:sldMkLst>
          <pc:docMk/>
          <pc:sldMk cId="635455761" sldId="3934"/>
        </pc:sldMkLst>
        <pc:spChg chg="mod">
          <ac:chgData name="Sudarshan Chakravarthi" userId="9632d19e-631d-46a5-9e9a-d9cc496f17d0" providerId="ADAL" clId="{FF986351-A0A1-49B6-B876-5C0CB42E82A5}" dt="2023-02-13T08:25:24.914" v="120" actId="1076"/>
          <ac:spMkLst>
            <pc:docMk/>
            <pc:sldMk cId="635455761" sldId="3934"/>
            <ac:spMk id="3" creationId="{347D2FA7-8FE6-4D69-81CC-605DFA247275}"/>
          </ac:spMkLst>
        </pc:spChg>
        <pc:spChg chg="mod">
          <ac:chgData name="Sudarshan Chakravarthi" userId="9632d19e-631d-46a5-9e9a-d9cc496f17d0" providerId="ADAL" clId="{FF986351-A0A1-49B6-B876-5C0CB42E82A5}" dt="2023-02-13T08:26:25.475" v="126" actId="6549"/>
          <ac:spMkLst>
            <pc:docMk/>
            <pc:sldMk cId="635455761" sldId="3934"/>
            <ac:spMk id="5" creationId="{476E5196-2FED-420B-9A52-547C39721A92}"/>
          </ac:spMkLst>
        </pc:spChg>
        <pc:picChg chg="add mod">
          <ac:chgData name="Sudarshan Chakravarthi" userId="9632d19e-631d-46a5-9e9a-d9cc496f17d0" providerId="ADAL" clId="{FF986351-A0A1-49B6-B876-5C0CB42E82A5}" dt="2021-09-29T13:35:52.665" v="54"/>
          <ac:picMkLst>
            <pc:docMk/>
            <pc:sldMk cId="635455761" sldId="3934"/>
            <ac:picMk id="4" creationId="{7BAEC374-43C3-4A51-8FC4-3A4F9889C09C}"/>
          </ac:picMkLst>
        </pc:picChg>
      </pc:sldChg>
      <pc:sldChg chg="addSp modSp mod">
        <pc:chgData name="Sudarshan Chakravarthi" userId="9632d19e-631d-46a5-9e9a-d9cc496f17d0" providerId="ADAL" clId="{FF986351-A0A1-49B6-B876-5C0CB42E82A5}" dt="2023-02-13T08:25:35.801" v="121" actId="6549"/>
        <pc:sldMkLst>
          <pc:docMk/>
          <pc:sldMk cId="2218327187" sldId="3935"/>
        </pc:sldMkLst>
        <pc:spChg chg="mod">
          <ac:chgData name="Sudarshan Chakravarthi" userId="9632d19e-631d-46a5-9e9a-d9cc496f17d0" providerId="ADAL" clId="{FF986351-A0A1-49B6-B876-5C0CB42E82A5}" dt="2023-02-13T08:25:35.801" v="121" actId="6549"/>
          <ac:spMkLst>
            <pc:docMk/>
            <pc:sldMk cId="2218327187" sldId="3935"/>
            <ac:spMk id="7" creationId="{E3FDC537-CD87-4772-89C2-89DA7167245E}"/>
          </ac:spMkLst>
        </pc:spChg>
        <pc:picChg chg="add mod">
          <ac:chgData name="Sudarshan Chakravarthi" userId="9632d19e-631d-46a5-9e9a-d9cc496f17d0" providerId="ADAL" clId="{FF986351-A0A1-49B6-B876-5C0CB42E82A5}" dt="2021-09-29T13:35:50.886" v="52"/>
          <ac:picMkLst>
            <pc:docMk/>
            <pc:sldMk cId="2218327187" sldId="3935"/>
            <ac:picMk id="8" creationId="{3D3E1BBD-6FE6-4B2D-ADA7-8BE9B31F7BB9}"/>
          </ac:picMkLst>
        </pc:picChg>
      </pc:sldChg>
      <pc:sldChg chg="add del">
        <pc:chgData name="Sudarshan Chakravarthi" userId="9632d19e-631d-46a5-9e9a-d9cc496f17d0" providerId="ADAL" clId="{FF986351-A0A1-49B6-B876-5C0CB42E82A5}" dt="2023-02-13T08:24:28.246" v="75"/>
        <pc:sldMkLst>
          <pc:docMk/>
          <pc:sldMk cId="3097043110" sldId="3965"/>
        </pc:sldMkLst>
      </pc:sldChg>
      <pc:sldChg chg="add del">
        <pc:chgData name="Sudarshan Chakravarthi" userId="9632d19e-631d-46a5-9e9a-d9cc496f17d0" providerId="ADAL" clId="{FF986351-A0A1-49B6-B876-5C0CB42E82A5}" dt="2023-02-13T08:24:31.141" v="76" actId="47"/>
        <pc:sldMkLst>
          <pc:docMk/>
          <pc:sldMk cId="43270218" sldId="4212"/>
        </pc:sldMkLst>
      </pc:sldChg>
      <pc:sldChg chg="addSp delSp modSp add del mod">
        <pc:chgData name="Sudarshan Chakravarthi" userId="9632d19e-631d-46a5-9e9a-d9cc496f17d0" providerId="ADAL" clId="{FF986351-A0A1-49B6-B876-5C0CB42E82A5}" dt="2023-02-13T08:25:15.091" v="118" actId="47"/>
        <pc:sldMkLst>
          <pc:docMk/>
          <pc:sldMk cId="3859267428" sldId="4222"/>
        </pc:sldMkLst>
        <pc:spChg chg="mod">
          <ac:chgData name="Sudarshan Chakravarthi" userId="9632d19e-631d-46a5-9e9a-d9cc496f17d0" providerId="ADAL" clId="{FF986351-A0A1-49B6-B876-5C0CB42E82A5}" dt="2021-09-29T13:35:14.541" v="40" actId="2711"/>
          <ac:spMkLst>
            <pc:docMk/>
            <pc:sldMk cId="3859267428" sldId="4222"/>
            <ac:spMk id="8" creationId="{DA32DBBD-D3E4-453E-AFA1-C79D34C915C9}"/>
          </ac:spMkLst>
        </pc:spChg>
        <pc:spChg chg="mod">
          <ac:chgData name="Sudarshan Chakravarthi" userId="9632d19e-631d-46a5-9e9a-d9cc496f17d0" providerId="ADAL" clId="{FF986351-A0A1-49B6-B876-5C0CB42E82A5}" dt="2021-09-29T13:35:22.948" v="44" actId="403"/>
          <ac:spMkLst>
            <pc:docMk/>
            <pc:sldMk cId="3859267428" sldId="4222"/>
            <ac:spMk id="19" creationId="{FC99AB42-5D80-4C08-9F96-4CAE16A0CB61}"/>
          </ac:spMkLst>
        </pc:spChg>
        <pc:picChg chg="add mod modCrop">
          <ac:chgData name="Sudarshan Chakravarthi" userId="9632d19e-631d-46a5-9e9a-d9cc496f17d0" providerId="ADAL" clId="{FF986351-A0A1-49B6-B876-5C0CB42E82A5}" dt="2021-10-05T10:56:07.134" v="70" actId="1076"/>
          <ac:picMkLst>
            <pc:docMk/>
            <pc:sldMk cId="3859267428" sldId="4222"/>
            <ac:picMk id="3" creationId="{F71E407F-2B78-4039-8E8E-D801B189AD9B}"/>
          </ac:picMkLst>
        </pc:picChg>
        <pc:picChg chg="add del mod">
          <ac:chgData name="Sudarshan Chakravarthi" userId="9632d19e-631d-46a5-9e9a-d9cc496f17d0" providerId="ADAL" clId="{FF986351-A0A1-49B6-B876-5C0CB42E82A5}" dt="2021-09-29T13:35:54.762" v="56" actId="478"/>
          <ac:picMkLst>
            <pc:docMk/>
            <pc:sldMk cId="3859267428" sldId="4222"/>
            <ac:picMk id="11" creationId="{738BFA3F-877C-4C2B-B424-317B133F370E}"/>
          </ac:picMkLst>
        </pc:picChg>
      </pc:sldChg>
      <pc:sldChg chg="addSp modSp add del">
        <pc:chgData name="Sudarshan Chakravarthi" userId="9632d19e-631d-46a5-9e9a-d9cc496f17d0" providerId="ADAL" clId="{FF986351-A0A1-49B6-B876-5C0CB42E82A5}" dt="2023-02-13T08:27:27.537" v="139" actId="47"/>
        <pc:sldMkLst>
          <pc:docMk/>
          <pc:sldMk cId="2129287576" sldId="4223"/>
        </pc:sldMkLst>
        <pc:picChg chg="add mod">
          <ac:chgData name="Sudarshan Chakravarthi" userId="9632d19e-631d-46a5-9e9a-d9cc496f17d0" providerId="ADAL" clId="{FF986351-A0A1-49B6-B876-5C0CB42E82A5}" dt="2021-10-05T10:56:15.609" v="71"/>
          <ac:picMkLst>
            <pc:docMk/>
            <pc:sldMk cId="2129287576" sldId="4223"/>
            <ac:picMk id="11" creationId="{018068B1-92B1-486F-81AF-463D1B5BBDC3}"/>
          </ac:picMkLst>
        </pc:picChg>
      </pc:sldChg>
      <pc:sldChg chg="add del">
        <pc:chgData name="Sudarshan Chakravarthi" userId="9632d19e-631d-46a5-9e9a-d9cc496f17d0" providerId="ADAL" clId="{FF986351-A0A1-49B6-B876-5C0CB42E82A5}" dt="2021-09-29T13:35:37.684" v="49"/>
        <pc:sldMkLst>
          <pc:docMk/>
          <pc:sldMk cId="3290603576" sldId="4223"/>
        </pc:sldMkLst>
      </pc:sldChg>
      <pc:sldChg chg="addSp delSp modSp add mod">
        <pc:chgData name="Sudarshan Chakravarthi" userId="9632d19e-631d-46a5-9e9a-d9cc496f17d0" providerId="ADAL" clId="{FF986351-A0A1-49B6-B876-5C0CB42E82A5}" dt="2023-02-14T16:22:27.187" v="163" actId="207"/>
        <pc:sldMkLst>
          <pc:docMk/>
          <pc:sldMk cId="1731059062" sldId="4224"/>
        </pc:sldMkLst>
        <pc:spChg chg="mod">
          <ac:chgData name="Sudarshan Chakravarthi" userId="9632d19e-631d-46a5-9e9a-d9cc496f17d0" providerId="ADAL" clId="{FF986351-A0A1-49B6-B876-5C0CB42E82A5}" dt="2023-02-14T16:22:22.467" v="162" actId="207"/>
          <ac:spMkLst>
            <pc:docMk/>
            <pc:sldMk cId="1731059062" sldId="4224"/>
            <ac:spMk id="3" creationId="{F34DA4CE-ABCE-2F6D-B94E-A68057C7C955}"/>
          </ac:spMkLst>
        </pc:spChg>
        <pc:spChg chg="mod">
          <ac:chgData name="Sudarshan Chakravarthi" userId="9632d19e-631d-46a5-9e9a-d9cc496f17d0" providerId="ADAL" clId="{FF986351-A0A1-49B6-B876-5C0CB42E82A5}" dt="2023-02-14T16:22:27.187" v="163" actId="207"/>
          <ac:spMkLst>
            <pc:docMk/>
            <pc:sldMk cId="1731059062" sldId="4224"/>
            <ac:spMk id="22" creationId="{257944EF-C325-87E6-F497-106A27C993F0}"/>
          </ac:spMkLst>
        </pc:spChg>
        <pc:spChg chg="mod">
          <ac:chgData name="Sudarshan Chakravarthi" userId="9632d19e-631d-46a5-9e9a-d9cc496f17d0" providerId="ADAL" clId="{FF986351-A0A1-49B6-B876-5C0CB42E82A5}" dt="2023-02-14T16:22:27.187" v="163" actId="207"/>
          <ac:spMkLst>
            <pc:docMk/>
            <pc:sldMk cId="1731059062" sldId="4224"/>
            <ac:spMk id="23" creationId="{835E8B50-E3AF-B133-2E1A-DAD76F64E6D3}"/>
          </ac:spMkLst>
        </pc:spChg>
        <pc:picChg chg="del">
          <ac:chgData name="Sudarshan Chakravarthi" userId="9632d19e-631d-46a5-9e9a-d9cc496f17d0" providerId="ADAL" clId="{FF986351-A0A1-49B6-B876-5C0CB42E82A5}" dt="2023-02-13T08:27:14.424" v="134" actId="478"/>
          <ac:picMkLst>
            <pc:docMk/>
            <pc:sldMk cId="1731059062" sldId="4224"/>
            <ac:picMk id="2" creationId="{78A9252D-3EB8-8008-213E-C91642FFACB8}"/>
          </ac:picMkLst>
        </pc:picChg>
        <pc:picChg chg="add mod">
          <ac:chgData name="Sudarshan Chakravarthi" userId="9632d19e-631d-46a5-9e9a-d9cc496f17d0" providerId="ADAL" clId="{FF986351-A0A1-49B6-B876-5C0CB42E82A5}" dt="2023-02-13T08:27:15.334" v="135"/>
          <ac:picMkLst>
            <pc:docMk/>
            <pc:sldMk cId="1731059062" sldId="4224"/>
            <ac:picMk id="4" creationId="{F2672AA4-6D27-E430-C6D6-FD729D8830C5}"/>
          </ac:picMkLst>
        </pc:picChg>
      </pc:sldChg>
      <pc:sldChg chg="add del">
        <pc:chgData name="Sudarshan Chakravarthi" userId="9632d19e-631d-46a5-9e9a-d9cc496f17d0" providerId="ADAL" clId="{FF986351-A0A1-49B6-B876-5C0CB42E82A5}" dt="2023-02-13T08:24:28.104" v="74"/>
        <pc:sldMkLst>
          <pc:docMk/>
          <pc:sldMk cId="1809282599" sldId="4224"/>
        </pc:sldMkLst>
      </pc:sldChg>
      <pc:sldChg chg="add del">
        <pc:chgData name="Sudarshan Chakravarthi" userId="9632d19e-631d-46a5-9e9a-d9cc496f17d0" providerId="ADAL" clId="{FF986351-A0A1-49B6-B876-5C0CB42E82A5}" dt="2023-02-13T08:24:28.246" v="75"/>
        <pc:sldMkLst>
          <pc:docMk/>
          <pc:sldMk cId="683501595" sldId="4411"/>
        </pc:sldMkLst>
      </pc:sldChg>
      <pc:sldChg chg="add del">
        <pc:chgData name="Sudarshan Chakravarthi" userId="9632d19e-631d-46a5-9e9a-d9cc496f17d0" providerId="ADAL" clId="{FF986351-A0A1-49B6-B876-5C0CB42E82A5}" dt="2023-02-13T08:24:28.246" v="75"/>
        <pc:sldMkLst>
          <pc:docMk/>
          <pc:sldMk cId="2434400758" sldId="4412"/>
        </pc:sldMkLst>
      </pc:sldChg>
      <pc:sldChg chg="addSp delSp modSp new mod ord">
        <pc:chgData name="Sudarshan Chakravarthi" userId="9632d19e-631d-46a5-9e9a-d9cc496f17d0" providerId="ADAL" clId="{FF986351-A0A1-49B6-B876-5C0CB42E82A5}" dt="2023-02-14T16:23:11.283" v="172" actId="1076"/>
        <pc:sldMkLst>
          <pc:docMk/>
          <pc:sldMk cId="1325289008" sldId="4413"/>
        </pc:sldMkLst>
        <pc:spChg chg="add del mod">
          <ac:chgData name="Sudarshan Chakravarthi" userId="9632d19e-631d-46a5-9e9a-d9cc496f17d0" providerId="ADAL" clId="{FF986351-A0A1-49B6-B876-5C0CB42E82A5}" dt="2023-02-14T16:23:00.431" v="168" actId="478"/>
          <ac:spMkLst>
            <pc:docMk/>
            <pc:sldMk cId="1325289008" sldId="4413"/>
            <ac:spMk id="2" creationId="{D14AB90F-9DE6-7B15-FF4A-B78D5B2E06AD}"/>
          </ac:spMkLst>
        </pc:spChg>
        <pc:spChg chg="add mod">
          <ac:chgData name="Sudarshan Chakravarthi" userId="9632d19e-631d-46a5-9e9a-d9cc496f17d0" providerId="ADAL" clId="{FF986351-A0A1-49B6-B876-5C0CB42E82A5}" dt="2023-02-14T16:23:11.283" v="172" actId="1076"/>
          <ac:spMkLst>
            <pc:docMk/>
            <pc:sldMk cId="1325289008" sldId="4413"/>
            <ac:spMk id="3" creationId="{4E887EAC-FFF6-11BF-8484-933BD55A1C57}"/>
          </ac:spMkLst>
        </pc:spChg>
        <pc:spChg chg="add mod">
          <ac:chgData name="Sudarshan Chakravarthi" userId="9632d19e-631d-46a5-9e9a-d9cc496f17d0" providerId="ADAL" clId="{FF986351-A0A1-49B6-B876-5C0CB42E82A5}" dt="2023-02-14T16:23:11.283" v="172" actId="1076"/>
          <ac:spMkLst>
            <pc:docMk/>
            <pc:sldMk cId="1325289008" sldId="4413"/>
            <ac:spMk id="4" creationId="{481FD86E-F5FE-65E1-3BC6-80089575C72D}"/>
          </ac:spMkLst>
        </pc:spChg>
      </pc:sldChg>
      <pc:sldChg chg="add del">
        <pc:chgData name="Sudarshan Chakravarthi" userId="9632d19e-631d-46a5-9e9a-d9cc496f17d0" providerId="ADAL" clId="{FF986351-A0A1-49B6-B876-5C0CB42E82A5}" dt="2023-02-14T16:22:38.711" v="167" actId="47"/>
        <pc:sldMkLst>
          <pc:docMk/>
          <pc:sldMk cId="3721608162" sldId="4414"/>
        </pc:sldMkLst>
      </pc:sldChg>
      <pc:sldChg chg="add del">
        <pc:chgData name="Sudarshan Chakravarthi" userId="9632d19e-631d-46a5-9e9a-d9cc496f17d0" providerId="ADAL" clId="{FF986351-A0A1-49B6-B876-5C0CB42E82A5}" dt="2023-02-13T08:27:24.549" v="137"/>
        <pc:sldMkLst>
          <pc:docMk/>
          <pc:sldMk cId="3923979383" sldId="4414"/>
        </pc:sldMkLst>
      </pc:sldChg>
      <pc:sldChg chg="add del">
        <pc:chgData name="Sudarshan Chakravarthi" userId="9632d19e-631d-46a5-9e9a-d9cc496f17d0" providerId="ADAL" clId="{FF986351-A0A1-49B6-B876-5C0CB42E82A5}" dt="2023-02-14T16:22:36.249" v="165"/>
        <pc:sldMkLst>
          <pc:docMk/>
          <pc:sldMk cId="2992546938" sldId="4415"/>
        </pc:sldMkLst>
      </pc:sldChg>
      <pc:sldChg chg="add">
        <pc:chgData name="Sudarshan Chakravarthi" userId="9632d19e-631d-46a5-9e9a-d9cc496f17d0" providerId="ADAL" clId="{FF986351-A0A1-49B6-B876-5C0CB42E82A5}" dt="2023-02-14T16:22:36.270" v="166"/>
        <pc:sldMkLst>
          <pc:docMk/>
          <pc:sldMk cId="4073218266" sldId="4415"/>
        </pc:sldMkLst>
      </pc:sldChg>
      <pc:sldMasterChg chg="del delSldLayout">
        <pc:chgData name="Sudarshan Chakravarthi" userId="9632d19e-631d-46a5-9e9a-d9cc496f17d0" providerId="ADAL" clId="{FF986351-A0A1-49B6-B876-5C0CB42E82A5}" dt="2023-02-13T08:27:27.537" v="139" actId="47"/>
        <pc:sldMasterMkLst>
          <pc:docMk/>
          <pc:sldMasterMk cId="3413707065" sldId="2147483672"/>
        </pc:sldMasterMkLst>
        <pc:sldLayoutChg chg="del">
          <pc:chgData name="Sudarshan Chakravarthi" userId="9632d19e-631d-46a5-9e9a-d9cc496f17d0" providerId="ADAL" clId="{FF986351-A0A1-49B6-B876-5C0CB42E82A5}" dt="2023-02-13T08:27:27.537" v="139" actId="47"/>
          <pc:sldLayoutMkLst>
            <pc:docMk/>
            <pc:sldMasterMk cId="3413707065" sldId="2147483672"/>
            <pc:sldLayoutMk cId="142979851" sldId="2147483673"/>
          </pc:sldLayoutMkLst>
        </pc:sldLayoutChg>
        <pc:sldLayoutChg chg="del">
          <pc:chgData name="Sudarshan Chakravarthi" userId="9632d19e-631d-46a5-9e9a-d9cc496f17d0" providerId="ADAL" clId="{FF986351-A0A1-49B6-B876-5C0CB42E82A5}" dt="2023-02-13T08:27:27.537" v="139" actId="47"/>
          <pc:sldLayoutMkLst>
            <pc:docMk/>
            <pc:sldMasterMk cId="3413707065" sldId="2147483672"/>
            <pc:sldLayoutMk cId="2808670432" sldId="2147483674"/>
          </pc:sldLayoutMkLst>
        </pc:sldLayoutChg>
        <pc:sldLayoutChg chg="del">
          <pc:chgData name="Sudarshan Chakravarthi" userId="9632d19e-631d-46a5-9e9a-d9cc496f17d0" providerId="ADAL" clId="{FF986351-A0A1-49B6-B876-5C0CB42E82A5}" dt="2023-02-13T08:27:27.537" v="139" actId="47"/>
          <pc:sldLayoutMkLst>
            <pc:docMk/>
            <pc:sldMasterMk cId="3413707065" sldId="2147483672"/>
            <pc:sldLayoutMk cId="3091007597" sldId="2147483675"/>
          </pc:sldLayoutMkLst>
        </pc:sldLayoutChg>
        <pc:sldLayoutChg chg="del">
          <pc:chgData name="Sudarshan Chakravarthi" userId="9632d19e-631d-46a5-9e9a-d9cc496f17d0" providerId="ADAL" clId="{FF986351-A0A1-49B6-B876-5C0CB42E82A5}" dt="2023-02-13T08:27:27.537" v="139" actId="47"/>
          <pc:sldLayoutMkLst>
            <pc:docMk/>
            <pc:sldMasterMk cId="3413707065" sldId="2147483672"/>
            <pc:sldLayoutMk cId="1537840863" sldId="2147483676"/>
          </pc:sldLayoutMkLst>
        </pc:sldLayoutChg>
        <pc:sldLayoutChg chg="del">
          <pc:chgData name="Sudarshan Chakravarthi" userId="9632d19e-631d-46a5-9e9a-d9cc496f17d0" providerId="ADAL" clId="{FF986351-A0A1-49B6-B876-5C0CB42E82A5}" dt="2023-02-13T08:27:27.537" v="139" actId="47"/>
          <pc:sldLayoutMkLst>
            <pc:docMk/>
            <pc:sldMasterMk cId="3413707065" sldId="2147483672"/>
            <pc:sldLayoutMk cId="1749153533" sldId="2147483677"/>
          </pc:sldLayoutMkLst>
        </pc:sldLayoutChg>
        <pc:sldLayoutChg chg="del">
          <pc:chgData name="Sudarshan Chakravarthi" userId="9632d19e-631d-46a5-9e9a-d9cc496f17d0" providerId="ADAL" clId="{FF986351-A0A1-49B6-B876-5C0CB42E82A5}" dt="2023-02-13T08:27:27.537" v="139" actId="47"/>
          <pc:sldLayoutMkLst>
            <pc:docMk/>
            <pc:sldMasterMk cId="3413707065" sldId="2147483672"/>
            <pc:sldLayoutMk cId="2913575355" sldId="2147483678"/>
          </pc:sldLayoutMkLst>
        </pc:sldLayoutChg>
        <pc:sldLayoutChg chg="del">
          <pc:chgData name="Sudarshan Chakravarthi" userId="9632d19e-631d-46a5-9e9a-d9cc496f17d0" providerId="ADAL" clId="{FF986351-A0A1-49B6-B876-5C0CB42E82A5}" dt="2023-02-13T08:27:27.537" v="139" actId="47"/>
          <pc:sldLayoutMkLst>
            <pc:docMk/>
            <pc:sldMasterMk cId="3413707065" sldId="2147483672"/>
            <pc:sldLayoutMk cId="3467694621" sldId="2147483679"/>
          </pc:sldLayoutMkLst>
        </pc:sldLayoutChg>
        <pc:sldLayoutChg chg="del">
          <pc:chgData name="Sudarshan Chakravarthi" userId="9632d19e-631d-46a5-9e9a-d9cc496f17d0" providerId="ADAL" clId="{FF986351-A0A1-49B6-B876-5C0CB42E82A5}" dt="2023-02-13T08:27:27.537" v="139" actId="47"/>
          <pc:sldLayoutMkLst>
            <pc:docMk/>
            <pc:sldMasterMk cId="3413707065" sldId="2147483672"/>
            <pc:sldLayoutMk cId="1139296371" sldId="2147483680"/>
          </pc:sldLayoutMkLst>
        </pc:sldLayoutChg>
        <pc:sldLayoutChg chg="del">
          <pc:chgData name="Sudarshan Chakravarthi" userId="9632d19e-631d-46a5-9e9a-d9cc496f17d0" providerId="ADAL" clId="{FF986351-A0A1-49B6-B876-5C0CB42E82A5}" dt="2023-02-13T08:27:27.537" v="139" actId="47"/>
          <pc:sldLayoutMkLst>
            <pc:docMk/>
            <pc:sldMasterMk cId="3413707065" sldId="2147483672"/>
            <pc:sldLayoutMk cId="2245186221" sldId="2147483681"/>
          </pc:sldLayoutMkLst>
        </pc:sldLayoutChg>
        <pc:sldLayoutChg chg="del">
          <pc:chgData name="Sudarshan Chakravarthi" userId="9632d19e-631d-46a5-9e9a-d9cc496f17d0" providerId="ADAL" clId="{FF986351-A0A1-49B6-B876-5C0CB42E82A5}" dt="2023-02-13T08:27:27.537" v="139" actId="47"/>
          <pc:sldLayoutMkLst>
            <pc:docMk/>
            <pc:sldMasterMk cId="3413707065" sldId="2147483672"/>
            <pc:sldLayoutMk cId="3182361467" sldId="2147483682"/>
          </pc:sldLayoutMkLst>
        </pc:sldLayoutChg>
        <pc:sldLayoutChg chg="del">
          <pc:chgData name="Sudarshan Chakravarthi" userId="9632d19e-631d-46a5-9e9a-d9cc496f17d0" providerId="ADAL" clId="{FF986351-A0A1-49B6-B876-5C0CB42E82A5}" dt="2023-02-13T08:27:27.537" v="139" actId="47"/>
          <pc:sldLayoutMkLst>
            <pc:docMk/>
            <pc:sldMasterMk cId="3413707065" sldId="2147483672"/>
            <pc:sldLayoutMk cId="956672261" sldId="2147483683"/>
          </pc:sldLayoutMkLst>
        </pc:sldLayoutChg>
        <pc:sldLayoutChg chg="del">
          <pc:chgData name="Sudarshan Chakravarthi" userId="9632d19e-631d-46a5-9e9a-d9cc496f17d0" providerId="ADAL" clId="{FF986351-A0A1-49B6-B876-5C0CB42E82A5}" dt="2023-02-13T08:27:27.537" v="139" actId="47"/>
          <pc:sldLayoutMkLst>
            <pc:docMk/>
            <pc:sldMasterMk cId="3413707065" sldId="2147483672"/>
            <pc:sldLayoutMk cId="2621520621" sldId="2147483684"/>
          </pc:sldLayoutMkLst>
        </pc:sldLayoutChg>
        <pc:sldLayoutChg chg="del">
          <pc:chgData name="Sudarshan Chakravarthi" userId="9632d19e-631d-46a5-9e9a-d9cc496f17d0" providerId="ADAL" clId="{FF986351-A0A1-49B6-B876-5C0CB42E82A5}" dt="2023-02-13T08:27:27.537" v="139" actId="47"/>
          <pc:sldLayoutMkLst>
            <pc:docMk/>
            <pc:sldMasterMk cId="3413707065" sldId="2147483672"/>
            <pc:sldLayoutMk cId="4027845443" sldId="2147483685"/>
          </pc:sldLayoutMkLst>
        </pc:sldLayoutChg>
      </pc:sldMasterChg>
    </pc:docChg>
  </pc:docChgLst>
  <pc:docChgLst>
    <pc:chgData name="Sudarshan Chakravarthi" userId="9632d19e-631d-46a5-9e9a-d9cc496f17d0" providerId="ADAL" clId="{96B6965D-E64E-456E-809D-69094E909F10}"/>
    <pc:docChg chg="addSld delSld modSld">
      <pc:chgData name="Sudarshan Chakravarthi" userId="9632d19e-631d-46a5-9e9a-d9cc496f17d0" providerId="ADAL" clId="{96B6965D-E64E-456E-809D-69094E909F10}" dt="2023-12-25T15:44:31.933" v="51" actId="6549"/>
      <pc:docMkLst>
        <pc:docMk/>
      </pc:docMkLst>
      <pc:sldChg chg="del">
        <pc:chgData name="Sudarshan Chakravarthi" userId="9632d19e-631d-46a5-9e9a-d9cc496f17d0" providerId="ADAL" clId="{96B6965D-E64E-456E-809D-69094E909F10}" dt="2023-05-25T08:59:21.188" v="45" actId="47"/>
        <pc:sldMkLst>
          <pc:docMk/>
          <pc:sldMk cId="678978582" sldId="256"/>
        </pc:sldMkLst>
      </pc:sldChg>
      <pc:sldChg chg="addSp modSp mod">
        <pc:chgData name="Sudarshan Chakravarthi" userId="9632d19e-631d-46a5-9e9a-d9cc496f17d0" providerId="ADAL" clId="{96B6965D-E64E-456E-809D-69094E909F10}" dt="2023-05-25T08:59:07.751" v="44" actId="1035"/>
        <pc:sldMkLst>
          <pc:docMk/>
          <pc:sldMk cId="2079735956" sldId="258"/>
        </pc:sldMkLst>
        <pc:spChg chg="mod">
          <ac:chgData name="Sudarshan Chakravarthi" userId="9632d19e-631d-46a5-9e9a-d9cc496f17d0" providerId="ADAL" clId="{96B6965D-E64E-456E-809D-69094E909F10}" dt="2023-05-25T08:58:35.605" v="8" actId="164"/>
          <ac:spMkLst>
            <pc:docMk/>
            <pc:sldMk cId="2079735956" sldId="258"/>
            <ac:spMk id="3" creationId="{6C26E317-1DAE-484B-8584-73BB0C68851F}"/>
          </ac:spMkLst>
        </pc:spChg>
        <pc:spChg chg="mod">
          <ac:chgData name="Sudarshan Chakravarthi" userId="9632d19e-631d-46a5-9e9a-d9cc496f17d0" providerId="ADAL" clId="{96B6965D-E64E-456E-809D-69094E909F10}" dt="2023-05-25T08:58:20.378" v="6" actId="164"/>
          <ac:spMkLst>
            <pc:docMk/>
            <pc:sldMk cId="2079735956" sldId="258"/>
            <ac:spMk id="5" creationId="{49FFB520-51D5-4E64-97D4-83416C945BA4}"/>
          </ac:spMkLst>
        </pc:spChg>
        <pc:spChg chg="mod">
          <ac:chgData name="Sudarshan Chakravarthi" userId="9632d19e-631d-46a5-9e9a-d9cc496f17d0" providerId="ADAL" clId="{96B6965D-E64E-456E-809D-69094E909F10}" dt="2023-05-25T08:58:13.481" v="5" actId="164"/>
          <ac:spMkLst>
            <pc:docMk/>
            <pc:sldMk cId="2079735956" sldId="258"/>
            <ac:spMk id="6" creationId="{CE838160-E8FB-4637-961A-2DE60515CBD9}"/>
          </ac:spMkLst>
        </pc:spChg>
        <pc:spChg chg="mod">
          <ac:chgData name="Sudarshan Chakravarthi" userId="9632d19e-631d-46a5-9e9a-d9cc496f17d0" providerId="ADAL" clId="{96B6965D-E64E-456E-809D-69094E909F10}" dt="2023-05-25T08:58:27.407" v="7" actId="164"/>
          <ac:spMkLst>
            <pc:docMk/>
            <pc:sldMk cId="2079735956" sldId="258"/>
            <ac:spMk id="7" creationId="{883FB901-2A3F-4E15-80C8-63C9355B0DBD}"/>
          </ac:spMkLst>
        </pc:spChg>
        <pc:spChg chg="mod">
          <ac:chgData name="Sudarshan Chakravarthi" userId="9632d19e-631d-46a5-9e9a-d9cc496f17d0" providerId="ADAL" clId="{96B6965D-E64E-456E-809D-69094E909F10}" dt="2023-05-25T08:58:20.378" v="6" actId="164"/>
          <ac:spMkLst>
            <pc:docMk/>
            <pc:sldMk cId="2079735956" sldId="258"/>
            <ac:spMk id="8" creationId="{14ECBF9A-73A1-4BBB-91AC-AD9B2C6C24A5}"/>
          </ac:spMkLst>
        </pc:spChg>
        <pc:spChg chg="mod">
          <ac:chgData name="Sudarshan Chakravarthi" userId="9632d19e-631d-46a5-9e9a-d9cc496f17d0" providerId="ADAL" clId="{96B6965D-E64E-456E-809D-69094E909F10}" dt="2023-05-25T08:58:27.407" v="7" actId="164"/>
          <ac:spMkLst>
            <pc:docMk/>
            <pc:sldMk cId="2079735956" sldId="258"/>
            <ac:spMk id="10" creationId="{3F4FE3B2-CCF6-43F6-96C1-492F81C573B5}"/>
          </ac:spMkLst>
        </pc:spChg>
        <pc:spChg chg="mod">
          <ac:chgData name="Sudarshan Chakravarthi" userId="9632d19e-631d-46a5-9e9a-d9cc496f17d0" providerId="ADAL" clId="{96B6965D-E64E-456E-809D-69094E909F10}" dt="2023-05-25T08:58:35.605" v="8" actId="164"/>
          <ac:spMkLst>
            <pc:docMk/>
            <pc:sldMk cId="2079735956" sldId="258"/>
            <ac:spMk id="12" creationId="{BFCB52E0-1FCA-4655-A593-CAFD8E9299CC}"/>
          </ac:spMkLst>
        </pc:spChg>
        <pc:spChg chg="mod">
          <ac:chgData name="Sudarshan Chakravarthi" userId="9632d19e-631d-46a5-9e9a-d9cc496f17d0" providerId="ADAL" clId="{96B6965D-E64E-456E-809D-69094E909F10}" dt="2023-05-25T08:58:13.481" v="5" actId="164"/>
          <ac:spMkLst>
            <pc:docMk/>
            <pc:sldMk cId="2079735956" sldId="258"/>
            <ac:spMk id="54" creationId="{CB5D50AA-2CA4-4802-BDC8-10EC9D685391}"/>
          </ac:spMkLst>
        </pc:spChg>
        <pc:spChg chg="mod">
          <ac:chgData name="Sudarshan Chakravarthi" userId="9632d19e-631d-46a5-9e9a-d9cc496f17d0" providerId="ADAL" clId="{96B6965D-E64E-456E-809D-69094E909F10}" dt="2023-05-25T08:58:35.605" v="8" actId="164"/>
          <ac:spMkLst>
            <pc:docMk/>
            <pc:sldMk cId="2079735956" sldId="258"/>
            <ac:spMk id="56" creationId="{8DD5F2AC-D563-4A46-B804-DC2F9F06EAC9}"/>
          </ac:spMkLst>
        </pc:spChg>
        <pc:spChg chg="mod">
          <ac:chgData name="Sudarshan Chakravarthi" userId="9632d19e-631d-46a5-9e9a-d9cc496f17d0" providerId="ADAL" clId="{96B6965D-E64E-456E-809D-69094E909F10}" dt="2023-05-25T08:58:20.378" v="6" actId="164"/>
          <ac:spMkLst>
            <pc:docMk/>
            <pc:sldMk cId="2079735956" sldId="258"/>
            <ac:spMk id="58" creationId="{9C6BF382-2E7C-456B-9384-5955A72FD3BD}"/>
          </ac:spMkLst>
        </pc:spChg>
        <pc:spChg chg="mod">
          <ac:chgData name="Sudarshan Chakravarthi" userId="9632d19e-631d-46a5-9e9a-d9cc496f17d0" providerId="ADAL" clId="{96B6965D-E64E-456E-809D-69094E909F10}" dt="2023-05-25T08:58:27.407" v="7" actId="164"/>
          <ac:spMkLst>
            <pc:docMk/>
            <pc:sldMk cId="2079735956" sldId="258"/>
            <ac:spMk id="60" creationId="{75C6DC49-145A-422C-96D1-31CE7F278EF6}"/>
          </ac:spMkLst>
        </pc:spChg>
        <pc:spChg chg="mod">
          <ac:chgData name="Sudarshan Chakravarthi" userId="9632d19e-631d-46a5-9e9a-d9cc496f17d0" providerId="ADAL" clId="{96B6965D-E64E-456E-809D-69094E909F10}" dt="2023-05-25T08:58:13.481" v="5" actId="164"/>
          <ac:spMkLst>
            <pc:docMk/>
            <pc:sldMk cId="2079735956" sldId="258"/>
            <ac:spMk id="61" creationId="{BCD24C92-C373-4515-AED5-FFDB4C5825B8}"/>
          </ac:spMkLst>
        </pc:spChg>
        <pc:grpChg chg="add mod">
          <ac:chgData name="Sudarshan Chakravarthi" userId="9632d19e-631d-46a5-9e9a-d9cc496f17d0" providerId="ADAL" clId="{96B6965D-E64E-456E-809D-69094E909F10}" dt="2023-05-25T08:59:07.751" v="44" actId="1035"/>
          <ac:grpSpMkLst>
            <pc:docMk/>
            <pc:sldMk cId="2079735956" sldId="258"/>
            <ac:grpSpMk id="4" creationId="{5B4B39A8-11C1-B8C4-18A7-7706E1E30D60}"/>
          </ac:grpSpMkLst>
        </pc:grpChg>
        <pc:grpChg chg="add mod">
          <ac:chgData name="Sudarshan Chakravarthi" userId="9632d19e-631d-46a5-9e9a-d9cc496f17d0" providerId="ADAL" clId="{96B6965D-E64E-456E-809D-69094E909F10}" dt="2023-05-25T08:59:07.751" v="44" actId="1035"/>
          <ac:grpSpMkLst>
            <pc:docMk/>
            <pc:sldMk cId="2079735956" sldId="258"/>
            <ac:grpSpMk id="9" creationId="{1F61BEE5-F879-A331-5A72-1FE20EAA4B4F}"/>
          </ac:grpSpMkLst>
        </pc:grpChg>
        <pc:grpChg chg="add mod">
          <ac:chgData name="Sudarshan Chakravarthi" userId="9632d19e-631d-46a5-9e9a-d9cc496f17d0" providerId="ADAL" clId="{96B6965D-E64E-456E-809D-69094E909F10}" dt="2023-05-25T08:59:07.751" v="44" actId="1035"/>
          <ac:grpSpMkLst>
            <pc:docMk/>
            <pc:sldMk cId="2079735956" sldId="258"/>
            <ac:grpSpMk id="11" creationId="{DB58BB2B-DFA9-08F0-A811-4D391A71A8E1}"/>
          </ac:grpSpMkLst>
        </pc:grpChg>
        <pc:grpChg chg="add mod">
          <ac:chgData name="Sudarshan Chakravarthi" userId="9632d19e-631d-46a5-9e9a-d9cc496f17d0" providerId="ADAL" clId="{96B6965D-E64E-456E-809D-69094E909F10}" dt="2023-05-25T08:59:07.751" v="44" actId="1035"/>
          <ac:grpSpMkLst>
            <pc:docMk/>
            <pc:sldMk cId="2079735956" sldId="258"/>
            <ac:grpSpMk id="13" creationId="{2DB95E2E-4EC7-DB87-EB38-A074D7B4771B}"/>
          </ac:grpSpMkLst>
        </pc:grpChg>
      </pc:sldChg>
      <pc:sldChg chg="del">
        <pc:chgData name="Sudarshan Chakravarthi" userId="9632d19e-631d-46a5-9e9a-d9cc496f17d0" providerId="ADAL" clId="{96B6965D-E64E-456E-809D-69094E909F10}" dt="2023-05-25T08:57:37.262" v="3" actId="47"/>
        <pc:sldMkLst>
          <pc:docMk/>
          <pc:sldMk cId="2218327187" sldId="3935"/>
        </pc:sldMkLst>
      </pc:sldChg>
      <pc:sldChg chg="modSp mod">
        <pc:chgData name="Sudarshan Chakravarthi" userId="9632d19e-631d-46a5-9e9a-d9cc496f17d0" providerId="ADAL" clId="{96B6965D-E64E-456E-809D-69094E909F10}" dt="2023-12-25T15:44:03.195" v="47" actId="20577"/>
        <pc:sldMkLst>
          <pc:docMk/>
          <pc:sldMk cId="1731059062" sldId="4224"/>
        </pc:sldMkLst>
        <pc:spChg chg="mod">
          <ac:chgData name="Sudarshan Chakravarthi" userId="9632d19e-631d-46a5-9e9a-d9cc496f17d0" providerId="ADAL" clId="{96B6965D-E64E-456E-809D-69094E909F10}" dt="2023-12-25T15:44:03.195" v="47" actId="20577"/>
          <ac:spMkLst>
            <pc:docMk/>
            <pc:sldMk cId="1731059062" sldId="4224"/>
            <ac:spMk id="22" creationId="{257944EF-C325-87E6-F497-106A27C993F0}"/>
          </ac:spMkLst>
        </pc:spChg>
      </pc:sldChg>
      <pc:sldChg chg="modSp add del mod">
        <pc:chgData name="Sudarshan Chakravarthi" userId="9632d19e-631d-46a5-9e9a-d9cc496f17d0" providerId="ADAL" clId="{96B6965D-E64E-456E-809D-69094E909F10}" dt="2023-12-25T15:44:16.476" v="48" actId="6549"/>
        <pc:sldMkLst>
          <pc:docMk/>
          <pc:sldMk cId="612758478" sldId="4571"/>
        </pc:sldMkLst>
        <pc:spChg chg="mod">
          <ac:chgData name="Sudarshan Chakravarthi" userId="9632d19e-631d-46a5-9e9a-d9cc496f17d0" providerId="ADAL" clId="{96B6965D-E64E-456E-809D-69094E909F10}" dt="2023-12-25T15:44:16.476" v="48" actId="6549"/>
          <ac:spMkLst>
            <pc:docMk/>
            <pc:sldMk cId="612758478" sldId="4571"/>
            <ac:spMk id="4" creationId="{36ABE34F-08F1-4C49-667B-5F0F7D89203C}"/>
          </ac:spMkLst>
        </pc:spChg>
      </pc:sldChg>
      <pc:sldChg chg="modSp add del mod">
        <pc:chgData name="Sudarshan Chakravarthi" userId="9632d19e-631d-46a5-9e9a-d9cc496f17d0" providerId="ADAL" clId="{96B6965D-E64E-456E-809D-69094E909F10}" dt="2023-12-25T15:44:21.272" v="49" actId="6549"/>
        <pc:sldMkLst>
          <pc:docMk/>
          <pc:sldMk cId="274147036" sldId="4573"/>
        </pc:sldMkLst>
        <pc:spChg chg="mod">
          <ac:chgData name="Sudarshan Chakravarthi" userId="9632d19e-631d-46a5-9e9a-d9cc496f17d0" providerId="ADAL" clId="{96B6965D-E64E-456E-809D-69094E909F10}" dt="2023-12-25T15:44:21.272" v="49" actId="6549"/>
          <ac:spMkLst>
            <pc:docMk/>
            <pc:sldMk cId="274147036" sldId="4573"/>
            <ac:spMk id="3" creationId="{79AC98CE-C7CC-D1FE-15BE-97A640D2BA54}"/>
          </ac:spMkLst>
        </pc:spChg>
      </pc:sldChg>
      <pc:sldChg chg="modSp add del mod">
        <pc:chgData name="Sudarshan Chakravarthi" userId="9632d19e-631d-46a5-9e9a-d9cc496f17d0" providerId="ADAL" clId="{96B6965D-E64E-456E-809D-69094E909F10}" dt="2023-12-25T15:44:26.420" v="50" actId="6549"/>
        <pc:sldMkLst>
          <pc:docMk/>
          <pc:sldMk cId="292433320" sldId="4574"/>
        </pc:sldMkLst>
        <pc:spChg chg="mod">
          <ac:chgData name="Sudarshan Chakravarthi" userId="9632d19e-631d-46a5-9e9a-d9cc496f17d0" providerId="ADAL" clId="{96B6965D-E64E-456E-809D-69094E909F10}" dt="2023-12-25T15:44:26.420" v="50" actId="6549"/>
          <ac:spMkLst>
            <pc:docMk/>
            <pc:sldMk cId="292433320" sldId="4574"/>
            <ac:spMk id="3" creationId="{B0EC36D0-EE12-EDA5-1BE7-BB8FA4C1DF39}"/>
          </ac:spMkLst>
        </pc:spChg>
      </pc:sldChg>
      <pc:sldChg chg="modSp add del mod">
        <pc:chgData name="Sudarshan Chakravarthi" userId="9632d19e-631d-46a5-9e9a-d9cc496f17d0" providerId="ADAL" clId="{96B6965D-E64E-456E-809D-69094E909F10}" dt="2023-12-25T15:44:31.933" v="51" actId="6549"/>
        <pc:sldMkLst>
          <pc:docMk/>
          <pc:sldMk cId="3016128703" sldId="4575"/>
        </pc:sldMkLst>
        <pc:spChg chg="mod">
          <ac:chgData name="Sudarshan Chakravarthi" userId="9632d19e-631d-46a5-9e9a-d9cc496f17d0" providerId="ADAL" clId="{96B6965D-E64E-456E-809D-69094E909F10}" dt="2023-12-25T15:44:31.933" v="51" actId="6549"/>
          <ac:spMkLst>
            <pc:docMk/>
            <pc:sldMk cId="3016128703" sldId="4575"/>
            <ac:spMk id="3" creationId="{D213B341-B542-3B06-608D-D46D356DEE6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1186B-77E7-4EF7-8C4D-F1DC8E60E1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B768CC-A03E-4F75-932F-F8D1E94B42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112C6FE-C2EC-43B1-BF5B-7AED23C94206}"/>
              </a:ext>
            </a:extLst>
          </p:cNvPr>
          <p:cNvSpPr>
            <a:spLocks noGrp="1"/>
          </p:cNvSpPr>
          <p:nvPr>
            <p:ph type="dt" sz="half" idx="10"/>
          </p:nvPr>
        </p:nvSpPr>
        <p:spPr/>
        <p:txBody>
          <a:bodyPr/>
          <a:lstStyle/>
          <a:p>
            <a:fld id="{07BE4586-2EA0-4E34-8EDF-0F8DA351ECDE}" type="datetimeFigureOut">
              <a:rPr lang="en-GB" smtClean="0"/>
              <a:t>25/12/2023</a:t>
            </a:fld>
            <a:endParaRPr lang="en-GB"/>
          </a:p>
        </p:txBody>
      </p:sp>
      <p:sp>
        <p:nvSpPr>
          <p:cNvPr id="5" name="Footer Placeholder 4">
            <a:extLst>
              <a:ext uri="{FF2B5EF4-FFF2-40B4-BE49-F238E27FC236}">
                <a16:creationId xmlns:a16="http://schemas.microsoft.com/office/drawing/2014/main" id="{D2C6942D-D5B9-454D-9C63-FC8FA54CA2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98386E-C2EB-4BA8-B266-3939A6AF8A79}"/>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414071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A966E-33E3-4E25-B23B-9C4AC6437BF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B44DCE-43C7-4694-8559-66935B9163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8C0C99-3931-434C-853D-F2C0EA6933EA}"/>
              </a:ext>
            </a:extLst>
          </p:cNvPr>
          <p:cNvSpPr>
            <a:spLocks noGrp="1"/>
          </p:cNvSpPr>
          <p:nvPr>
            <p:ph type="dt" sz="half" idx="10"/>
          </p:nvPr>
        </p:nvSpPr>
        <p:spPr/>
        <p:txBody>
          <a:bodyPr/>
          <a:lstStyle/>
          <a:p>
            <a:fld id="{07BE4586-2EA0-4E34-8EDF-0F8DA351ECDE}" type="datetimeFigureOut">
              <a:rPr lang="en-GB" smtClean="0"/>
              <a:t>25/12/2023</a:t>
            </a:fld>
            <a:endParaRPr lang="en-GB"/>
          </a:p>
        </p:txBody>
      </p:sp>
      <p:sp>
        <p:nvSpPr>
          <p:cNvPr id="5" name="Footer Placeholder 4">
            <a:extLst>
              <a:ext uri="{FF2B5EF4-FFF2-40B4-BE49-F238E27FC236}">
                <a16:creationId xmlns:a16="http://schemas.microsoft.com/office/drawing/2014/main" id="{8D80B7F9-735F-4226-BD32-B401BEFC03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5C7B18-DD11-4EBD-B3E8-0B410533E7C0}"/>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3742131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189459-9E7B-47B7-9F81-A5E68AB8D0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6DD3F1-6A41-4945-800A-151E9E5B75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D90B51-85FC-4256-BEC2-957EFD62BEC6}"/>
              </a:ext>
            </a:extLst>
          </p:cNvPr>
          <p:cNvSpPr>
            <a:spLocks noGrp="1"/>
          </p:cNvSpPr>
          <p:nvPr>
            <p:ph type="dt" sz="half" idx="10"/>
          </p:nvPr>
        </p:nvSpPr>
        <p:spPr/>
        <p:txBody>
          <a:bodyPr/>
          <a:lstStyle/>
          <a:p>
            <a:fld id="{07BE4586-2EA0-4E34-8EDF-0F8DA351ECDE}" type="datetimeFigureOut">
              <a:rPr lang="en-GB" smtClean="0"/>
              <a:t>25/12/2023</a:t>
            </a:fld>
            <a:endParaRPr lang="en-GB"/>
          </a:p>
        </p:txBody>
      </p:sp>
      <p:sp>
        <p:nvSpPr>
          <p:cNvPr id="5" name="Footer Placeholder 4">
            <a:extLst>
              <a:ext uri="{FF2B5EF4-FFF2-40B4-BE49-F238E27FC236}">
                <a16:creationId xmlns:a16="http://schemas.microsoft.com/office/drawing/2014/main" id="{B44A80B3-BA86-4FA7-B1B5-CF2DBB68BD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19E848-9CA4-4107-BA61-794511E067D5}"/>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3587964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85EF9C63-2F85-46F7-8844-D9944BAC8CF2}" type="datetimeFigureOut">
              <a:rPr lang="en-GB" smtClean="0"/>
              <a:t>25/12/2023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414806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85EF9C63-2F85-46F7-8844-D9944BAC8CF2}" type="datetimeFigureOut">
              <a:rPr lang="en-GB" smtClean="0"/>
              <a:t>25/12/2023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047097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85EF9C63-2F85-46F7-8844-D9944BAC8CF2}" type="datetimeFigureOut">
              <a:rPr lang="en-GB" smtClean="0"/>
              <a:t>25/12/2023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299431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85EF9C63-2F85-46F7-8844-D9944BAC8CF2}" type="datetimeFigureOut">
              <a:rPr lang="en-GB" smtClean="0"/>
              <a:t>25/12/2023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77453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85EF9C63-2F85-46F7-8844-D9944BAC8CF2}" type="datetimeFigureOut">
              <a:rPr lang="en-GB" smtClean="0"/>
              <a:t>25/12/2023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334945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85EF9C63-2F85-46F7-8844-D9944BAC8CF2}" type="datetimeFigureOut">
              <a:rPr lang="en-GB" smtClean="0"/>
              <a:t>25/12/2023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78182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85EF9C63-2F85-46F7-8844-D9944BAC8CF2}" type="datetimeFigureOut">
              <a:rPr lang="en-GB" smtClean="0"/>
              <a:t>25/12/2023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138601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85EF9C63-2F85-46F7-8844-D9944BAC8CF2}" type="datetimeFigureOut">
              <a:rPr lang="en-GB" smtClean="0"/>
              <a:t>25/12/2023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05549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34779-D3BA-4AE8-820F-50F2BE7508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1958C5-F6D5-42AF-BE73-2F411B0149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B350DB-9FE3-4DBF-B053-49A9B9CAB860}"/>
              </a:ext>
            </a:extLst>
          </p:cNvPr>
          <p:cNvSpPr>
            <a:spLocks noGrp="1"/>
          </p:cNvSpPr>
          <p:nvPr>
            <p:ph type="dt" sz="half" idx="10"/>
          </p:nvPr>
        </p:nvSpPr>
        <p:spPr/>
        <p:txBody>
          <a:bodyPr/>
          <a:lstStyle/>
          <a:p>
            <a:fld id="{07BE4586-2EA0-4E34-8EDF-0F8DA351ECDE}" type="datetimeFigureOut">
              <a:rPr lang="en-GB" smtClean="0"/>
              <a:t>25/12/2023</a:t>
            </a:fld>
            <a:endParaRPr lang="en-GB"/>
          </a:p>
        </p:txBody>
      </p:sp>
      <p:sp>
        <p:nvSpPr>
          <p:cNvPr id="5" name="Footer Placeholder 4">
            <a:extLst>
              <a:ext uri="{FF2B5EF4-FFF2-40B4-BE49-F238E27FC236}">
                <a16:creationId xmlns:a16="http://schemas.microsoft.com/office/drawing/2014/main" id="{DAB12B61-E970-4F41-956A-263291A2C5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A997FC-AC2C-48EE-85EA-65C58AB28025}"/>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397697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85EF9C63-2F85-46F7-8844-D9944BAC8CF2}" type="datetimeFigureOut">
              <a:rPr lang="en-GB" smtClean="0"/>
              <a:t>25/12/2023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69346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85EF9C63-2F85-46F7-8844-D9944BAC8CF2}" type="datetimeFigureOut">
              <a:rPr lang="en-GB" smtClean="0"/>
              <a:t>25/12/2023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775317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85EF9C63-2F85-46F7-8844-D9944BAC8CF2}" type="datetimeFigureOut">
              <a:rPr lang="en-GB" smtClean="0"/>
              <a:t>25/12/2023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082659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78E1-BD64-4D02-872E-13D2F41A80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8639BB-B7B7-4E1A-BA64-64C73C63C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2CFBEF-B580-4B1A-9402-F9DEB948D4EE}"/>
              </a:ext>
            </a:extLst>
          </p:cNvPr>
          <p:cNvSpPr>
            <a:spLocks noGrp="1"/>
          </p:cNvSpPr>
          <p:nvPr>
            <p:ph type="dt" sz="half" idx="10"/>
          </p:nvPr>
        </p:nvSpPr>
        <p:spPr/>
        <p:txBody>
          <a:bodyPr/>
          <a:lstStyle/>
          <a:p>
            <a:fld id="{1DC3E48E-2DF6-4EEA-AD23-8D2F7B8C6FFC}" type="datetime1">
              <a:rPr lang="en-GB" smtClean="0"/>
              <a:t>25/12/2023</a:t>
            </a:fld>
            <a:endParaRPr lang="en-GB"/>
          </a:p>
        </p:txBody>
      </p:sp>
      <p:sp>
        <p:nvSpPr>
          <p:cNvPr id="5" name="Footer Placeholder 4">
            <a:extLst>
              <a:ext uri="{FF2B5EF4-FFF2-40B4-BE49-F238E27FC236}">
                <a16:creationId xmlns:a16="http://schemas.microsoft.com/office/drawing/2014/main" id="{335C7C43-F65F-4F5E-AA41-10AE021781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BEC41F-45A9-4F5D-81A3-B706BF85D7B6}"/>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0004854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7364F-67B8-4D12-84DC-0B3CEA0BC6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C16CF8-0890-4471-BBA0-DF92B2A6CD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EDE0A1-11CD-4AF7-9F6A-234F44D81526}"/>
              </a:ext>
            </a:extLst>
          </p:cNvPr>
          <p:cNvSpPr>
            <a:spLocks noGrp="1"/>
          </p:cNvSpPr>
          <p:nvPr>
            <p:ph type="dt" sz="half" idx="10"/>
          </p:nvPr>
        </p:nvSpPr>
        <p:spPr/>
        <p:txBody>
          <a:bodyPr/>
          <a:lstStyle/>
          <a:p>
            <a:fld id="{D4DE1C70-34E7-4A8D-98DA-6B1F750968A8}" type="datetime1">
              <a:rPr lang="en-GB" smtClean="0"/>
              <a:t>25/12/2023</a:t>
            </a:fld>
            <a:endParaRPr lang="en-GB"/>
          </a:p>
        </p:txBody>
      </p:sp>
      <p:sp>
        <p:nvSpPr>
          <p:cNvPr id="5" name="Footer Placeholder 4">
            <a:extLst>
              <a:ext uri="{FF2B5EF4-FFF2-40B4-BE49-F238E27FC236}">
                <a16:creationId xmlns:a16="http://schemas.microsoft.com/office/drawing/2014/main" id="{B51DCF7B-40DF-4612-9EA9-8EEBFC761D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6AE6BF-B5C9-486E-9601-D45776224D72}"/>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71436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1C08-65A7-4C69-90A3-8F2948BECB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3E2C82-E78F-4D3D-8FFF-9F9E146567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E3F75D-9D11-415F-B564-05704D14C97C}"/>
              </a:ext>
            </a:extLst>
          </p:cNvPr>
          <p:cNvSpPr>
            <a:spLocks noGrp="1"/>
          </p:cNvSpPr>
          <p:nvPr>
            <p:ph type="dt" sz="half" idx="10"/>
          </p:nvPr>
        </p:nvSpPr>
        <p:spPr/>
        <p:txBody>
          <a:bodyPr/>
          <a:lstStyle/>
          <a:p>
            <a:fld id="{6D09E652-6F17-412A-953B-D3F725D6A1E4}" type="datetime1">
              <a:rPr lang="en-GB" smtClean="0"/>
              <a:t>25/12/2023</a:t>
            </a:fld>
            <a:endParaRPr lang="en-GB"/>
          </a:p>
        </p:txBody>
      </p:sp>
      <p:sp>
        <p:nvSpPr>
          <p:cNvPr id="5" name="Footer Placeholder 4">
            <a:extLst>
              <a:ext uri="{FF2B5EF4-FFF2-40B4-BE49-F238E27FC236}">
                <a16:creationId xmlns:a16="http://schemas.microsoft.com/office/drawing/2014/main" id="{EB551F54-1715-4F6F-9A0A-2F24C48B7F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F4F593-FA2A-4281-BCF0-D4D57FBE4DD9}"/>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304680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2C87-1185-42CB-8E93-7C187E7C93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88ECAC-B632-477E-94C7-66AEF168A4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3213E3-BD8D-4CC2-9A92-7B7A556271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3A0EAC-1828-421E-9D6A-46AA63662943}"/>
              </a:ext>
            </a:extLst>
          </p:cNvPr>
          <p:cNvSpPr>
            <a:spLocks noGrp="1"/>
          </p:cNvSpPr>
          <p:nvPr>
            <p:ph type="dt" sz="half" idx="10"/>
          </p:nvPr>
        </p:nvSpPr>
        <p:spPr/>
        <p:txBody>
          <a:bodyPr/>
          <a:lstStyle/>
          <a:p>
            <a:fld id="{87EB8C15-8D42-40F2-90BB-F321ED796121}" type="datetime1">
              <a:rPr lang="en-GB" smtClean="0"/>
              <a:t>25/12/2023</a:t>
            </a:fld>
            <a:endParaRPr lang="en-GB"/>
          </a:p>
        </p:txBody>
      </p:sp>
      <p:sp>
        <p:nvSpPr>
          <p:cNvPr id="6" name="Footer Placeholder 5">
            <a:extLst>
              <a:ext uri="{FF2B5EF4-FFF2-40B4-BE49-F238E27FC236}">
                <a16:creationId xmlns:a16="http://schemas.microsoft.com/office/drawing/2014/main" id="{A5488414-DE33-48EF-ABE0-845D03F955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1D3D64-A330-42FE-B449-55314ECFD68A}"/>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813242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06C22-1F0E-4A65-88BA-EE5058E828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F006FB-8B87-4C31-A706-401E64C72D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4B784A-6221-4735-BEEA-82A4073A3B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97BEBD-C4D3-4091-B852-551F338668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588BF9-30C5-48C6-A99F-F410938793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9B859E-5BE6-4BBA-8103-99B1C232ED80}"/>
              </a:ext>
            </a:extLst>
          </p:cNvPr>
          <p:cNvSpPr>
            <a:spLocks noGrp="1"/>
          </p:cNvSpPr>
          <p:nvPr>
            <p:ph type="dt" sz="half" idx="10"/>
          </p:nvPr>
        </p:nvSpPr>
        <p:spPr/>
        <p:txBody>
          <a:bodyPr/>
          <a:lstStyle/>
          <a:p>
            <a:fld id="{9B1C725E-2A3D-4C81-BFB5-5E64859E51F6}" type="datetime1">
              <a:rPr lang="en-GB" smtClean="0"/>
              <a:t>25/12/2023</a:t>
            </a:fld>
            <a:endParaRPr lang="en-GB"/>
          </a:p>
        </p:txBody>
      </p:sp>
      <p:sp>
        <p:nvSpPr>
          <p:cNvPr id="8" name="Footer Placeholder 7">
            <a:extLst>
              <a:ext uri="{FF2B5EF4-FFF2-40B4-BE49-F238E27FC236}">
                <a16:creationId xmlns:a16="http://schemas.microsoft.com/office/drawing/2014/main" id="{8C9CB5BE-6779-44F5-9068-95EC34A871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091A1D-59DC-40CE-85C5-BEF0BD9E7F4B}"/>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4115557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2F4D-85FB-46B4-931B-DBDEBA1C03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4726AB-2D9E-4D9E-8A65-9180AF18B8F0}"/>
              </a:ext>
            </a:extLst>
          </p:cNvPr>
          <p:cNvSpPr>
            <a:spLocks noGrp="1"/>
          </p:cNvSpPr>
          <p:nvPr>
            <p:ph type="dt" sz="half" idx="10"/>
          </p:nvPr>
        </p:nvSpPr>
        <p:spPr/>
        <p:txBody>
          <a:bodyPr/>
          <a:lstStyle/>
          <a:p>
            <a:fld id="{C682D0B3-A35C-4946-86AB-FDC56E3F3F02}" type="datetime1">
              <a:rPr lang="en-GB" smtClean="0"/>
              <a:t>25/12/2023</a:t>
            </a:fld>
            <a:endParaRPr lang="en-GB"/>
          </a:p>
        </p:txBody>
      </p:sp>
      <p:sp>
        <p:nvSpPr>
          <p:cNvPr id="4" name="Footer Placeholder 3">
            <a:extLst>
              <a:ext uri="{FF2B5EF4-FFF2-40B4-BE49-F238E27FC236}">
                <a16:creationId xmlns:a16="http://schemas.microsoft.com/office/drawing/2014/main" id="{0E03FD1E-D9F3-4322-A96A-AE2ACBD23C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3CB34B-09CF-47BA-BB93-A96524F8FE72}"/>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613475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60AF9B-F37F-41C1-87F2-30E360659731}"/>
              </a:ext>
            </a:extLst>
          </p:cNvPr>
          <p:cNvSpPr>
            <a:spLocks noGrp="1"/>
          </p:cNvSpPr>
          <p:nvPr>
            <p:ph type="dt" sz="half" idx="10"/>
          </p:nvPr>
        </p:nvSpPr>
        <p:spPr/>
        <p:txBody>
          <a:bodyPr/>
          <a:lstStyle/>
          <a:p>
            <a:fld id="{DFFA46EC-D239-4026-AB33-6781825DB9A6}" type="datetime1">
              <a:rPr lang="en-GB" smtClean="0"/>
              <a:t>25/12/2023</a:t>
            </a:fld>
            <a:endParaRPr lang="en-GB"/>
          </a:p>
        </p:txBody>
      </p:sp>
      <p:sp>
        <p:nvSpPr>
          <p:cNvPr id="3" name="Footer Placeholder 2">
            <a:extLst>
              <a:ext uri="{FF2B5EF4-FFF2-40B4-BE49-F238E27FC236}">
                <a16:creationId xmlns:a16="http://schemas.microsoft.com/office/drawing/2014/main" id="{E2DB2F08-DBF8-4AC5-A48F-64580C42FB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74512A-924B-4128-92C4-E78ED4F5D167}"/>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92396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5EF0F-E2F0-433C-A3D3-F1F631806D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F9BE6C5-966F-432E-AD76-C502D40062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2F918F-13B3-4338-A318-FCF8CA5DCDF6}"/>
              </a:ext>
            </a:extLst>
          </p:cNvPr>
          <p:cNvSpPr>
            <a:spLocks noGrp="1"/>
          </p:cNvSpPr>
          <p:nvPr>
            <p:ph type="dt" sz="half" idx="10"/>
          </p:nvPr>
        </p:nvSpPr>
        <p:spPr/>
        <p:txBody>
          <a:bodyPr/>
          <a:lstStyle/>
          <a:p>
            <a:fld id="{07BE4586-2EA0-4E34-8EDF-0F8DA351ECDE}" type="datetimeFigureOut">
              <a:rPr lang="en-GB" smtClean="0"/>
              <a:t>25/12/2023</a:t>
            </a:fld>
            <a:endParaRPr lang="en-GB"/>
          </a:p>
        </p:txBody>
      </p:sp>
      <p:sp>
        <p:nvSpPr>
          <p:cNvPr id="5" name="Footer Placeholder 4">
            <a:extLst>
              <a:ext uri="{FF2B5EF4-FFF2-40B4-BE49-F238E27FC236}">
                <a16:creationId xmlns:a16="http://schemas.microsoft.com/office/drawing/2014/main" id="{C1C00965-96E1-4CF6-A756-2FDB775313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D09BE2-E6C1-4C3B-9730-98114B9AF931}"/>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4192820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5D20-B717-4F12-B603-402C01231B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FA73B36-41F7-44D4-BC2D-4F4A61963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0723CE-CB82-4319-91E1-C97EFE3DE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B0F989-D1AA-4B31-A159-19512ADB0F3A}"/>
              </a:ext>
            </a:extLst>
          </p:cNvPr>
          <p:cNvSpPr>
            <a:spLocks noGrp="1"/>
          </p:cNvSpPr>
          <p:nvPr>
            <p:ph type="dt" sz="half" idx="10"/>
          </p:nvPr>
        </p:nvSpPr>
        <p:spPr/>
        <p:txBody>
          <a:bodyPr/>
          <a:lstStyle/>
          <a:p>
            <a:fld id="{B9358DEB-0B33-4325-AAD2-93CCE233016F}" type="datetime1">
              <a:rPr lang="en-GB" smtClean="0"/>
              <a:t>25/12/2023</a:t>
            </a:fld>
            <a:endParaRPr lang="en-GB"/>
          </a:p>
        </p:txBody>
      </p:sp>
      <p:sp>
        <p:nvSpPr>
          <p:cNvPr id="6" name="Footer Placeholder 5">
            <a:extLst>
              <a:ext uri="{FF2B5EF4-FFF2-40B4-BE49-F238E27FC236}">
                <a16:creationId xmlns:a16="http://schemas.microsoft.com/office/drawing/2014/main" id="{51D62B80-11CE-457B-9F0F-668D385961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C56147-73CB-4165-BD4C-7BD61E4498FE}"/>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210939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379D-8372-4AC9-BCF4-AA469AD61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DE7A35-0BA4-408E-A4C2-DBADB1FC94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C724F4-7688-4D83-85F5-0DEA63C1B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09FCE-6E19-44A6-9001-FB344E81308E}"/>
              </a:ext>
            </a:extLst>
          </p:cNvPr>
          <p:cNvSpPr>
            <a:spLocks noGrp="1"/>
          </p:cNvSpPr>
          <p:nvPr>
            <p:ph type="dt" sz="half" idx="10"/>
          </p:nvPr>
        </p:nvSpPr>
        <p:spPr/>
        <p:txBody>
          <a:bodyPr/>
          <a:lstStyle/>
          <a:p>
            <a:fld id="{34CBDC91-4850-4898-8B67-CF60FB04EDD1}" type="datetime1">
              <a:rPr lang="en-GB" smtClean="0"/>
              <a:t>25/12/2023</a:t>
            </a:fld>
            <a:endParaRPr lang="en-GB"/>
          </a:p>
        </p:txBody>
      </p:sp>
      <p:sp>
        <p:nvSpPr>
          <p:cNvPr id="6" name="Footer Placeholder 5">
            <a:extLst>
              <a:ext uri="{FF2B5EF4-FFF2-40B4-BE49-F238E27FC236}">
                <a16:creationId xmlns:a16="http://schemas.microsoft.com/office/drawing/2014/main" id="{C449DFF6-D42C-42A3-BFBB-C821D1C9C5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98F604-83CC-4EFA-848F-6BA024CD12DB}"/>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246400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0363-ABD3-4D04-AE10-82A9A1FA49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C36DC-90A7-4079-9A75-9FE7EF51B4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911502-D3A2-4E24-81F3-E2DDA0C6A285}"/>
              </a:ext>
            </a:extLst>
          </p:cNvPr>
          <p:cNvSpPr>
            <a:spLocks noGrp="1"/>
          </p:cNvSpPr>
          <p:nvPr>
            <p:ph type="dt" sz="half" idx="10"/>
          </p:nvPr>
        </p:nvSpPr>
        <p:spPr/>
        <p:txBody>
          <a:bodyPr/>
          <a:lstStyle/>
          <a:p>
            <a:fld id="{2BC161C9-4B06-4FF1-B690-493545F3E3B1}" type="datetime1">
              <a:rPr lang="en-GB" smtClean="0"/>
              <a:t>25/12/2023</a:t>
            </a:fld>
            <a:endParaRPr lang="en-GB"/>
          </a:p>
        </p:txBody>
      </p:sp>
      <p:sp>
        <p:nvSpPr>
          <p:cNvPr id="5" name="Footer Placeholder 4">
            <a:extLst>
              <a:ext uri="{FF2B5EF4-FFF2-40B4-BE49-F238E27FC236}">
                <a16:creationId xmlns:a16="http://schemas.microsoft.com/office/drawing/2014/main" id="{AD8EF5E4-9F08-4890-BDA5-F4D22D96DE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28FB1-D854-489F-9E6A-00726FFDA98A}"/>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232261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A731D4-176C-4990-BF36-0B4F1CD96E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A038E3-A86E-4F7E-BD1D-9007D5B70E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6DCE8-C757-4733-9DAD-3678836AFD93}"/>
              </a:ext>
            </a:extLst>
          </p:cNvPr>
          <p:cNvSpPr>
            <a:spLocks noGrp="1"/>
          </p:cNvSpPr>
          <p:nvPr>
            <p:ph type="dt" sz="half" idx="10"/>
          </p:nvPr>
        </p:nvSpPr>
        <p:spPr/>
        <p:txBody>
          <a:bodyPr/>
          <a:lstStyle/>
          <a:p>
            <a:fld id="{1227B61F-5CE4-4014-8408-D9D5A5C8A4CC}" type="datetime1">
              <a:rPr lang="en-GB" smtClean="0"/>
              <a:t>25/12/2023</a:t>
            </a:fld>
            <a:endParaRPr lang="en-GB"/>
          </a:p>
        </p:txBody>
      </p:sp>
      <p:sp>
        <p:nvSpPr>
          <p:cNvPr id="5" name="Footer Placeholder 4">
            <a:extLst>
              <a:ext uri="{FF2B5EF4-FFF2-40B4-BE49-F238E27FC236}">
                <a16:creationId xmlns:a16="http://schemas.microsoft.com/office/drawing/2014/main" id="{5D7AB865-8B90-4411-9392-F138218451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2478F2-F877-4BC8-B520-1EA40C5A29ED}"/>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7118228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25/12/2023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8514275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25/12/2023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4528650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25/12/2023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0131515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25/12/2023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132371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25/12/2023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080504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25/12/2023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7477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BB94-ABCB-4FFB-856D-19D350D3F9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358E1A-8978-426C-BD4B-768D6EF202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2D564CB-CE6E-40F4-9CAA-A07A9C607A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D42F36C-9A65-42BA-95C8-C34DD4D5C293}"/>
              </a:ext>
            </a:extLst>
          </p:cNvPr>
          <p:cNvSpPr>
            <a:spLocks noGrp="1"/>
          </p:cNvSpPr>
          <p:nvPr>
            <p:ph type="dt" sz="half" idx="10"/>
          </p:nvPr>
        </p:nvSpPr>
        <p:spPr/>
        <p:txBody>
          <a:bodyPr/>
          <a:lstStyle/>
          <a:p>
            <a:fld id="{07BE4586-2EA0-4E34-8EDF-0F8DA351ECDE}" type="datetimeFigureOut">
              <a:rPr lang="en-GB" smtClean="0"/>
              <a:t>25/12/2023</a:t>
            </a:fld>
            <a:endParaRPr lang="en-GB"/>
          </a:p>
        </p:txBody>
      </p:sp>
      <p:sp>
        <p:nvSpPr>
          <p:cNvPr id="6" name="Footer Placeholder 5">
            <a:extLst>
              <a:ext uri="{FF2B5EF4-FFF2-40B4-BE49-F238E27FC236}">
                <a16:creationId xmlns:a16="http://schemas.microsoft.com/office/drawing/2014/main" id="{C0BBC189-6DE5-49B8-8D33-9E0581E72D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793B83-3816-40C9-813E-9F2C473AD4E3}"/>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41982828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25/12/2023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4483938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25/12/2023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989467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25/12/2023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0316559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25/12/2023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0743367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25/12/2023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000477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25/12/2023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823657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25/12/2023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6412455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25/12/2023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6687078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25/12/2023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2365170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25/12/2023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34263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E69F7-6622-445F-8531-C3A77910C79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C9423E-2A59-425F-BE96-AA36A77ED3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E1C7A-FFC1-48C1-9AA1-4BD831D207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B5C59F-17E8-411B-AAA0-ABE56F4796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F51F38-B277-4652-A158-96C40FEBBE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B6983D-FD4D-496C-82B1-ABD79A536FD0}"/>
              </a:ext>
            </a:extLst>
          </p:cNvPr>
          <p:cNvSpPr>
            <a:spLocks noGrp="1"/>
          </p:cNvSpPr>
          <p:nvPr>
            <p:ph type="dt" sz="half" idx="10"/>
          </p:nvPr>
        </p:nvSpPr>
        <p:spPr/>
        <p:txBody>
          <a:bodyPr/>
          <a:lstStyle/>
          <a:p>
            <a:fld id="{07BE4586-2EA0-4E34-8EDF-0F8DA351ECDE}" type="datetimeFigureOut">
              <a:rPr lang="en-GB" smtClean="0"/>
              <a:t>25/12/2023</a:t>
            </a:fld>
            <a:endParaRPr lang="en-GB"/>
          </a:p>
        </p:txBody>
      </p:sp>
      <p:sp>
        <p:nvSpPr>
          <p:cNvPr id="8" name="Footer Placeholder 7">
            <a:extLst>
              <a:ext uri="{FF2B5EF4-FFF2-40B4-BE49-F238E27FC236}">
                <a16:creationId xmlns:a16="http://schemas.microsoft.com/office/drawing/2014/main" id="{4C37676C-4150-47B9-A0F7-409EAF4187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E9B756E-D3B5-409C-8868-959518CACD22}"/>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15742845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25/12/2023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1063971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25/12/2023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8139477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25/12/2023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3005395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25/12/2023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1051937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25/12/2023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2022036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25/12/2023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8737190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25/12/2023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351347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62FB-40EB-4082-A4A7-486D4F7570B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79DC546-77D7-4E7B-B131-2D1FDE175411}"/>
              </a:ext>
            </a:extLst>
          </p:cNvPr>
          <p:cNvSpPr>
            <a:spLocks noGrp="1"/>
          </p:cNvSpPr>
          <p:nvPr>
            <p:ph type="dt" sz="half" idx="10"/>
          </p:nvPr>
        </p:nvSpPr>
        <p:spPr/>
        <p:txBody>
          <a:bodyPr/>
          <a:lstStyle/>
          <a:p>
            <a:fld id="{07BE4586-2EA0-4E34-8EDF-0F8DA351ECDE}" type="datetimeFigureOut">
              <a:rPr lang="en-GB" smtClean="0"/>
              <a:t>25/12/2023</a:t>
            </a:fld>
            <a:endParaRPr lang="en-GB"/>
          </a:p>
        </p:txBody>
      </p:sp>
      <p:sp>
        <p:nvSpPr>
          <p:cNvPr id="4" name="Footer Placeholder 3">
            <a:extLst>
              <a:ext uri="{FF2B5EF4-FFF2-40B4-BE49-F238E27FC236}">
                <a16:creationId xmlns:a16="http://schemas.microsoft.com/office/drawing/2014/main" id="{6DB07B3D-4076-4B56-AFC7-3691B821E85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386D9E-D73B-4368-AF46-9F4A3E3C02AD}"/>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25238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77801-35F3-4002-8A40-1F303ACBB8C4}"/>
              </a:ext>
            </a:extLst>
          </p:cNvPr>
          <p:cNvSpPr>
            <a:spLocks noGrp="1"/>
          </p:cNvSpPr>
          <p:nvPr>
            <p:ph type="dt" sz="half" idx="10"/>
          </p:nvPr>
        </p:nvSpPr>
        <p:spPr/>
        <p:txBody>
          <a:bodyPr/>
          <a:lstStyle/>
          <a:p>
            <a:fld id="{07BE4586-2EA0-4E34-8EDF-0F8DA351ECDE}" type="datetimeFigureOut">
              <a:rPr lang="en-GB" smtClean="0"/>
              <a:t>25/12/2023</a:t>
            </a:fld>
            <a:endParaRPr lang="en-GB"/>
          </a:p>
        </p:txBody>
      </p:sp>
      <p:sp>
        <p:nvSpPr>
          <p:cNvPr id="3" name="Footer Placeholder 2">
            <a:extLst>
              <a:ext uri="{FF2B5EF4-FFF2-40B4-BE49-F238E27FC236}">
                <a16:creationId xmlns:a16="http://schemas.microsoft.com/office/drawing/2014/main" id="{6DDD6183-7712-4C25-A05C-C07A1DEE83D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337D5C-E5D9-4E2B-A507-752586FABD98}"/>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3162403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69689-FAA1-45B0-B956-B6C6C5C38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4443611-2C62-4133-81DE-534262733C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B2B68F3-A6C0-4BF1-97DC-FE4FDF3AA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4D6664-A2D3-4D79-B33A-AC413728D55F}"/>
              </a:ext>
            </a:extLst>
          </p:cNvPr>
          <p:cNvSpPr>
            <a:spLocks noGrp="1"/>
          </p:cNvSpPr>
          <p:nvPr>
            <p:ph type="dt" sz="half" idx="10"/>
          </p:nvPr>
        </p:nvSpPr>
        <p:spPr/>
        <p:txBody>
          <a:bodyPr/>
          <a:lstStyle/>
          <a:p>
            <a:fld id="{07BE4586-2EA0-4E34-8EDF-0F8DA351ECDE}" type="datetimeFigureOut">
              <a:rPr lang="en-GB" smtClean="0"/>
              <a:t>25/12/2023</a:t>
            </a:fld>
            <a:endParaRPr lang="en-GB"/>
          </a:p>
        </p:txBody>
      </p:sp>
      <p:sp>
        <p:nvSpPr>
          <p:cNvPr id="6" name="Footer Placeholder 5">
            <a:extLst>
              <a:ext uri="{FF2B5EF4-FFF2-40B4-BE49-F238E27FC236}">
                <a16:creationId xmlns:a16="http://schemas.microsoft.com/office/drawing/2014/main" id="{7E795C52-D48E-47D5-ABFD-1BB6A3D3E0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E699B5-E0B1-43FF-9D2D-CC5AD9639BAF}"/>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1094427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FA177-5BED-4521-BB58-0A5611FEBD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D110A51-AD20-4C25-9535-26E00956D8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4D1B05-E246-4401-A52D-828D29CC2B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21450C-8CA9-467C-BD61-A59C1AF99979}"/>
              </a:ext>
            </a:extLst>
          </p:cNvPr>
          <p:cNvSpPr>
            <a:spLocks noGrp="1"/>
          </p:cNvSpPr>
          <p:nvPr>
            <p:ph type="dt" sz="half" idx="10"/>
          </p:nvPr>
        </p:nvSpPr>
        <p:spPr/>
        <p:txBody>
          <a:bodyPr/>
          <a:lstStyle/>
          <a:p>
            <a:fld id="{07BE4586-2EA0-4E34-8EDF-0F8DA351ECDE}" type="datetimeFigureOut">
              <a:rPr lang="en-GB" smtClean="0"/>
              <a:t>25/12/2023</a:t>
            </a:fld>
            <a:endParaRPr lang="en-GB"/>
          </a:p>
        </p:txBody>
      </p:sp>
      <p:sp>
        <p:nvSpPr>
          <p:cNvPr id="6" name="Footer Placeholder 5">
            <a:extLst>
              <a:ext uri="{FF2B5EF4-FFF2-40B4-BE49-F238E27FC236}">
                <a16:creationId xmlns:a16="http://schemas.microsoft.com/office/drawing/2014/main" id="{85598150-2CB7-48D9-A950-78C3C324AB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EEFB08-28CA-475E-9038-16EDCB375A49}"/>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198560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F3FCC7-E533-4C69-BB43-621CB9F457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E52FD9-678B-4BD2-8142-D28E4F65A9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7A42CD-504F-442D-B2DD-A982C018E7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E4586-2EA0-4E34-8EDF-0F8DA351ECDE}" type="datetimeFigureOut">
              <a:rPr lang="en-GB" smtClean="0"/>
              <a:t>25/12/2023</a:t>
            </a:fld>
            <a:endParaRPr lang="en-GB"/>
          </a:p>
        </p:txBody>
      </p:sp>
      <p:sp>
        <p:nvSpPr>
          <p:cNvPr id="5" name="Footer Placeholder 4">
            <a:extLst>
              <a:ext uri="{FF2B5EF4-FFF2-40B4-BE49-F238E27FC236}">
                <a16:creationId xmlns:a16="http://schemas.microsoft.com/office/drawing/2014/main" id="{FADAD8ED-78AD-4C80-9525-EBE76C3A3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C488BBA-52B7-4C0D-A91F-62ECF6A677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7E87E-3857-42C6-85ED-50731A1EDBB4}" type="slidenum">
              <a:rPr lang="en-GB" smtClean="0"/>
              <a:t>‹#›</a:t>
            </a:fld>
            <a:endParaRPr lang="en-GB"/>
          </a:p>
        </p:txBody>
      </p:sp>
    </p:spTree>
    <p:extLst>
      <p:ext uri="{BB962C8B-B14F-4D97-AF65-F5344CB8AC3E}">
        <p14:creationId xmlns:p14="http://schemas.microsoft.com/office/powerpoint/2010/main" val="1352097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F9C63-2F85-46F7-8844-D9944BAC8CF2}" type="datetimeFigureOut">
              <a:rPr lang="en-GB" smtClean="0"/>
              <a:t>25/12/2023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718049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257CC-3B9E-4E60-B549-D0CB558679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94BB0B-E5BD-4343-87DC-B1E9A25B5F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D521B3-C091-4900-AB89-A3D63EE09F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F4BB0-F75A-4876-8E0C-E18B9937F52F}" type="datetime1">
              <a:rPr lang="en-GB" smtClean="0"/>
              <a:t>25/12/2023</a:t>
            </a:fld>
            <a:endParaRPr lang="en-GB"/>
          </a:p>
        </p:txBody>
      </p:sp>
      <p:sp>
        <p:nvSpPr>
          <p:cNvPr id="5" name="Footer Placeholder 4">
            <a:extLst>
              <a:ext uri="{FF2B5EF4-FFF2-40B4-BE49-F238E27FC236}">
                <a16:creationId xmlns:a16="http://schemas.microsoft.com/office/drawing/2014/main" id="{8CC9C249-B0EE-4651-924D-58F2CEE39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DE6DA9-8B30-418D-894F-4331A4A27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774F7-2AC7-4568-9CC0-300334475E45}" type="slidenum">
              <a:rPr lang="en-GB" smtClean="0"/>
              <a:t>‹#›</a:t>
            </a:fld>
            <a:endParaRPr lang="en-GB"/>
          </a:p>
        </p:txBody>
      </p:sp>
    </p:spTree>
    <p:extLst>
      <p:ext uri="{BB962C8B-B14F-4D97-AF65-F5344CB8AC3E}">
        <p14:creationId xmlns:p14="http://schemas.microsoft.com/office/powerpoint/2010/main" val="11436782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25/12/2023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368681543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25/12/2023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95732500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5.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39.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5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FF0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chemeClr val="bg1"/>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0" y="3437952"/>
            <a:ext cx="5755465" cy="2616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fontAlgn="base">
              <a:defRPr/>
            </a:pPr>
            <a:r>
              <a:rPr lang="en-GB" sz="1100" b="1" dirty="0">
                <a:solidFill>
                  <a:schemeClr val="bg1"/>
                </a:solidFill>
                <a:latin typeface="+mn-lt"/>
              </a:rPr>
              <a:t>A</a:t>
            </a:r>
            <a:r>
              <a:rPr lang="en-GB" sz="1100" b="1" i="0" dirty="0">
                <a:solidFill>
                  <a:schemeClr val="bg1"/>
                </a:solidFill>
                <a:effectLst/>
                <a:latin typeface="+mn-lt"/>
              </a:rPr>
              <a:t>ssess major external factors that influence your operation in order to become competitive</a:t>
            </a:r>
            <a:r>
              <a:rPr kumimoji="0" lang="en-GB"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 </a:t>
            </a: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76860"/>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rPr>
              <a:t>PEST Analysis</a:t>
            </a:r>
            <a:endParaRPr kumimoji="0" lang="en-US" sz="3200" b="0"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4" name="Picture 3">
            <a:extLst>
              <a:ext uri="{FF2B5EF4-FFF2-40B4-BE49-F238E27FC236}">
                <a16:creationId xmlns:a16="http://schemas.microsoft.com/office/drawing/2014/main" id="{F2672AA4-6D27-E430-C6D6-FD729D8830C5}"/>
              </a:ext>
            </a:extLst>
          </p:cNvPr>
          <p:cNvPicPr>
            <a:picLocks noChangeAspect="1"/>
          </p:cNvPicPr>
          <p:nvPr/>
        </p:nvPicPr>
        <p:blipFill rotWithShape="1">
          <a:blip r:embed="rId3"/>
          <a:srcRect l="38811" t="35212" r="22233" b="17798"/>
          <a:stretch/>
        </p:blipFill>
        <p:spPr>
          <a:xfrm>
            <a:off x="6968971" y="2300242"/>
            <a:ext cx="3812915" cy="2587081"/>
          </a:xfrm>
          <a:prstGeom prst="rect">
            <a:avLst/>
          </a:prstGeom>
        </p:spPr>
      </p:pic>
    </p:spTree>
    <p:extLst>
      <p:ext uri="{BB962C8B-B14F-4D97-AF65-F5344CB8AC3E}">
        <p14:creationId xmlns:p14="http://schemas.microsoft.com/office/powerpoint/2010/main" val="1731059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EC36D0-EE12-EDA5-1BE7-BB8FA4C1DF39}"/>
              </a:ext>
            </a:extLst>
          </p:cNvPr>
          <p:cNvSpPr txBox="1"/>
          <p:nvPr/>
        </p:nvSpPr>
        <p:spPr>
          <a:xfrm>
            <a:off x="0" y="66246"/>
            <a:ext cx="5712860" cy="73866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PEST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lumMod val="50000"/>
                  </a:prstClr>
                </a:solidFill>
                <a:effectLst/>
                <a:uLnTx/>
                <a:uFillTx/>
                <a:latin typeface="Lato Light"/>
                <a:ea typeface="+mn-ea"/>
                <a:cs typeface="+mn-cs"/>
              </a:rPr>
              <a:t>Sociological Analysis Components </a:t>
            </a:r>
            <a:endParaRPr kumimoji="0" lang="en-GB" sz="1400" b="1" i="0" u="none" strike="noStrike" kern="0" cap="none" spc="0" normalizeH="0" baseline="0" noProof="0" dirty="0">
              <a:ln>
                <a:noFill/>
              </a:ln>
              <a:solidFill>
                <a:srgbClr val="002060"/>
              </a:solidFill>
              <a:effectLst/>
              <a:uLnTx/>
              <a:uFillTx/>
              <a:latin typeface="Lato Light"/>
              <a:ea typeface="+mn-ea"/>
              <a:cs typeface="+mn-cs"/>
            </a:endParaRPr>
          </a:p>
        </p:txBody>
      </p:sp>
      <p:pic>
        <p:nvPicPr>
          <p:cNvPr id="4" name="Picture 3" descr="Logo&#10;&#10;Description automatically generated">
            <a:extLst>
              <a:ext uri="{FF2B5EF4-FFF2-40B4-BE49-F238E27FC236}">
                <a16:creationId xmlns:a16="http://schemas.microsoft.com/office/drawing/2014/main" id="{45095903-1171-820C-47E6-CF8F57849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5" name="Footer Placeholder 3">
            <a:extLst>
              <a:ext uri="{FF2B5EF4-FFF2-40B4-BE49-F238E27FC236}">
                <a16:creationId xmlns:a16="http://schemas.microsoft.com/office/drawing/2014/main" id="{42F80A3B-E6C7-A35C-C2B8-9B51173AC180}"/>
              </a:ext>
            </a:extLst>
          </p:cNvPr>
          <p:cNvSpPr>
            <a:spLocks noGrp="1"/>
          </p:cNvSpPr>
          <p:nvPr>
            <p:ph type="ftr" sz="quarter" idx="11"/>
          </p:nvPr>
        </p:nvSpPr>
        <p:spPr>
          <a:xfrm>
            <a:off x="4038600" y="649287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graphicFrame>
        <p:nvGraphicFramePr>
          <p:cNvPr id="7" name="Table 4">
            <a:extLst>
              <a:ext uri="{FF2B5EF4-FFF2-40B4-BE49-F238E27FC236}">
                <a16:creationId xmlns:a16="http://schemas.microsoft.com/office/drawing/2014/main" id="{F71DE4A1-7917-23EC-797C-013A0C2D9CBA}"/>
              </a:ext>
            </a:extLst>
          </p:cNvPr>
          <p:cNvGraphicFramePr>
            <a:graphicFrameLocks noGrp="1"/>
          </p:cNvGraphicFramePr>
          <p:nvPr/>
        </p:nvGraphicFramePr>
        <p:xfrm>
          <a:off x="1250059" y="1762255"/>
          <a:ext cx="7383380" cy="3235960"/>
        </p:xfrm>
        <a:graphic>
          <a:graphicData uri="http://schemas.openxmlformats.org/drawingml/2006/table">
            <a:tbl>
              <a:tblPr firstRow="1" bandRow="1">
                <a:tableStyleId>{5C22544A-7EE6-4342-B048-85BDC9FD1C3A}</a:tableStyleId>
              </a:tblPr>
              <a:tblGrid>
                <a:gridCol w="5223380">
                  <a:extLst>
                    <a:ext uri="{9D8B030D-6E8A-4147-A177-3AD203B41FA5}">
                      <a16:colId xmlns:a16="http://schemas.microsoft.com/office/drawing/2014/main" val="1576856872"/>
                    </a:ext>
                  </a:extLst>
                </a:gridCol>
                <a:gridCol w="2160000">
                  <a:extLst>
                    <a:ext uri="{9D8B030D-6E8A-4147-A177-3AD203B41FA5}">
                      <a16:colId xmlns:a16="http://schemas.microsoft.com/office/drawing/2014/main" val="569854125"/>
                    </a:ext>
                  </a:extLst>
                </a:gridCol>
              </a:tblGrid>
              <a:tr h="28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Lato Light"/>
                        </a:rPr>
                        <a:t>Socio-Cultural Factors to Consider</a:t>
                      </a:r>
                    </a:p>
                  </a:txBody>
                  <a:tcPr/>
                </a:tc>
                <a:tc>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Score</a:t>
                      </a:r>
                    </a:p>
                  </a:txBody>
                  <a:tcPr/>
                </a:tc>
                <a:extLst>
                  <a:ext uri="{0D108BD9-81ED-4DB2-BD59-A6C34878D82A}">
                    <a16:rowId xmlns:a16="http://schemas.microsoft.com/office/drawing/2014/main" val="1080302564"/>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What is the population's growth rate and age profile? How is this likely to change?</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522961567"/>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generational shifts in attitude likely to affect what you're doing?</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9534738"/>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What are your society's levels of health, education, and social mobility? How are these changing, and what impact does this have?</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667078570"/>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What employment patterns, job market trends, and attitudes toward work can you observe? Are these different for different age groups?</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349998786"/>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What social attitudes and social taboos could affect your business? Have there been recent socio-cultural changes that might affect this?</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809475433"/>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How do religious beliefs and lifestyle choices affect the population?</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356481772"/>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any other socio-cultural factors likely to drive change for your business?</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074402643"/>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728003067"/>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dirty="0">
                          <a:latin typeface="Lato Light" panose="020F0502020204030203" pitchFamily="34" charset="0"/>
                          <a:ea typeface="Lato Light" panose="020F0502020204030203" pitchFamily="34" charset="0"/>
                          <a:cs typeface="Lato Light" panose="020F0502020204030203" pitchFamily="34" charset="0"/>
                        </a:rPr>
                        <a:t>TOTALS</a:t>
                      </a:r>
                    </a:p>
                  </a:txBody>
                  <a:tcPr>
                    <a:solidFill>
                      <a:schemeClr val="bg1"/>
                    </a:solidFill>
                  </a:tcPr>
                </a:tc>
                <a:tc>
                  <a:txBody>
                    <a:bodyPr/>
                    <a:lstStyle/>
                    <a:p>
                      <a:pPr marL="285750" indent="-285750" algn="l" defTabSz="914400" rtl="0" eaLnBrk="1" latinLnBrk="0" hangingPunct="1">
                        <a:buFont typeface="Arial" panose="020B0604020202020204" pitchFamily="34" charset="0"/>
                        <a:buChar char="•"/>
                      </a:pPr>
                      <a:endParaRPr lang="en-GB" sz="12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311810895"/>
                  </a:ext>
                </a:extLst>
              </a:tr>
            </a:tbl>
          </a:graphicData>
        </a:graphic>
      </p:graphicFrame>
      <p:graphicFrame>
        <p:nvGraphicFramePr>
          <p:cNvPr id="8" name="Table 4">
            <a:extLst>
              <a:ext uri="{FF2B5EF4-FFF2-40B4-BE49-F238E27FC236}">
                <a16:creationId xmlns:a16="http://schemas.microsoft.com/office/drawing/2014/main" id="{139F1AB6-C5EE-BDDD-D928-8698297756A7}"/>
              </a:ext>
            </a:extLst>
          </p:cNvPr>
          <p:cNvGraphicFramePr>
            <a:graphicFrameLocks noGrp="1"/>
          </p:cNvGraphicFramePr>
          <p:nvPr/>
        </p:nvGraphicFramePr>
        <p:xfrm>
          <a:off x="8720984" y="2406037"/>
          <a:ext cx="2359588" cy="1280160"/>
        </p:xfrm>
        <a:graphic>
          <a:graphicData uri="http://schemas.openxmlformats.org/drawingml/2006/table">
            <a:tbl>
              <a:tblPr firstRow="1" bandRow="1">
                <a:tableStyleId>{5C22544A-7EE6-4342-B048-85BDC9FD1C3A}</a:tableStyleId>
              </a:tblPr>
              <a:tblGrid>
                <a:gridCol w="1179794">
                  <a:extLst>
                    <a:ext uri="{9D8B030D-6E8A-4147-A177-3AD203B41FA5}">
                      <a16:colId xmlns:a16="http://schemas.microsoft.com/office/drawing/2014/main" val="569854125"/>
                    </a:ext>
                  </a:extLst>
                </a:gridCol>
                <a:gridCol w="1179794">
                  <a:extLst>
                    <a:ext uri="{9D8B030D-6E8A-4147-A177-3AD203B41FA5}">
                      <a16:colId xmlns:a16="http://schemas.microsoft.com/office/drawing/2014/main" val="152518040"/>
                    </a:ext>
                  </a:extLst>
                </a:gridCol>
              </a:tblGrid>
              <a:tr h="288000">
                <a:tc gridSpan="2">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Scoring Guide </a:t>
                      </a:r>
                    </a:p>
                  </a:txBody>
                  <a:tcPr/>
                </a:tc>
                <a:tc hMerge="1">
                  <a:txBody>
                    <a:bodyPr/>
                    <a:lstStyle/>
                    <a:p>
                      <a:endParaRPr lang="en-GB"/>
                    </a:p>
                  </a:txBody>
                  <a:tcPr/>
                </a:tc>
                <a:extLst>
                  <a:ext uri="{0D108BD9-81ED-4DB2-BD59-A6C34878D82A}">
                    <a16:rowId xmlns:a16="http://schemas.microsoft.com/office/drawing/2014/main" val="1080302564"/>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High</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9</a:t>
                      </a:r>
                    </a:p>
                  </a:txBody>
                  <a:tcPr>
                    <a:solidFill>
                      <a:schemeClr val="bg1">
                        <a:lumMod val="95000"/>
                      </a:schemeClr>
                    </a:solidFill>
                  </a:tcPr>
                </a:tc>
                <a:extLst>
                  <a:ext uri="{0D108BD9-81ED-4DB2-BD59-A6C34878D82A}">
                    <a16:rowId xmlns:a16="http://schemas.microsoft.com/office/drawing/2014/main" val="522961567"/>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Medium</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3</a:t>
                      </a:r>
                    </a:p>
                  </a:txBody>
                  <a:tcPr>
                    <a:solidFill>
                      <a:schemeClr val="bg1">
                        <a:lumMod val="95000"/>
                      </a:schemeClr>
                    </a:solidFill>
                  </a:tcPr>
                </a:tc>
                <a:extLst>
                  <a:ext uri="{0D108BD9-81ED-4DB2-BD59-A6C34878D82A}">
                    <a16:rowId xmlns:a16="http://schemas.microsoft.com/office/drawing/2014/main" val="2539534738"/>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Low </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1</a:t>
                      </a:r>
                    </a:p>
                  </a:txBody>
                  <a:tcPr>
                    <a:solidFill>
                      <a:schemeClr val="bg1">
                        <a:lumMod val="95000"/>
                      </a:schemeClr>
                    </a:solidFill>
                  </a:tcPr>
                </a:tc>
                <a:extLst>
                  <a:ext uri="{0D108BD9-81ED-4DB2-BD59-A6C34878D82A}">
                    <a16:rowId xmlns:a16="http://schemas.microsoft.com/office/drawing/2014/main" val="667078570"/>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NA</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0</a:t>
                      </a:r>
                    </a:p>
                  </a:txBody>
                  <a:tcPr>
                    <a:solidFill>
                      <a:schemeClr val="bg1">
                        <a:lumMod val="95000"/>
                      </a:schemeClr>
                    </a:solidFill>
                  </a:tcPr>
                </a:tc>
                <a:extLst>
                  <a:ext uri="{0D108BD9-81ED-4DB2-BD59-A6C34878D82A}">
                    <a16:rowId xmlns:a16="http://schemas.microsoft.com/office/drawing/2014/main" val="3349998786"/>
                  </a:ext>
                </a:extLst>
              </a:tr>
            </a:tbl>
          </a:graphicData>
        </a:graphic>
      </p:graphicFrame>
      <p:sp>
        <p:nvSpPr>
          <p:cNvPr id="10" name="TextBox 9">
            <a:extLst>
              <a:ext uri="{FF2B5EF4-FFF2-40B4-BE49-F238E27FC236}">
                <a16:creationId xmlns:a16="http://schemas.microsoft.com/office/drawing/2014/main" id="{8BC0EB65-0FDA-F986-8B5D-233C9CDA73CF}"/>
              </a:ext>
            </a:extLst>
          </p:cNvPr>
          <p:cNvSpPr txBox="1"/>
          <p:nvPr/>
        </p:nvSpPr>
        <p:spPr>
          <a:xfrm>
            <a:off x="1717706" y="5093292"/>
            <a:ext cx="80586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This table represents a basic view of a DC PEST analysis for marketing in general to summarize the situation.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Please consider Socio cultural factors from a direct influence perspective as far as possible , which will impact the category and brand , you may relate this to ageing populations , immigration , education , age related laws , retirement , baby boom etc.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Similarly reach out external bodies to analyse the factors to consider when doing your sociological analysis. </a:t>
            </a:r>
          </a:p>
        </p:txBody>
      </p:sp>
      <p:pic>
        <p:nvPicPr>
          <p:cNvPr id="1026" name="Picture 2" descr="Social network scheme">
            <a:extLst>
              <a:ext uri="{FF2B5EF4-FFF2-40B4-BE49-F238E27FC236}">
                <a16:creationId xmlns:a16="http://schemas.microsoft.com/office/drawing/2014/main" id="{4A720D7F-6311-F908-45C7-768E7503C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063" y="127559"/>
            <a:ext cx="2210334" cy="1560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33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13B341-B542-3B06-608D-D46D356DEE6A}"/>
              </a:ext>
            </a:extLst>
          </p:cNvPr>
          <p:cNvSpPr txBox="1"/>
          <p:nvPr/>
        </p:nvSpPr>
        <p:spPr>
          <a:xfrm>
            <a:off x="0" y="66246"/>
            <a:ext cx="5712860" cy="73866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PEST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lumMod val="50000"/>
                  </a:prstClr>
                </a:solidFill>
                <a:effectLst/>
                <a:uLnTx/>
                <a:uFillTx/>
                <a:latin typeface="Lato Light"/>
                <a:ea typeface="+mn-ea"/>
                <a:cs typeface="+mn-cs"/>
              </a:rPr>
              <a:t>Technological Analysis Components </a:t>
            </a:r>
            <a:endParaRPr kumimoji="0" lang="en-GB" sz="1400" b="1" i="0" u="none" strike="noStrike" kern="0" cap="none" spc="0" normalizeH="0" baseline="0" noProof="0" dirty="0">
              <a:ln>
                <a:noFill/>
              </a:ln>
              <a:solidFill>
                <a:srgbClr val="002060"/>
              </a:solidFill>
              <a:effectLst/>
              <a:uLnTx/>
              <a:uFillTx/>
              <a:latin typeface="Lato Light"/>
              <a:ea typeface="+mn-ea"/>
              <a:cs typeface="+mn-cs"/>
            </a:endParaRPr>
          </a:p>
        </p:txBody>
      </p:sp>
      <p:pic>
        <p:nvPicPr>
          <p:cNvPr id="4" name="Picture 3" descr="Logo&#10;&#10;Description automatically generated">
            <a:extLst>
              <a:ext uri="{FF2B5EF4-FFF2-40B4-BE49-F238E27FC236}">
                <a16:creationId xmlns:a16="http://schemas.microsoft.com/office/drawing/2014/main" id="{FE61DFE6-09DF-C471-3FCE-6B568AAAD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5" name="Footer Placeholder 3">
            <a:extLst>
              <a:ext uri="{FF2B5EF4-FFF2-40B4-BE49-F238E27FC236}">
                <a16:creationId xmlns:a16="http://schemas.microsoft.com/office/drawing/2014/main" id="{2A23D7A9-5E2C-2998-A08C-45D96B5A26EF}"/>
              </a:ext>
            </a:extLst>
          </p:cNvPr>
          <p:cNvSpPr>
            <a:spLocks noGrp="1"/>
          </p:cNvSpPr>
          <p:nvPr>
            <p:ph type="ftr" sz="quarter" idx="11"/>
          </p:nvPr>
        </p:nvSpPr>
        <p:spPr>
          <a:xfrm>
            <a:off x="4038600" y="649287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graphicFrame>
        <p:nvGraphicFramePr>
          <p:cNvPr id="7" name="Table 4">
            <a:extLst>
              <a:ext uri="{FF2B5EF4-FFF2-40B4-BE49-F238E27FC236}">
                <a16:creationId xmlns:a16="http://schemas.microsoft.com/office/drawing/2014/main" id="{C117FD56-AF04-D34C-04CB-FC709909F69E}"/>
              </a:ext>
            </a:extLst>
          </p:cNvPr>
          <p:cNvGraphicFramePr>
            <a:graphicFrameLocks noGrp="1"/>
          </p:cNvGraphicFramePr>
          <p:nvPr/>
        </p:nvGraphicFramePr>
        <p:xfrm>
          <a:off x="1262878" y="1762255"/>
          <a:ext cx="7383380" cy="3357880"/>
        </p:xfrm>
        <a:graphic>
          <a:graphicData uri="http://schemas.openxmlformats.org/drawingml/2006/table">
            <a:tbl>
              <a:tblPr firstRow="1" bandRow="1">
                <a:tableStyleId>{5C22544A-7EE6-4342-B048-85BDC9FD1C3A}</a:tableStyleId>
              </a:tblPr>
              <a:tblGrid>
                <a:gridCol w="5223380">
                  <a:extLst>
                    <a:ext uri="{9D8B030D-6E8A-4147-A177-3AD203B41FA5}">
                      <a16:colId xmlns:a16="http://schemas.microsoft.com/office/drawing/2014/main" val="1576856872"/>
                    </a:ext>
                  </a:extLst>
                </a:gridCol>
                <a:gridCol w="2160000">
                  <a:extLst>
                    <a:ext uri="{9D8B030D-6E8A-4147-A177-3AD203B41FA5}">
                      <a16:colId xmlns:a16="http://schemas.microsoft.com/office/drawing/2014/main" val="569854125"/>
                    </a:ext>
                  </a:extLst>
                </a:gridCol>
              </a:tblGrid>
              <a:tr h="28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Lato Light"/>
                        </a:rPr>
                        <a:t>Technological Factors to Consider</a:t>
                      </a:r>
                    </a:p>
                  </a:txBody>
                  <a:tcPr/>
                </a:tc>
                <a:tc>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Score</a:t>
                      </a:r>
                    </a:p>
                  </a:txBody>
                  <a:tcPr/>
                </a:tc>
                <a:extLst>
                  <a:ext uri="{0D108BD9-81ED-4DB2-BD59-A6C34878D82A}">
                    <a16:rowId xmlns:a16="http://schemas.microsoft.com/office/drawing/2014/main" val="1080302564"/>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there any new technologies that you could be using?</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522961567"/>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there any new technologies on the horizon that could radically affect your work or your industry?</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9534738"/>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Do any of your competitors have access to new technologies that could redefine their products?</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667078570"/>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In which areas do governments and educational institutions focus their research? Is there anything you can do to take advantage of this?</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349998786"/>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How have infrastructure changes affected work patterns (for example, levels of remote working)?</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809475433"/>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there existing technological hubs that you could work with or learn from?</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356481772"/>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there any other technological factors that you should consider?</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074402643"/>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728003067"/>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dirty="0">
                          <a:latin typeface="Lato Light" panose="020F0502020204030203" pitchFamily="34" charset="0"/>
                          <a:ea typeface="Lato Light" panose="020F0502020204030203" pitchFamily="34" charset="0"/>
                          <a:cs typeface="Lato Light" panose="020F0502020204030203" pitchFamily="34" charset="0"/>
                        </a:rPr>
                        <a:t>TOTALS</a:t>
                      </a:r>
                    </a:p>
                  </a:txBody>
                  <a:tcPr>
                    <a:solidFill>
                      <a:schemeClr val="bg1"/>
                    </a:solidFill>
                  </a:tcPr>
                </a:tc>
                <a:tc>
                  <a:txBody>
                    <a:bodyPr/>
                    <a:lstStyle/>
                    <a:p>
                      <a:pPr marL="285750" indent="-285750" algn="l" defTabSz="914400" rtl="0" eaLnBrk="1" latinLnBrk="0" hangingPunct="1">
                        <a:buFont typeface="Arial" panose="020B0604020202020204" pitchFamily="34" charset="0"/>
                        <a:buChar char="•"/>
                      </a:pPr>
                      <a:endParaRPr lang="en-GB" sz="12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311810895"/>
                  </a:ext>
                </a:extLst>
              </a:tr>
            </a:tbl>
          </a:graphicData>
        </a:graphic>
      </p:graphicFrame>
      <p:graphicFrame>
        <p:nvGraphicFramePr>
          <p:cNvPr id="8" name="Table 4">
            <a:extLst>
              <a:ext uri="{FF2B5EF4-FFF2-40B4-BE49-F238E27FC236}">
                <a16:creationId xmlns:a16="http://schemas.microsoft.com/office/drawing/2014/main" id="{78C7A033-7667-CE72-2FA0-0864423DCBE0}"/>
              </a:ext>
            </a:extLst>
          </p:cNvPr>
          <p:cNvGraphicFramePr>
            <a:graphicFrameLocks noGrp="1"/>
          </p:cNvGraphicFramePr>
          <p:nvPr/>
        </p:nvGraphicFramePr>
        <p:xfrm>
          <a:off x="8733803" y="2406037"/>
          <a:ext cx="2359588" cy="1280160"/>
        </p:xfrm>
        <a:graphic>
          <a:graphicData uri="http://schemas.openxmlformats.org/drawingml/2006/table">
            <a:tbl>
              <a:tblPr firstRow="1" bandRow="1">
                <a:tableStyleId>{5C22544A-7EE6-4342-B048-85BDC9FD1C3A}</a:tableStyleId>
              </a:tblPr>
              <a:tblGrid>
                <a:gridCol w="1179794">
                  <a:extLst>
                    <a:ext uri="{9D8B030D-6E8A-4147-A177-3AD203B41FA5}">
                      <a16:colId xmlns:a16="http://schemas.microsoft.com/office/drawing/2014/main" val="569854125"/>
                    </a:ext>
                  </a:extLst>
                </a:gridCol>
                <a:gridCol w="1179794">
                  <a:extLst>
                    <a:ext uri="{9D8B030D-6E8A-4147-A177-3AD203B41FA5}">
                      <a16:colId xmlns:a16="http://schemas.microsoft.com/office/drawing/2014/main" val="152518040"/>
                    </a:ext>
                  </a:extLst>
                </a:gridCol>
              </a:tblGrid>
              <a:tr h="288000">
                <a:tc gridSpan="2">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Scoring Guide </a:t>
                      </a:r>
                    </a:p>
                  </a:txBody>
                  <a:tcPr/>
                </a:tc>
                <a:tc hMerge="1">
                  <a:txBody>
                    <a:bodyPr/>
                    <a:lstStyle/>
                    <a:p>
                      <a:endParaRPr lang="en-GB"/>
                    </a:p>
                  </a:txBody>
                  <a:tcPr/>
                </a:tc>
                <a:extLst>
                  <a:ext uri="{0D108BD9-81ED-4DB2-BD59-A6C34878D82A}">
                    <a16:rowId xmlns:a16="http://schemas.microsoft.com/office/drawing/2014/main" val="1080302564"/>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High</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9</a:t>
                      </a:r>
                    </a:p>
                  </a:txBody>
                  <a:tcPr>
                    <a:solidFill>
                      <a:schemeClr val="bg1">
                        <a:lumMod val="95000"/>
                      </a:schemeClr>
                    </a:solidFill>
                  </a:tcPr>
                </a:tc>
                <a:extLst>
                  <a:ext uri="{0D108BD9-81ED-4DB2-BD59-A6C34878D82A}">
                    <a16:rowId xmlns:a16="http://schemas.microsoft.com/office/drawing/2014/main" val="522961567"/>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Medium</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3</a:t>
                      </a:r>
                    </a:p>
                  </a:txBody>
                  <a:tcPr>
                    <a:solidFill>
                      <a:schemeClr val="bg1">
                        <a:lumMod val="95000"/>
                      </a:schemeClr>
                    </a:solidFill>
                  </a:tcPr>
                </a:tc>
                <a:extLst>
                  <a:ext uri="{0D108BD9-81ED-4DB2-BD59-A6C34878D82A}">
                    <a16:rowId xmlns:a16="http://schemas.microsoft.com/office/drawing/2014/main" val="2539534738"/>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Low </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1</a:t>
                      </a:r>
                    </a:p>
                  </a:txBody>
                  <a:tcPr>
                    <a:solidFill>
                      <a:schemeClr val="bg1">
                        <a:lumMod val="95000"/>
                      </a:schemeClr>
                    </a:solidFill>
                  </a:tcPr>
                </a:tc>
                <a:extLst>
                  <a:ext uri="{0D108BD9-81ED-4DB2-BD59-A6C34878D82A}">
                    <a16:rowId xmlns:a16="http://schemas.microsoft.com/office/drawing/2014/main" val="667078570"/>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NA</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0</a:t>
                      </a:r>
                    </a:p>
                  </a:txBody>
                  <a:tcPr>
                    <a:solidFill>
                      <a:schemeClr val="bg1">
                        <a:lumMod val="95000"/>
                      </a:schemeClr>
                    </a:solidFill>
                  </a:tcPr>
                </a:tc>
                <a:extLst>
                  <a:ext uri="{0D108BD9-81ED-4DB2-BD59-A6C34878D82A}">
                    <a16:rowId xmlns:a16="http://schemas.microsoft.com/office/drawing/2014/main" val="3349998786"/>
                  </a:ext>
                </a:extLst>
              </a:tr>
            </a:tbl>
          </a:graphicData>
        </a:graphic>
      </p:graphicFrame>
      <p:sp>
        <p:nvSpPr>
          <p:cNvPr id="11" name="TextBox 10">
            <a:extLst>
              <a:ext uri="{FF2B5EF4-FFF2-40B4-BE49-F238E27FC236}">
                <a16:creationId xmlns:a16="http://schemas.microsoft.com/office/drawing/2014/main" id="{DD6C54B7-E262-1E9B-9F88-B52B494CE013}"/>
              </a:ext>
            </a:extLst>
          </p:cNvPr>
          <p:cNvSpPr txBox="1"/>
          <p:nvPr/>
        </p:nvSpPr>
        <p:spPr>
          <a:xfrm>
            <a:off x="1717706" y="5093292"/>
            <a:ext cx="8058683"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This table represents a basic view of a DC PEST analysis for marketing in general to summarize the situation.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Please consider Technological factors from a direct and indirect influence perspective as far as possible , which will impact the category and brand , you may relate this to new software , artificial intelligence , cost to use per unit , licensing ageing , the recent effects of covid and the learnings from them etc. </a:t>
            </a:r>
          </a:p>
        </p:txBody>
      </p:sp>
      <p:pic>
        <p:nvPicPr>
          <p:cNvPr id="2050" name="Picture 2" descr="High tech technology geometric">
            <a:extLst>
              <a:ext uri="{FF2B5EF4-FFF2-40B4-BE49-F238E27FC236}">
                <a16:creationId xmlns:a16="http://schemas.microsoft.com/office/drawing/2014/main" id="{A7156C49-A2E0-4D07-9894-50D998EBE4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791" y="151437"/>
            <a:ext cx="2000962" cy="141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128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FF0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prstClr val="white"/>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0" y="3437952"/>
            <a:ext cx="5755465" cy="2616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Calibri" panose="020F0502020204030204"/>
                <a:ea typeface="+mn-ea"/>
                <a:cs typeface="+mn-cs"/>
              </a:rPr>
              <a:t>assess major external factors that influence your operation in order to become competitive</a:t>
            </a: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a:t>
            </a: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76860"/>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Poppins" panose="00000500000000000000" pitchFamily="2" charset="0"/>
                <a:ea typeface="MS Gothic" panose="020B0609070205080204" pitchFamily="49" charset="-128"/>
                <a:cs typeface="Poppins" panose="00000500000000000000" pitchFamily="2" charset="0"/>
              </a:rPr>
              <a:t>PEST Analysis</a:t>
            </a:r>
            <a:endParaRPr kumimoji="0" lang="en-US" sz="3200" b="0" i="0" u="none" strike="noStrike" kern="1200" cap="none" spc="0" normalizeH="0" baseline="0" noProof="0" dirty="0">
              <a:ln>
                <a:noFill/>
              </a:ln>
              <a:solidFill>
                <a:prstClr val="white"/>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4" name="Picture 3">
            <a:extLst>
              <a:ext uri="{FF2B5EF4-FFF2-40B4-BE49-F238E27FC236}">
                <a16:creationId xmlns:a16="http://schemas.microsoft.com/office/drawing/2014/main" id="{F2672AA4-6D27-E430-C6D6-FD729D8830C5}"/>
              </a:ext>
            </a:extLst>
          </p:cNvPr>
          <p:cNvPicPr>
            <a:picLocks noChangeAspect="1"/>
          </p:cNvPicPr>
          <p:nvPr/>
        </p:nvPicPr>
        <p:blipFill rotWithShape="1">
          <a:blip r:embed="rId3"/>
          <a:srcRect l="38811" t="35212" r="22233" b="17798"/>
          <a:stretch/>
        </p:blipFill>
        <p:spPr>
          <a:xfrm>
            <a:off x="6968971" y="2300242"/>
            <a:ext cx="3812915" cy="2587081"/>
          </a:xfrm>
          <a:prstGeom prst="rect">
            <a:avLst/>
          </a:prstGeom>
        </p:spPr>
      </p:pic>
    </p:spTree>
    <p:extLst>
      <p:ext uri="{BB962C8B-B14F-4D97-AF65-F5344CB8AC3E}">
        <p14:creationId xmlns:p14="http://schemas.microsoft.com/office/powerpoint/2010/main" val="4073218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22" name="Rectangle 21">
            <a:extLst>
              <a:ext uri="{FF2B5EF4-FFF2-40B4-BE49-F238E27FC236}">
                <a16:creationId xmlns:a16="http://schemas.microsoft.com/office/drawing/2014/main" id="{8B528628-B5A8-4E7B-A422-CED3ACEC85CE}"/>
              </a:ext>
            </a:extLst>
          </p:cNvPr>
          <p:cNvSpPr/>
          <p:nvPr/>
        </p:nvSpPr>
        <p:spPr>
          <a:xfrm>
            <a:off x="891731" y="2994752"/>
            <a:ext cx="5312338" cy="98488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Capability enhancement tools </a:t>
            </a:r>
            <a:r>
              <a:rPr kumimoji="0" lang="en-US" sz="11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              </a:t>
            </a:r>
            <a:r>
              <a:rPr kumimoji="0" lang="en-US" sz="20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Consumer Marketing</a:t>
            </a:r>
            <a:r>
              <a:rPr kumimoji="0" lang="en-US" sz="16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 </a:t>
            </a:r>
            <a:r>
              <a:rPr kumimoji="0" lang="en-US" sz="14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Trade Marketing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&amp;</a:t>
            </a:r>
            <a:r>
              <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Sales excellence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professionals.</a:t>
            </a:r>
            <a:endPar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endParaRPr>
          </a:p>
        </p:txBody>
      </p:sp>
    </p:spTree>
    <p:extLst>
      <p:ext uri="{BB962C8B-B14F-4D97-AF65-F5344CB8AC3E}">
        <p14:creationId xmlns:p14="http://schemas.microsoft.com/office/powerpoint/2010/main" val="68350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887EAC-FFF6-11BF-8484-933BD55A1C57}"/>
              </a:ext>
            </a:extLst>
          </p:cNvPr>
          <p:cNvSpPr txBox="1"/>
          <p:nvPr/>
        </p:nvSpPr>
        <p:spPr>
          <a:xfrm>
            <a:off x="3522846" y="3351325"/>
            <a:ext cx="5755465" cy="2616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fontAlgn="base">
              <a:defRPr/>
            </a:pPr>
            <a:r>
              <a:rPr lang="en-GB" sz="1100" b="1" i="0" dirty="0">
                <a:solidFill>
                  <a:schemeClr val="tx1"/>
                </a:solidFill>
                <a:effectLst/>
                <a:latin typeface="+mn-lt"/>
              </a:rPr>
              <a:t>assess major external factors that influence your operation in order to become competitive</a:t>
            </a: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p>
        </p:txBody>
      </p:sp>
      <p:sp>
        <p:nvSpPr>
          <p:cNvPr id="4" name="TextBox 3">
            <a:extLst>
              <a:ext uri="{FF2B5EF4-FFF2-40B4-BE49-F238E27FC236}">
                <a16:creationId xmlns:a16="http://schemas.microsoft.com/office/drawing/2014/main" id="{481FD86E-F5FE-65E1-3BC6-80089575C72D}"/>
              </a:ext>
            </a:extLst>
          </p:cNvPr>
          <p:cNvSpPr txBox="1"/>
          <p:nvPr/>
        </p:nvSpPr>
        <p:spPr>
          <a:xfrm>
            <a:off x="3522846" y="2790233"/>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Poppins" panose="00000500000000000000" pitchFamily="2" charset="0"/>
                <a:ea typeface="MS Gothic" panose="020B0609070205080204" pitchFamily="49" charset="-128"/>
                <a:cs typeface="Poppins" panose="00000500000000000000" pitchFamily="2" charset="0"/>
              </a:rPr>
              <a:t>PEST Analysis</a:t>
            </a:r>
            <a:endParaRPr kumimoji="0" lang="en-US" sz="3200" b="0" i="0" u="none" strike="noStrike" kern="1200" cap="none" spc="0" normalizeH="0" baseline="0" noProof="0" dirty="0">
              <a:ln>
                <a:noFill/>
              </a:ln>
              <a:effectLst/>
              <a:uLnTx/>
              <a:uFillTx/>
              <a:latin typeface="Poppins" panose="00000500000000000000" pitchFamily="2" charset="0"/>
              <a:ea typeface="MS Gothic" panose="020B0609070205080204" pitchFamily="49" charset="-128"/>
              <a:cs typeface="Poppins" panose="00000500000000000000" pitchFamily="2" charset="0"/>
            </a:endParaRPr>
          </a:p>
        </p:txBody>
      </p:sp>
    </p:spTree>
    <p:extLst>
      <p:ext uri="{BB962C8B-B14F-4D97-AF65-F5344CB8AC3E}">
        <p14:creationId xmlns:p14="http://schemas.microsoft.com/office/powerpoint/2010/main" val="1325289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7D2FA7-8FE6-4D69-81CC-605DFA247275}"/>
              </a:ext>
            </a:extLst>
          </p:cNvPr>
          <p:cNvSpPr txBox="1"/>
          <p:nvPr/>
        </p:nvSpPr>
        <p:spPr>
          <a:xfrm>
            <a:off x="1246702" y="1972536"/>
            <a:ext cx="9775597" cy="261603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defPPr>
              <a:defRPr lang="en-US"/>
            </a:defPPr>
            <a:lvl1pPr marR="0" lvl="0" indent="0" fontAlgn="auto">
              <a:lnSpc>
                <a:spcPct val="100000"/>
              </a:lnSpc>
              <a:spcBef>
                <a:spcPts val="0"/>
              </a:spcBef>
              <a:spcAft>
                <a:spcPts val="0"/>
              </a:spcAft>
              <a:buClrTx/>
              <a:buSzTx/>
              <a:buFont typeface="+mj-lt"/>
              <a:buNone/>
              <a:tabLst/>
              <a:defRPr kumimoji="0" sz="1000" b="1" i="0" u="none" strike="noStrike" kern="0" cap="none" spc="0" normalizeH="0" baseline="0">
                <a:ln>
                  <a:noFill/>
                </a:ln>
                <a:solidFill>
                  <a:srgbClr val="002776"/>
                </a:solidFill>
                <a:effectLst/>
                <a:uLnTx/>
                <a:uFillTx/>
                <a:latin typeface="Arial"/>
              </a:defRPr>
            </a:lvl1pPr>
          </a:lstStyle>
          <a:p>
            <a:r>
              <a:rPr lang="en-GB" sz="1200" dirty="0">
                <a:latin typeface="Lato Light"/>
              </a:rPr>
              <a:t>PEST Analysis is useful for four main reasons:</a:t>
            </a:r>
          </a:p>
          <a:p>
            <a:endParaRPr lang="en-GB" sz="1200" dirty="0">
              <a:latin typeface="Lato Light"/>
            </a:endParaRPr>
          </a:p>
          <a:p>
            <a:pPr marL="171450" indent="-171450">
              <a:buFont typeface="Arial" panose="020B0604020202020204" pitchFamily="34" charset="0"/>
              <a:buChar char="•"/>
            </a:pPr>
            <a:r>
              <a:rPr lang="en-GB" sz="1200" b="0" dirty="0">
                <a:latin typeface="Lato Light"/>
              </a:rPr>
              <a:t>It helps you to spot business or personal opportunities, and it gives you advanced warning of significant threats. </a:t>
            </a:r>
          </a:p>
          <a:p>
            <a:pPr marL="171450" indent="-171450">
              <a:buFont typeface="Arial" panose="020B0604020202020204" pitchFamily="34" charset="0"/>
              <a:buChar char="•"/>
            </a:pPr>
            <a:endParaRPr lang="en-GB" sz="1200" b="0" dirty="0">
              <a:latin typeface="Lato Light"/>
            </a:endParaRPr>
          </a:p>
          <a:p>
            <a:pPr marL="171450" indent="-171450">
              <a:buFont typeface="Arial" panose="020B0604020202020204" pitchFamily="34" charset="0"/>
              <a:buChar char="•"/>
            </a:pPr>
            <a:r>
              <a:rPr lang="en-GB" sz="1200" b="0" dirty="0">
                <a:latin typeface="Lato Light"/>
              </a:rPr>
              <a:t>It reveals the direction of change within your business environment. This helps you shape what you're doing, so that you work with change, rather than against it.</a:t>
            </a:r>
          </a:p>
          <a:p>
            <a:pPr marL="171450" indent="-171450">
              <a:buFont typeface="Arial" panose="020B0604020202020204" pitchFamily="34" charset="0"/>
              <a:buChar char="•"/>
            </a:pPr>
            <a:endParaRPr lang="en-GB" sz="1200" b="0" dirty="0">
              <a:latin typeface="Lato Light"/>
            </a:endParaRPr>
          </a:p>
          <a:p>
            <a:pPr marL="171450" indent="-171450">
              <a:buFont typeface="Arial" panose="020B0604020202020204" pitchFamily="34" charset="0"/>
              <a:buChar char="•"/>
            </a:pPr>
            <a:r>
              <a:rPr lang="en-GB" sz="1200" b="0" dirty="0">
                <a:latin typeface="Lato Light"/>
              </a:rPr>
              <a:t>It helps you avoid starting projects that are likely to fail, for reasons beyond your control.</a:t>
            </a:r>
          </a:p>
          <a:p>
            <a:pPr marL="171450" indent="-171450">
              <a:buFont typeface="Arial" panose="020B0604020202020204" pitchFamily="34" charset="0"/>
              <a:buChar char="•"/>
            </a:pPr>
            <a:endParaRPr lang="en-GB" sz="1200" b="0" dirty="0">
              <a:latin typeface="Lato Light"/>
            </a:endParaRPr>
          </a:p>
          <a:p>
            <a:pPr marL="171450" indent="-171450">
              <a:buFont typeface="Arial" panose="020B0604020202020204" pitchFamily="34" charset="0"/>
              <a:buChar char="•"/>
            </a:pPr>
            <a:r>
              <a:rPr lang="en-GB" sz="1200" b="0" dirty="0">
                <a:latin typeface="Lato Light"/>
              </a:rPr>
              <a:t>It can help you break free of unconscious assumptions when you enter a new country, region, or market; because it helps you develop an objective view of this new environment.</a:t>
            </a:r>
          </a:p>
        </p:txBody>
      </p:sp>
      <p:sp>
        <p:nvSpPr>
          <p:cNvPr id="5" name="TextBox 4">
            <a:extLst>
              <a:ext uri="{FF2B5EF4-FFF2-40B4-BE49-F238E27FC236}">
                <a16:creationId xmlns:a16="http://schemas.microsoft.com/office/drawing/2014/main" id="{476E5196-2FED-420B-9A52-547C39721A92}"/>
              </a:ext>
            </a:extLst>
          </p:cNvPr>
          <p:cNvSpPr txBox="1"/>
          <p:nvPr/>
        </p:nvSpPr>
        <p:spPr>
          <a:xfrm>
            <a:off x="94018" y="61048"/>
            <a:ext cx="4477982" cy="800219"/>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 Analysis </a:t>
            </a:r>
          </a:p>
          <a:p>
            <a:pPr defTabSz="435356">
              <a:defRPr/>
            </a:pPr>
            <a:r>
              <a:rPr lang="en-US" b="1" dirty="0">
                <a:solidFill>
                  <a:schemeClr val="bg1">
                    <a:lumMod val="50000"/>
                  </a:schemeClr>
                </a:solidFill>
                <a:latin typeface="Lato Light"/>
              </a:rPr>
              <a:t>4 Key reasons to use one </a:t>
            </a:r>
            <a:endParaRPr kumimoji="0" lang="en-US" sz="1000" b="1" i="0" u="none" strike="noStrike" kern="1200" cap="none" spc="0" normalizeH="0" baseline="0" noProof="0" dirty="0">
              <a:ln>
                <a:noFill/>
              </a:ln>
              <a:solidFill>
                <a:schemeClr val="bg1">
                  <a:lumMod val="50000"/>
                </a:schemeClr>
              </a:solidFill>
              <a:effectLst/>
              <a:uLnTx/>
              <a:uFillTx/>
              <a:latin typeface="Lato Light"/>
            </a:endParaRPr>
          </a:p>
        </p:txBody>
      </p:sp>
      <p:pic>
        <p:nvPicPr>
          <p:cNvPr id="4" name="Picture 3" descr="Logo&#10;&#10;Description automatically generated">
            <a:extLst>
              <a:ext uri="{FF2B5EF4-FFF2-40B4-BE49-F238E27FC236}">
                <a16:creationId xmlns:a16="http://schemas.microsoft.com/office/drawing/2014/main" id="{7BAEC374-43C3-4A51-8FC4-3A4F9889C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635455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B4B39A8-11C1-B8C4-18A7-7706E1E30D60}"/>
              </a:ext>
            </a:extLst>
          </p:cNvPr>
          <p:cNvGrpSpPr/>
          <p:nvPr/>
        </p:nvGrpSpPr>
        <p:grpSpPr>
          <a:xfrm>
            <a:off x="1388983" y="1425963"/>
            <a:ext cx="3226340" cy="2193244"/>
            <a:chOff x="3063958" y="1524240"/>
            <a:chExt cx="3226340" cy="2193244"/>
          </a:xfrm>
        </p:grpSpPr>
        <p:sp>
          <p:nvSpPr>
            <p:cNvPr id="6" name="Rectangle 3">
              <a:extLst>
                <a:ext uri="{FF2B5EF4-FFF2-40B4-BE49-F238E27FC236}">
                  <a16:creationId xmlns:a16="http://schemas.microsoft.com/office/drawing/2014/main" id="{CE838160-E8FB-4637-961A-2DE60515CBD9}"/>
                </a:ext>
              </a:extLst>
            </p:cNvPr>
            <p:cNvSpPr>
              <a:spLocks noChangeArrowheads="1"/>
            </p:cNvSpPr>
            <p:nvPr/>
          </p:nvSpPr>
          <p:spPr bwMode="auto">
            <a:xfrm>
              <a:off x="3063958" y="1537058"/>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p:txBody>
        </p:sp>
        <p:sp>
          <p:nvSpPr>
            <p:cNvPr id="54" name="TextBox 53">
              <a:extLst>
                <a:ext uri="{FF2B5EF4-FFF2-40B4-BE49-F238E27FC236}">
                  <a16:creationId xmlns:a16="http://schemas.microsoft.com/office/drawing/2014/main" id="{CB5D50AA-2CA4-4802-BDC8-10EC9D685391}"/>
                </a:ext>
              </a:extLst>
            </p:cNvPr>
            <p:cNvSpPr txBox="1"/>
            <p:nvPr/>
          </p:nvSpPr>
          <p:spPr>
            <a:xfrm>
              <a:off x="3064276" y="1524240"/>
              <a:ext cx="1620196" cy="338554"/>
            </a:xfrm>
            <a:prstGeom prst="rect">
              <a:avLst/>
            </a:prstGeom>
            <a:solidFill>
              <a:schemeClr val="bg1">
                <a:lumMod val="95000"/>
              </a:schemeClr>
            </a:solidFill>
          </p:spPr>
          <p:txBody>
            <a:bodyPr wrap="square" rtlCol="0">
              <a:spAutoFit/>
            </a:bodyPr>
            <a:lstStyle/>
            <a:p>
              <a:r>
                <a:rPr kumimoji="0" lang="en-US" sz="1600" b="1" i="0" u="none" strike="noStrike" kern="0" cap="none" spc="0" normalizeH="0" baseline="0" noProof="0" dirty="0">
                  <a:ln>
                    <a:noFill/>
                  </a:ln>
                  <a:solidFill>
                    <a:srgbClr val="002776"/>
                  </a:solidFill>
                  <a:effectLst/>
                  <a:uLnTx/>
                  <a:uFillTx/>
                  <a:latin typeface="Lato Light"/>
                </a:rPr>
                <a:t>Political </a:t>
              </a:r>
              <a:endParaRPr lang="en-GB" sz="1600" dirty="0">
                <a:latin typeface="Lato Light"/>
              </a:endParaRPr>
            </a:p>
          </p:txBody>
        </p:sp>
        <p:sp>
          <p:nvSpPr>
            <p:cNvPr id="61" name="TextBox 60">
              <a:extLst>
                <a:ext uri="{FF2B5EF4-FFF2-40B4-BE49-F238E27FC236}">
                  <a16:creationId xmlns:a16="http://schemas.microsoft.com/office/drawing/2014/main" id="{BCD24C92-C373-4515-AED5-FFDB4C5825B8}"/>
                </a:ext>
              </a:extLst>
            </p:cNvPr>
            <p:cNvSpPr txBox="1"/>
            <p:nvPr/>
          </p:nvSpPr>
          <p:spPr>
            <a:xfrm>
              <a:off x="3207456" y="2336236"/>
              <a:ext cx="2967101" cy="415498"/>
            </a:xfrm>
            <a:prstGeom prst="rect">
              <a:avLst/>
            </a:prstGeom>
            <a:solidFill>
              <a:schemeClr val="bg1">
                <a:lumMod val="95000"/>
              </a:schemeClr>
            </a:solidFill>
          </p:spPr>
          <p:txBody>
            <a:bodyPr wrap="square" rtlCol="0">
              <a:spAutoFit/>
            </a:bodyPr>
            <a:lstStyle/>
            <a:p>
              <a:r>
                <a:rPr lang="en-GB" sz="1050" dirty="0">
                  <a:solidFill>
                    <a:schemeClr val="accent5">
                      <a:lumMod val="50000"/>
                    </a:schemeClr>
                  </a:solidFill>
                  <a:latin typeface="Lato Light"/>
                </a:rPr>
                <a:t>Political factors relate to how and why a government intervenes in the local economy </a:t>
              </a:r>
            </a:p>
          </p:txBody>
        </p:sp>
      </p:grpSp>
      <p:grpSp>
        <p:nvGrpSpPr>
          <p:cNvPr id="13" name="Group 12">
            <a:extLst>
              <a:ext uri="{FF2B5EF4-FFF2-40B4-BE49-F238E27FC236}">
                <a16:creationId xmlns:a16="http://schemas.microsoft.com/office/drawing/2014/main" id="{2DB95E2E-4EC7-DB87-EB38-A074D7B4771B}"/>
              </a:ext>
            </a:extLst>
          </p:cNvPr>
          <p:cNvGrpSpPr/>
          <p:nvPr/>
        </p:nvGrpSpPr>
        <p:grpSpPr>
          <a:xfrm>
            <a:off x="4692874" y="1442006"/>
            <a:ext cx="3233943" cy="2180426"/>
            <a:chOff x="3039263" y="3766463"/>
            <a:chExt cx="3233943" cy="2180426"/>
          </a:xfrm>
        </p:grpSpPr>
        <p:sp>
          <p:nvSpPr>
            <p:cNvPr id="12" name="Rectangle 6">
              <a:extLst>
                <a:ext uri="{FF2B5EF4-FFF2-40B4-BE49-F238E27FC236}">
                  <a16:creationId xmlns:a16="http://schemas.microsoft.com/office/drawing/2014/main" id="{BFCB52E0-1FCA-4655-A593-CAFD8E9299CC}"/>
                </a:ext>
              </a:extLst>
            </p:cNvPr>
            <p:cNvSpPr>
              <a:spLocks noChangeArrowheads="1"/>
            </p:cNvSpPr>
            <p:nvPr/>
          </p:nvSpPr>
          <p:spPr bwMode="auto">
            <a:xfrm>
              <a:off x="3046866" y="3766463"/>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2776"/>
                </a:solidFill>
                <a:effectLst/>
                <a:uLnTx/>
                <a:uFillTx/>
                <a:latin typeface="Lato Light"/>
              </a:endParaRPr>
            </a:p>
          </p:txBody>
        </p:sp>
        <p:sp>
          <p:nvSpPr>
            <p:cNvPr id="56" name="TextBox 55">
              <a:extLst>
                <a:ext uri="{FF2B5EF4-FFF2-40B4-BE49-F238E27FC236}">
                  <a16:creationId xmlns:a16="http://schemas.microsoft.com/office/drawing/2014/main" id="{8DD5F2AC-D563-4A46-B804-DC2F9F06EAC9}"/>
                </a:ext>
              </a:extLst>
            </p:cNvPr>
            <p:cNvSpPr txBox="1"/>
            <p:nvPr/>
          </p:nvSpPr>
          <p:spPr>
            <a:xfrm>
              <a:off x="3039263" y="3771602"/>
              <a:ext cx="1620196" cy="338554"/>
            </a:xfrm>
            <a:prstGeom prst="rect">
              <a:avLst/>
            </a:prstGeom>
            <a:solidFill>
              <a:schemeClr val="bg1">
                <a:lumMod val="95000"/>
              </a:schemeClr>
            </a:solidFill>
          </p:spPr>
          <p:txBody>
            <a:bodyPr wrap="square" rtlCol="0">
              <a:spAutoFit/>
            </a:bodyPr>
            <a:lstStyle/>
            <a:p>
              <a:r>
                <a:rPr kumimoji="0" lang="en-US" sz="1600" b="1" i="0" u="none" strike="noStrike" kern="0" cap="none" spc="0" normalizeH="0" baseline="0" noProof="0" dirty="0">
                  <a:ln>
                    <a:noFill/>
                  </a:ln>
                  <a:solidFill>
                    <a:srgbClr val="002776"/>
                  </a:solidFill>
                  <a:effectLst/>
                  <a:uLnTx/>
                  <a:uFillTx/>
                  <a:latin typeface="Lato Light"/>
                </a:rPr>
                <a:t> Economic </a:t>
              </a:r>
              <a:endParaRPr lang="en-GB" sz="1600" dirty="0">
                <a:latin typeface="Lato Light"/>
              </a:endParaRPr>
            </a:p>
          </p:txBody>
        </p:sp>
        <p:sp>
          <p:nvSpPr>
            <p:cNvPr id="3" name="TextBox 2">
              <a:extLst>
                <a:ext uri="{FF2B5EF4-FFF2-40B4-BE49-F238E27FC236}">
                  <a16:creationId xmlns:a16="http://schemas.microsoft.com/office/drawing/2014/main" id="{6C26E317-1DAE-484B-8584-73BB0C68851F}"/>
                </a:ext>
              </a:extLst>
            </p:cNvPr>
            <p:cNvSpPr txBox="1"/>
            <p:nvPr/>
          </p:nvSpPr>
          <p:spPr>
            <a:xfrm>
              <a:off x="3205114" y="4423619"/>
              <a:ext cx="3062232" cy="738664"/>
            </a:xfrm>
            <a:prstGeom prst="rect">
              <a:avLst/>
            </a:prstGeom>
            <a:solidFill>
              <a:schemeClr val="bg1">
                <a:lumMod val="95000"/>
              </a:schemeClr>
            </a:solidFill>
          </p:spPr>
          <p:txBody>
            <a:bodyPr wrap="square" rtlCol="0">
              <a:spAutoFit/>
            </a:bodyPr>
            <a:lstStyle/>
            <a:p>
              <a:r>
                <a:rPr lang="en-GB" sz="1050" dirty="0">
                  <a:solidFill>
                    <a:schemeClr val="accent5">
                      <a:lumMod val="50000"/>
                    </a:schemeClr>
                  </a:solidFill>
                  <a:latin typeface="Lato Light"/>
                </a:rPr>
                <a:t>Economic factors include growth, interest rates , exchange rates, and the inflation rate.</a:t>
              </a:r>
            </a:p>
            <a:p>
              <a:r>
                <a:rPr lang="en-GB" sz="1050" dirty="0">
                  <a:solidFill>
                    <a:schemeClr val="accent5">
                      <a:lumMod val="50000"/>
                    </a:schemeClr>
                  </a:solidFill>
                  <a:latin typeface="Lato Light"/>
                </a:rPr>
                <a:t>These factors have a major impact on how businesses operate and make decisions </a:t>
              </a:r>
            </a:p>
          </p:txBody>
        </p:sp>
      </p:grpSp>
      <p:grpSp>
        <p:nvGrpSpPr>
          <p:cNvPr id="9" name="Group 8">
            <a:extLst>
              <a:ext uri="{FF2B5EF4-FFF2-40B4-BE49-F238E27FC236}">
                <a16:creationId xmlns:a16="http://schemas.microsoft.com/office/drawing/2014/main" id="{1F61BEE5-F879-A331-5A72-1FE20EAA4B4F}"/>
              </a:ext>
            </a:extLst>
          </p:cNvPr>
          <p:cNvGrpSpPr/>
          <p:nvPr/>
        </p:nvGrpSpPr>
        <p:grpSpPr>
          <a:xfrm>
            <a:off x="8039509" y="3666210"/>
            <a:ext cx="3229707" cy="2180426"/>
            <a:chOff x="6321805" y="1516944"/>
            <a:chExt cx="3229707" cy="2180426"/>
          </a:xfrm>
        </p:grpSpPr>
        <p:sp>
          <p:nvSpPr>
            <p:cNvPr id="8" name="Rectangle 4">
              <a:extLst>
                <a:ext uri="{FF2B5EF4-FFF2-40B4-BE49-F238E27FC236}">
                  <a16:creationId xmlns:a16="http://schemas.microsoft.com/office/drawing/2014/main" id="{14ECBF9A-73A1-4BBB-91AC-AD9B2C6C24A5}"/>
                </a:ext>
              </a:extLst>
            </p:cNvPr>
            <p:cNvSpPr>
              <a:spLocks noChangeArrowheads="1"/>
            </p:cNvSpPr>
            <p:nvPr/>
          </p:nvSpPr>
          <p:spPr bwMode="auto">
            <a:xfrm>
              <a:off x="6325172" y="1516944"/>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2776"/>
                </a:solidFill>
                <a:effectLst/>
                <a:uLnTx/>
                <a:uFillTx/>
                <a:latin typeface="Lato Light"/>
              </a:endParaRPr>
            </a:p>
          </p:txBody>
        </p:sp>
        <p:sp>
          <p:nvSpPr>
            <p:cNvPr id="58" name="TextBox 57">
              <a:extLst>
                <a:ext uri="{FF2B5EF4-FFF2-40B4-BE49-F238E27FC236}">
                  <a16:creationId xmlns:a16="http://schemas.microsoft.com/office/drawing/2014/main" id="{9C6BF382-2E7C-456B-9384-5955A72FD3BD}"/>
                </a:ext>
              </a:extLst>
            </p:cNvPr>
            <p:cNvSpPr txBox="1"/>
            <p:nvPr/>
          </p:nvSpPr>
          <p:spPr>
            <a:xfrm>
              <a:off x="6321805" y="1534311"/>
              <a:ext cx="1620196" cy="338554"/>
            </a:xfrm>
            <a:prstGeom prst="rect">
              <a:avLst/>
            </a:prstGeom>
            <a:solidFill>
              <a:schemeClr val="bg1">
                <a:lumMod val="95000"/>
              </a:schemeClr>
            </a:solidFill>
          </p:spPr>
          <p:txBody>
            <a:bodyPr wrap="square" rtlCol="0">
              <a:spAutoFit/>
            </a:bodyPr>
            <a:lstStyle/>
            <a:p>
              <a:r>
                <a:rPr kumimoji="0" lang="en-US" sz="1600" b="1" i="0" u="none" strike="noStrike" kern="0" cap="none" spc="0" normalizeH="0" baseline="0" noProof="0" dirty="0">
                  <a:ln>
                    <a:noFill/>
                  </a:ln>
                  <a:solidFill>
                    <a:srgbClr val="002776"/>
                  </a:solidFill>
                  <a:effectLst/>
                  <a:uLnTx/>
                  <a:uFillTx/>
                  <a:latin typeface="Lato Light"/>
                </a:rPr>
                <a:t>Technological </a:t>
              </a:r>
              <a:endParaRPr lang="en-GB" sz="1600" dirty="0">
                <a:latin typeface="Lato Light"/>
              </a:endParaRPr>
            </a:p>
          </p:txBody>
        </p:sp>
        <p:sp>
          <p:nvSpPr>
            <p:cNvPr id="5" name="TextBox 4">
              <a:extLst>
                <a:ext uri="{FF2B5EF4-FFF2-40B4-BE49-F238E27FC236}">
                  <a16:creationId xmlns:a16="http://schemas.microsoft.com/office/drawing/2014/main" id="{49FFB520-51D5-4E64-97D4-83416C945BA4}"/>
                </a:ext>
              </a:extLst>
            </p:cNvPr>
            <p:cNvSpPr txBox="1"/>
            <p:nvPr/>
          </p:nvSpPr>
          <p:spPr>
            <a:xfrm>
              <a:off x="6432400" y="2336236"/>
              <a:ext cx="3023779" cy="577081"/>
            </a:xfrm>
            <a:prstGeom prst="rect">
              <a:avLst/>
            </a:prstGeom>
            <a:solidFill>
              <a:schemeClr val="bg1">
                <a:lumMod val="95000"/>
              </a:schemeClr>
            </a:solidFill>
          </p:spPr>
          <p:txBody>
            <a:bodyPr wrap="square" rtlCol="0">
              <a:spAutoFit/>
            </a:bodyPr>
            <a:lstStyle/>
            <a:p>
              <a:r>
                <a:rPr lang="en-GB" sz="1050" dirty="0">
                  <a:solidFill>
                    <a:schemeClr val="accent5">
                      <a:lumMod val="50000"/>
                    </a:schemeClr>
                  </a:solidFill>
                  <a:latin typeface="Lato Light"/>
                </a:rPr>
                <a:t>This covers areas such as R&amp;D activity , automation , technology , incentives and the pace of technological change.</a:t>
              </a:r>
            </a:p>
          </p:txBody>
        </p:sp>
      </p:grpSp>
      <p:grpSp>
        <p:nvGrpSpPr>
          <p:cNvPr id="11" name="Group 10">
            <a:extLst>
              <a:ext uri="{FF2B5EF4-FFF2-40B4-BE49-F238E27FC236}">
                <a16:creationId xmlns:a16="http://schemas.microsoft.com/office/drawing/2014/main" id="{DB58BB2B-DFA9-08F0-A811-4D391A71A8E1}"/>
              </a:ext>
            </a:extLst>
          </p:cNvPr>
          <p:cNvGrpSpPr/>
          <p:nvPr/>
        </p:nvGrpSpPr>
        <p:grpSpPr>
          <a:xfrm>
            <a:off x="4711040" y="3685278"/>
            <a:ext cx="3257780" cy="2180426"/>
            <a:chOff x="6351833" y="3766463"/>
            <a:chExt cx="3257780" cy="2180426"/>
          </a:xfrm>
        </p:grpSpPr>
        <p:sp>
          <p:nvSpPr>
            <p:cNvPr id="10" name="Rectangle 5">
              <a:extLst>
                <a:ext uri="{FF2B5EF4-FFF2-40B4-BE49-F238E27FC236}">
                  <a16:creationId xmlns:a16="http://schemas.microsoft.com/office/drawing/2014/main" id="{3F4FE3B2-CCF6-43F6-96C1-492F81C573B5}"/>
                </a:ext>
              </a:extLst>
            </p:cNvPr>
            <p:cNvSpPr>
              <a:spLocks noChangeArrowheads="1"/>
            </p:cNvSpPr>
            <p:nvPr/>
          </p:nvSpPr>
          <p:spPr bwMode="auto">
            <a:xfrm>
              <a:off x="6351833" y="3766463"/>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2776"/>
                </a:solidFill>
                <a:effectLst/>
                <a:uLnTx/>
                <a:uFillTx/>
                <a:latin typeface="Lato Light"/>
              </a:endParaRPr>
            </a:p>
          </p:txBody>
        </p:sp>
        <p:sp>
          <p:nvSpPr>
            <p:cNvPr id="60" name="TextBox 59">
              <a:extLst>
                <a:ext uri="{FF2B5EF4-FFF2-40B4-BE49-F238E27FC236}">
                  <a16:creationId xmlns:a16="http://schemas.microsoft.com/office/drawing/2014/main" id="{75C6DC49-145A-422C-96D1-31CE7F278EF6}"/>
                </a:ext>
              </a:extLst>
            </p:cNvPr>
            <p:cNvSpPr txBox="1"/>
            <p:nvPr/>
          </p:nvSpPr>
          <p:spPr>
            <a:xfrm>
              <a:off x="6385722" y="3842139"/>
              <a:ext cx="1620196" cy="338554"/>
            </a:xfrm>
            <a:prstGeom prst="rect">
              <a:avLst/>
            </a:prstGeom>
            <a:solidFill>
              <a:schemeClr val="bg1">
                <a:lumMod val="95000"/>
              </a:schemeClr>
            </a:solidFill>
          </p:spPr>
          <p:txBody>
            <a:bodyPr wrap="square" rtlCol="0">
              <a:spAutoFit/>
            </a:bodyPr>
            <a:lstStyle/>
            <a:p>
              <a:r>
                <a:rPr kumimoji="0" lang="en-US" sz="1600" b="1" i="0" u="none" strike="noStrike" kern="0" cap="none" spc="0" normalizeH="0" baseline="0" noProof="0" dirty="0">
                  <a:ln>
                    <a:noFill/>
                  </a:ln>
                  <a:solidFill>
                    <a:srgbClr val="002776"/>
                  </a:solidFill>
                  <a:effectLst/>
                  <a:uLnTx/>
                  <a:uFillTx/>
                  <a:latin typeface="Lato Light"/>
                </a:rPr>
                <a:t>Sociological </a:t>
              </a:r>
              <a:endParaRPr lang="en-GB" sz="1600" dirty="0">
                <a:latin typeface="Lato Light"/>
              </a:endParaRPr>
            </a:p>
          </p:txBody>
        </p:sp>
        <p:sp>
          <p:nvSpPr>
            <p:cNvPr id="7" name="TextBox 6">
              <a:extLst>
                <a:ext uri="{FF2B5EF4-FFF2-40B4-BE49-F238E27FC236}">
                  <a16:creationId xmlns:a16="http://schemas.microsoft.com/office/drawing/2014/main" id="{883FB901-2A3F-4E15-80C8-63C9355B0DBD}"/>
                </a:ext>
              </a:extLst>
            </p:cNvPr>
            <p:cNvSpPr txBox="1"/>
            <p:nvPr/>
          </p:nvSpPr>
          <p:spPr>
            <a:xfrm>
              <a:off x="6552659" y="4423618"/>
              <a:ext cx="3056954" cy="577081"/>
            </a:xfrm>
            <a:prstGeom prst="rect">
              <a:avLst/>
            </a:prstGeom>
            <a:solidFill>
              <a:schemeClr val="bg1">
                <a:lumMod val="95000"/>
              </a:schemeClr>
            </a:solidFill>
          </p:spPr>
          <p:txBody>
            <a:bodyPr wrap="square" rtlCol="0">
              <a:spAutoFit/>
            </a:bodyPr>
            <a:lstStyle/>
            <a:p>
              <a:r>
                <a:rPr lang="en-GB" sz="1050" dirty="0">
                  <a:solidFill>
                    <a:schemeClr val="accent5">
                      <a:lumMod val="50000"/>
                    </a:schemeClr>
                  </a:solidFill>
                  <a:latin typeface="Lato Light"/>
                </a:rPr>
                <a:t>This includes the cultural aspect and includes health , population , age distribution , career, employment , and emphasis on safety  </a:t>
              </a:r>
            </a:p>
          </p:txBody>
        </p:sp>
      </p:grpSp>
      <p:sp>
        <p:nvSpPr>
          <p:cNvPr id="2" name="TextBox 1">
            <a:extLst>
              <a:ext uri="{FF2B5EF4-FFF2-40B4-BE49-F238E27FC236}">
                <a16:creationId xmlns:a16="http://schemas.microsoft.com/office/drawing/2014/main" id="{AC100498-3D7C-448A-B656-CA6B79FA5F51}"/>
              </a:ext>
            </a:extLst>
          </p:cNvPr>
          <p:cNvSpPr txBox="1"/>
          <p:nvPr/>
        </p:nvSpPr>
        <p:spPr>
          <a:xfrm>
            <a:off x="94018" y="61048"/>
            <a:ext cx="4477982" cy="800219"/>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 Analysis </a:t>
            </a:r>
          </a:p>
          <a:p>
            <a:pPr defTabSz="435356">
              <a:defRPr/>
            </a:pPr>
            <a:r>
              <a:rPr lang="en-US" b="1" dirty="0">
                <a:solidFill>
                  <a:schemeClr val="bg1">
                    <a:lumMod val="50000"/>
                  </a:schemeClr>
                </a:solidFill>
                <a:latin typeface="Lato Light"/>
              </a:rPr>
              <a:t>PEST Analysis summary </a:t>
            </a:r>
            <a:endParaRPr kumimoji="0" lang="en-US" sz="1000" b="1" i="0" u="none" strike="noStrike" kern="1200" cap="none" spc="0" normalizeH="0" baseline="0" noProof="0" dirty="0">
              <a:ln>
                <a:noFill/>
              </a:ln>
              <a:solidFill>
                <a:schemeClr val="bg1">
                  <a:lumMod val="50000"/>
                </a:schemeClr>
              </a:solidFill>
              <a:effectLst/>
              <a:uLnTx/>
              <a:uFillTx/>
              <a:latin typeface="Lato Light"/>
            </a:endParaRPr>
          </a:p>
        </p:txBody>
      </p:sp>
      <p:pic>
        <p:nvPicPr>
          <p:cNvPr id="15" name="Picture 14" descr="Logo&#10;&#10;Description automatically generated">
            <a:extLst>
              <a:ext uri="{FF2B5EF4-FFF2-40B4-BE49-F238E27FC236}">
                <a16:creationId xmlns:a16="http://schemas.microsoft.com/office/drawing/2014/main" id="{A2C54CB0-E5AF-46D1-857F-EAC6D64C6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2079735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50C06875-7C7B-3B47-8AC5-BDA5C60BB951}"/>
              </a:ext>
            </a:extLst>
          </p:cNvPr>
          <p:cNvGraphicFramePr>
            <a:graphicFrameLocks noGrp="1"/>
          </p:cNvGraphicFramePr>
          <p:nvPr/>
        </p:nvGraphicFramePr>
        <p:xfrm>
          <a:off x="1010776" y="1437515"/>
          <a:ext cx="7383380" cy="4099560"/>
        </p:xfrm>
        <a:graphic>
          <a:graphicData uri="http://schemas.openxmlformats.org/drawingml/2006/table">
            <a:tbl>
              <a:tblPr firstRow="1" bandRow="1">
                <a:tableStyleId>{5C22544A-7EE6-4342-B048-85BDC9FD1C3A}</a:tableStyleId>
              </a:tblPr>
              <a:tblGrid>
                <a:gridCol w="5223380">
                  <a:extLst>
                    <a:ext uri="{9D8B030D-6E8A-4147-A177-3AD203B41FA5}">
                      <a16:colId xmlns:a16="http://schemas.microsoft.com/office/drawing/2014/main" val="1576856872"/>
                    </a:ext>
                  </a:extLst>
                </a:gridCol>
                <a:gridCol w="2160000">
                  <a:extLst>
                    <a:ext uri="{9D8B030D-6E8A-4147-A177-3AD203B41FA5}">
                      <a16:colId xmlns:a16="http://schemas.microsoft.com/office/drawing/2014/main" val="569854125"/>
                    </a:ext>
                  </a:extLst>
                </a:gridCol>
              </a:tblGrid>
              <a:tr h="288000">
                <a:tc>
                  <a:txBody>
                    <a:bodyPr/>
                    <a:lstStyle/>
                    <a:p>
                      <a:pPr algn="ctr"/>
                      <a:r>
                        <a:rPr lang="en-GB" sz="1400" dirty="0">
                          <a:latin typeface="Lato Light"/>
                        </a:rPr>
                        <a:t>Political Factors to Consider</a:t>
                      </a:r>
                    </a:p>
                  </a:txBody>
                  <a:tcPr/>
                </a:tc>
                <a:tc>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Score</a:t>
                      </a:r>
                    </a:p>
                  </a:txBody>
                  <a:tcPr/>
                </a:tc>
                <a:extLst>
                  <a:ext uri="{0D108BD9-81ED-4DB2-BD59-A6C34878D82A}">
                    <a16:rowId xmlns:a16="http://schemas.microsoft.com/office/drawing/2014/main" val="1080302564"/>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When is the country's next local, state, or national election? How could this change government or regional policy?</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522961567"/>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Who are the most likely contenders for power? What are their views on business policy, and on other policies that affect your organization?</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9534738"/>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Depending on the country, how well developed are property rights and the rule of law, and how widespread are corruption and organized crime? How are these situations likely to change, and how is this likely to affect you?</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66707857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Could any pending legislation or taxation changes affect your business, either positively or negatively?</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34999878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How will business regulation, along with any planned changes to it, affect your business? And is there a trend towards regulation or deregulation?</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809475433"/>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How does government approach corporate policy, corporate social responsibility, environmental issues, and customer protection legislation? What impact does this have, and is it likely to change?</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356481772"/>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What is the likely timescale of proposed legislative changes?</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074402643"/>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there any other political factors that are likely to change?</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728003067"/>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dirty="0">
                          <a:latin typeface="Lato Light" panose="020F0502020204030203" pitchFamily="34" charset="0"/>
                          <a:ea typeface="Lato Light" panose="020F0502020204030203" pitchFamily="34" charset="0"/>
                          <a:cs typeface="Lato Light" panose="020F0502020204030203" pitchFamily="34" charset="0"/>
                        </a:rPr>
                        <a:t>TOTALS</a:t>
                      </a:r>
                    </a:p>
                  </a:txBody>
                  <a:tcPr>
                    <a:solidFill>
                      <a:schemeClr val="bg1"/>
                    </a:solidFill>
                  </a:tcPr>
                </a:tc>
                <a:tc>
                  <a:txBody>
                    <a:bodyPr/>
                    <a:lstStyle/>
                    <a:p>
                      <a:pPr marL="285750" indent="-285750" algn="l" defTabSz="914400" rtl="0" eaLnBrk="1" latinLnBrk="0" hangingPunct="1">
                        <a:buFont typeface="Arial" panose="020B0604020202020204" pitchFamily="34" charset="0"/>
                        <a:buChar char="•"/>
                      </a:pPr>
                      <a:endParaRPr lang="en-GB" sz="12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311810895"/>
                  </a:ext>
                </a:extLst>
              </a:tr>
            </a:tbl>
          </a:graphicData>
        </a:graphic>
      </p:graphicFrame>
      <p:sp>
        <p:nvSpPr>
          <p:cNvPr id="4" name="TextBox 3">
            <a:extLst>
              <a:ext uri="{FF2B5EF4-FFF2-40B4-BE49-F238E27FC236}">
                <a16:creationId xmlns:a16="http://schemas.microsoft.com/office/drawing/2014/main" id="{36ABE34F-08F1-4C49-667B-5F0F7D89203C}"/>
              </a:ext>
            </a:extLst>
          </p:cNvPr>
          <p:cNvSpPr txBox="1"/>
          <p:nvPr/>
        </p:nvSpPr>
        <p:spPr>
          <a:xfrm>
            <a:off x="0" y="66246"/>
            <a:ext cx="5712860" cy="73866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PEST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lumMod val="50000"/>
                  </a:prstClr>
                </a:solidFill>
                <a:effectLst/>
                <a:uLnTx/>
                <a:uFillTx/>
                <a:latin typeface="Lato Light"/>
                <a:ea typeface="+mn-ea"/>
                <a:cs typeface="+mn-cs"/>
              </a:rPr>
              <a:t>Political Analysis Components </a:t>
            </a:r>
            <a:endParaRPr kumimoji="0" lang="en-GB" sz="1400" b="1" i="0" u="none" strike="noStrike" kern="0" cap="none" spc="0" normalizeH="0" baseline="0" noProof="0" dirty="0">
              <a:ln>
                <a:noFill/>
              </a:ln>
              <a:solidFill>
                <a:srgbClr val="002060"/>
              </a:solidFill>
              <a:effectLst/>
              <a:uLnTx/>
              <a:uFillTx/>
              <a:latin typeface="Lato Light"/>
              <a:ea typeface="+mn-ea"/>
              <a:cs typeface="+mn-cs"/>
            </a:endParaRPr>
          </a:p>
        </p:txBody>
      </p:sp>
      <p:pic>
        <p:nvPicPr>
          <p:cNvPr id="5" name="Picture 4" descr="Logo&#10;&#10;Description automatically generated">
            <a:extLst>
              <a:ext uri="{FF2B5EF4-FFF2-40B4-BE49-F238E27FC236}">
                <a16:creationId xmlns:a16="http://schemas.microsoft.com/office/drawing/2014/main" id="{4B7985E8-113F-BF05-940B-F5537D39B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6" name="Footer Placeholder 3">
            <a:extLst>
              <a:ext uri="{FF2B5EF4-FFF2-40B4-BE49-F238E27FC236}">
                <a16:creationId xmlns:a16="http://schemas.microsoft.com/office/drawing/2014/main" id="{FD1A960B-FD85-8A1B-FAE0-095ADA736357}"/>
              </a:ext>
            </a:extLst>
          </p:cNvPr>
          <p:cNvSpPr>
            <a:spLocks noGrp="1"/>
          </p:cNvSpPr>
          <p:nvPr>
            <p:ph type="ftr" sz="quarter" idx="11"/>
          </p:nvPr>
        </p:nvSpPr>
        <p:spPr>
          <a:xfrm>
            <a:off x="4038600" y="649287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graphicFrame>
        <p:nvGraphicFramePr>
          <p:cNvPr id="7" name="Table 4">
            <a:extLst>
              <a:ext uri="{FF2B5EF4-FFF2-40B4-BE49-F238E27FC236}">
                <a16:creationId xmlns:a16="http://schemas.microsoft.com/office/drawing/2014/main" id="{64D2B64C-37E2-5C25-B967-945B6AADDE78}"/>
              </a:ext>
            </a:extLst>
          </p:cNvPr>
          <p:cNvGraphicFramePr>
            <a:graphicFrameLocks noGrp="1"/>
          </p:cNvGraphicFramePr>
          <p:nvPr/>
        </p:nvGraphicFramePr>
        <p:xfrm>
          <a:off x="8520158" y="2658138"/>
          <a:ext cx="2359588" cy="1280160"/>
        </p:xfrm>
        <a:graphic>
          <a:graphicData uri="http://schemas.openxmlformats.org/drawingml/2006/table">
            <a:tbl>
              <a:tblPr firstRow="1" bandRow="1">
                <a:tableStyleId>{5C22544A-7EE6-4342-B048-85BDC9FD1C3A}</a:tableStyleId>
              </a:tblPr>
              <a:tblGrid>
                <a:gridCol w="1179794">
                  <a:extLst>
                    <a:ext uri="{9D8B030D-6E8A-4147-A177-3AD203B41FA5}">
                      <a16:colId xmlns:a16="http://schemas.microsoft.com/office/drawing/2014/main" val="569854125"/>
                    </a:ext>
                  </a:extLst>
                </a:gridCol>
                <a:gridCol w="1179794">
                  <a:extLst>
                    <a:ext uri="{9D8B030D-6E8A-4147-A177-3AD203B41FA5}">
                      <a16:colId xmlns:a16="http://schemas.microsoft.com/office/drawing/2014/main" val="152518040"/>
                    </a:ext>
                  </a:extLst>
                </a:gridCol>
              </a:tblGrid>
              <a:tr h="288000">
                <a:tc gridSpan="2">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Scoring Guide </a:t>
                      </a:r>
                    </a:p>
                  </a:txBody>
                  <a:tcPr/>
                </a:tc>
                <a:tc hMerge="1">
                  <a:txBody>
                    <a:bodyPr/>
                    <a:lstStyle/>
                    <a:p>
                      <a:endParaRPr lang="en-GB"/>
                    </a:p>
                  </a:txBody>
                  <a:tcPr/>
                </a:tc>
                <a:extLst>
                  <a:ext uri="{0D108BD9-81ED-4DB2-BD59-A6C34878D82A}">
                    <a16:rowId xmlns:a16="http://schemas.microsoft.com/office/drawing/2014/main" val="1080302564"/>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High</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9</a:t>
                      </a:r>
                    </a:p>
                  </a:txBody>
                  <a:tcPr>
                    <a:solidFill>
                      <a:schemeClr val="bg1">
                        <a:lumMod val="95000"/>
                      </a:schemeClr>
                    </a:solidFill>
                  </a:tcPr>
                </a:tc>
                <a:extLst>
                  <a:ext uri="{0D108BD9-81ED-4DB2-BD59-A6C34878D82A}">
                    <a16:rowId xmlns:a16="http://schemas.microsoft.com/office/drawing/2014/main" val="522961567"/>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Medium</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3</a:t>
                      </a:r>
                    </a:p>
                  </a:txBody>
                  <a:tcPr>
                    <a:solidFill>
                      <a:schemeClr val="bg1">
                        <a:lumMod val="95000"/>
                      </a:schemeClr>
                    </a:solidFill>
                  </a:tcPr>
                </a:tc>
                <a:extLst>
                  <a:ext uri="{0D108BD9-81ED-4DB2-BD59-A6C34878D82A}">
                    <a16:rowId xmlns:a16="http://schemas.microsoft.com/office/drawing/2014/main" val="2539534738"/>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Low </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1</a:t>
                      </a:r>
                    </a:p>
                  </a:txBody>
                  <a:tcPr>
                    <a:solidFill>
                      <a:schemeClr val="bg1">
                        <a:lumMod val="95000"/>
                      </a:schemeClr>
                    </a:solidFill>
                  </a:tcPr>
                </a:tc>
                <a:extLst>
                  <a:ext uri="{0D108BD9-81ED-4DB2-BD59-A6C34878D82A}">
                    <a16:rowId xmlns:a16="http://schemas.microsoft.com/office/drawing/2014/main" val="667078570"/>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NA</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0</a:t>
                      </a:r>
                    </a:p>
                  </a:txBody>
                  <a:tcPr>
                    <a:solidFill>
                      <a:schemeClr val="bg1">
                        <a:lumMod val="95000"/>
                      </a:schemeClr>
                    </a:solidFill>
                  </a:tcPr>
                </a:tc>
                <a:extLst>
                  <a:ext uri="{0D108BD9-81ED-4DB2-BD59-A6C34878D82A}">
                    <a16:rowId xmlns:a16="http://schemas.microsoft.com/office/drawing/2014/main" val="3349998786"/>
                  </a:ext>
                </a:extLst>
              </a:tr>
            </a:tbl>
          </a:graphicData>
        </a:graphic>
      </p:graphicFrame>
      <p:sp>
        <p:nvSpPr>
          <p:cNvPr id="8" name="TextBox 7">
            <a:extLst>
              <a:ext uri="{FF2B5EF4-FFF2-40B4-BE49-F238E27FC236}">
                <a16:creationId xmlns:a16="http://schemas.microsoft.com/office/drawing/2014/main" id="{DF8943C0-6FD1-F749-E2BD-75B14FAD1705}"/>
              </a:ext>
            </a:extLst>
          </p:cNvPr>
          <p:cNvSpPr txBox="1"/>
          <p:nvPr/>
        </p:nvSpPr>
        <p:spPr>
          <a:xfrm>
            <a:off x="1726252" y="5580402"/>
            <a:ext cx="80586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This table represents a basic view of a DC PEST analysis for marketing in general to summarize the situation.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Please consider political factors from a direct influence perspective as far as possible , which will impact the category and brand , you may relate this to Tobacco , Alcohol , Electric Vehicles and Green House Gases for instance . Similarly reach out to analyse the factors to consider when doing your political analysis. </a:t>
            </a:r>
          </a:p>
        </p:txBody>
      </p:sp>
      <p:pic>
        <p:nvPicPr>
          <p:cNvPr id="4098" name="Picture 2" descr="Protesters crowd simple black and white vector backview. One continuous line drawing, illustration, background. Continuous one line drawing, Activists protest. Political riot sign banners, people">
            <a:extLst>
              <a:ext uri="{FF2B5EF4-FFF2-40B4-BE49-F238E27FC236}">
                <a16:creationId xmlns:a16="http://schemas.microsoft.com/office/drawing/2014/main" id="{543732BD-238C-32F4-54A5-5025572ED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6348" y="132460"/>
            <a:ext cx="2911001" cy="113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758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28E3BF4D-5338-CB6C-69E2-86CAC38AFEC6}"/>
              </a:ext>
            </a:extLst>
          </p:cNvPr>
          <p:cNvGraphicFramePr>
            <a:graphicFrameLocks noGrp="1"/>
          </p:cNvGraphicFramePr>
          <p:nvPr/>
        </p:nvGraphicFramePr>
        <p:xfrm>
          <a:off x="1322699" y="1762255"/>
          <a:ext cx="7344000" cy="2865120"/>
        </p:xfrm>
        <a:graphic>
          <a:graphicData uri="http://schemas.openxmlformats.org/drawingml/2006/table">
            <a:tbl>
              <a:tblPr firstRow="1" bandRow="1">
                <a:tableStyleId>{5C22544A-7EE6-4342-B048-85BDC9FD1C3A}</a:tableStyleId>
              </a:tblPr>
              <a:tblGrid>
                <a:gridCol w="5184000">
                  <a:extLst>
                    <a:ext uri="{9D8B030D-6E8A-4147-A177-3AD203B41FA5}">
                      <a16:colId xmlns:a16="http://schemas.microsoft.com/office/drawing/2014/main" val="1576856872"/>
                    </a:ext>
                  </a:extLst>
                </a:gridCol>
                <a:gridCol w="2160000">
                  <a:extLst>
                    <a:ext uri="{9D8B030D-6E8A-4147-A177-3AD203B41FA5}">
                      <a16:colId xmlns:a16="http://schemas.microsoft.com/office/drawing/2014/main" val="569854125"/>
                    </a:ext>
                  </a:extLst>
                </a:gridCol>
              </a:tblGrid>
              <a:tr h="28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Lato Light"/>
                        </a:rPr>
                        <a:t>Economic Factors to Consider</a:t>
                      </a:r>
                      <a:endParaRPr lang="en-GB" sz="1400" b="0" dirty="0">
                        <a:latin typeface="Poppins" panose="00000500000000000000" pitchFamily="2" charset="0"/>
                        <a:ea typeface="Lato Light" panose="020F0502020204030203" pitchFamily="34" charset="0"/>
                        <a:cs typeface="Poppins" panose="00000500000000000000" pitchFamily="2" charset="0"/>
                      </a:endParaRPr>
                    </a:p>
                  </a:txBody>
                  <a:tcPr/>
                </a:tc>
                <a:tc>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Score</a:t>
                      </a:r>
                    </a:p>
                  </a:txBody>
                  <a:tcPr/>
                </a:tc>
                <a:extLst>
                  <a:ext uri="{0D108BD9-81ED-4DB2-BD59-A6C34878D82A}">
                    <a16:rowId xmlns:a16="http://schemas.microsoft.com/office/drawing/2014/main" val="1080302564"/>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How stable is the current economy? Is it growing, stagnating, or declining?</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522961567"/>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key exchange rates stable, or do they tend to vary significantly?</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9534738"/>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customers' levels of disposable income rising or falling? How is this likely to change in the next few years?</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667078570"/>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What is the unemployment rate? Will it be easy to build a skilled workforce? Or will it be expensive to hire skilled labour?</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349998786"/>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Do consumers and businesses have easy access to credit? If not, how will this affect your organization?</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809475433"/>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How is globalization affecting the economic environment?</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356481772"/>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there any other economic factors that you should consider?</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074402643"/>
                  </a:ext>
                </a:extLst>
              </a:tr>
              <a:tr h="0">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dirty="0">
                          <a:latin typeface="Lato Light" panose="020F0502020204030203" pitchFamily="34" charset="0"/>
                          <a:ea typeface="Lato Light" panose="020F0502020204030203" pitchFamily="34" charset="0"/>
                          <a:cs typeface="Lato Light" panose="020F0502020204030203" pitchFamily="34" charset="0"/>
                        </a:rPr>
                        <a:t>TOTALS</a:t>
                      </a:r>
                    </a:p>
                  </a:txBody>
                  <a:tcPr>
                    <a:solidFill>
                      <a:schemeClr val="bg1"/>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728003067"/>
                  </a:ext>
                </a:extLst>
              </a:tr>
            </a:tbl>
          </a:graphicData>
        </a:graphic>
      </p:graphicFrame>
      <p:sp>
        <p:nvSpPr>
          <p:cNvPr id="3" name="TextBox 2">
            <a:extLst>
              <a:ext uri="{FF2B5EF4-FFF2-40B4-BE49-F238E27FC236}">
                <a16:creationId xmlns:a16="http://schemas.microsoft.com/office/drawing/2014/main" id="{79AC98CE-C7CC-D1FE-15BE-97A640D2BA54}"/>
              </a:ext>
            </a:extLst>
          </p:cNvPr>
          <p:cNvSpPr txBox="1"/>
          <p:nvPr/>
        </p:nvSpPr>
        <p:spPr>
          <a:xfrm>
            <a:off x="0" y="66246"/>
            <a:ext cx="5712860" cy="73866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PEST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lumMod val="50000"/>
                  </a:prstClr>
                </a:solidFill>
                <a:effectLst/>
                <a:uLnTx/>
                <a:uFillTx/>
                <a:latin typeface="Lato Light"/>
                <a:ea typeface="+mn-ea"/>
                <a:cs typeface="+mn-cs"/>
              </a:rPr>
              <a:t>Economic Analysis Components </a:t>
            </a:r>
            <a:endParaRPr kumimoji="0" lang="en-GB" sz="1400" b="1" i="0" u="none" strike="noStrike" kern="0" cap="none" spc="0" normalizeH="0" baseline="0" noProof="0" dirty="0">
              <a:ln>
                <a:noFill/>
              </a:ln>
              <a:solidFill>
                <a:srgbClr val="002060"/>
              </a:solidFill>
              <a:effectLst/>
              <a:uLnTx/>
              <a:uFillTx/>
              <a:latin typeface="Lato Light"/>
              <a:ea typeface="+mn-ea"/>
              <a:cs typeface="+mn-cs"/>
            </a:endParaRPr>
          </a:p>
        </p:txBody>
      </p:sp>
      <p:pic>
        <p:nvPicPr>
          <p:cNvPr id="4" name="Picture 3" descr="Logo&#10;&#10;Description automatically generated">
            <a:extLst>
              <a:ext uri="{FF2B5EF4-FFF2-40B4-BE49-F238E27FC236}">
                <a16:creationId xmlns:a16="http://schemas.microsoft.com/office/drawing/2014/main" id="{B2004A14-F0BC-787A-97AD-DC5CA0E01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5" name="Footer Placeholder 3">
            <a:extLst>
              <a:ext uri="{FF2B5EF4-FFF2-40B4-BE49-F238E27FC236}">
                <a16:creationId xmlns:a16="http://schemas.microsoft.com/office/drawing/2014/main" id="{BAB3B8CF-000C-D36B-1547-753732D053A0}"/>
              </a:ext>
            </a:extLst>
          </p:cNvPr>
          <p:cNvSpPr>
            <a:spLocks noGrp="1"/>
          </p:cNvSpPr>
          <p:nvPr>
            <p:ph type="ftr" sz="quarter" idx="11"/>
          </p:nvPr>
        </p:nvSpPr>
        <p:spPr>
          <a:xfrm>
            <a:off x="4038600" y="649287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graphicFrame>
        <p:nvGraphicFramePr>
          <p:cNvPr id="6" name="Table 4">
            <a:extLst>
              <a:ext uri="{FF2B5EF4-FFF2-40B4-BE49-F238E27FC236}">
                <a16:creationId xmlns:a16="http://schemas.microsoft.com/office/drawing/2014/main" id="{F6321EE5-4B5D-4E5E-865E-DF821D6C86A8}"/>
              </a:ext>
            </a:extLst>
          </p:cNvPr>
          <p:cNvGraphicFramePr>
            <a:graphicFrameLocks noGrp="1"/>
          </p:cNvGraphicFramePr>
          <p:nvPr/>
        </p:nvGraphicFramePr>
        <p:xfrm>
          <a:off x="8738076" y="2333398"/>
          <a:ext cx="2160000" cy="128016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569854125"/>
                    </a:ext>
                  </a:extLst>
                </a:gridCol>
                <a:gridCol w="1080000">
                  <a:extLst>
                    <a:ext uri="{9D8B030D-6E8A-4147-A177-3AD203B41FA5}">
                      <a16:colId xmlns:a16="http://schemas.microsoft.com/office/drawing/2014/main" val="152518040"/>
                    </a:ext>
                  </a:extLst>
                </a:gridCol>
              </a:tblGrid>
              <a:tr h="288000">
                <a:tc gridSpan="2">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Scoring Guide </a:t>
                      </a:r>
                    </a:p>
                  </a:txBody>
                  <a:tcPr/>
                </a:tc>
                <a:tc hMerge="1">
                  <a:txBody>
                    <a:bodyPr/>
                    <a:lstStyle/>
                    <a:p>
                      <a:endParaRPr lang="en-GB"/>
                    </a:p>
                  </a:txBody>
                  <a:tcPr/>
                </a:tc>
                <a:extLst>
                  <a:ext uri="{0D108BD9-81ED-4DB2-BD59-A6C34878D82A}">
                    <a16:rowId xmlns:a16="http://schemas.microsoft.com/office/drawing/2014/main" val="1080302564"/>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High</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9</a:t>
                      </a:r>
                    </a:p>
                  </a:txBody>
                  <a:tcPr>
                    <a:solidFill>
                      <a:schemeClr val="bg1">
                        <a:lumMod val="95000"/>
                      </a:schemeClr>
                    </a:solidFill>
                  </a:tcPr>
                </a:tc>
                <a:extLst>
                  <a:ext uri="{0D108BD9-81ED-4DB2-BD59-A6C34878D82A}">
                    <a16:rowId xmlns:a16="http://schemas.microsoft.com/office/drawing/2014/main" val="522961567"/>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Medium</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3</a:t>
                      </a:r>
                    </a:p>
                  </a:txBody>
                  <a:tcPr>
                    <a:solidFill>
                      <a:schemeClr val="bg1">
                        <a:lumMod val="95000"/>
                      </a:schemeClr>
                    </a:solidFill>
                  </a:tcPr>
                </a:tc>
                <a:extLst>
                  <a:ext uri="{0D108BD9-81ED-4DB2-BD59-A6C34878D82A}">
                    <a16:rowId xmlns:a16="http://schemas.microsoft.com/office/drawing/2014/main" val="2539534738"/>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Low </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1</a:t>
                      </a:r>
                    </a:p>
                  </a:txBody>
                  <a:tcPr>
                    <a:solidFill>
                      <a:schemeClr val="bg1">
                        <a:lumMod val="95000"/>
                      </a:schemeClr>
                    </a:solidFill>
                  </a:tcPr>
                </a:tc>
                <a:extLst>
                  <a:ext uri="{0D108BD9-81ED-4DB2-BD59-A6C34878D82A}">
                    <a16:rowId xmlns:a16="http://schemas.microsoft.com/office/drawing/2014/main" val="667078570"/>
                  </a:ext>
                </a:extLst>
              </a:tr>
              <a:tr h="216000">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NA</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0</a:t>
                      </a:r>
                    </a:p>
                  </a:txBody>
                  <a:tcPr>
                    <a:solidFill>
                      <a:schemeClr val="bg1">
                        <a:lumMod val="95000"/>
                      </a:schemeClr>
                    </a:solidFill>
                  </a:tcPr>
                </a:tc>
                <a:extLst>
                  <a:ext uri="{0D108BD9-81ED-4DB2-BD59-A6C34878D82A}">
                    <a16:rowId xmlns:a16="http://schemas.microsoft.com/office/drawing/2014/main" val="3349998786"/>
                  </a:ext>
                </a:extLst>
              </a:tr>
            </a:tbl>
          </a:graphicData>
        </a:graphic>
      </p:graphicFrame>
      <p:sp>
        <p:nvSpPr>
          <p:cNvPr id="8" name="TextBox 7">
            <a:extLst>
              <a:ext uri="{FF2B5EF4-FFF2-40B4-BE49-F238E27FC236}">
                <a16:creationId xmlns:a16="http://schemas.microsoft.com/office/drawing/2014/main" id="{DA24DAB1-3952-7ECD-AF28-D15534C4E719}"/>
              </a:ext>
            </a:extLst>
          </p:cNvPr>
          <p:cNvSpPr txBox="1"/>
          <p:nvPr/>
        </p:nvSpPr>
        <p:spPr>
          <a:xfrm>
            <a:off x="1833075" y="4708731"/>
            <a:ext cx="80586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This table represents a basic view of a DC PEST analysis for marketing in general to summarize the situation.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Please consider political factors from a direct influence perspective as far as possible , which will impact the category and brand , you may relate this to Tobacco , Alcohol , Electric Vehicles and Green House Gases for instance . Similarly reach out to analyse the factors to consider when doing your political analysis. </a:t>
            </a:r>
          </a:p>
        </p:txBody>
      </p:sp>
      <p:pic>
        <p:nvPicPr>
          <p:cNvPr id="3074" name="Picture 2" descr="Financial chart with arrows going up">
            <a:extLst>
              <a:ext uri="{FF2B5EF4-FFF2-40B4-BE49-F238E27FC236}">
                <a16:creationId xmlns:a16="http://schemas.microsoft.com/office/drawing/2014/main" id="{DA7E3D3F-154A-90E1-843D-C933958D4AB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73038" y="104527"/>
            <a:ext cx="2765277" cy="1536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47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5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1755</Words>
  <Application>Microsoft Office PowerPoint</Application>
  <PresentationFormat>Widescreen</PresentationFormat>
  <Paragraphs>275</Paragraphs>
  <Slides>12</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12</vt:i4>
      </vt:variant>
    </vt:vector>
  </HeadingPairs>
  <TitlesOfParts>
    <vt:vector size="26" baseType="lpstr">
      <vt:lpstr>-apple-system</vt:lpstr>
      <vt:lpstr>arial</vt:lpstr>
      <vt:lpstr>arial</vt:lpstr>
      <vt:lpstr>Calibri</vt:lpstr>
      <vt:lpstr>Calibri Light</vt:lpstr>
      <vt:lpstr>Inter</vt:lpstr>
      <vt:lpstr>Lato Light</vt:lpstr>
      <vt:lpstr>Lato Light</vt:lpstr>
      <vt:lpstr>Poppins</vt:lpstr>
      <vt:lpstr>Office Theme</vt:lpstr>
      <vt:lpstr>1_Office Theme</vt:lpstr>
      <vt:lpstr>4_Office Theme</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C Raman</cp:lastModifiedBy>
  <cp:revision>15</cp:revision>
  <dcterms:created xsi:type="dcterms:W3CDTF">2020-08-28T12:51:24Z</dcterms:created>
  <dcterms:modified xsi:type="dcterms:W3CDTF">2023-12-25T15:44:42Z</dcterms:modified>
</cp:coreProperties>
</file>