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13" r:id="rId2"/>
    <p:sldId id="4216" r:id="rId3"/>
    <p:sldId id="421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EC09C1-5BC5-48F4-996C-939F13165E4B}" v="8" dt="2023-07-13T13:18:54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FDEC09C1-5BC5-48F4-996C-939F13165E4B}"/>
    <pc:docChg chg="custSel addSld delSld modSld sldOrd">
      <pc:chgData name="Sudarshan Chakravarthi" userId="9632d19e-631d-46a5-9e9a-d9cc496f17d0" providerId="ADAL" clId="{FDEC09C1-5BC5-48F4-996C-939F13165E4B}" dt="2023-07-13T13:18:55.757" v="124" actId="47"/>
      <pc:docMkLst>
        <pc:docMk/>
      </pc:docMkLst>
      <pc:sldChg chg="del">
        <pc:chgData name="Sudarshan Chakravarthi" userId="9632d19e-631d-46a5-9e9a-d9cc496f17d0" providerId="ADAL" clId="{FDEC09C1-5BC5-48F4-996C-939F13165E4B}" dt="2023-07-12T13:21:31.333" v="0" actId="47"/>
        <pc:sldMkLst>
          <pc:docMk/>
          <pc:sldMk cId="3502701439" sldId="4122"/>
        </pc:sldMkLst>
      </pc:sldChg>
      <pc:sldChg chg="addSp delSp modSp add mod ord">
        <pc:chgData name="Sudarshan Chakravarthi" userId="9632d19e-631d-46a5-9e9a-d9cc496f17d0" providerId="ADAL" clId="{FDEC09C1-5BC5-48F4-996C-939F13165E4B}" dt="2023-07-13T13:18:14.802" v="111" actId="1076"/>
        <pc:sldMkLst>
          <pc:docMk/>
          <pc:sldMk cId="1805402828" sldId="4213"/>
        </pc:sldMkLst>
        <pc:spChg chg="mod">
          <ac:chgData name="Sudarshan Chakravarthi" userId="9632d19e-631d-46a5-9e9a-d9cc496f17d0" providerId="ADAL" clId="{FDEC09C1-5BC5-48F4-996C-939F13165E4B}" dt="2023-07-13T13:17:08.886" v="105" actId="403"/>
          <ac:spMkLst>
            <pc:docMk/>
            <pc:sldMk cId="1805402828" sldId="4213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FDEC09C1-5BC5-48F4-996C-939F13165E4B}" dt="2023-07-13T13:17:12.231" v="106" actId="1076"/>
          <ac:spMkLst>
            <pc:docMk/>
            <pc:sldMk cId="1805402828" sldId="4213"/>
            <ac:spMk id="16" creationId="{F97AD807-AF0B-D4AD-6577-0506C852F90E}"/>
          </ac:spMkLst>
        </pc:spChg>
        <pc:picChg chg="add mod">
          <ac:chgData name="Sudarshan Chakravarthi" userId="9632d19e-631d-46a5-9e9a-d9cc496f17d0" providerId="ADAL" clId="{FDEC09C1-5BC5-48F4-996C-939F13165E4B}" dt="2023-07-13T13:18:14.802" v="111" actId="1076"/>
          <ac:picMkLst>
            <pc:docMk/>
            <pc:sldMk cId="1805402828" sldId="4213"/>
            <ac:picMk id="2" creationId="{94811632-4A50-4CBA-4C3B-E830FE0B9D31}"/>
          </ac:picMkLst>
        </pc:picChg>
        <pc:picChg chg="del">
          <ac:chgData name="Sudarshan Chakravarthi" userId="9632d19e-631d-46a5-9e9a-d9cc496f17d0" providerId="ADAL" clId="{FDEC09C1-5BC5-48F4-996C-939F13165E4B}" dt="2023-07-13T13:18:04.326" v="108" actId="478"/>
          <ac:picMkLst>
            <pc:docMk/>
            <pc:sldMk cId="1805402828" sldId="4213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FDEC09C1-5BC5-48F4-996C-939F13165E4B}" dt="2023-07-13T13:17:01.792" v="102" actId="478"/>
          <ac:picMkLst>
            <pc:docMk/>
            <pc:sldMk cId="1805402828" sldId="4213"/>
            <ac:picMk id="18" creationId="{DC3E9FCF-4837-3669-AB30-510B353DBDF4}"/>
          </ac:picMkLst>
        </pc:picChg>
        <pc:picChg chg="mod">
          <ac:chgData name="Sudarshan Chakravarthi" userId="9632d19e-631d-46a5-9e9a-d9cc496f17d0" providerId="ADAL" clId="{FDEC09C1-5BC5-48F4-996C-939F13165E4B}" dt="2023-07-13T13:17:15.073" v="107" actId="1076"/>
          <ac:picMkLst>
            <pc:docMk/>
            <pc:sldMk cId="1805402828" sldId="4213"/>
            <ac:picMk id="20" creationId="{BE5B4F09-6882-84C7-38DD-9A6BE3FA336A}"/>
          </ac:picMkLst>
        </pc:picChg>
      </pc:sldChg>
      <pc:sldChg chg="addSp modSp mod">
        <pc:chgData name="Sudarshan Chakravarthi" userId="9632d19e-631d-46a5-9e9a-d9cc496f17d0" providerId="ADAL" clId="{FDEC09C1-5BC5-48F4-996C-939F13165E4B}" dt="2023-07-12T13:44:53.869" v="78" actId="404"/>
        <pc:sldMkLst>
          <pc:docMk/>
          <pc:sldMk cId="287323266" sldId="4216"/>
        </pc:sldMkLst>
        <pc:spChg chg="add mod">
          <ac:chgData name="Sudarshan Chakravarthi" userId="9632d19e-631d-46a5-9e9a-d9cc496f17d0" providerId="ADAL" clId="{FDEC09C1-5BC5-48F4-996C-939F13165E4B}" dt="2023-07-12T13:44:53.869" v="78" actId="404"/>
          <ac:spMkLst>
            <pc:docMk/>
            <pc:sldMk cId="287323266" sldId="4216"/>
            <ac:spMk id="3" creationId="{ACDE19A0-B072-E725-E1EA-3EC5FCE0EEAD}"/>
          </ac:spMkLst>
        </pc:spChg>
        <pc:spChg chg="mod">
          <ac:chgData name="Sudarshan Chakravarthi" userId="9632d19e-631d-46a5-9e9a-d9cc496f17d0" providerId="ADAL" clId="{FDEC09C1-5BC5-48F4-996C-939F13165E4B}" dt="2023-07-12T13:26:18.567" v="65" actId="6549"/>
          <ac:spMkLst>
            <pc:docMk/>
            <pc:sldMk cId="287323266" sldId="4216"/>
            <ac:spMk id="45" creationId="{B4165D2D-8945-E2C4-3D8B-9EE6DB1BBF51}"/>
          </ac:spMkLst>
        </pc:spChg>
      </pc:sldChg>
      <pc:sldChg chg="add del">
        <pc:chgData name="Sudarshan Chakravarthi" userId="9632d19e-631d-46a5-9e9a-d9cc496f17d0" providerId="ADAL" clId="{FDEC09C1-5BC5-48F4-996C-939F13165E4B}" dt="2023-07-12T14:17:50.204" v="101" actId="47"/>
        <pc:sldMkLst>
          <pc:docMk/>
          <pc:sldMk cId="644042422" sldId="4217"/>
        </pc:sldMkLst>
      </pc:sldChg>
      <pc:sldChg chg="del">
        <pc:chgData name="Sudarshan Chakravarthi" userId="9632d19e-631d-46a5-9e9a-d9cc496f17d0" providerId="ADAL" clId="{FDEC09C1-5BC5-48F4-996C-939F13165E4B}" dt="2023-07-12T13:21:32.776" v="1" actId="47"/>
        <pc:sldMkLst>
          <pc:docMk/>
          <pc:sldMk cId="3492172806" sldId="4217"/>
        </pc:sldMkLst>
      </pc:sldChg>
      <pc:sldChg chg="addSp delSp modSp add del mod">
        <pc:chgData name="Sudarshan Chakravarthi" userId="9632d19e-631d-46a5-9e9a-d9cc496f17d0" providerId="ADAL" clId="{FDEC09C1-5BC5-48F4-996C-939F13165E4B}" dt="2023-07-13T13:18:55.757" v="124" actId="47"/>
        <pc:sldMkLst>
          <pc:docMk/>
          <pc:sldMk cId="2378755446" sldId="4218"/>
        </pc:sldMkLst>
        <pc:spChg chg="mod">
          <ac:chgData name="Sudarshan Chakravarthi" userId="9632d19e-631d-46a5-9e9a-d9cc496f17d0" providerId="ADAL" clId="{FDEC09C1-5BC5-48F4-996C-939F13165E4B}" dt="2023-07-13T13:18:37.891" v="119" actId="1076"/>
          <ac:spMkLst>
            <pc:docMk/>
            <pc:sldMk cId="2378755446" sldId="4218"/>
            <ac:spMk id="4" creationId="{506242F6-CA1E-42FB-BB1A-B13E71A7D987}"/>
          </ac:spMkLst>
        </pc:spChg>
        <pc:spChg chg="mod">
          <ac:chgData name="Sudarshan Chakravarthi" userId="9632d19e-631d-46a5-9e9a-d9cc496f17d0" providerId="ADAL" clId="{FDEC09C1-5BC5-48F4-996C-939F13165E4B}" dt="2023-07-13T13:18:43.040" v="120" actId="255"/>
          <ac:spMkLst>
            <pc:docMk/>
            <pc:sldMk cId="2378755446" sldId="4218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FDEC09C1-5BC5-48F4-996C-939F13165E4B}" dt="2023-07-13T13:18:46.311" v="121" actId="1076"/>
          <ac:spMkLst>
            <pc:docMk/>
            <pc:sldMk cId="2378755446" sldId="4218"/>
            <ac:spMk id="16" creationId="{F97AD807-AF0B-D4AD-6577-0506C852F90E}"/>
          </ac:spMkLst>
        </pc:spChg>
        <pc:picChg chg="add mod">
          <ac:chgData name="Sudarshan Chakravarthi" userId="9632d19e-631d-46a5-9e9a-d9cc496f17d0" providerId="ADAL" clId="{FDEC09C1-5BC5-48F4-996C-939F13165E4B}" dt="2023-07-13T13:18:21.044" v="114"/>
          <ac:picMkLst>
            <pc:docMk/>
            <pc:sldMk cId="2378755446" sldId="4218"/>
            <ac:picMk id="2" creationId="{EE7FB960-3371-5ECD-084F-5EF5F96403BE}"/>
          </ac:picMkLst>
        </pc:picChg>
        <pc:picChg chg="del">
          <ac:chgData name="Sudarshan Chakravarthi" userId="9632d19e-631d-46a5-9e9a-d9cc496f17d0" providerId="ADAL" clId="{FDEC09C1-5BC5-48F4-996C-939F13165E4B}" dt="2023-07-13T13:18:22.851" v="115" actId="478"/>
          <ac:picMkLst>
            <pc:docMk/>
            <pc:sldMk cId="2378755446" sldId="4218"/>
            <ac:picMk id="17" creationId="{5D662467-5687-4C5F-7521-F9076416848C}"/>
          </ac:picMkLst>
        </pc:picChg>
        <pc:picChg chg="del mod">
          <ac:chgData name="Sudarshan Chakravarthi" userId="9632d19e-631d-46a5-9e9a-d9cc496f17d0" providerId="ADAL" clId="{FDEC09C1-5BC5-48F4-996C-939F13165E4B}" dt="2023-07-13T13:18:19.965" v="113" actId="478"/>
          <ac:picMkLst>
            <pc:docMk/>
            <pc:sldMk cId="2378755446" sldId="4218"/>
            <ac:picMk id="18" creationId="{DC3E9FCF-4837-3669-AB30-510B353DBDF4}"/>
          </ac:picMkLst>
        </pc:picChg>
        <pc:picChg chg="mod">
          <ac:chgData name="Sudarshan Chakravarthi" userId="9632d19e-631d-46a5-9e9a-d9cc496f17d0" providerId="ADAL" clId="{FDEC09C1-5BC5-48F4-996C-939F13165E4B}" dt="2023-07-13T13:18:48.197" v="122" actId="1076"/>
          <ac:picMkLst>
            <pc:docMk/>
            <pc:sldMk cId="2378755446" sldId="4218"/>
            <ac:picMk id="20" creationId="{BE5B4F09-6882-84C7-38DD-9A6BE3FA336A}"/>
          </ac:picMkLst>
        </pc:picChg>
      </pc:sldChg>
      <pc:sldChg chg="add">
        <pc:chgData name="Sudarshan Chakravarthi" userId="9632d19e-631d-46a5-9e9a-d9cc496f17d0" providerId="ADAL" clId="{FDEC09C1-5BC5-48F4-996C-939F13165E4B}" dt="2023-07-13T13:18:54.016" v="123"/>
        <pc:sldMkLst>
          <pc:docMk/>
          <pc:sldMk cId="2892600103" sldId="421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1826-D498-48E5-AA9B-B4EBC0C5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FE3DD-E93F-4D2E-987A-64593EA3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842C-D550-4498-A4CC-71EF6789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3FAE-29F2-4B7C-BD2E-44618AAB42AE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9E25-94C3-4FF2-9C18-98F2851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5330-FCDA-4116-9D35-1E83D378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A99-E009-4945-B351-03199421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CF56F-F8FE-4BF0-8C96-808155C4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D1B4-1FC3-409B-8927-C7664621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DD4C-5CF2-4E00-ADE3-BD76004A7614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86E2-8AE0-4558-9C7F-92601EED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0FFB-AB6C-4009-88C7-BCAD590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CE00F-1BB6-45A0-8A80-54011B37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8400-5A9C-472E-98B6-503B5FE0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B60D-D55D-4CF6-BA9F-9594896E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A64-7BAE-4108-879C-CB86D1A26F41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3FE3-3E09-47C9-927C-9AE17CFB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6D9-2621-4CBF-A1C2-609D0CB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3093-5215-4745-8918-148085D9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5212-F30A-4AC4-8EE2-9D937884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0807-1962-4A71-AD85-E38BA081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D90E-8816-4E4C-8337-84EB2D1C84AA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719D-F69A-4C6A-AE96-7CA916F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54BB-19C3-4DF3-BBF8-F0AD5786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231-71DD-482F-A320-560670B5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BA56-15E6-4E8D-A1AD-22B4528E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087-8483-4C13-87E6-A22D46E9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1BE-00E8-446E-B488-C1202A93A603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501-E5E9-41E8-A44E-7E76705E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2938-D099-4B7B-B184-CC6DD96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0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B620-8115-40FF-BEFE-CBFF235F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127A-4964-4E3D-A3E9-7863DFBC3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25D7-E04A-48E6-AC95-814B9998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D35AB-A2F4-44D2-869E-8A4C4F4F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70A4-0B9B-4652-9887-5F7CA26DF82F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E1DB-EC16-48CE-BC6B-CDF2823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9554-9227-4544-A2FC-8B74672B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34E9-8C56-46D3-BA0D-FFC5CF5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B4F21-8383-4855-9E71-4EC3A65F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466C-D993-4582-868A-5A2449F1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067E-66AC-4937-BDA8-6B4EB264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BB8-B3BB-4749-8D17-B0A46531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2AAE-BE61-4FFF-940A-DAA134E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6-2F26-480C-A255-D4EDF6290C52}" type="datetime1">
              <a:rPr lang="en-GB" smtClean="0"/>
              <a:t>13/07/2023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C93EC-3631-4CD8-A4BB-C7316EDD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701B-90F8-4200-A927-0E52DA36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6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8AA-1011-4C4A-B976-121AE10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D369-124A-47C0-ACE5-3B2F7150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0499-DDAB-4E8A-99D8-C93516B60AAE}" type="datetime1">
              <a:rPr lang="en-GB" smtClean="0"/>
              <a:t>13/07/2023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85D96-C2B7-4445-8E29-E6C7EE9B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0F9AC-532B-418F-B395-D5A92E16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4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6517D-15F4-4E0C-9D1B-4E4B1229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2B4-BC45-4F02-9973-B580E88C5FC2}" type="datetime1">
              <a:rPr lang="en-GB" smtClean="0"/>
              <a:t>13/07/2023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DAA54-968A-41A4-B72D-6231ECF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91E5-785B-45FA-BC79-63C744F7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8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62F8-0E68-4FC0-AF6E-B817529A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18E6-56BB-41E2-BC59-697EDC9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37A0B-A5C9-4710-874D-8F8EC641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14A4-9BE5-4E60-9581-BA7DD6C7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EC-E894-445A-B669-460D286ED73D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0D87-6BD4-4F07-B2BB-E19858C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22D3-6E7F-45E6-8BE7-A5C9BE45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A26-D884-4BAD-A070-BFF3C4A3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09122-6F40-4D2A-B8E1-2578895E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E1-A822-4FAC-BA57-B41BF179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EAAC-05AF-479D-95A8-000889B5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92D3-D794-4B34-B6D2-95E2579A96AE}" type="datetime1">
              <a:rPr lang="en-GB" smtClean="0"/>
              <a:t>13/07/2023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81FF2-4C56-4084-A35C-D6C43DE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756-EFC5-44B1-A5E8-C8046244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8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3B58B-866D-4682-8065-86792E4E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94-91F5-4083-B136-8DC543D3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E9-9587-4F0B-961C-B719CC625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0594-6232-4BD2-A19C-52D7565771AB}" type="datetime1">
              <a:rPr lang="en-GB" smtClean="0"/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730C-230B-4DB9-AF47-7E637BC58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3D1D-4DBA-431C-B9B9-062DA8176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818309"/>
            <a:ext cx="5827284" cy="762176"/>
            <a:chOff x="33044" y="-638532"/>
            <a:chExt cx="5827284" cy="76217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110233" y="-184133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Post Launch Evaluation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9547" y="3619265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4811632-4A50-4CBA-4C3B-E830FE0B9D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203" y="2659245"/>
            <a:ext cx="3568997" cy="169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3DFA80-3AE0-AB9B-FE16-6C00600A6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3774F7-2AC7-4568-9CC0-300334475E4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DAE54F8-C3BA-11DE-7CC2-4900BB7AD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680" y="927665"/>
            <a:ext cx="9693835" cy="542089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B4165D2D-8945-E2C4-3D8B-9EE6DB1BBF51}"/>
              </a:ext>
            </a:extLst>
          </p:cNvPr>
          <p:cNvSpPr txBox="1"/>
          <p:nvPr/>
        </p:nvSpPr>
        <p:spPr>
          <a:xfrm>
            <a:off x="-1" y="19076"/>
            <a:ext cx="520293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 of distribution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 – Channel Post Launch Evaluation!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1286D4EB-A87D-7DF1-A893-C2A7846DB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47" name="Footer Placeholder 3">
            <a:extLst>
              <a:ext uri="{FF2B5EF4-FFF2-40B4-BE49-F238E27FC236}">
                <a16:creationId xmlns:a16="http://schemas.microsoft.com/office/drawing/2014/main" id="{A4BD6B47-B18F-C8E0-FAC2-6E8AF9E26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366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DE19A0-B072-E725-E1EA-3EC5FCE0EEAD}"/>
              </a:ext>
            </a:extLst>
          </p:cNvPr>
          <p:cNvSpPr/>
          <p:nvPr/>
        </p:nvSpPr>
        <p:spPr>
          <a:xfrm>
            <a:off x="10349345" y="914399"/>
            <a:ext cx="765959" cy="26125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3005</a:t>
            </a:r>
          </a:p>
        </p:txBody>
      </p:sp>
    </p:spTree>
    <p:extLst>
      <p:ext uri="{BB962C8B-B14F-4D97-AF65-F5344CB8AC3E}">
        <p14:creationId xmlns:p14="http://schemas.microsoft.com/office/powerpoint/2010/main" val="28732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818309"/>
            <a:ext cx="5827284" cy="762176"/>
            <a:chOff x="33044" y="-638532"/>
            <a:chExt cx="5827284" cy="76217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110233" y="-184133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Post Launch Evaluation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9547" y="3619265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94811632-4A50-4CBA-4C3B-E830FE0B9D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0203" y="2659245"/>
            <a:ext cx="3568997" cy="169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6001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Raman</dc:creator>
  <cp:lastModifiedBy>Sudarshan Raman</cp:lastModifiedBy>
  <cp:revision>2</cp:revision>
  <dcterms:created xsi:type="dcterms:W3CDTF">2023-07-07T09:45:17Z</dcterms:created>
  <dcterms:modified xsi:type="dcterms:W3CDTF">2023-07-13T13:18:59Z</dcterms:modified>
</cp:coreProperties>
</file>