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2" r:id="rId5"/>
    <p:sldMasterId id="2147483689" r:id="rId6"/>
    <p:sldMasterId id="2147483714" r:id="rId7"/>
    <p:sldMasterId id="2147483726" r:id="rId8"/>
    <p:sldMasterId id="2147483739" r:id="rId9"/>
  </p:sldMasterIdLst>
  <p:notesMasterIdLst>
    <p:notesMasterId r:id="rId44"/>
  </p:notesMasterIdLst>
  <p:sldIdLst>
    <p:sldId id="4213" r:id="rId10"/>
    <p:sldId id="4411" r:id="rId11"/>
    <p:sldId id="4412" r:id="rId12"/>
    <p:sldId id="3965" r:id="rId13"/>
    <p:sldId id="3968" r:id="rId14"/>
    <p:sldId id="4212" r:id="rId15"/>
    <p:sldId id="3938" r:id="rId16"/>
    <p:sldId id="3872" r:id="rId17"/>
    <p:sldId id="3326" r:id="rId18"/>
    <p:sldId id="3807" r:id="rId19"/>
    <p:sldId id="4095" r:id="rId20"/>
    <p:sldId id="4043" r:id="rId21"/>
    <p:sldId id="4062" r:id="rId22"/>
    <p:sldId id="3810" r:id="rId23"/>
    <p:sldId id="4073" r:id="rId24"/>
    <p:sldId id="4075" r:id="rId25"/>
    <p:sldId id="1510" r:id="rId26"/>
    <p:sldId id="4090" r:id="rId27"/>
    <p:sldId id="4045" r:id="rId28"/>
    <p:sldId id="4037" r:id="rId29"/>
    <p:sldId id="4093" r:id="rId30"/>
    <p:sldId id="4078" r:id="rId31"/>
    <p:sldId id="4082" r:id="rId32"/>
    <p:sldId id="4084" r:id="rId33"/>
    <p:sldId id="4079" r:id="rId34"/>
    <p:sldId id="4094" r:id="rId35"/>
    <p:sldId id="4086" r:id="rId36"/>
    <p:sldId id="4087" r:id="rId37"/>
    <p:sldId id="4077" r:id="rId38"/>
    <p:sldId id="4036" r:id="rId39"/>
    <p:sldId id="4413" r:id="rId40"/>
    <p:sldId id="4414" r:id="rId41"/>
    <p:sldId id="4416" r:id="rId42"/>
    <p:sldId id="45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1" clrIdx="0">
    <p:extLst>
      <p:ext uri="{19B8F6BF-5375-455C-9EA6-DF929625EA0E}">
        <p15:presenceInfo xmlns:p15="http://schemas.microsoft.com/office/powerpoint/2012/main" userId="d5120c10f3c850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00CC66"/>
    <a:srgbClr val="FF00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85" autoAdjust="0"/>
    <p:restoredTop sz="94660"/>
  </p:normalViewPr>
  <p:slideViewPr>
    <p:cSldViewPr snapToGrid="0">
      <p:cViewPr varScale="1">
        <p:scale>
          <a:sx n="149" d="100"/>
          <a:sy n="149" d="100"/>
        </p:scale>
        <p:origin x="532" y="9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B65636E-0085-4CBC-BC24-30059DEDEC64}"/>
    <pc:docChg chg="custSel modSld modMainMaster">
      <pc:chgData name="Sudarshan Chakravarthi" userId="9632d19e-631d-46a5-9e9a-d9cc496f17d0" providerId="ADAL" clId="{DB65636E-0085-4CBC-BC24-30059DEDEC64}" dt="2021-06-06T17:47:25.869" v="90" actId="478"/>
      <pc:docMkLst>
        <pc:docMk/>
      </pc:docMkLst>
      <pc:sldChg chg="delSp mod">
        <pc:chgData name="Sudarshan Chakravarthi" userId="9632d19e-631d-46a5-9e9a-d9cc496f17d0" providerId="ADAL" clId="{DB65636E-0085-4CBC-BC24-30059DEDEC64}" dt="2021-06-06T17:45:00.317" v="61" actId="478"/>
        <pc:sldMkLst>
          <pc:docMk/>
          <pc:sldMk cId="285843745" sldId="1510"/>
        </pc:sldMkLst>
        <pc:grpChg chg="del">
          <ac:chgData name="Sudarshan Chakravarthi" userId="9632d19e-631d-46a5-9e9a-d9cc496f17d0" providerId="ADAL" clId="{DB65636E-0085-4CBC-BC24-30059DEDEC64}" dt="2021-06-06T17:45:00.317" v="61" actId="478"/>
          <ac:grpSpMkLst>
            <pc:docMk/>
            <pc:sldMk cId="285843745" sldId="1510"/>
            <ac:grpSpMk id="30" creationId="{E93F1548-0FB9-49E6-AADB-6B8AA3F0F1A7}"/>
          </ac:grpSpMkLst>
        </pc:grpChg>
      </pc:sldChg>
      <pc:sldChg chg="delSp mod">
        <pc:chgData name="Sudarshan Chakravarthi" userId="9632d19e-631d-46a5-9e9a-d9cc496f17d0" providerId="ADAL" clId="{DB65636E-0085-4CBC-BC24-30059DEDEC64}" dt="2021-06-06T17:46:50.370" v="82" actId="478"/>
        <pc:sldMkLst>
          <pc:docMk/>
          <pc:sldMk cId="1434992881" sldId="3326"/>
        </pc:sldMkLst>
        <pc:grpChg chg="del">
          <ac:chgData name="Sudarshan Chakravarthi" userId="9632d19e-631d-46a5-9e9a-d9cc496f17d0" providerId="ADAL" clId="{DB65636E-0085-4CBC-BC24-30059DEDEC64}" dt="2021-06-06T17:46:50.370" v="82" actId="478"/>
          <ac:grpSpMkLst>
            <pc:docMk/>
            <pc:sldMk cId="1434992881" sldId="3326"/>
            <ac:grpSpMk id="39" creationId="{9FDC4C7D-1ABD-491B-B2CD-03252541122A}"/>
          </ac:grpSpMkLst>
        </pc:grpChg>
      </pc:sldChg>
      <pc:sldChg chg="delSp mod">
        <pc:chgData name="Sudarshan Chakravarthi" userId="9632d19e-631d-46a5-9e9a-d9cc496f17d0" providerId="ADAL" clId="{DB65636E-0085-4CBC-BC24-30059DEDEC64}" dt="2021-06-06T17:46:46.986" v="81" actId="478"/>
        <pc:sldMkLst>
          <pc:docMk/>
          <pc:sldMk cId="240407017" sldId="3807"/>
        </pc:sldMkLst>
        <pc:grpChg chg="del">
          <ac:chgData name="Sudarshan Chakravarthi" userId="9632d19e-631d-46a5-9e9a-d9cc496f17d0" providerId="ADAL" clId="{DB65636E-0085-4CBC-BC24-30059DEDEC64}" dt="2021-06-06T17:46:46.986" v="81" actId="478"/>
          <ac:grpSpMkLst>
            <pc:docMk/>
            <pc:sldMk cId="240407017" sldId="3807"/>
            <ac:grpSpMk id="61" creationId="{47BDB878-DE85-416F-B2C7-6533C39B5C89}"/>
          </ac:grpSpMkLst>
        </pc:grpChg>
      </pc:sldChg>
      <pc:sldChg chg="delSp mod">
        <pc:chgData name="Sudarshan Chakravarthi" userId="9632d19e-631d-46a5-9e9a-d9cc496f17d0" providerId="ADAL" clId="{DB65636E-0085-4CBC-BC24-30059DEDEC64}" dt="2021-06-06T17:46:40.226" v="80" actId="478"/>
        <pc:sldMkLst>
          <pc:docMk/>
          <pc:sldMk cId="2746378092" sldId="3810"/>
        </pc:sldMkLst>
        <pc:grpChg chg="del">
          <ac:chgData name="Sudarshan Chakravarthi" userId="9632d19e-631d-46a5-9e9a-d9cc496f17d0" providerId="ADAL" clId="{DB65636E-0085-4CBC-BC24-30059DEDEC64}" dt="2021-06-06T17:46:40.226" v="80" actId="478"/>
          <ac:grpSpMkLst>
            <pc:docMk/>
            <pc:sldMk cId="2746378092" sldId="3810"/>
            <ac:grpSpMk id="41" creationId="{409C81DC-110B-448A-BC16-09783C750614}"/>
          </ac:grpSpMkLst>
        </pc:grpChg>
      </pc:sldChg>
      <pc:sldChg chg="delSp mod">
        <pc:chgData name="Sudarshan Chakravarthi" userId="9632d19e-631d-46a5-9e9a-d9cc496f17d0" providerId="ADAL" clId="{DB65636E-0085-4CBC-BC24-30059DEDEC64}" dt="2021-06-06T17:47:13.543" v="87" actId="478"/>
        <pc:sldMkLst>
          <pc:docMk/>
          <pc:sldMk cId="2594224216" sldId="3872"/>
        </pc:sldMkLst>
        <pc:grpChg chg="del">
          <ac:chgData name="Sudarshan Chakravarthi" userId="9632d19e-631d-46a5-9e9a-d9cc496f17d0" providerId="ADAL" clId="{DB65636E-0085-4CBC-BC24-30059DEDEC64}" dt="2021-06-06T17:47:13.543" v="87" actId="478"/>
          <ac:grpSpMkLst>
            <pc:docMk/>
            <pc:sldMk cId="2594224216" sldId="3872"/>
            <ac:grpSpMk id="21" creationId="{CFF1A779-E796-4967-A6E8-A0BE996C918C}"/>
          </ac:grpSpMkLst>
        </pc:grpChg>
      </pc:sldChg>
      <pc:sldChg chg="delSp mod">
        <pc:chgData name="Sudarshan Chakravarthi" userId="9632d19e-631d-46a5-9e9a-d9cc496f17d0" providerId="ADAL" clId="{DB65636E-0085-4CBC-BC24-30059DEDEC64}" dt="2021-06-06T17:46:19.758" v="77" actId="478"/>
        <pc:sldMkLst>
          <pc:docMk/>
          <pc:sldMk cId="1159034808" sldId="3898"/>
        </pc:sldMkLst>
        <pc:grpChg chg="del">
          <ac:chgData name="Sudarshan Chakravarthi" userId="9632d19e-631d-46a5-9e9a-d9cc496f17d0" providerId="ADAL" clId="{DB65636E-0085-4CBC-BC24-30059DEDEC64}" dt="2021-06-06T17:46:19.758" v="77" actId="478"/>
          <ac:grpSpMkLst>
            <pc:docMk/>
            <pc:sldMk cId="1159034808" sldId="3898"/>
            <ac:grpSpMk id="15" creationId="{7E532334-C33B-4164-9217-9940F3D19E6C}"/>
          </ac:grpSpMkLst>
        </pc:grpChg>
      </pc:sldChg>
      <pc:sldChg chg="delSp mod">
        <pc:chgData name="Sudarshan Chakravarthi" userId="9632d19e-631d-46a5-9e9a-d9cc496f17d0" providerId="ADAL" clId="{DB65636E-0085-4CBC-BC24-30059DEDEC64}" dt="2021-06-06T17:47:25.869" v="90" actId="478"/>
        <pc:sldMkLst>
          <pc:docMk/>
          <pc:sldMk cId="489093041" sldId="3931"/>
        </pc:sldMkLst>
        <pc:spChg chg="del topLvl">
          <ac:chgData name="Sudarshan Chakravarthi" userId="9632d19e-631d-46a5-9e9a-d9cc496f17d0" providerId="ADAL" clId="{DB65636E-0085-4CBC-BC24-30059DEDEC64}" dt="2021-06-06T17:47:25.869" v="90" actId="478"/>
          <ac:spMkLst>
            <pc:docMk/>
            <pc:sldMk cId="489093041" sldId="3931"/>
            <ac:spMk id="15" creationId="{8ED0C822-DD95-49C0-915B-2E1D594898A5}"/>
          </ac:spMkLst>
        </pc:spChg>
        <pc:spChg chg="del topLvl">
          <ac:chgData name="Sudarshan Chakravarthi" userId="9632d19e-631d-46a5-9e9a-d9cc496f17d0" providerId="ADAL" clId="{DB65636E-0085-4CBC-BC24-30059DEDEC64}" dt="2021-06-06T17:47:21.670" v="89" actId="478"/>
          <ac:spMkLst>
            <pc:docMk/>
            <pc:sldMk cId="489093041" sldId="3931"/>
            <ac:spMk id="16" creationId="{2CD5FC90-9308-4BB7-BB74-46F3269CEF13}"/>
          </ac:spMkLst>
        </pc:spChg>
        <pc:grpChg chg="del">
          <ac:chgData name="Sudarshan Chakravarthi" userId="9632d19e-631d-46a5-9e9a-d9cc496f17d0" providerId="ADAL" clId="{DB65636E-0085-4CBC-BC24-30059DEDEC64}" dt="2021-06-06T17:47:21.670" v="89" actId="478"/>
          <ac:grpSpMkLst>
            <pc:docMk/>
            <pc:sldMk cId="489093041" sldId="3931"/>
            <ac:grpSpMk id="14" creationId="{B90EA1AF-ED60-4F0E-882E-D01C7068534E}"/>
          </ac:grpSpMkLst>
        </pc:grpChg>
      </pc:sldChg>
      <pc:sldChg chg="delSp mod">
        <pc:chgData name="Sudarshan Chakravarthi" userId="9632d19e-631d-46a5-9e9a-d9cc496f17d0" providerId="ADAL" clId="{DB65636E-0085-4CBC-BC24-30059DEDEC64}" dt="2021-06-06T17:46:14.487" v="76" actId="478"/>
        <pc:sldMkLst>
          <pc:docMk/>
          <pc:sldMk cId="3789165152" sldId="3932"/>
        </pc:sldMkLst>
        <pc:grpChg chg="del">
          <ac:chgData name="Sudarshan Chakravarthi" userId="9632d19e-631d-46a5-9e9a-d9cc496f17d0" providerId="ADAL" clId="{DB65636E-0085-4CBC-BC24-30059DEDEC64}" dt="2021-06-06T17:46:14.487" v="76" actId="478"/>
          <ac:grpSpMkLst>
            <pc:docMk/>
            <pc:sldMk cId="3789165152" sldId="3932"/>
            <ac:grpSpMk id="16" creationId="{AF83C36C-5170-4CAC-9547-503C6BB537D4}"/>
          </ac:grpSpMkLst>
        </pc:grpChg>
      </pc:sldChg>
      <pc:sldChg chg="delSp mod">
        <pc:chgData name="Sudarshan Chakravarthi" userId="9632d19e-631d-46a5-9e9a-d9cc496f17d0" providerId="ADAL" clId="{DB65636E-0085-4CBC-BC24-30059DEDEC64}" dt="2021-06-06T17:47:10.022" v="86" actId="478"/>
        <pc:sldMkLst>
          <pc:docMk/>
          <pc:sldMk cId="2241937678" sldId="3938"/>
        </pc:sldMkLst>
        <pc:grpChg chg="del">
          <ac:chgData name="Sudarshan Chakravarthi" userId="9632d19e-631d-46a5-9e9a-d9cc496f17d0" providerId="ADAL" clId="{DB65636E-0085-4CBC-BC24-30059DEDEC64}" dt="2021-06-06T17:47:10.022" v="86" actId="478"/>
          <ac:grpSpMkLst>
            <pc:docMk/>
            <pc:sldMk cId="2241937678" sldId="3938"/>
            <ac:grpSpMk id="11" creationId="{82AB2DBE-009F-4A7B-A90C-D430CAF376F9}"/>
          </ac:grpSpMkLst>
        </pc:grpChg>
      </pc:sldChg>
      <pc:sldChg chg="delSp mod">
        <pc:chgData name="Sudarshan Chakravarthi" userId="9632d19e-631d-46a5-9e9a-d9cc496f17d0" providerId="ADAL" clId="{DB65636E-0085-4CBC-BC24-30059DEDEC64}" dt="2021-06-06T17:46:09.344" v="75" actId="478"/>
        <pc:sldMkLst>
          <pc:docMk/>
          <pc:sldMk cId="3363799552" sldId="4036"/>
        </pc:sldMkLst>
        <pc:grpChg chg="del">
          <ac:chgData name="Sudarshan Chakravarthi" userId="9632d19e-631d-46a5-9e9a-d9cc496f17d0" providerId="ADAL" clId="{DB65636E-0085-4CBC-BC24-30059DEDEC64}" dt="2021-06-06T17:46:09.344" v="75" actId="478"/>
          <ac:grpSpMkLst>
            <pc:docMk/>
            <pc:sldMk cId="3363799552" sldId="4036"/>
            <ac:grpSpMk id="79" creationId="{6644A5D6-D084-4474-AF6F-0841E8AA2F1F}"/>
          </ac:grpSpMkLst>
        </pc:grpChg>
      </pc:sldChg>
      <pc:sldChg chg="delSp mod">
        <pc:chgData name="Sudarshan Chakravarthi" userId="9632d19e-631d-46a5-9e9a-d9cc496f17d0" providerId="ADAL" clId="{DB65636E-0085-4CBC-BC24-30059DEDEC64}" dt="2021-06-06T17:45:14.559" v="64" actId="478"/>
        <pc:sldMkLst>
          <pc:docMk/>
          <pc:sldMk cId="664817852" sldId="4037"/>
        </pc:sldMkLst>
        <pc:grpChg chg="del">
          <ac:chgData name="Sudarshan Chakravarthi" userId="9632d19e-631d-46a5-9e9a-d9cc496f17d0" providerId="ADAL" clId="{DB65636E-0085-4CBC-BC24-30059DEDEC64}" dt="2021-06-06T17:45:14.559" v="64" actId="478"/>
          <ac:grpSpMkLst>
            <pc:docMk/>
            <pc:sldMk cId="664817852" sldId="4037"/>
            <ac:grpSpMk id="22" creationId="{55CF29C6-358B-403C-B8D9-2425B4DEF8A9}"/>
          </ac:grpSpMkLst>
        </pc:grpChg>
      </pc:sldChg>
      <pc:sldChg chg="delSp mod">
        <pc:chgData name="Sudarshan Chakravarthi" userId="9632d19e-631d-46a5-9e9a-d9cc496f17d0" providerId="ADAL" clId="{DB65636E-0085-4CBC-BC24-30059DEDEC64}" dt="2021-06-06T17:46:55.538" v="84" actId="478"/>
        <pc:sldMkLst>
          <pc:docMk/>
          <pc:sldMk cId="733887563" sldId="4043"/>
        </pc:sldMkLst>
        <pc:grpChg chg="del">
          <ac:chgData name="Sudarshan Chakravarthi" userId="9632d19e-631d-46a5-9e9a-d9cc496f17d0" providerId="ADAL" clId="{DB65636E-0085-4CBC-BC24-30059DEDEC64}" dt="2021-06-06T17:46:55.538" v="84" actId="478"/>
          <ac:grpSpMkLst>
            <pc:docMk/>
            <pc:sldMk cId="733887563" sldId="4043"/>
            <ac:grpSpMk id="17" creationId="{0866CA12-96BA-4142-97EE-267FB81A12FD}"/>
          </ac:grpSpMkLst>
        </pc:grpChg>
      </pc:sldChg>
      <pc:sldChg chg="delSp mod">
        <pc:chgData name="Sudarshan Chakravarthi" userId="9632d19e-631d-46a5-9e9a-d9cc496f17d0" providerId="ADAL" clId="{DB65636E-0085-4CBC-BC24-30059DEDEC64}" dt="2021-06-06T17:45:10.342" v="63" actId="478"/>
        <pc:sldMkLst>
          <pc:docMk/>
          <pc:sldMk cId="530213484" sldId="4045"/>
        </pc:sldMkLst>
        <pc:grpChg chg="del">
          <ac:chgData name="Sudarshan Chakravarthi" userId="9632d19e-631d-46a5-9e9a-d9cc496f17d0" providerId="ADAL" clId="{DB65636E-0085-4CBC-BC24-30059DEDEC64}" dt="2021-06-06T17:45:10.342" v="63" actId="478"/>
          <ac:grpSpMkLst>
            <pc:docMk/>
            <pc:sldMk cId="530213484" sldId="4045"/>
            <ac:grpSpMk id="30" creationId="{7A2EAAA1-E693-48A9-B8E8-671EA6BDB934}"/>
          </ac:grpSpMkLst>
        </pc:grpChg>
      </pc:sldChg>
      <pc:sldChg chg="delSp mod">
        <pc:chgData name="Sudarshan Chakravarthi" userId="9632d19e-631d-46a5-9e9a-d9cc496f17d0" providerId="ADAL" clId="{DB65636E-0085-4CBC-BC24-30059DEDEC64}" dt="2021-06-06T17:46:36.361" v="79" actId="478"/>
        <pc:sldMkLst>
          <pc:docMk/>
          <pc:sldMk cId="2117847210" sldId="4062"/>
        </pc:sldMkLst>
        <pc:grpChg chg="del">
          <ac:chgData name="Sudarshan Chakravarthi" userId="9632d19e-631d-46a5-9e9a-d9cc496f17d0" providerId="ADAL" clId="{DB65636E-0085-4CBC-BC24-30059DEDEC64}" dt="2021-06-06T17:46:36.361" v="79" actId="478"/>
          <ac:grpSpMkLst>
            <pc:docMk/>
            <pc:sldMk cId="2117847210" sldId="4062"/>
            <ac:grpSpMk id="33" creationId="{6CF04CC7-01AD-4200-8B56-7AC1F691A136}"/>
          </ac:grpSpMkLst>
        </pc:grpChg>
      </pc:sldChg>
      <pc:sldChg chg="delSp mod">
        <pc:chgData name="Sudarshan Chakravarthi" userId="9632d19e-631d-46a5-9e9a-d9cc496f17d0" providerId="ADAL" clId="{DB65636E-0085-4CBC-BC24-30059DEDEC64}" dt="2021-06-06T17:46:32.658" v="78" actId="478"/>
        <pc:sldMkLst>
          <pc:docMk/>
          <pc:sldMk cId="613911603" sldId="4073"/>
        </pc:sldMkLst>
        <pc:grpChg chg="del">
          <ac:chgData name="Sudarshan Chakravarthi" userId="9632d19e-631d-46a5-9e9a-d9cc496f17d0" providerId="ADAL" clId="{DB65636E-0085-4CBC-BC24-30059DEDEC64}" dt="2021-06-06T17:46:32.658" v="78" actId="478"/>
          <ac:grpSpMkLst>
            <pc:docMk/>
            <pc:sldMk cId="613911603" sldId="4073"/>
            <ac:grpSpMk id="16" creationId="{F0555A9B-CBB9-41EE-858B-98593D88BF1C}"/>
          </ac:grpSpMkLst>
        </pc:grpChg>
      </pc:sldChg>
      <pc:sldChg chg="delSp mod">
        <pc:chgData name="Sudarshan Chakravarthi" userId="9632d19e-631d-46a5-9e9a-d9cc496f17d0" providerId="ADAL" clId="{DB65636E-0085-4CBC-BC24-30059DEDEC64}" dt="2021-06-06T17:47:02.550" v="85" actId="478"/>
        <pc:sldMkLst>
          <pc:docMk/>
          <pc:sldMk cId="2520984362" sldId="4075"/>
        </pc:sldMkLst>
        <pc:grpChg chg="del">
          <ac:chgData name="Sudarshan Chakravarthi" userId="9632d19e-631d-46a5-9e9a-d9cc496f17d0" providerId="ADAL" clId="{DB65636E-0085-4CBC-BC24-30059DEDEC64}" dt="2021-06-06T17:47:02.550" v="85" actId="478"/>
          <ac:grpSpMkLst>
            <pc:docMk/>
            <pc:sldMk cId="2520984362" sldId="4075"/>
            <ac:grpSpMk id="15" creationId="{3D03D8B0-1660-4302-95B0-F0F052B291C3}"/>
          </ac:grpSpMkLst>
        </pc:grpChg>
      </pc:sldChg>
      <pc:sldChg chg="delSp mod">
        <pc:chgData name="Sudarshan Chakravarthi" userId="9632d19e-631d-46a5-9e9a-d9cc496f17d0" providerId="ADAL" clId="{DB65636E-0085-4CBC-BC24-30059DEDEC64}" dt="2021-06-06T17:46:00.518" v="74" actId="478"/>
        <pc:sldMkLst>
          <pc:docMk/>
          <pc:sldMk cId="3622665196" sldId="4077"/>
        </pc:sldMkLst>
        <pc:spChg chg="del topLvl">
          <ac:chgData name="Sudarshan Chakravarthi" userId="9632d19e-631d-46a5-9e9a-d9cc496f17d0" providerId="ADAL" clId="{DB65636E-0085-4CBC-BC24-30059DEDEC64}" dt="2021-06-06T17:45:57.578" v="73" actId="478"/>
          <ac:spMkLst>
            <pc:docMk/>
            <pc:sldMk cId="3622665196" sldId="4077"/>
            <ac:spMk id="33" creationId="{2ED98384-BEC0-4157-9E99-92109D241C7B}"/>
          </ac:spMkLst>
        </pc:spChg>
        <pc:spChg chg="del topLvl">
          <ac:chgData name="Sudarshan Chakravarthi" userId="9632d19e-631d-46a5-9e9a-d9cc496f17d0" providerId="ADAL" clId="{DB65636E-0085-4CBC-BC24-30059DEDEC64}" dt="2021-06-06T17:46:00.518" v="74" actId="478"/>
          <ac:spMkLst>
            <pc:docMk/>
            <pc:sldMk cId="3622665196" sldId="4077"/>
            <ac:spMk id="36" creationId="{DFCEFB88-4DAB-4D0C-9503-3AD9E44376C0}"/>
          </ac:spMkLst>
        </pc:spChg>
        <pc:grpChg chg="del">
          <ac:chgData name="Sudarshan Chakravarthi" userId="9632d19e-631d-46a5-9e9a-d9cc496f17d0" providerId="ADAL" clId="{DB65636E-0085-4CBC-BC24-30059DEDEC64}" dt="2021-06-06T17:45:57.578" v="73" actId="478"/>
          <ac:grpSpMkLst>
            <pc:docMk/>
            <pc:sldMk cId="3622665196" sldId="4077"/>
            <ac:grpSpMk id="32" creationId="{D176F450-0C94-4552-A437-10C485337FB7}"/>
          </ac:grpSpMkLst>
        </pc:grpChg>
      </pc:sldChg>
      <pc:sldChg chg="delSp mod">
        <pc:chgData name="Sudarshan Chakravarthi" userId="9632d19e-631d-46a5-9e9a-d9cc496f17d0" providerId="ADAL" clId="{DB65636E-0085-4CBC-BC24-30059DEDEC64}" dt="2021-06-06T17:45:23.719" v="66" actId="478"/>
        <pc:sldMkLst>
          <pc:docMk/>
          <pc:sldMk cId="3790855806" sldId="4078"/>
        </pc:sldMkLst>
        <pc:grpChg chg="del">
          <ac:chgData name="Sudarshan Chakravarthi" userId="9632d19e-631d-46a5-9e9a-d9cc496f17d0" providerId="ADAL" clId="{DB65636E-0085-4CBC-BC24-30059DEDEC64}" dt="2021-06-06T17:45:23.719" v="66" actId="478"/>
          <ac:grpSpMkLst>
            <pc:docMk/>
            <pc:sldMk cId="3790855806" sldId="4078"/>
            <ac:grpSpMk id="53" creationId="{CE2038C2-18E1-4D29-A844-6EC6937E0E62}"/>
          </ac:grpSpMkLst>
        </pc:grpChg>
      </pc:sldChg>
      <pc:sldChg chg="delSp mod">
        <pc:chgData name="Sudarshan Chakravarthi" userId="9632d19e-631d-46a5-9e9a-d9cc496f17d0" providerId="ADAL" clId="{DB65636E-0085-4CBC-BC24-30059DEDEC64}" dt="2021-06-06T17:45:43.243" v="69" actId="478"/>
        <pc:sldMkLst>
          <pc:docMk/>
          <pc:sldMk cId="1132155746" sldId="4079"/>
        </pc:sldMkLst>
        <pc:grpChg chg="del">
          <ac:chgData name="Sudarshan Chakravarthi" userId="9632d19e-631d-46a5-9e9a-d9cc496f17d0" providerId="ADAL" clId="{DB65636E-0085-4CBC-BC24-30059DEDEC64}" dt="2021-06-06T17:45:43.243" v="69" actId="478"/>
          <ac:grpSpMkLst>
            <pc:docMk/>
            <pc:sldMk cId="1132155746" sldId="4079"/>
            <ac:grpSpMk id="39" creationId="{AC793773-5424-42DD-983E-E482D9B456E6}"/>
          </ac:grpSpMkLst>
        </pc:grpChg>
      </pc:sldChg>
      <pc:sldChg chg="delSp mod">
        <pc:chgData name="Sudarshan Chakravarthi" userId="9632d19e-631d-46a5-9e9a-d9cc496f17d0" providerId="ADAL" clId="{DB65636E-0085-4CBC-BC24-30059DEDEC64}" dt="2021-06-06T17:45:36.658" v="67" actId="478"/>
        <pc:sldMkLst>
          <pc:docMk/>
          <pc:sldMk cId="2313864155" sldId="4082"/>
        </pc:sldMkLst>
        <pc:grpChg chg="del">
          <ac:chgData name="Sudarshan Chakravarthi" userId="9632d19e-631d-46a5-9e9a-d9cc496f17d0" providerId="ADAL" clId="{DB65636E-0085-4CBC-BC24-30059DEDEC64}" dt="2021-06-06T17:45:36.658" v="67" actId="478"/>
          <ac:grpSpMkLst>
            <pc:docMk/>
            <pc:sldMk cId="2313864155" sldId="4082"/>
            <ac:grpSpMk id="39" creationId="{CECF9876-42A1-4637-B776-2793ADFD6C81}"/>
          </ac:grpSpMkLst>
        </pc:grpChg>
      </pc:sldChg>
      <pc:sldChg chg="delSp mod">
        <pc:chgData name="Sudarshan Chakravarthi" userId="9632d19e-631d-46a5-9e9a-d9cc496f17d0" providerId="ADAL" clId="{DB65636E-0085-4CBC-BC24-30059DEDEC64}" dt="2021-06-06T17:47:17.270" v="88" actId="478"/>
        <pc:sldMkLst>
          <pc:docMk/>
          <pc:sldMk cId="1538452181" sldId="4083"/>
        </pc:sldMkLst>
        <pc:grpChg chg="del">
          <ac:chgData name="Sudarshan Chakravarthi" userId="9632d19e-631d-46a5-9e9a-d9cc496f17d0" providerId="ADAL" clId="{DB65636E-0085-4CBC-BC24-30059DEDEC64}" dt="2021-06-06T17:47:17.270" v="88" actId="478"/>
          <ac:grpSpMkLst>
            <pc:docMk/>
            <pc:sldMk cId="1538452181" sldId="4083"/>
            <ac:grpSpMk id="13" creationId="{C3E4EAE9-6EA8-4F8C-B54F-941E3F0ACF85}"/>
          </ac:grpSpMkLst>
        </pc:grpChg>
      </pc:sldChg>
      <pc:sldChg chg="delSp mod">
        <pc:chgData name="Sudarshan Chakravarthi" userId="9632d19e-631d-46a5-9e9a-d9cc496f17d0" providerId="ADAL" clId="{DB65636E-0085-4CBC-BC24-30059DEDEC64}" dt="2021-06-06T17:45:40.097" v="68" actId="478"/>
        <pc:sldMkLst>
          <pc:docMk/>
          <pc:sldMk cId="3377625941" sldId="4084"/>
        </pc:sldMkLst>
        <pc:grpChg chg="del">
          <ac:chgData name="Sudarshan Chakravarthi" userId="9632d19e-631d-46a5-9e9a-d9cc496f17d0" providerId="ADAL" clId="{DB65636E-0085-4CBC-BC24-30059DEDEC64}" dt="2021-06-06T17:45:40.097" v="68" actId="478"/>
          <ac:grpSpMkLst>
            <pc:docMk/>
            <pc:sldMk cId="3377625941" sldId="4084"/>
            <ac:grpSpMk id="48" creationId="{FBDF50F9-D51B-4403-BA91-C021178221C6}"/>
          </ac:grpSpMkLst>
        </pc:grpChg>
      </pc:sldChg>
      <pc:sldChg chg="delSp mod">
        <pc:chgData name="Sudarshan Chakravarthi" userId="9632d19e-631d-46a5-9e9a-d9cc496f17d0" providerId="ADAL" clId="{DB65636E-0085-4CBC-BC24-30059DEDEC64}" dt="2021-06-06T17:45:50.130" v="71" actId="478"/>
        <pc:sldMkLst>
          <pc:docMk/>
          <pc:sldMk cId="4043661836" sldId="4086"/>
        </pc:sldMkLst>
        <pc:grpChg chg="del">
          <ac:chgData name="Sudarshan Chakravarthi" userId="9632d19e-631d-46a5-9e9a-d9cc496f17d0" providerId="ADAL" clId="{DB65636E-0085-4CBC-BC24-30059DEDEC64}" dt="2021-06-06T17:45:50.130" v="71" actId="478"/>
          <ac:grpSpMkLst>
            <pc:docMk/>
            <pc:sldMk cId="4043661836" sldId="4086"/>
            <ac:grpSpMk id="29" creationId="{A27C575A-FFFF-4A42-9AA1-00646D3FDA87}"/>
          </ac:grpSpMkLst>
        </pc:grpChg>
      </pc:sldChg>
      <pc:sldChg chg="delSp mod">
        <pc:chgData name="Sudarshan Chakravarthi" userId="9632d19e-631d-46a5-9e9a-d9cc496f17d0" providerId="ADAL" clId="{DB65636E-0085-4CBC-BC24-30059DEDEC64}" dt="2021-06-06T17:45:53.762" v="72" actId="478"/>
        <pc:sldMkLst>
          <pc:docMk/>
          <pc:sldMk cId="1236354248" sldId="4087"/>
        </pc:sldMkLst>
        <pc:grpChg chg="del">
          <ac:chgData name="Sudarshan Chakravarthi" userId="9632d19e-631d-46a5-9e9a-d9cc496f17d0" providerId="ADAL" clId="{DB65636E-0085-4CBC-BC24-30059DEDEC64}" dt="2021-06-06T17:45:53.762" v="72" actId="478"/>
          <ac:grpSpMkLst>
            <pc:docMk/>
            <pc:sldMk cId="1236354248" sldId="4087"/>
            <ac:grpSpMk id="51" creationId="{80247CBE-F732-4008-8237-003FD5916A3F}"/>
          </ac:grpSpMkLst>
        </pc:grpChg>
      </pc:sldChg>
      <pc:sldChg chg="delSp mod">
        <pc:chgData name="Sudarshan Chakravarthi" userId="9632d19e-631d-46a5-9e9a-d9cc496f17d0" providerId="ADAL" clId="{DB65636E-0085-4CBC-BC24-30059DEDEC64}" dt="2021-06-06T17:45:04.366" v="62" actId="478"/>
        <pc:sldMkLst>
          <pc:docMk/>
          <pc:sldMk cId="1027195213" sldId="4090"/>
        </pc:sldMkLst>
        <pc:grpChg chg="del">
          <ac:chgData name="Sudarshan Chakravarthi" userId="9632d19e-631d-46a5-9e9a-d9cc496f17d0" providerId="ADAL" clId="{DB65636E-0085-4CBC-BC24-30059DEDEC64}" dt="2021-06-06T17:45:04.366" v="62" actId="478"/>
          <ac:grpSpMkLst>
            <pc:docMk/>
            <pc:sldMk cId="1027195213" sldId="4090"/>
            <ac:grpSpMk id="20" creationId="{7ADB251E-D8F8-4D59-95C7-099AF960DC92}"/>
          </ac:grpSpMkLst>
        </pc:grpChg>
      </pc:sldChg>
      <pc:sldChg chg="delSp mod">
        <pc:chgData name="Sudarshan Chakravarthi" userId="9632d19e-631d-46a5-9e9a-d9cc496f17d0" providerId="ADAL" clId="{DB65636E-0085-4CBC-BC24-30059DEDEC64}" dt="2021-06-06T17:45:19.222" v="65" actId="478"/>
        <pc:sldMkLst>
          <pc:docMk/>
          <pc:sldMk cId="985327363" sldId="4093"/>
        </pc:sldMkLst>
        <pc:grpChg chg="del">
          <ac:chgData name="Sudarshan Chakravarthi" userId="9632d19e-631d-46a5-9e9a-d9cc496f17d0" providerId="ADAL" clId="{DB65636E-0085-4CBC-BC24-30059DEDEC64}" dt="2021-06-06T17:45:19.222" v="65" actId="478"/>
          <ac:grpSpMkLst>
            <pc:docMk/>
            <pc:sldMk cId="985327363" sldId="4093"/>
            <ac:grpSpMk id="58" creationId="{2D72167E-EBA4-4933-9D36-B4E3C1273CDC}"/>
          </ac:grpSpMkLst>
        </pc:grpChg>
      </pc:sldChg>
      <pc:sldChg chg="delSp mod">
        <pc:chgData name="Sudarshan Chakravarthi" userId="9632d19e-631d-46a5-9e9a-d9cc496f17d0" providerId="ADAL" clId="{DB65636E-0085-4CBC-BC24-30059DEDEC64}" dt="2021-06-06T17:45:46.355" v="70" actId="478"/>
        <pc:sldMkLst>
          <pc:docMk/>
          <pc:sldMk cId="3321554469" sldId="4094"/>
        </pc:sldMkLst>
        <pc:grpChg chg="del">
          <ac:chgData name="Sudarshan Chakravarthi" userId="9632d19e-631d-46a5-9e9a-d9cc496f17d0" providerId="ADAL" clId="{DB65636E-0085-4CBC-BC24-30059DEDEC64}" dt="2021-06-06T17:45:46.355" v="70" actId="478"/>
          <ac:grpSpMkLst>
            <pc:docMk/>
            <pc:sldMk cId="3321554469" sldId="4094"/>
            <ac:grpSpMk id="44" creationId="{4334B851-9883-465A-B34E-255DA8D60AC6}"/>
          </ac:grpSpMkLst>
        </pc:grpChg>
      </pc:sldChg>
      <pc:sldChg chg="delSp mod">
        <pc:chgData name="Sudarshan Chakravarthi" userId="9632d19e-631d-46a5-9e9a-d9cc496f17d0" providerId="ADAL" clId="{DB65636E-0085-4CBC-BC24-30059DEDEC64}" dt="2021-06-06T17:46:53.780" v="83" actId="478"/>
        <pc:sldMkLst>
          <pc:docMk/>
          <pc:sldMk cId="187703081" sldId="4095"/>
        </pc:sldMkLst>
        <pc:grpChg chg="del">
          <ac:chgData name="Sudarshan Chakravarthi" userId="9632d19e-631d-46a5-9e9a-d9cc496f17d0" providerId="ADAL" clId="{DB65636E-0085-4CBC-BC24-30059DEDEC64}" dt="2021-06-06T17:46:53.780" v="83" actId="478"/>
          <ac:grpSpMkLst>
            <pc:docMk/>
            <pc:sldMk cId="187703081" sldId="4095"/>
            <ac:grpSpMk id="27" creationId="{77E80F36-CFF2-42B8-A6B2-0C0615FB2C8F}"/>
          </ac:grpSpMkLst>
        </pc:grpChg>
      </pc:sldChg>
      <pc:sldMasterChg chg="addSldLayout modSldLayout">
        <pc:chgData name="Sudarshan Chakravarthi" userId="9632d19e-631d-46a5-9e9a-d9cc496f17d0" providerId="ADAL" clId="{DB65636E-0085-4CBC-BC24-30059DEDEC64}" dt="2021-06-06T17:44:41.348" v="60" actId="1076"/>
        <pc:sldMasterMkLst>
          <pc:docMk/>
          <pc:sldMasterMk cId="676526829" sldId="2147483648"/>
        </pc:sldMasterMkLst>
        <pc:sldLayoutChg chg="addSp modSp mod">
          <pc:chgData name="Sudarshan Chakravarthi" userId="9632d19e-631d-46a5-9e9a-d9cc496f17d0" providerId="ADAL" clId="{DB65636E-0085-4CBC-BC24-30059DEDEC64}" dt="2021-06-06T17:44:41.348" v="60" actId="1076"/>
          <pc:sldLayoutMkLst>
            <pc:docMk/>
            <pc:sldMasterMk cId="676526829" sldId="2147483648"/>
            <pc:sldLayoutMk cId="1742688892" sldId="2147483655"/>
          </pc:sldLayoutMkLst>
          <pc:spChg chg="mod">
            <ac:chgData name="Sudarshan Chakravarthi" userId="9632d19e-631d-46a5-9e9a-d9cc496f17d0" providerId="ADAL" clId="{DB65636E-0085-4CBC-BC24-30059DEDEC64}" dt="2021-06-06T17:40:41.696" v="36" actId="1076"/>
            <ac:spMkLst>
              <pc:docMk/>
              <pc:sldMasterMk cId="676526829" sldId="2147483648"/>
              <pc:sldLayoutMk cId="1742688892" sldId="2147483655"/>
              <ac:spMk id="5" creationId="{8441F8CE-FA45-4203-92AB-40694511E10D}"/>
            </ac:spMkLst>
          </pc:spChg>
          <pc:spChg chg="add mod">
            <ac:chgData name="Sudarshan Chakravarthi" userId="9632d19e-631d-46a5-9e9a-d9cc496f17d0" providerId="ADAL" clId="{DB65636E-0085-4CBC-BC24-30059DEDEC64}" dt="2021-06-06T17:43:39.859" v="54" actId="1076"/>
            <ac:spMkLst>
              <pc:docMk/>
              <pc:sldMasterMk cId="676526829" sldId="2147483648"/>
              <pc:sldLayoutMk cId="1742688892" sldId="2147483655"/>
              <ac:spMk id="6" creationId="{B7DDF1C1-446B-4596-8FEC-4642E44B77F0}"/>
            </ac:spMkLst>
          </pc:spChg>
          <pc:picChg chg="add mod">
            <ac:chgData name="Sudarshan Chakravarthi" userId="9632d19e-631d-46a5-9e9a-d9cc496f17d0" providerId="ADAL" clId="{DB65636E-0085-4CBC-BC24-30059DEDEC64}" dt="2021-06-06T17:44:41.348" v="60" actId="1076"/>
            <ac:picMkLst>
              <pc:docMk/>
              <pc:sldMasterMk cId="676526829" sldId="2147483648"/>
              <pc:sldLayoutMk cId="1742688892" sldId="2147483655"/>
              <ac:picMk id="8" creationId="{69493C4B-10AA-42B5-872E-703F533D7279}"/>
            </ac:picMkLst>
          </pc:picChg>
        </pc:sldLayoutChg>
        <pc:sldLayoutChg chg="delSp modSp new mod">
          <pc:chgData name="Sudarshan Chakravarthi" userId="9632d19e-631d-46a5-9e9a-d9cc496f17d0" providerId="ADAL" clId="{DB65636E-0085-4CBC-BC24-30059DEDEC64}" dt="2021-06-06T17:43:32.030" v="52" actId="21"/>
          <pc:sldLayoutMkLst>
            <pc:docMk/>
            <pc:sldMasterMk cId="676526829" sldId="2147483648"/>
            <pc:sldLayoutMk cId="538133565" sldId="2147483661"/>
          </pc:sldLayoutMkLst>
          <pc:spChg chg="del mod">
            <ac:chgData name="Sudarshan Chakravarthi" userId="9632d19e-631d-46a5-9e9a-d9cc496f17d0" providerId="ADAL" clId="{DB65636E-0085-4CBC-BC24-30059DEDEC64}" dt="2021-06-06T17:43:32.030" v="52" actId="21"/>
            <ac:spMkLst>
              <pc:docMk/>
              <pc:sldMasterMk cId="676526829" sldId="2147483648"/>
              <pc:sldLayoutMk cId="538133565" sldId="2147483661"/>
              <ac:spMk id="2" creationId="{44C8C33E-12A3-46ED-B655-78F9B525D73D}"/>
            </ac:spMkLst>
          </pc:spChg>
        </pc:sldLayoutChg>
      </pc:sldMasterChg>
    </pc:docChg>
  </pc:docChgLst>
  <pc:docChgLst>
    <pc:chgData name="Sudarshan Chakravarthi" userId="9632d19e-631d-46a5-9e9a-d9cc496f17d0" providerId="ADAL" clId="{41C4C6F9-C4CD-4496-B394-3FFD5F9573DE}"/>
    <pc:docChg chg="undo custSel addSld delSld modSld modMainMaster">
      <pc:chgData name="Sudarshan Chakravarthi" userId="9632d19e-631d-46a5-9e9a-d9cc496f17d0" providerId="ADAL" clId="{41C4C6F9-C4CD-4496-B394-3FFD5F9573DE}" dt="2021-08-26T12:48:12.788" v="457"/>
      <pc:docMkLst>
        <pc:docMk/>
      </pc:docMkLst>
      <pc:sldChg chg="addSp modSp mod">
        <pc:chgData name="Sudarshan Chakravarthi" userId="9632d19e-631d-46a5-9e9a-d9cc496f17d0" providerId="ADAL" clId="{41C4C6F9-C4CD-4496-B394-3FFD5F9573DE}" dt="2021-08-26T12:39:55.291" v="272"/>
        <pc:sldMkLst>
          <pc:docMk/>
          <pc:sldMk cId="285843745" sldId="1510"/>
        </pc:sldMkLst>
        <pc:spChg chg="mod">
          <ac:chgData name="Sudarshan Chakravarthi" userId="9632d19e-631d-46a5-9e9a-d9cc496f17d0" providerId="ADAL" clId="{41C4C6F9-C4CD-4496-B394-3FFD5F9573DE}" dt="2021-08-26T12:37:42.965" v="230" actId="207"/>
          <ac:spMkLst>
            <pc:docMk/>
            <pc:sldMk cId="285843745" sldId="1510"/>
            <ac:spMk id="22" creationId="{DC0870B7-917F-463D-A73E-85DE03B100BD}"/>
          </ac:spMkLst>
        </pc:spChg>
        <pc:picChg chg="add mod">
          <ac:chgData name="Sudarshan Chakravarthi" userId="9632d19e-631d-46a5-9e9a-d9cc496f17d0" providerId="ADAL" clId="{41C4C6F9-C4CD-4496-B394-3FFD5F9573DE}" dt="2021-08-26T12:39:55.291" v="272"/>
          <ac:picMkLst>
            <pc:docMk/>
            <pc:sldMk cId="285843745" sldId="1510"/>
            <ac:picMk id="30" creationId="{D835A3F5-4D72-449D-B01C-158AEAD06AB9}"/>
          </ac:picMkLst>
        </pc:picChg>
      </pc:sldChg>
      <pc:sldChg chg="addSp delSp modSp mod">
        <pc:chgData name="Sudarshan Chakravarthi" userId="9632d19e-631d-46a5-9e9a-d9cc496f17d0" providerId="ADAL" clId="{41C4C6F9-C4CD-4496-B394-3FFD5F9573DE}" dt="2021-08-26T12:40:27.721" v="291"/>
        <pc:sldMkLst>
          <pc:docMk/>
          <pc:sldMk cId="1434992881" sldId="3326"/>
        </pc:sldMkLst>
        <pc:spChg chg="mod">
          <ac:chgData name="Sudarshan Chakravarthi" userId="9632d19e-631d-46a5-9e9a-d9cc496f17d0" providerId="ADAL" clId="{41C4C6F9-C4CD-4496-B394-3FFD5F9573DE}" dt="2021-08-26T12:37:15.751" v="222" actId="108"/>
          <ac:spMkLst>
            <pc:docMk/>
            <pc:sldMk cId="1434992881" sldId="3326"/>
            <ac:spMk id="49" creationId="{C2DE83C7-5F01-4F77-A33D-63B1B617B351}"/>
          </ac:spMkLst>
        </pc:spChg>
        <pc:picChg chg="add del mod">
          <ac:chgData name="Sudarshan Chakravarthi" userId="9632d19e-631d-46a5-9e9a-d9cc496f17d0" providerId="ADAL" clId="{41C4C6F9-C4CD-4496-B394-3FFD5F9573DE}" dt="2021-08-26T12:40:27.487" v="290" actId="478"/>
          <ac:picMkLst>
            <pc:docMk/>
            <pc:sldMk cId="1434992881" sldId="3326"/>
            <ac:picMk id="27" creationId="{E97E245B-65D2-4153-90D0-19E5AF45D0A6}"/>
          </ac:picMkLst>
        </pc:picChg>
        <pc:picChg chg="add mod">
          <ac:chgData name="Sudarshan Chakravarthi" userId="9632d19e-631d-46a5-9e9a-d9cc496f17d0" providerId="ADAL" clId="{41C4C6F9-C4CD-4496-B394-3FFD5F9573DE}" dt="2021-08-26T12:40:27.721" v="291"/>
          <ac:picMkLst>
            <pc:docMk/>
            <pc:sldMk cId="1434992881" sldId="3326"/>
            <ac:picMk id="28" creationId="{3A1D4E09-E3D8-435D-8626-191F7139E984}"/>
          </ac:picMkLst>
        </pc:picChg>
      </pc:sldChg>
      <pc:sldChg chg="addSp delSp modSp mod">
        <pc:chgData name="Sudarshan Chakravarthi" userId="9632d19e-631d-46a5-9e9a-d9cc496f17d0" providerId="ADAL" clId="{41C4C6F9-C4CD-4496-B394-3FFD5F9573DE}" dt="2021-08-26T12:40:24.971" v="289"/>
        <pc:sldMkLst>
          <pc:docMk/>
          <pc:sldMk cId="240407017" sldId="3807"/>
        </pc:sldMkLst>
        <pc:spChg chg="mod">
          <ac:chgData name="Sudarshan Chakravarthi" userId="9632d19e-631d-46a5-9e9a-d9cc496f17d0" providerId="ADAL" clId="{41C4C6F9-C4CD-4496-B394-3FFD5F9573DE}" dt="2021-08-26T12:37:12.196" v="221" actId="108"/>
          <ac:spMkLst>
            <pc:docMk/>
            <pc:sldMk cId="240407017" sldId="3807"/>
            <ac:spMk id="3" creationId="{BB4A4D6E-1BE1-4B30-ADD8-1BBEFDE21E19}"/>
          </ac:spMkLst>
        </pc:spChg>
        <pc:picChg chg="add del mod">
          <ac:chgData name="Sudarshan Chakravarthi" userId="9632d19e-631d-46a5-9e9a-d9cc496f17d0" providerId="ADAL" clId="{41C4C6F9-C4CD-4496-B394-3FFD5F9573DE}" dt="2021-08-26T12:40:24.603" v="288" actId="478"/>
          <ac:picMkLst>
            <pc:docMk/>
            <pc:sldMk cId="240407017" sldId="3807"/>
            <ac:picMk id="61" creationId="{2333F227-B54B-40E9-9C2C-3D50C3B68891}"/>
          </ac:picMkLst>
        </pc:picChg>
        <pc:picChg chg="add mod">
          <ac:chgData name="Sudarshan Chakravarthi" userId="9632d19e-631d-46a5-9e9a-d9cc496f17d0" providerId="ADAL" clId="{41C4C6F9-C4CD-4496-B394-3FFD5F9573DE}" dt="2021-08-26T12:40:24.971" v="289"/>
          <ac:picMkLst>
            <pc:docMk/>
            <pc:sldMk cId="240407017" sldId="3807"/>
            <ac:picMk id="65" creationId="{997983F0-52D4-4573-900E-019464CD29B5}"/>
          </ac:picMkLst>
        </pc:picChg>
      </pc:sldChg>
      <pc:sldChg chg="addSp modSp mod">
        <pc:chgData name="Sudarshan Chakravarthi" userId="9632d19e-631d-46a5-9e9a-d9cc496f17d0" providerId="ADAL" clId="{41C4C6F9-C4CD-4496-B394-3FFD5F9573DE}" dt="2021-08-26T12:41:57.054" v="311" actId="2711"/>
        <pc:sldMkLst>
          <pc:docMk/>
          <pc:sldMk cId="2746378092" sldId="3810"/>
        </pc:sldMkLst>
        <pc:spChg chg="mod">
          <ac:chgData name="Sudarshan Chakravarthi" userId="9632d19e-631d-46a5-9e9a-d9cc496f17d0" providerId="ADAL" clId="{41C4C6F9-C4CD-4496-B394-3FFD5F9573DE}" dt="2021-08-26T12:41:57.054" v="311" actId="2711"/>
          <ac:spMkLst>
            <pc:docMk/>
            <pc:sldMk cId="2746378092" sldId="3810"/>
            <ac:spMk id="3" creationId="{0791A514-D8A2-4E2E-B62E-C9EAD1ABC54C}"/>
          </ac:spMkLst>
        </pc:spChg>
        <pc:spChg chg="mod">
          <ac:chgData name="Sudarshan Chakravarthi" userId="9632d19e-631d-46a5-9e9a-d9cc496f17d0" providerId="ADAL" clId="{41C4C6F9-C4CD-4496-B394-3FFD5F9573DE}" dt="2021-08-26T12:41:57.054" v="311" actId="2711"/>
          <ac:spMkLst>
            <pc:docMk/>
            <pc:sldMk cId="2746378092" sldId="3810"/>
            <ac:spMk id="23" creationId="{6F7BCCF8-8AAF-47AC-A27D-C41BD91ECDAC}"/>
          </ac:spMkLst>
        </pc:spChg>
        <pc:spChg chg="mod">
          <ac:chgData name="Sudarshan Chakravarthi" userId="9632d19e-631d-46a5-9e9a-d9cc496f17d0" providerId="ADAL" clId="{41C4C6F9-C4CD-4496-B394-3FFD5F9573DE}" dt="2021-08-26T12:41:57.054" v="311" actId="2711"/>
          <ac:spMkLst>
            <pc:docMk/>
            <pc:sldMk cId="2746378092" sldId="3810"/>
            <ac:spMk id="24" creationId="{7ECA4893-5987-4DDB-AC41-13FD629A102C}"/>
          </ac:spMkLst>
        </pc:spChg>
        <pc:spChg chg="mod">
          <ac:chgData name="Sudarshan Chakravarthi" userId="9632d19e-631d-46a5-9e9a-d9cc496f17d0" providerId="ADAL" clId="{41C4C6F9-C4CD-4496-B394-3FFD5F9573DE}" dt="2021-08-26T12:41:57.054" v="311" actId="2711"/>
          <ac:spMkLst>
            <pc:docMk/>
            <pc:sldMk cId="2746378092" sldId="3810"/>
            <ac:spMk id="25" creationId="{37B596DC-50FB-4C01-8F39-B986395AC96A}"/>
          </ac:spMkLst>
        </pc:spChg>
        <pc:spChg chg="mod">
          <ac:chgData name="Sudarshan Chakravarthi" userId="9632d19e-631d-46a5-9e9a-d9cc496f17d0" providerId="ADAL" clId="{41C4C6F9-C4CD-4496-B394-3FFD5F9573DE}" dt="2021-08-26T12:41:57.054" v="311" actId="2711"/>
          <ac:spMkLst>
            <pc:docMk/>
            <pc:sldMk cId="2746378092" sldId="3810"/>
            <ac:spMk id="26" creationId="{758FC996-43B6-4161-9985-218A4F4D483E}"/>
          </ac:spMkLst>
        </pc:spChg>
        <pc:spChg chg="mod">
          <ac:chgData name="Sudarshan Chakravarthi" userId="9632d19e-631d-46a5-9e9a-d9cc496f17d0" providerId="ADAL" clId="{41C4C6F9-C4CD-4496-B394-3FFD5F9573DE}" dt="2021-08-26T12:41:57.054" v="311" actId="2711"/>
          <ac:spMkLst>
            <pc:docMk/>
            <pc:sldMk cId="2746378092" sldId="3810"/>
            <ac:spMk id="27" creationId="{A55EFEDA-FFB4-4313-8AAC-DCB06FF517AB}"/>
          </ac:spMkLst>
        </pc:spChg>
        <pc:spChg chg="mod">
          <ac:chgData name="Sudarshan Chakravarthi" userId="9632d19e-631d-46a5-9e9a-d9cc496f17d0" providerId="ADAL" clId="{41C4C6F9-C4CD-4496-B394-3FFD5F9573DE}" dt="2021-08-26T12:41:57.054" v="311" actId="2711"/>
          <ac:spMkLst>
            <pc:docMk/>
            <pc:sldMk cId="2746378092" sldId="3810"/>
            <ac:spMk id="28" creationId="{76D1DC23-BFCA-4D1A-8563-1557777E97C7}"/>
          </ac:spMkLst>
        </pc:spChg>
        <pc:spChg chg="mod">
          <ac:chgData name="Sudarshan Chakravarthi" userId="9632d19e-631d-46a5-9e9a-d9cc496f17d0" providerId="ADAL" clId="{41C4C6F9-C4CD-4496-B394-3FFD5F9573DE}" dt="2021-08-26T12:41:57.054" v="311" actId="2711"/>
          <ac:spMkLst>
            <pc:docMk/>
            <pc:sldMk cId="2746378092" sldId="3810"/>
            <ac:spMk id="29" creationId="{F062567F-AC33-46BB-81CB-43DBEFDC1F50}"/>
          </ac:spMkLst>
        </pc:spChg>
        <pc:spChg chg="mod">
          <ac:chgData name="Sudarshan Chakravarthi" userId="9632d19e-631d-46a5-9e9a-d9cc496f17d0" providerId="ADAL" clId="{41C4C6F9-C4CD-4496-B394-3FFD5F9573DE}" dt="2021-08-26T12:41:57.054" v="311" actId="2711"/>
          <ac:spMkLst>
            <pc:docMk/>
            <pc:sldMk cId="2746378092" sldId="3810"/>
            <ac:spMk id="30" creationId="{DCFAAFD1-7D38-4E95-BD09-2902AB4EBCFE}"/>
          </ac:spMkLst>
        </pc:spChg>
        <pc:spChg chg="mod">
          <ac:chgData name="Sudarshan Chakravarthi" userId="9632d19e-631d-46a5-9e9a-d9cc496f17d0" providerId="ADAL" clId="{41C4C6F9-C4CD-4496-B394-3FFD5F9573DE}" dt="2021-08-26T12:41:57.054" v="311" actId="2711"/>
          <ac:spMkLst>
            <pc:docMk/>
            <pc:sldMk cId="2746378092" sldId="3810"/>
            <ac:spMk id="31" creationId="{5D5426F8-FC35-41B0-A780-CE64652158CB}"/>
          </ac:spMkLst>
        </pc:spChg>
        <pc:spChg chg="mod">
          <ac:chgData name="Sudarshan Chakravarthi" userId="9632d19e-631d-46a5-9e9a-d9cc496f17d0" providerId="ADAL" clId="{41C4C6F9-C4CD-4496-B394-3FFD5F9573DE}" dt="2021-08-26T12:41:57.054" v="311" actId="2711"/>
          <ac:spMkLst>
            <pc:docMk/>
            <pc:sldMk cId="2746378092" sldId="3810"/>
            <ac:spMk id="32" creationId="{C4892C95-9A42-43EC-B0B2-762202ABBBDF}"/>
          </ac:spMkLst>
        </pc:spChg>
        <pc:spChg chg="mod">
          <ac:chgData name="Sudarshan Chakravarthi" userId="9632d19e-631d-46a5-9e9a-d9cc496f17d0" providerId="ADAL" clId="{41C4C6F9-C4CD-4496-B394-3FFD5F9573DE}" dt="2021-08-26T12:41:57.054" v="311" actId="2711"/>
          <ac:spMkLst>
            <pc:docMk/>
            <pc:sldMk cId="2746378092" sldId="3810"/>
            <ac:spMk id="33" creationId="{5390BF05-D232-4397-AB49-9FBD01A020B9}"/>
          </ac:spMkLst>
        </pc:spChg>
        <pc:spChg chg="mod">
          <ac:chgData name="Sudarshan Chakravarthi" userId="9632d19e-631d-46a5-9e9a-d9cc496f17d0" providerId="ADAL" clId="{41C4C6F9-C4CD-4496-B394-3FFD5F9573DE}" dt="2021-08-26T12:41:57.054" v="311" actId="2711"/>
          <ac:spMkLst>
            <pc:docMk/>
            <pc:sldMk cId="2746378092" sldId="3810"/>
            <ac:spMk id="34" creationId="{96AC1682-3019-4295-8D01-34DC210F8B2B}"/>
          </ac:spMkLst>
        </pc:spChg>
        <pc:spChg chg="mod">
          <ac:chgData name="Sudarshan Chakravarthi" userId="9632d19e-631d-46a5-9e9a-d9cc496f17d0" providerId="ADAL" clId="{41C4C6F9-C4CD-4496-B394-3FFD5F9573DE}" dt="2021-08-26T12:41:57.054" v="311" actId="2711"/>
          <ac:spMkLst>
            <pc:docMk/>
            <pc:sldMk cId="2746378092" sldId="3810"/>
            <ac:spMk id="35" creationId="{16688F0C-3FD0-4518-9212-9C954624A311}"/>
          </ac:spMkLst>
        </pc:spChg>
        <pc:spChg chg="mod">
          <ac:chgData name="Sudarshan Chakravarthi" userId="9632d19e-631d-46a5-9e9a-d9cc496f17d0" providerId="ADAL" clId="{41C4C6F9-C4CD-4496-B394-3FFD5F9573DE}" dt="2021-08-26T12:41:57.054" v="311" actId="2711"/>
          <ac:spMkLst>
            <pc:docMk/>
            <pc:sldMk cId="2746378092" sldId="3810"/>
            <ac:spMk id="36" creationId="{FD9C772D-4AC6-442C-AF5A-FB06D05B0E4D}"/>
          </ac:spMkLst>
        </pc:spChg>
        <pc:spChg chg="mod">
          <ac:chgData name="Sudarshan Chakravarthi" userId="9632d19e-631d-46a5-9e9a-d9cc496f17d0" providerId="ADAL" clId="{41C4C6F9-C4CD-4496-B394-3FFD5F9573DE}" dt="2021-08-26T12:41:57.054" v="311" actId="2711"/>
          <ac:spMkLst>
            <pc:docMk/>
            <pc:sldMk cId="2746378092" sldId="3810"/>
            <ac:spMk id="39" creationId="{EF982FEF-976F-4732-BA9A-1729F86DBE00}"/>
          </ac:spMkLst>
        </pc:spChg>
        <pc:spChg chg="mod">
          <ac:chgData name="Sudarshan Chakravarthi" userId="9632d19e-631d-46a5-9e9a-d9cc496f17d0" providerId="ADAL" clId="{41C4C6F9-C4CD-4496-B394-3FFD5F9573DE}" dt="2021-08-26T12:41:57.054" v="311" actId="2711"/>
          <ac:spMkLst>
            <pc:docMk/>
            <pc:sldMk cId="2746378092" sldId="3810"/>
            <ac:spMk id="47" creationId="{99C361EB-FF2F-438A-87F6-D53AAD7FBF93}"/>
          </ac:spMkLst>
        </pc:spChg>
        <pc:spChg chg="mod">
          <ac:chgData name="Sudarshan Chakravarthi" userId="9632d19e-631d-46a5-9e9a-d9cc496f17d0" providerId="ADAL" clId="{41C4C6F9-C4CD-4496-B394-3FFD5F9573DE}" dt="2021-08-26T12:41:57.054" v="311" actId="2711"/>
          <ac:spMkLst>
            <pc:docMk/>
            <pc:sldMk cId="2746378092" sldId="3810"/>
            <ac:spMk id="48" creationId="{5C70827D-5D6D-4680-9188-B3C133595E40}"/>
          </ac:spMkLst>
        </pc:spChg>
        <pc:spChg chg="mod">
          <ac:chgData name="Sudarshan Chakravarthi" userId="9632d19e-631d-46a5-9e9a-d9cc496f17d0" providerId="ADAL" clId="{41C4C6F9-C4CD-4496-B394-3FFD5F9573DE}" dt="2021-08-26T12:41:57.054" v="311" actId="2711"/>
          <ac:spMkLst>
            <pc:docMk/>
            <pc:sldMk cId="2746378092" sldId="3810"/>
            <ac:spMk id="49" creationId="{D5EEDEA5-E915-47A3-B7BA-CED12FFB9E6D}"/>
          </ac:spMkLst>
        </pc:spChg>
        <pc:spChg chg="mod">
          <ac:chgData name="Sudarshan Chakravarthi" userId="9632d19e-631d-46a5-9e9a-d9cc496f17d0" providerId="ADAL" clId="{41C4C6F9-C4CD-4496-B394-3FFD5F9573DE}" dt="2021-08-26T12:41:57.054" v="311" actId="2711"/>
          <ac:spMkLst>
            <pc:docMk/>
            <pc:sldMk cId="2746378092" sldId="3810"/>
            <ac:spMk id="54" creationId="{1B309588-EE43-4079-A88F-EEAE7EFFDA54}"/>
          </ac:spMkLst>
        </pc:spChg>
        <pc:spChg chg="mod">
          <ac:chgData name="Sudarshan Chakravarthi" userId="9632d19e-631d-46a5-9e9a-d9cc496f17d0" providerId="ADAL" clId="{41C4C6F9-C4CD-4496-B394-3FFD5F9573DE}" dt="2021-08-26T12:41:57.054" v="311" actId="2711"/>
          <ac:spMkLst>
            <pc:docMk/>
            <pc:sldMk cId="2746378092" sldId="3810"/>
            <ac:spMk id="55" creationId="{733BD74B-5F91-4796-8A2D-F1A52F705F0E}"/>
          </ac:spMkLst>
        </pc:spChg>
        <pc:spChg chg="mod">
          <ac:chgData name="Sudarshan Chakravarthi" userId="9632d19e-631d-46a5-9e9a-d9cc496f17d0" providerId="ADAL" clId="{41C4C6F9-C4CD-4496-B394-3FFD5F9573DE}" dt="2021-08-26T12:41:57.054" v="311" actId="2711"/>
          <ac:spMkLst>
            <pc:docMk/>
            <pc:sldMk cId="2746378092" sldId="3810"/>
            <ac:spMk id="56" creationId="{59FE8569-D18F-40C4-A619-2BFE17B68692}"/>
          </ac:spMkLst>
        </pc:spChg>
        <pc:picChg chg="add mod">
          <ac:chgData name="Sudarshan Chakravarthi" userId="9632d19e-631d-46a5-9e9a-d9cc496f17d0" providerId="ADAL" clId="{41C4C6F9-C4CD-4496-B394-3FFD5F9573DE}" dt="2021-08-26T12:39:57.789" v="275"/>
          <ac:picMkLst>
            <pc:docMk/>
            <pc:sldMk cId="2746378092" sldId="3810"/>
            <ac:picMk id="40" creationId="{6AB010D7-03AB-405B-9562-1F16ECA492EA}"/>
          </ac:picMkLst>
        </pc:picChg>
      </pc:sldChg>
      <pc:sldChg chg="del">
        <pc:chgData name="Sudarshan Chakravarthi" userId="9632d19e-631d-46a5-9e9a-d9cc496f17d0" providerId="ADAL" clId="{41C4C6F9-C4CD-4496-B394-3FFD5F9573DE}" dt="2021-08-26T10:33:22.831" v="25" actId="47"/>
        <pc:sldMkLst>
          <pc:docMk/>
          <pc:sldMk cId="4228249004" sldId="3819"/>
        </pc:sldMkLst>
      </pc:sldChg>
      <pc:sldChg chg="addSp delSp modSp mod">
        <pc:chgData name="Sudarshan Chakravarthi" userId="9632d19e-631d-46a5-9e9a-d9cc496f17d0" providerId="ADAL" clId="{41C4C6F9-C4CD-4496-B394-3FFD5F9573DE}" dt="2021-08-26T12:40:21.946" v="287"/>
        <pc:sldMkLst>
          <pc:docMk/>
          <pc:sldMk cId="2594224216" sldId="3872"/>
        </pc:sldMkLst>
        <pc:spChg chg="mod">
          <ac:chgData name="Sudarshan Chakravarthi" userId="9632d19e-631d-46a5-9e9a-d9cc496f17d0" providerId="ADAL" clId="{41C4C6F9-C4CD-4496-B394-3FFD5F9573DE}" dt="2021-08-26T12:27:35.511" v="146" actId="108"/>
          <ac:spMkLst>
            <pc:docMk/>
            <pc:sldMk cId="2594224216" sldId="3872"/>
            <ac:spMk id="6" creationId="{8488B024-6EDA-437B-9B51-D2ECA09D5054}"/>
          </ac:spMkLst>
        </pc:spChg>
        <pc:picChg chg="add del mod">
          <ac:chgData name="Sudarshan Chakravarthi" userId="9632d19e-631d-46a5-9e9a-d9cc496f17d0" providerId="ADAL" clId="{41C4C6F9-C4CD-4496-B394-3FFD5F9573DE}" dt="2021-08-26T12:40:21.575" v="286" actId="478"/>
          <ac:picMkLst>
            <pc:docMk/>
            <pc:sldMk cId="2594224216" sldId="3872"/>
            <ac:picMk id="15" creationId="{96C493A6-9C6E-4982-B02F-0678325F7217}"/>
          </ac:picMkLst>
        </pc:picChg>
        <pc:picChg chg="add mod">
          <ac:chgData name="Sudarshan Chakravarthi" userId="9632d19e-631d-46a5-9e9a-d9cc496f17d0" providerId="ADAL" clId="{41C4C6F9-C4CD-4496-B394-3FFD5F9573DE}" dt="2021-08-26T12:40:21.946" v="287"/>
          <ac:picMkLst>
            <pc:docMk/>
            <pc:sldMk cId="2594224216" sldId="3872"/>
            <ac:picMk id="16" creationId="{ACFBCD9C-24E9-4A65-B4F2-75E5ABE370A9}"/>
          </ac:picMkLst>
        </pc:picChg>
      </pc:sldChg>
      <pc:sldChg chg="del">
        <pc:chgData name="Sudarshan Chakravarthi" userId="9632d19e-631d-46a5-9e9a-d9cc496f17d0" providerId="ADAL" clId="{41C4C6F9-C4CD-4496-B394-3FFD5F9573DE}" dt="2021-08-26T10:35:59.349" v="80" actId="47"/>
        <pc:sldMkLst>
          <pc:docMk/>
          <pc:sldMk cId="1159034808" sldId="3898"/>
        </pc:sldMkLst>
      </pc:sldChg>
      <pc:sldChg chg="del">
        <pc:chgData name="Sudarshan Chakravarthi" userId="9632d19e-631d-46a5-9e9a-d9cc496f17d0" providerId="ADAL" clId="{41C4C6F9-C4CD-4496-B394-3FFD5F9573DE}" dt="2021-08-26T10:33:12.575" v="24" actId="47"/>
        <pc:sldMkLst>
          <pc:docMk/>
          <pc:sldMk cId="489093041" sldId="3931"/>
        </pc:sldMkLst>
      </pc:sldChg>
      <pc:sldChg chg="modSp del mod">
        <pc:chgData name="Sudarshan Chakravarthi" userId="9632d19e-631d-46a5-9e9a-d9cc496f17d0" providerId="ADAL" clId="{41C4C6F9-C4CD-4496-B394-3FFD5F9573DE}" dt="2021-08-26T10:36:02.738" v="81" actId="47"/>
        <pc:sldMkLst>
          <pc:docMk/>
          <pc:sldMk cId="3789165152" sldId="3932"/>
        </pc:sldMkLst>
        <pc:spChg chg="mod">
          <ac:chgData name="Sudarshan Chakravarthi" userId="9632d19e-631d-46a5-9e9a-d9cc496f17d0" providerId="ADAL" clId="{41C4C6F9-C4CD-4496-B394-3FFD5F9573DE}" dt="2021-08-26T03:31:21.198" v="1" actId="1076"/>
          <ac:spMkLst>
            <pc:docMk/>
            <pc:sldMk cId="3789165152" sldId="3932"/>
            <ac:spMk id="22" creationId="{79FE5283-B009-4EE3-A9B2-2F7A4D62AD40}"/>
          </ac:spMkLst>
        </pc:spChg>
      </pc:sldChg>
      <pc:sldChg chg="addSp delSp modSp mod">
        <pc:chgData name="Sudarshan Chakravarthi" userId="9632d19e-631d-46a5-9e9a-d9cc496f17d0" providerId="ADAL" clId="{41C4C6F9-C4CD-4496-B394-3FFD5F9573DE}" dt="2021-08-26T12:40:18.937" v="285"/>
        <pc:sldMkLst>
          <pc:docMk/>
          <pc:sldMk cId="2241937678" sldId="3938"/>
        </pc:sldMkLst>
        <pc:spChg chg="mod">
          <ac:chgData name="Sudarshan Chakravarthi" userId="9632d19e-631d-46a5-9e9a-d9cc496f17d0" providerId="ADAL" clId="{41C4C6F9-C4CD-4496-B394-3FFD5F9573DE}" dt="2021-08-26T12:27:04.563" v="121" actId="1037"/>
          <ac:spMkLst>
            <pc:docMk/>
            <pc:sldMk cId="2241937678" sldId="3938"/>
            <ac:spMk id="5" creationId="{988E6E3A-6DF2-49C9-826A-7961E6B04380}"/>
          </ac:spMkLst>
        </pc:spChg>
        <pc:spChg chg="mod">
          <ac:chgData name="Sudarshan Chakravarthi" userId="9632d19e-631d-46a5-9e9a-d9cc496f17d0" providerId="ADAL" clId="{41C4C6F9-C4CD-4496-B394-3FFD5F9573DE}" dt="2021-08-26T12:27:11.305" v="143" actId="1035"/>
          <ac:spMkLst>
            <pc:docMk/>
            <pc:sldMk cId="2241937678" sldId="3938"/>
            <ac:spMk id="7" creationId="{D50D4A67-312F-457E-95D0-D8A15B99F5E7}"/>
          </ac:spMkLst>
        </pc:spChg>
        <pc:spChg chg="mod">
          <ac:chgData name="Sudarshan Chakravarthi" userId="9632d19e-631d-46a5-9e9a-d9cc496f17d0" providerId="ADAL" clId="{41C4C6F9-C4CD-4496-B394-3FFD5F9573DE}" dt="2021-08-26T12:27:11.305" v="143" actId="1035"/>
          <ac:spMkLst>
            <pc:docMk/>
            <pc:sldMk cId="2241937678" sldId="3938"/>
            <ac:spMk id="9" creationId="{15106342-2290-4E6C-8F34-B8D5F3390E4A}"/>
          </ac:spMkLst>
        </pc:spChg>
        <pc:graphicFrameChg chg="mod">
          <ac:chgData name="Sudarshan Chakravarthi" userId="9632d19e-631d-46a5-9e9a-d9cc496f17d0" providerId="ADAL" clId="{41C4C6F9-C4CD-4496-B394-3FFD5F9573DE}" dt="2021-08-26T12:27:11.305" v="143" actId="1035"/>
          <ac:graphicFrameMkLst>
            <pc:docMk/>
            <pc:sldMk cId="2241937678" sldId="3938"/>
            <ac:graphicFrameMk id="4" creationId="{F43962DE-A83C-47FB-832D-D652E211A1F7}"/>
          </ac:graphicFrameMkLst>
        </pc:graphicFrameChg>
        <pc:picChg chg="add del mod">
          <ac:chgData name="Sudarshan Chakravarthi" userId="9632d19e-631d-46a5-9e9a-d9cc496f17d0" providerId="ADAL" clId="{41C4C6F9-C4CD-4496-B394-3FFD5F9573DE}" dt="2021-08-26T12:40:18.658" v="284" actId="478"/>
          <ac:picMkLst>
            <pc:docMk/>
            <pc:sldMk cId="2241937678" sldId="3938"/>
            <ac:picMk id="10" creationId="{71893E4D-A411-46D5-8BB6-2450B88DBA4D}"/>
          </ac:picMkLst>
        </pc:picChg>
        <pc:picChg chg="add mod">
          <ac:chgData name="Sudarshan Chakravarthi" userId="9632d19e-631d-46a5-9e9a-d9cc496f17d0" providerId="ADAL" clId="{41C4C6F9-C4CD-4496-B394-3FFD5F9573DE}" dt="2021-08-26T12:40:18.937" v="285"/>
          <ac:picMkLst>
            <pc:docMk/>
            <pc:sldMk cId="2241937678" sldId="3938"/>
            <ac:picMk id="11" creationId="{FA78BC8E-9E0C-4F55-8742-37FB859710FC}"/>
          </ac:picMkLst>
        </pc:picChg>
      </pc:sldChg>
      <pc:sldChg chg="addSp delSp modSp add mod">
        <pc:chgData name="Sudarshan Chakravarthi" userId="9632d19e-631d-46a5-9e9a-d9cc496f17d0" providerId="ADAL" clId="{41C4C6F9-C4CD-4496-B394-3FFD5F9573DE}" dt="2021-08-26T12:39:36.087" v="256"/>
        <pc:sldMkLst>
          <pc:docMk/>
          <pc:sldMk cId="2812969886" sldId="3964"/>
        </pc:sldMkLst>
        <pc:picChg chg="del">
          <ac:chgData name="Sudarshan Chakravarthi" userId="9632d19e-631d-46a5-9e9a-d9cc496f17d0" providerId="ADAL" clId="{41C4C6F9-C4CD-4496-B394-3FFD5F9573DE}" dt="2021-08-26T12:39:35.217" v="255" actId="478"/>
          <ac:picMkLst>
            <pc:docMk/>
            <pc:sldMk cId="2812969886" sldId="3964"/>
            <ac:picMk id="22" creationId="{EF17F88A-2E78-4614-BA07-BE6F6F004465}"/>
          </ac:picMkLst>
        </pc:picChg>
        <pc:picChg chg="add mod">
          <ac:chgData name="Sudarshan Chakravarthi" userId="9632d19e-631d-46a5-9e9a-d9cc496f17d0" providerId="ADAL" clId="{41C4C6F9-C4CD-4496-B394-3FFD5F9573DE}" dt="2021-08-26T12:39:36.087" v="256"/>
          <ac:picMkLst>
            <pc:docMk/>
            <pc:sldMk cId="2812969886" sldId="3964"/>
            <ac:picMk id="23" creationId="{FCDD09FA-D0D4-4677-A6EA-5CB4CD834EBB}"/>
          </ac:picMkLst>
        </pc:picChg>
      </pc:sldChg>
      <pc:sldChg chg="addSp modSp mod">
        <pc:chgData name="Sudarshan Chakravarthi" userId="9632d19e-631d-46a5-9e9a-d9cc496f17d0" providerId="ADAL" clId="{41C4C6F9-C4CD-4496-B394-3FFD5F9573DE}" dt="2021-08-26T12:39:41.610" v="259"/>
        <pc:sldMkLst>
          <pc:docMk/>
          <pc:sldMk cId="3363799552" sldId="4036"/>
        </pc:sldMkLst>
        <pc:spChg chg="mod">
          <ac:chgData name="Sudarshan Chakravarthi" userId="9632d19e-631d-46a5-9e9a-d9cc496f17d0" providerId="ADAL" clId="{41C4C6F9-C4CD-4496-B394-3FFD5F9573DE}" dt="2021-08-26T12:39:03.598" v="249" actId="108"/>
          <ac:spMkLst>
            <pc:docMk/>
            <pc:sldMk cId="3363799552" sldId="4036"/>
            <ac:spMk id="76" creationId="{85C277E6-E029-4F0B-AE10-6BBAB5C6F31F}"/>
          </ac:spMkLst>
        </pc:spChg>
        <pc:picChg chg="add mod">
          <ac:chgData name="Sudarshan Chakravarthi" userId="9632d19e-631d-46a5-9e9a-d9cc496f17d0" providerId="ADAL" clId="{41C4C6F9-C4CD-4496-B394-3FFD5F9573DE}" dt="2021-08-26T12:39:41.610" v="259"/>
          <ac:picMkLst>
            <pc:docMk/>
            <pc:sldMk cId="3363799552" sldId="4036"/>
            <ac:picMk id="77" creationId="{F40F8A71-2CBD-4284-887B-A8ADF523602D}"/>
          </ac:picMkLst>
        </pc:picChg>
      </pc:sldChg>
      <pc:sldChg chg="addSp modSp mod">
        <pc:chgData name="Sudarshan Chakravarthi" userId="9632d19e-631d-46a5-9e9a-d9cc496f17d0" providerId="ADAL" clId="{41C4C6F9-C4CD-4496-B394-3FFD5F9573DE}" dt="2021-08-26T12:39:52.716" v="269"/>
        <pc:sldMkLst>
          <pc:docMk/>
          <pc:sldMk cId="664817852" sldId="4037"/>
        </pc:sldMkLst>
        <pc:spChg chg="mod">
          <ac:chgData name="Sudarshan Chakravarthi" userId="9632d19e-631d-46a5-9e9a-d9cc496f17d0" providerId="ADAL" clId="{41C4C6F9-C4CD-4496-B394-3FFD5F9573DE}" dt="2021-08-26T12:37:51.977" v="233" actId="207"/>
          <ac:spMkLst>
            <pc:docMk/>
            <pc:sldMk cId="664817852" sldId="4037"/>
            <ac:spMk id="15" creationId="{F50C2D2B-DC4D-40E3-8077-C13DCF952D23}"/>
          </ac:spMkLst>
        </pc:spChg>
        <pc:picChg chg="add mod">
          <ac:chgData name="Sudarshan Chakravarthi" userId="9632d19e-631d-46a5-9e9a-d9cc496f17d0" providerId="ADAL" clId="{41C4C6F9-C4CD-4496-B394-3FFD5F9573DE}" dt="2021-08-26T12:39:52.716" v="269"/>
          <ac:picMkLst>
            <pc:docMk/>
            <pc:sldMk cId="664817852" sldId="4037"/>
            <ac:picMk id="21" creationId="{8AA46DA9-6344-45E7-9733-B567952F2F5C}"/>
          </ac:picMkLst>
        </pc:picChg>
      </pc:sldChg>
      <pc:sldChg chg="addSp delSp modSp mod">
        <pc:chgData name="Sudarshan Chakravarthi" userId="9632d19e-631d-46a5-9e9a-d9cc496f17d0" providerId="ADAL" clId="{41C4C6F9-C4CD-4496-B394-3FFD5F9573DE}" dt="2021-08-26T12:40:33.128" v="295"/>
        <pc:sldMkLst>
          <pc:docMk/>
          <pc:sldMk cId="733887563" sldId="4043"/>
        </pc:sldMkLst>
        <pc:spChg chg="mod">
          <ac:chgData name="Sudarshan Chakravarthi" userId="9632d19e-631d-46a5-9e9a-d9cc496f17d0" providerId="ADAL" clId="{41C4C6F9-C4CD-4496-B394-3FFD5F9573DE}" dt="2021-08-26T12:23:33.813" v="87" actId="404"/>
          <ac:spMkLst>
            <pc:docMk/>
            <pc:sldMk cId="733887563" sldId="4043"/>
            <ac:spMk id="4" creationId="{0334CBB7-584D-4127-A45D-226A8099FB73}"/>
          </ac:spMkLst>
        </pc:spChg>
        <pc:spChg chg="mod">
          <ac:chgData name="Sudarshan Chakravarthi" userId="9632d19e-631d-46a5-9e9a-d9cc496f17d0" providerId="ADAL" clId="{41C4C6F9-C4CD-4496-B394-3FFD5F9573DE}" dt="2021-08-26T12:23:33.813" v="87" actId="404"/>
          <ac:spMkLst>
            <pc:docMk/>
            <pc:sldMk cId="733887563" sldId="4043"/>
            <ac:spMk id="13" creationId="{E9C1CD68-0C93-4252-ADB5-3DD6D9CAC759}"/>
          </ac:spMkLst>
        </pc:spChg>
        <pc:spChg chg="mod">
          <ac:chgData name="Sudarshan Chakravarthi" userId="9632d19e-631d-46a5-9e9a-d9cc496f17d0" providerId="ADAL" clId="{41C4C6F9-C4CD-4496-B394-3FFD5F9573DE}" dt="2021-08-26T12:23:33.813" v="87" actId="404"/>
          <ac:spMkLst>
            <pc:docMk/>
            <pc:sldMk cId="733887563" sldId="4043"/>
            <ac:spMk id="18" creationId="{F9062734-9A98-487F-9F25-4FBC29EB586B}"/>
          </ac:spMkLst>
        </pc:spChg>
        <pc:spChg chg="mod">
          <ac:chgData name="Sudarshan Chakravarthi" userId="9632d19e-631d-46a5-9e9a-d9cc496f17d0" providerId="ADAL" clId="{41C4C6F9-C4CD-4496-B394-3FFD5F9573DE}" dt="2021-08-26T12:37:26.685" v="225" actId="207"/>
          <ac:spMkLst>
            <pc:docMk/>
            <pc:sldMk cId="733887563" sldId="4043"/>
            <ac:spMk id="36" creationId="{628C782F-1508-4E62-9AA8-29E76CDFE4DB}"/>
          </ac:spMkLst>
        </pc:spChg>
        <pc:picChg chg="add del mod">
          <ac:chgData name="Sudarshan Chakravarthi" userId="9632d19e-631d-46a5-9e9a-d9cc496f17d0" providerId="ADAL" clId="{41C4C6F9-C4CD-4496-B394-3FFD5F9573DE}" dt="2021-08-26T12:40:32.909" v="294" actId="478"/>
          <ac:picMkLst>
            <pc:docMk/>
            <pc:sldMk cId="733887563" sldId="4043"/>
            <ac:picMk id="14" creationId="{80EC0930-60B5-41A5-A045-8A169D381D9B}"/>
          </ac:picMkLst>
        </pc:picChg>
        <pc:picChg chg="add mod">
          <ac:chgData name="Sudarshan Chakravarthi" userId="9632d19e-631d-46a5-9e9a-d9cc496f17d0" providerId="ADAL" clId="{41C4C6F9-C4CD-4496-B394-3FFD5F9573DE}" dt="2021-08-26T12:40:33.128" v="295"/>
          <ac:picMkLst>
            <pc:docMk/>
            <pc:sldMk cId="733887563" sldId="4043"/>
            <ac:picMk id="15" creationId="{9FD9CE43-556B-4258-86D8-D0E1186A1D88}"/>
          </ac:picMkLst>
        </pc:picChg>
      </pc:sldChg>
      <pc:sldChg chg="addSp modSp mod">
        <pc:chgData name="Sudarshan Chakravarthi" userId="9632d19e-631d-46a5-9e9a-d9cc496f17d0" providerId="ADAL" clId="{41C4C6F9-C4CD-4496-B394-3FFD5F9573DE}" dt="2021-08-26T12:39:53.571" v="270"/>
        <pc:sldMkLst>
          <pc:docMk/>
          <pc:sldMk cId="530213484" sldId="4045"/>
        </pc:sldMkLst>
        <pc:spChg chg="mod">
          <ac:chgData name="Sudarshan Chakravarthi" userId="9632d19e-631d-46a5-9e9a-d9cc496f17d0" providerId="ADAL" clId="{41C4C6F9-C4CD-4496-B394-3FFD5F9573DE}" dt="2021-08-26T12:37:47.972" v="232" actId="207"/>
          <ac:spMkLst>
            <pc:docMk/>
            <pc:sldMk cId="530213484" sldId="4045"/>
            <ac:spMk id="45" creationId="{453B668E-34A2-426D-9217-E2990CC4B9BB}"/>
          </ac:spMkLst>
        </pc:spChg>
        <pc:picChg chg="add mod">
          <ac:chgData name="Sudarshan Chakravarthi" userId="9632d19e-631d-46a5-9e9a-d9cc496f17d0" providerId="ADAL" clId="{41C4C6F9-C4CD-4496-B394-3FFD5F9573DE}" dt="2021-08-26T12:39:53.571" v="270"/>
          <ac:picMkLst>
            <pc:docMk/>
            <pc:sldMk cId="530213484" sldId="4045"/>
            <ac:picMk id="30" creationId="{BBB4BEF7-0DDA-4C50-8A05-2EB195694F2E}"/>
          </ac:picMkLst>
        </pc:picChg>
      </pc:sldChg>
      <pc:sldChg chg="addSp delSp modSp mod">
        <pc:chgData name="Sudarshan Chakravarthi" userId="9632d19e-631d-46a5-9e9a-d9cc496f17d0" providerId="ADAL" clId="{41C4C6F9-C4CD-4496-B394-3FFD5F9573DE}" dt="2021-08-26T12:42:10.462" v="312" actId="2711"/>
        <pc:sldMkLst>
          <pc:docMk/>
          <pc:sldMk cId="2117847210" sldId="4062"/>
        </pc:sldMkLst>
        <pc:spChg chg="mod">
          <ac:chgData name="Sudarshan Chakravarthi" userId="9632d19e-631d-46a5-9e9a-d9cc496f17d0" providerId="ADAL" clId="{41C4C6F9-C4CD-4496-B394-3FFD5F9573DE}" dt="2021-08-26T12:42:10.462" v="312" actId="2711"/>
          <ac:spMkLst>
            <pc:docMk/>
            <pc:sldMk cId="2117847210" sldId="4062"/>
            <ac:spMk id="2" creationId="{B118E7E9-6E53-41D9-926A-779017A0CB5E}"/>
          </ac:spMkLst>
        </pc:spChg>
        <pc:spChg chg="mod topLvl">
          <ac:chgData name="Sudarshan Chakravarthi" userId="9632d19e-631d-46a5-9e9a-d9cc496f17d0" providerId="ADAL" clId="{41C4C6F9-C4CD-4496-B394-3FFD5F9573DE}" dt="2021-08-26T12:42:10.462" v="312" actId="2711"/>
          <ac:spMkLst>
            <pc:docMk/>
            <pc:sldMk cId="2117847210" sldId="4062"/>
            <ac:spMk id="4" creationId="{AD3B855D-C68E-4597-B452-73A103FCEDD8}"/>
          </ac:spMkLst>
        </pc:spChg>
        <pc:spChg chg="mod topLvl">
          <ac:chgData name="Sudarshan Chakravarthi" userId="9632d19e-631d-46a5-9e9a-d9cc496f17d0" providerId="ADAL" clId="{41C4C6F9-C4CD-4496-B394-3FFD5F9573DE}" dt="2021-08-26T12:42:10.462" v="312" actId="2711"/>
          <ac:spMkLst>
            <pc:docMk/>
            <pc:sldMk cId="2117847210" sldId="4062"/>
            <ac:spMk id="5" creationId="{92CCB5DB-E41D-4698-852A-3D67977F5054}"/>
          </ac:spMkLst>
        </pc:spChg>
        <pc:spChg chg="mod topLvl">
          <ac:chgData name="Sudarshan Chakravarthi" userId="9632d19e-631d-46a5-9e9a-d9cc496f17d0" providerId="ADAL" clId="{41C4C6F9-C4CD-4496-B394-3FFD5F9573DE}" dt="2021-08-26T12:42:10.462" v="312" actId="2711"/>
          <ac:spMkLst>
            <pc:docMk/>
            <pc:sldMk cId="2117847210" sldId="4062"/>
            <ac:spMk id="6" creationId="{4A65CF6F-358F-4F35-B6AE-061A5D70E756}"/>
          </ac:spMkLst>
        </pc:spChg>
        <pc:spChg chg="mod">
          <ac:chgData name="Sudarshan Chakravarthi" userId="9632d19e-631d-46a5-9e9a-d9cc496f17d0" providerId="ADAL" clId="{41C4C6F9-C4CD-4496-B394-3FFD5F9573DE}" dt="2021-08-26T12:42:10.462" v="312" actId="2711"/>
          <ac:spMkLst>
            <pc:docMk/>
            <pc:sldMk cId="2117847210" sldId="4062"/>
            <ac:spMk id="7" creationId="{4001BCD3-3CD8-4AEA-BE44-1153F310F439}"/>
          </ac:spMkLst>
        </pc:spChg>
        <pc:spChg chg="mod">
          <ac:chgData name="Sudarshan Chakravarthi" userId="9632d19e-631d-46a5-9e9a-d9cc496f17d0" providerId="ADAL" clId="{41C4C6F9-C4CD-4496-B394-3FFD5F9573DE}" dt="2021-08-26T12:42:10.462" v="312" actId="2711"/>
          <ac:spMkLst>
            <pc:docMk/>
            <pc:sldMk cId="2117847210" sldId="4062"/>
            <ac:spMk id="8" creationId="{FC445523-992C-46EE-A31F-ED351B47C1BE}"/>
          </ac:spMkLst>
        </pc:spChg>
        <pc:spChg chg="mod">
          <ac:chgData name="Sudarshan Chakravarthi" userId="9632d19e-631d-46a5-9e9a-d9cc496f17d0" providerId="ADAL" clId="{41C4C6F9-C4CD-4496-B394-3FFD5F9573DE}" dt="2021-08-26T12:42:10.462" v="312" actId="2711"/>
          <ac:spMkLst>
            <pc:docMk/>
            <pc:sldMk cId="2117847210" sldId="4062"/>
            <ac:spMk id="12" creationId="{EC93895F-A4FF-4155-9389-86612A7D232B}"/>
          </ac:spMkLst>
        </pc:spChg>
        <pc:spChg chg="mod topLvl">
          <ac:chgData name="Sudarshan Chakravarthi" userId="9632d19e-631d-46a5-9e9a-d9cc496f17d0" providerId="ADAL" clId="{41C4C6F9-C4CD-4496-B394-3FFD5F9573DE}" dt="2021-08-26T12:42:10.462" v="312" actId="2711"/>
          <ac:spMkLst>
            <pc:docMk/>
            <pc:sldMk cId="2117847210" sldId="4062"/>
            <ac:spMk id="15" creationId="{B253BC10-8EBE-45F2-896E-5E96D9DF557C}"/>
          </ac:spMkLst>
        </pc:spChg>
        <pc:spChg chg="mod topLvl">
          <ac:chgData name="Sudarshan Chakravarthi" userId="9632d19e-631d-46a5-9e9a-d9cc496f17d0" providerId="ADAL" clId="{41C4C6F9-C4CD-4496-B394-3FFD5F9573DE}" dt="2021-08-26T12:42:10.462" v="312" actId="2711"/>
          <ac:spMkLst>
            <pc:docMk/>
            <pc:sldMk cId="2117847210" sldId="4062"/>
            <ac:spMk id="16" creationId="{865D4EE3-3BD0-44D9-AC6A-2A0A26795CE6}"/>
          </ac:spMkLst>
        </pc:spChg>
        <pc:spChg chg="mod topLvl">
          <ac:chgData name="Sudarshan Chakravarthi" userId="9632d19e-631d-46a5-9e9a-d9cc496f17d0" providerId="ADAL" clId="{41C4C6F9-C4CD-4496-B394-3FFD5F9573DE}" dt="2021-08-26T12:42:10.462" v="312" actId="2711"/>
          <ac:spMkLst>
            <pc:docMk/>
            <pc:sldMk cId="2117847210" sldId="4062"/>
            <ac:spMk id="17" creationId="{D1A5AF91-8452-476C-ABA7-9796855412A1}"/>
          </ac:spMkLst>
        </pc:spChg>
        <pc:spChg chg="mod topLvl">
          <ac:chgData name="Sudarshan Chakravarthi" userId="9632d19e-631d-46a5-9e9a-d9cc496f17d0" providerId="ADAL" clId="{41C4C6F9-C4CD-4496-B394-3FFD5F9573DE}" dt="2021-08-26T12:42:10.462" v="312" actId="2711"/>
          <ac:spMkLst>
            <pc:docMk/>
            <pc:sldMk cId="2117847210" sldId="4062"/>
            <ac:spMk id="18" creationId="{861283DD-4CD0-402C-8A6C-60CE7311CFEE}"/>
          </ac:spMkLst>
        </pc:spChg>
        <pc:spChg chg="mod topLvl">
          <ac:chgData name="Sudarshan Chakravarthi" userId="9632d19e-631d-46a5-9e9a-d9cc496f17d0" providerId="ADAL" clId="{41C4C6F9-C4CD-4496-B394-3FFD5F9573DE}" dt="2021-08-26T12:42:10.462" v="312" actId="2711"/>
          <ac:spMkLst>
            <pc:docMk/>
            <pc:sldMk cId="2117847210" sldId="4062"/>
            <ac:spMk id="20" creationId="{798B413F-FD74-4A29-B23D-CD1E7B8946D4}"/>
          </ac:spMkLst>
        </pc:spChg>
        <pc:spChg chg="mod topLvl">
          <ac:chgData name="Sudarshan Chakravarthi" userId="9632d19e-631d-46a5-9e9a-d9cc496f17d0" providerId="ADAL" clId="{41C4C6F9-C4CD-4496-B394-3FFD5F9573DE}" dt="2021-08-26T12:42:10.462" v="312" actId="2711"/>
          <ac:spMkLst>
            <pc:docMk/>
            <pc:sldMk cId="2117847210" sldId="4062"/>
            <ac:spMk id="21" creationId="{54FEA85F-F5DF-4623-A6DC-DFADAA5F1355}"/>
          </ac:spMkLst>
        </pc:spChg>
        <pc:spChg chg="mod topLvl">
          <ac:chgData name="Sudarshan Chakravarthi" userId="9632d19e-631d-46a5-9e9a-d9cc496f17d0" providerId="ADAL" clId="{41C4C6F9-C4CD-4496-B394-3FFD5F9573DE}" dt="2021-08-26T12:42:10.462" v="312" actId="2711"/>
          <ac:spMkLst>
            <pc:docMk/>
            <pc:sldMk cId="2117847210" sldId="4062"/>
            <ac:spMk id="22" creationId="{995ED598-1B1B-4034-A50A-F4E4A5022683}"/>
          </ac:spMkLst>
        </pc:spChg>
        <pc:spChg chg="mod topLvl">
          <ac:chgData name="Sudarshan Chakravarthi" userId="9632d19e-631d-46a5-9e9a-d9cc496f17d0" providerId="ADAL" clId="{41C4C6F9-C4CD-4496-B394-3FFD5F9573DE}" dt="2021-08-26T12:42:10.462" v="312" actId="2711"/>
          <ac:spMkLst>
            <pc:docMk/>
            <pc:sldMk cId="2117847210" sldId="4062"/>
            <ac:spMk id="23" creationId="{8656C534-0807-453E-A749-C249EAC478A1}"/>
          </ac:spMkLst>
        </pc:spChg>
        <pc:spChg chg="mod topLvl">
          <ac:chgData name="Sudarshan Chakravarthi" userId="9632d19e-631d-46a5-9e9a-d9cc496f17d0" providerId="ADAL" clId="{41C4C6F9-C4CD-4496-B394-3FFD5F9573DE}" dt="2021-08-26T12:42:10.462" v="312" actId="2711"/>
          <ac:spMkLst>
            <pc:docMk/>
            <pc:sldMk cId="2117847210" sldId="4062"/>
            <ac:spMk id="24" creationId="{4834AD50-C04A-4719-B9B0-FAA40EED3A19}"/>
          </ac:spMkLst>
        </pc:spChg>
        <pc:spChg chg="mod topLvl">
          <ac:chgData name="Sudarshan Chakravarthi" userId="9632d19e-631d-46a5-9e9a-d9cc496f17d0" providerId="ADAL" clId="{41C4C6F9-C4CD-4496-B394-3FFD5F9573DE}" dt="2021-08-26T12:42:10.462" v="312" actId="2711"/>
          <ac:spMkLst>
            <pc:docMk/>
            <pc:sldMk cId="2117847210" sldId="4062"/>
            <ac:spMk id="25" creationId="{1640452A-D390-459C-B5A2-E2E547C4A77A}"/>
          </ac:spMkLst>
        </pc:spChg>
        <pc:spChg chg="mod">
          <ac:chgData name="Sudarshan Chakravarthi" userId="9632d19e-631d-46a5-9e9a-d9cc496f17d0" providerId="ADAL" clId="{41C4C6F9-C4CD-4496-B394-3FFD5F9573DE}" dt="2021-08-26T12:42:10.462" v="312" actId="2711"/>
          <ac:spMkLst>
            <pc:docMk/>
            <pc:sldMk cId="2117847210" sldId="4062"/>
            <ac:spMk id="29" creationId="{C511B406-0B30-4318-B44E-BEC7846D3B5D}"/>
          </ac:spMkLst>
        </pc:spChg>
        <pc:spChg chg="mod topLvl">
          <ac:chgData name="Sudarshan Chakravarthi" userId="9632d19e-631d-46a5-9e9a-d9cc496f17d0" providerId="ADAL" clId="{41C4C6F9-C4CD-4496-B394-3FFD5F9573DE}" dt="2021-08-26T12:42:10.462" v="312" actId="2711"/>
          <ac:spMkLst>
            <pc:docMk/>
            <pc:sldMk cId="2117847210" sldId="4062"/>
            <ac:spMk id="49" creationId="{19C38232-11BB-4430-9FB7-E5407DA35366}"/>
          </ac:spMkLst>
        </pc:spChg>
        <pc:grpChg chg="del mod">
          <ac:chgData name="Sudarshan Chakravarthi" userId="9632d19e-631d-46a5-9e9a-d9cc496f17d0" providerId="ADAL" clId="{41C4C6F9-C4CD-4496-B394-3FFD5F9573DE}" dt="2021-08-26T12:23:53.734" v="90" actId="165"/>
          <ac:grpSpMkLst>
            <pc:docMk/>
            <pc:sldMk cId="2117847210" sldId="4062"/>
            <ac:grpSpMk id="10" creationId="{BEA0FC76-C60C-4AAB-BE11-89389F68E71A}"/>
          </ac:grpSpMkLst>
        </pc:grpChg>
        <pc:grpChg chg="mod topLvl">
          <ac:chgData name="Sudarshan Chakravarthi" userId="9632d19e-631d-46a5-9e9a-d9cc496f17d0" providerId="ADAL" clId="{41C4C6F9-C4CD-4496-B394-3FFD5F9573DE}" dt="2021-08-26T12:23:53.734" v="90" actId="165"/>
          <ac:grpSpMkLst>
            <pc:docMk/>
            <pc:sldMk cId="2117847210" sldId="4062"/>
            <ac:grpSpMk id="26" creationId="{0EB916FA-F005-4BEB-8B17-2A1E5575A4CE}"/>
          </ac:grpSpMkLst>
        </pc:grpChg>
        <pc:picChg chg="add mod">
          <ac:chgData name="Sudarshan Chakravarthi" userId="9632d19e-631d-46a5-9e9a-d9cc496f17d0" providerId="ADAL" clId="{41C4C6F9-C4CD-4496-B394-3FFD5F9573DE}" dt="2021-08-26T12:39:58.611" v="276"/>
          <ac:picMkLst>
            <pc:docMk/>
            <pc:sldMk cId="2117847210" sldId="4062"/>
            <ac:picMk id="30" creationId="{645B903C-C85B-4D96-86B5-E1F5241E548F}"/>
          </ac:picMkLst>
        </pc:picChg>
        <pc:cxnChg chg="mod topLvl">
          <ac:chgData name="Sudarshan Chakravarthi" userId="9632d19e-631d-46a5-9e9a-d9cc496f17d0" providerId="ADAL" clId="{41C4C6F9-C4CD-4496-B394-3FFD5F9573DE}" dt="2021-08-26T12:23:53.734" v="90" actId="165"/>
          <ac:cxnSpMkLst>
            <pc:docMk/>
            <pc:sldMk cId="2117847210" sldId="4062"/>
            <ac:cxnSpMk id="36" creationId="{85D7E290-C25F-4C45-927B-6A48B5C29D09}"/>
          </ac:cxnSpMkLst>
        </pc:cxnChg>
        <pc:cxnChg chg="mod topLvl">
          <ac:chgData name="Sudarshan Chakravarthi" userId="9632d19e-631d-46a5-9e9a-d9cc496f17d0" providerId="ADAL" clId="{41C4C6F9-C4CD-4496-B394-3FFD5F9573DE}" dt="2021-08-26T12:23:53.734" v="90" actId="165"/>
          <ac:cxnSpMkLst>
            <pc:docMk/>
            <pc:sldMk cId="2117847210" sldId="4062"/>
            <ac:cxnSpMk id="41" creationId="{48A2AC37-12AB-4042-8948-F50C0C036F9F}"/>
          </ac:cxnSpMkLst>
        </pc:cxnChg>
        <pc:cxnChg chg="mod topLvl">
          <ac:chgData name="Sudarshan Chakravarthi" userId="9632d19e-631d-46a5-9e9a-d9cc496f17d0" providerId="ADAL" clId="{41C4C6F9-C4CD-4496-B394-3FFD5F9573DE}" dt="2021-08-26T12:23:53.734" v="90" actId="165"/>
          <ac:cxnSpMkLst>
            <pc:docMk/>
            <pc:sldMk cId="2117847210" sldId="4062"/>
            <ac:cxnSpMk id="43" creationId="{B841D74B-8A6C-4A94-B0A8-3DA161B628AE}"/>
          </ac:cxnSpMkLst>
        </pc:cxnChg>
        <pc:cxnChg chg="mod topLvl">
          <ac:chgData name="Sudarshan Chakravarthi" userId="9632d19e-631d-46a5-9e9a-d9cc496f17d0" providerId="ADAL" clId="{41C4C6F9-C4CD-4496-B394-3FFD5F9573DE}" dt="2021-08-26T12:23:53.734" v="90" actId="165"/>
          <ac:cxnSpMkLst>
            <pc:docMk/>
            <pc:sldMk cId="2117847210" sldId="4062"/>
            <ac:cxnSpMk id="44" creationId="{5EDC1139-A73A-4861-AA5C-290F47244F09}"/>
          </ac:cxnSpMkLst>
        </pc:cxnChg>
        <pc:cxnChg chg="mod topLvl">
          <ac:chgData name="Sudarshan Chakravarthi" userId="9632d19e-631d-46a5-9e9a-d9cc496f17d0" providerId="ADAL" clId="{41C4C6F9-C4CD-4496-B394-3FFD5F9573DE}" dt="2021-08-26T12:23:53.734" v="90" actId="165"/>
          <ac:cxnSpMkLst>
            <pc:docMk/>
            <pc:sldMk cId="2117847210" sldId="4062"/>
            <ac:cxnSpMk id="46" creationId="{76EA7B13-A519-44B2-817C-70900517F95B}"/>
          </ac:cxnSpMkLst>
        </pc:cxnChg>
        <pc:cxnChg chg="mod topLvl">
          <ac:chgData name="Sudarshan Chakravarthi" userId="9632d19e-631d-46a5-9e9a-d9cc496f17d0" providerId="ADAL" clId="{41C4C6F9-C4CD-4496-B394-3FFD5F9573DE}" dt="2021-08-26T12:23:53.734" v="90" actId="165"/>
          <ac:cxnSpMkLst>
            <pc:docMk/>
            <pc:sldMk cId="2117847210" sldId="4062"/>
            <ac:cxnSpMk id="53" creationId="{D90A3DC6-687B-4515-96EE-CECA65AD6167}"/>
          </ac:cxnSpMkLst>
        </pc:cxnChg>
        <pc:cxnChg chg="mod topLvl">
          <ac:chgData name="Sudarshan Chakravarthi" userId="9632d19e-631d-46a5-9e9a-d9cc496f17d0" providerId="ADAL" clId="{41C4C6F9-C4CD-4496-B394-3FFD5F9573DE}" dt="2021-08-26T12:23:53.734" v="90" actId="165"/>
          <ac:cxnSpMkLst>
            <pc:docMk/>
            <pc:sldMk cId="2117847210" sldId="4062"/>
            <ac:cxnSpMk id="62" creationId="{A2A5072B-49AF-43F2-BA1C-4C1AB83938E3}"/>
          </ac:cxnSpMkLst>
        </pc:cxnChg>
      </pc:sldChg>
      <pc:sldChg chg="addSp modSp mod">
        <pc:chgData name="Sudarshan Chakravarthi" userId="9632d19e-631d-46a5-9e9a-d9cc496f17d0" providerId="ADAL" clId="{41C4C6F9-C4CD-4496-B394-3FFD5F9573DE}" dt="2021-08-26T12:40:46.372" v="297" actId="207"/>
        <pc:sldMkLst>
          <pc:docMk/>
          <pc:sldMk cId="613911603" sldId="4073"/>
        </pc:sldMkLst>
        <pc:spChg chg="mod">
          <ac:chgData name="Sudarshan Chakravarthi" userId="9632d19e-631d-46a5-9e9a-d9cc496f17d0" providerId="ADAL" clId="{41C4C6F9-C4CD-4496-B394-3FFD5F9573DE}" dt="2021-08-26T12:40:44.068" v="296" actId="207"/>
          <ac:spMkLst>
            <pc:docMk/>
            <pc:sldMk cId="613911603" sldId="4073"/>
            <ac:spMk id="4" creationId="{D3CEE3E9-FAA9-4F52-969B-A89ED44FA0D0}"/>
          </ac:spMkLst>
        </pc:spChg>
        <pc:spChg chg="mod">
          <ac:chgData name="Sudarshan Chakravarthi" userId="9632d19e-631d-46a5-9e9a-d9cc496f17d0" providerId="ADAL" clId="{41C4C6F9-C4CD-4496-B394-3FFD5F9573DE}" dt="2021-08-26T12:40:46.372" v="297" actId="207"/>
          <ac:spMkLst>
            <pc:docMk/>
            <pc:sldMk cId="613911603" sldId="4073"/>
            <ac:spMk id="5" creationId="{13D57FBF-BD1F-4D1C-A63A-6C601CC1AFAC}"/>
          </ac:spMkLst>
        </pc:spChg>
        <pc:spChg chg="mod">
          <ac:chgData name="Sudarshan Chakravarthi" userId="9632d19e-631d-46a5-9e9a-d9cc496f17d0" providerId="ADAL" clId="{41C4C6F9-C4CD-4496-B394-3FFD5F9573DE}" dt="2021-08-26T12:37:36.092" v="228" actId="207"/>
          <ac:spMkLst>
            <pc:docMk/>
            <pc:sldMk cId="613911603" sldId="4073"/>
            <ac:spMk id="6" creationId="{994AEEB3-AE52-413C-B730-EEAF6FE617DF}"/>
          </ac:spMkLst>
        </pc:spChg>
        <pc:picChg chg="add mod">
          <ac:chgData name="Sudarshan Chakravarthi" userId="9632d19e-631d-46a5-9e9a-d9cc496f17d0" providerId="ADAL" clId="{41C4C6F9-C4CD-4496-B394-3FFD5F9573DE}" dt="2021-08-26T12:39:56.961" v="274"/>
          <ac:picMkLst>
            <pc:docMk/>
            <pc:sldMk cId="613911603" sldId="4073"/>
            <ac:picMk id="15" creationId="{F827AD3D-3050-4E55-9389-BD25FA1D4FE2}"/>
          </ac:picMkLst>
        </pc:picChg>
      </pc:sldChg>
      <pc:sldChg chg="addSp modSp mod">
        <pc:chgData name="Sudarshan Chakravarthi" userId="9632d19e-631d-46a5-9e9a-d9cc496f17d0" providerId="ADAL" clId="{41C4C6F9-C4CD-4496-B394-3FFD5F9573DE}" dt="2021-08-26T12:39:56.093" v="273"/>
        <pc:sldMkLst>
          <pc:docMk/>
          <pc:sldMk cId="2520984362" sldId="4075"/>
        </pc:sldMkLst>
        <pc:spChg chg="mod">
          <ac:chgData name="Sudarshan Chakravarthi" userId="9632d19e-631d-46a5-9e9a-d9cc496f17d0" providerId="ADAL" clId="{41C4C6F9-C4CD-4496-B394-3FFD5F9573DE}" dt="2021-08-26T12:37:39.624" v="229" actId="207"/>
          <ac:spMkLst>
            <pc:docMk/>
            <pc:sldMk cId="2520984362" sldId="4075"/>
            <ac:spMk id="12" creationId="{4C5FB948-C0F4-46E2-A168-2D83F2C4B9AA}"/>
          </ac:spMkLst>
        </pc:spChg>
        <pc:picChg chg="add mod">
          <ac:chgData name="Sudarshan Chakravarthi" userId="9632d19e-631d-46a5-9e9a-d9cc496f17d0" providerId="ADAL" clId="{41C4C6F9-C4CD-4496-B394-3FFD5F9573DE}" dt="2021-08-26T12:39:56.093" v="273"/>
          <ac:picMkLst>
            <pc:docMk/>
            <pc:sldMk cId="2520984362" sldId="4075"/>
            <ac:picMk id="14" creationId="{560D4EF8-27AC-4E9F-BB7D-4DED6FEA79F0}"/>
          </ac:picMkLst>
        </pc:picChg>
      </pc:sldChg>
      <pc:sldChg chg="addSp modSp mod">
        <pc:chgData name="Sudarshan Chakravarthi" userId="9632d19e-631d-46a5-9e9a-d9cc496f17d0" providerId="ADAL" clId="{41C4C6F9-C4CD-4496-B394-3FFD5F9573DE}" dt="2021-08-26T12:39:44.270" v="260"/>
        <pc:sldMkLst>
          <pc:docMk/>
          <pc:sldMk cId="3622665196" sldId="4077"/>
        </pc:sldMkLst>
        <pc:spChg chg="mod">
          <ac:chgData name="Sudarshan Chakravarthi" userId="9632d19e-631d-46a5-9e9a-d9cc496f17d0" providerId="ADAL" clId="{41C4C6F9-C4CD-4496-B394-3FFD5F9573DE}" dt="2021-08-26T12:38:57.719" v="247" actId="108"/>
          <ac:spMkLst>
            <pc:docMk/>
            <pc:sldMk cId="3622665196" sldId="4077"/>
            <ac:spMk id="35" creationId="{E53E07B0-4811-4468-9B36-91A173D712D1}"/>
          </ac:spMkLst>
        </pc:spChg>
        <pc:picChg chg="add mod">
          <ac:chgData name="Sudarshan Chakravarthi" userId="9632d19e-631d-46a5-9e9a-d9cc496f17d0" providerId="ADAL" clId="{41C4C6F9-C4CD-4496-B394-3FFD5F9573DE}" dt="2021-08-26T12:39:44.270" v="260"/>
          <ac:picMkLst>
            <pc:docMk/>
            <pc:sldMk cId="3622665196" sldId="4077"/>
            <ac:picMk id="31" creationId="{2519ECA0-972E-49F7-99C9-3C3E89AE50C6}"/>
          </ac:picMkLst>
        </pc:picChg>
      </pc:sldChg>
      <pc:sldChg chg="addSp modSp mod">
        <pc:chgData name="Sudarshan Chakravarthi" userId="9632d19e-631d-46a5-9e9a-d9cc496f17d0" providerId="ADAL" clId="{41C4C6F9-C4CD-4496-B394-3FFD5F9573DE}" dt="2021-08-26T12:39:50.989" v="267"/>
        <pc:sldMkLst>
          <pc:docMk/>
          <pc:sldMk cId="3790855806" sldId="4078"/>
        </pc:sldMkLst>
        <pc:spChg chg="mod">
          <ac:chgData name="Sudarshan Chakravarthi" userId="9632d19e-631d-46a5-9e9a-d9cc496f17d0" providerId="ADAL" clId="{41C4C6F9-C4CD-4496-B394-3FFD5F9573DE}" dt="2021-08-26T12:37:56.375" v="235" actId="207"/>
          <ac:spMkLst>
            <pc:docMk/>
            <pc:sldMk cId="3790855806" sldId="4078"/>
            <ac:spMk id="2" creationId="{A4B636FD-F642-4F54-A0DE-46D268608598}"/>
          </ac:spMkLst>
        </pc:spChg>
        <pc:picChg chg="add mod">
          <ac:chgData name="Sudarshan Chakravarthi" userId="9632d19e-631d-46a5-9e9a-d9cc496f17d0" providerId="ADAL" clId="{41C4C6F9-C4CD-4496-B394-3FFD5F9573DE}" dt="2021-08-26T12:39:50.989" v="267"/>
          <ac:picMkLst>
            <pc:docMk/>
            <pc:sldMk cId="3790855806" sldId="4078"/>
            <ac:picMk id="52" creationId="{BCB8206B-7F42-4A2F-AA70-EB6E2A8BB475}"/>
          </ac:picMkLst>
        </pc:picChg>
      </pc:sldChg>
      <pc:sldChg chg="addSp modSp mod">
        <pc:chgData name="Sudarshan Chakravarthi" userId="9632d19e-631d-46a5-9e9a-d9cc496f17d0" providerId="ADAL" clId="{41C4C6F9-C4CD-4496-B394-3FFD5F9573DE}" dt="2021-08-26T12:39:48.439" v="264"/>
        <pc:sldMkLst>
          <pc:docMk/>
          <pc:sldMk cId="1132155746" sldId="4079"/>
        </pc:sldMkLst>
        <pc:spChg chg="mod">
          <ac:chgData name="Sudarshan Chakravarthi" userId="9632d19e-631d-46a5-9e9a-d9cc496f17d0" providerId="ADAL" clId="{41C4C6F9-C4CD-4496-B394-3FFD5F9573DE}" dt="2021-08-26T12:38:03.913" v="238" actId="207"/>
          <ac:spMkLst>
            <pc:docMk/>
            <pc:sldMk cId="1132155746" sldId="4079"/>
            <ac:spMk id="4" creationId="{51852F9E-D166-4F8F-B6E0-DB2C01626DB0}"/>
          </ac:spMkLst>
        </pc:spChg>
        <pc:picChg chg="add mod">
          <ac:chgData name="Sudarshan Chakravarthi" userId="9632d19e-631d-46a5-9e9a-d9cc496f17d0" providerId="ADAL" clId="{41C4C6F9-C4CD-4496-B394-3FFD5F9573DE}" dt="2021-08-26T12:39:48.439" v="264"/>
          <ac:picMkLst>
            <pc:docMk/>
            <pc:sldMk cId="1132155746" sldId="4079"/>
            <ac:picMk id="37" creationId="{4E163D97-654E-404C-B62A-C85AEBDFD2B0}"/>
          </ac:picMkLst>
        </pc:picChg>
      </pc:sldChg>
      <pc:sldChg chg="addSp modSp mod">
        <pc:chgData name="Sudarshan Chakravarthi" userId="9632d19e-631d-46a5-9e9a-d9cc496f17d0" providerId="ADAL" clId="{41C4C6F9-C4CD-4496-B394-3FFD5F9573DE}" dt="2021-08-26T12:39:50.159" v="266"/>
        <pc:sldMkLst>
          <pc:docMk/>
          <pc:sldMk cId="2313864155" sldId="4082"/>
        </pc:sldMkLst>
        <pc:spChg chg="mod">
          <ac:chgData name="Sudarshan Chakravarthi" userId="9632d19e-631d-46a5-9e9a-d9cc496f17d0" providerId="ADAL" clId="{41C4C6F9-C4CD-4496-B394-3FFD5F9573DE}" dt="2021-08-26T12:37:58.737" v="236" actId="207"/>
          <ac:spMkLst>
            <pc:docMk/>
            <pc:sldMk cId="2313864155" sldId="4082"/>
            <ac:spMk id="4" creationId="{51852F9E-D166-4F8F-B6E0-DB2C01626DB0}"/>
          </ac:spMkLst>
        </pc:spChg>
        <pc:picChg chg="add mod">
          <ac:chgData name="Sudarshan Chakravarthi" userId="9632d19e-631d-46a5-9e9a-d9cc496f17d0" providerId="ADAL" clId="{41C4C6F9-C4CD-4496-B394-3FFD5F9573DE}" dt="2021-08-26T12:39:50.159" v="266"/>
          <ac:picMkLst>
            <pc:docMk/>
            <pc:sldMk cId="2313864155" sldId="4082"/>
            <ac:picMk id="37" creationId="{7F19A5B2-D829-410E-9235-3F85975C25FA}"/>
          </ac:picMkLst>
        </pc:picChg>
      </pc:sldChg>
      <pc:sldChg chg="addSp delSp modSp mod">
        <pc:chgData name="Sudarshan Chakravarthi" userId="9632d19e-631d-46a5-9e9a-d9cc496f17d0" providerId="ADAL" clId="{41C4C6F9-C4CD-4496-B394-3FFD5F9573DE}" dt="2021-08-26T12:40:16.037" v="283"/>
        <pc:sldMkLst>
          <pc:docMk/>
          <pc:sldMk cId="1538452181" sldId="4083"/>
        </pc:sldMkLst>
        <pc:spChg chg="mod">
          <ac:chgData name="Sudarshan Chakravarthi" userId="9632d19e-631d-46a5-9e9a-d9cc496f17d0" providerId="ADAL" clId="{41C4C6F9-C4CD-4496-B394-3FFD5F9573DE}" dt="2021-08-26T12:26:39.400" v="104" actId="6549"/>
          <ac:spMkLst>
            <pc:docMk/>
            <pc:sldMk cId="1538452181" sldId="4083"/>
            <ac:spMk id="12" creationId="{161E293D-F9FB-42DD-B943-A15206FDB3F4}"/>
          </ac:spMkLst>
        </pc:spChg>
        <pc:spChg chg="add del mod">
          <ac:chgData name="Sudarshan Chakravarthi" userId="9632d19e-631d-46a5-9e9a-d9cc496f17d0" providerId="ADAL" clId="{41C4C6F9-C4CD-4496-B394-3FFD5F9573DE}" dt="2021-08-26T12:26:42.571" v="105" actId="478"/>
          <ac:spMkLst>
            <pc:docMk/>
            <pc:sldMk cId="1538452181" sldId="4083"/>
            <ac:spMk id="13" creationId="{5D01DE17-0692-4448-B60C-5AFBF823A53D}"/>
          </ac:spMkLst>
        </pc:spChg>
        <pc:picChg chg="add del mod">
          <ac:chgData name="Sudarshan Chakravarthi" userId="9632d19e-631d-46a5-9e9a-d9cc496f17d0" providerId="ADAL" clId="{41C4C6F9-C4CD-4496-B394-3FFD5F9573DE}" dt="2021-08-26T12:40:15.421" v="282" actId="478"/>
          <ac:picMkLst>
            <pc:docMk/>
            <pc:sldMk cId="1538452181" sldId="4083"/>
            <ac:picMk id="14" creationId="{0A2A7E4F-4A8F-43F0-83C5-DC2972CBC969}"/>
          </ac:picMkLst>
        </pc:picChg>
        <pc:picChg chg="add mod">
          <ac:chgData name="Sudarshan Chakravarthi" userId="9632d19e-631d-46a5-9e9a-d9cc496f17d0" providerId="ADAL" clId="{41C4C6F9-C4CD-4496-B394-3FFD5F9573DE}" dt="2021-08-26T12:40:16.037" v="283"/>
          <ac:picMkLst>
            <pc:docMk/>
            <pc:sldMk cId="1538452181" sldId="4083"/>
            <ac:picMk id="16" creationId="{6F336D0D-1480-4A81-88CA-E0CFDD726E64}"/>
          </ac:picMkLst>
        </pc:picChg>
      </pc:sldChg>
      <pc:sldChg chg="addSp modSp mod">
        <pc:chgData name="Sudarshan Chakravarthi" userId="9632d19e-631d-46a5-9e9a-d9cc496f17d0" providerId="ADAL" clId="{41C4C6F9-C4CD-4496-B394-3FFD5F9573DE}" dt="2021-08-26T12:39:49.303" v="265"/>
        <pc:sldMkLst>
          <pc:docMk/>
          <pc:sldMk cId="3377625941" sldId="4084"/>
        </pc:sldMkLst>
        <pc:spChg chg="mod">
          <ac:chgData name="Sudarshan Chakravarthi" userId="9632d19e-631d-46a5-9e9a-d9cc496f17d0" providerId="ADAL" clId="{41C4C6F9-C4CD-4496-B394-3FFD5F9573DE}" dt="2021-08-26T12:38:01.157" v="237" actId="207"/>
          <ac:spMkLst>
            <pc:docMk/>
            <pc:sldMk cId="3377625941" sldId="4084"/>
            <ac:spMk id="4" creationId="{51852F9E-D166-4F8F-B6E0-DB2C01626DB0}"/>
          </ac:spMkLst>
        </pc:spChg>
        <pc:picChg chg="add mod">
          <ac:chgData name="Sudarshan Chakravarthi" userId="9632d19e-631d-46a5-9e9a-d9cc496f17d0" providerId="ADAL" clId="{41C4C6F9-C4CD-4496-B394-3FFD5F9573DE}" dt="2021-08-26T12:39:49.303" v="265"/>
          <ac:picMkLst>
            <pc:docMk/>
            <pc:sldMk cId="3377625941" sldId="4084"/>
            <ac:picMk id="47" creationId="{0AB7DFC5-F405-4EB1-BF63-BAD8A4CB29CB}"/>
          </ac:picMkLst>
        </pc:picChg>
      </pc:sldChg>
      <pc:sldChg chg="addSp modSp mod">
        <pc:chgData name="Sudarshan Chakravarthi" userId="9632d19e-631d-46a5-9e9a-d9cc496f17d0" providerId="ADAL" clId="{41C4C6F9-C4CD-4496-B394-3FFD5F9573DE}" dt="2021-08-26T12:39:46.689" v="262"/>
        <pc:sldMkLst>
          <pc:docMk/>
          <pc:sldMk cId="4043661836" sldId="4086"/>
        </pc:sldMkLst>
        <pc:spChg chg="mod">
          <ac:chgData name="Sudarshan Chakravarthi" userId="9632d19e-631d-46a5-9e9a-d9cc496f17d0" providerId="ADAL" clId="{41C4C6F9-C4CD-4496-B394-3FFD5F9573DE}" dt="2021-08-26T12:38:08.232" v="240" actId="207"/>
          <ac:spMkLst>
            <pc:docMk/>
            <pc:sldMk cId="4043661836" sldId="4086"/>
            <ac:spMk id="4" creationId="{51852F9E-D166-4F8F-B6E0-DB2C01626DB0}"/>
          </ac:spMkLst>
        </pc:spChg>
        <pc:picChg chg="add mod">
          <ac:chgData name="Sudarshan Chakravarthi" userId="9632d19e-631d-46a5-9e9a-d9cc496f17d0" providerId="ADAL" clId="{41C4C6F9-C4CD-4496-B394-3FFD5F9573DE}" dt="2021-08-26T12:39:46.689" v="262"/>
          <ac:picMkLst>
            <pc:docMk/>
            <pc:sldMk cId="4043661836" sldId="4086"/>
            <ac:picMk id="28" creationId="{D30BA90D-B40D-444A-9642-4CF5FCCC273B}"/>
          </ac:picMkLst>
        </pc:picChg>
      </pc:sldChg>
      <pc:sldChg chg="addSp modSp mod">
        <pc:chgData name="Sudarshan Chakravarthi" userId="9632d19e-631d-46a5-9e9a-d9cc496f17d0" providerId="ADAL" clId="{41C4C6F9-C4CD-4496-B394-3FFD5F9573DE}" dt="2021-08-26T12:39:45.754" v="261"/>
        <pc:sldMkLst>
          <pc:docMk/>
          <pc:sldMk cId="1236354248" sldId="4087"/>
        </pc:sldMkLst>
        <pc:spChg chg="mod">
          <ac:chgData name="Sudarshan Chakravarthi" userId="9632d19e-631d-46a5-9e9a-d9cc496f17d0" providerId="ADAL" clId="{41C4C6F9-C4CD-4496-B394-3FFD5F9573DE}" dt="2021-08-26T12:38:28.762" v="243" actId="108"/>
          <ac:spMkLst>
            <pc:docMk/>
            <pc:sldMk cId="1236354248" sldId="4087"/>
            <ac:spMk id="4" creationId="{51852F9E-D166-4F8F-B6E0-DB2C01626DB0}"/>
          </ac:spMkLst>
        </pc:spChg>
        <pc:picChg chg="add mod">
          <ac:chgData name="Sudarshan Chakravarthi" userId="9632d19e-631d-46a5-9e9a-d9cc496f17d0" providerId="ADAL" clId="{41C4C6F9-C4CD-4496-B394-3FFD5F9573DE}" dt="2021-08-26T12:39:45.754" v="261"/>
          <ac:picMkLst>
            <pc:docMk/>
            <pc:sldMk cId="1236354248" sldId="4087"/>
            <ac:picMk id="48" creationId="{0D164E41-FC3D-485D-9D0E-5359F4D59CAE}"/>
          </ac:picMkLst>
        </pc:picChg>
      </pc:sldChg>
      <pc:sldChg chg="addSp modSp mod">
        <pc:chgData name="Sudarshan Chakravarthi" userId="9632d19e-631d-46a5-9e9a-d9cc496f17d0" providerId="ADAL" clId="{41C4C6F9-C4CD-4496-B394-3FFD5F9573DE}" dt="2021-08-26T12:43:45.282" v="317" actId="207"/>
        <pc:sldMkLst>
          <pc:docMk/>
          <pc:sldMk cId="1027195213" sldId="4090"/>
        </pc:sldMkLst>
        <pc:spChg chg="mod">
          <ac:chgData name="Sudarshan Chakravarthi" userId="9632d19e-631d-46a5-9e9a-d9cc496f17d0" providerId="ADAL" clId="{41C4C6F9-C4CD-4496-B394-3FFD5F9573DE}" dt="2021-08-26T12:43:18.918" v="315" actId="207"/>
          <ac:spMkLst>
            <pc:docMk/>
            <pc:sldMk cId="1027195213" sldId="4090"/>
            <ac:spMk id="2" creationId="{01FF1F30-1CB4-45F8-A77C-E750B6912DCE}"/>
          </ac:spMkLst>
        </pc:spChg>
        <pc:spChg chg="mod">
          <ac:chgData name="Sudarshan Chakravarthi" userId="9632d19e-631d-46a5-9e9a-d9cc496f17d0" providerId="ADAL" clId="{41C4C6F9-C4CD-4496-B394-3FFD5F9573DE}" dt="2021-08-26T12:43:18.918" v="315" actId="207"/>
          <ac:spMkLst>
            <pc:docMk/>
            <pc:sldMk cId="1027195213" sldId="4090"/>
            <ac:spMk id="3" creationId="{BAD8B1F1-B399-4F35-BAF8-B13610C215EC}"/>
          </ac:spMkLst>
        </pc:spChg>
        <pc:spChg chg="mod">
          <ac:chgData name="Sudarshan Chakravarthi" userId="9632d19e-631d-46a5-9e9a-d9cc496f17d0" providerId="ADAL" clId="{41C4C6F9-C4CD-4496-B394-3FFD5F9573DE}" dt="2021-08-26T12:43:45.282" v="317" actId="207"/>
          <ac:spMkLst>
            <pc:docMk/>
            <pc:sldMk cId="1027195213" sldId="4090"/>
            <ac:spMk id="4" creationId="{3301A828-4FE4-48A5-B3D9-47A98DB4F6EB}"/>
          </ac:spMkLst>
        </pc:spChg>
        <pc:spChg chg="mod">
          <ac:chgData name="Sudarshan Chakravarthi" userId="9632d19e-631d-46a5-9e9a-d9cc496f17d0" providerId="ADAL" clId="{41C4C6F9-C4CD-4496-B394-3FFD5F9573DE}" dt="2021-08-26T12:43:18.918" v="315" actId="207"/>
          <ac:spMkLst>
            <pc:docMk/>
            <pc:sldMk cId="1027195213" sldId="4090"/>
            <ac:spMk id="5" creationId="{342BAD11-5166-4EC1-8DC8-A62A4552AD10}"/>
          </ac:spMkLst>
        </pc:spChg>
        <pc:spChg chg="mod">
          <ac:chgData name="Sudarshan Chakravarthi" userId="9632d19e-631d-46a5-9e9a-d9cc496f17d0" providerId="ADAL" clId="{41C4C6F9-C4CD-4496-B394-3FFD5F9573DE}" dt="2021-08-26T12:43:06.520" v="313" actId="207"/>
          <ac:spMkLst>
            <pc:docMk/>
            <pc:sldMk cId="1027195213" sldId="4090"/>
            <ac:spMk id="6" creationId="{0B46DF95-C7B3-4764-BA97-7FAD6F542EF3}"/>
          </ac:spMkLst>
        </pc:spChg>
        <pc:spChg chg="mod">
          <ac:chgData name="Sudarshan Chakravarthi" userId="9632d19e-631d-46a5-9e9a-d9cc496f17d0" providerId="ADAL" clId="{41C4C6F9-C4CD-4496-B394-3FFD5F9573DE}" dt="2021-08-26T12:43:38.097" v="316" actId="207"/>
          <ac:spMkLst>
            <pc:docMk/>
            <pc:sldMk cId="1027195213" sldId="4090"/>
            <ac:spMk id="7" creationId="{434918F9-6EA5-4336-8DFC-31FCFA4A8FE2}"/>
          </ac:spMkLst>
        </pc:spChg>
        <pc:spChg chg="mod">
          <ac:chgData name="Sudarshan Chakravarthi" userId="9632d19e-631d-46a5-9e9a-d9cc496f17d0" providerId="ADAL" clId="{41C4C6F9-C4CD-4496-B394-3FFD5F9573DE}" dt="2021-08-26T12:43:45.282" v="317" actId="207"/>
          <ac:spMkLst>
            <pc:docMk/>
            <pc:sldMk cId="1027195213" sldId="4090"/>
            <ac:spMk id="9" creationId="{1A6F46D5-6C5F-458C-B5BF-01F55B800F4C}"/>
          </ac:spMkLst>
        </pc:spChg>
        <pc:spChg chg="mod">
          <ac:chgData name="Sudarshan Chakravarthi" userId="9632d19e-631d-46a5-9e9a-d9cc496f17d0" providerId="ADAL" clId="{41C4C6F9-C4CD-4496-B394-3FFD5F9573DE}" dt="2021-08-26T12:43:45.282" v="317" actId="207"/>
          <ac:spMkLst>
            <pc:docMk/>
            <pc:sldMk cId="1027195213" sldId="4090"/>
            <ac:spMk id="10" creationId="{A409FDC2-6A45-4974-8FD6-AFE2E31CC081}"/>
          </ac:spMkLst>
        </pc:spChg>
        <pc:spChg chg="mod">
          <ac:chgData name="Sudarshan Chakravarthi" userId="9632d19e-631d-46a5-9e9a-d9cc496f17d0" providerId="ADAL" clId="{41C4C6F9-C4CD-4496-B394-3FFD5F9573DE}" dt="2021-08-26T12:43:45.282" v="317" actId="207"/>
          <ac:spMkLst>
            <pc:docMk/>
            <pc:sldMk cId="1027195213" sldId="4090"/>
            <ac:spMk id="12" creationId="{FC065827-7915-4E6B-BCA7-9907BC76F233}"/>
          </ac:spMkLst>
        </pc:spChg>
        <pc:spChg chg="mod">
          <ac:chgData name="Sudarshan Chakravarthi" userId="9632d19e-631d-46a5-9e9a-d9cc496f17d0" providerId="ADAL" clId="{41C4C6F9-C4CD-4496-B394-3FFD5F9573DE}" dt="2021-08-26T12:37:45.452" v="231" actId="207"/>
          <ac:spMkLst>
            <pc:docMk/>
            <pc:sldMk cId="1027195213" sldId="4090"/>
            <ac:spMk id="16" creationId="{E1771143-0BA3-4F6A-994F-27D2D6D97A4D}"/>
          </ac:spMkLst>
        </pc:spChg>
        <pc:picChg chg="add mod">
          <ac:chgData name="Sudarshan Chakravarthi" userId="9632d19e-631d-46a5-9e9a-d9cc496f17d0" providerId="ADAL" clId="{41C4C6F9-C4CD-4496-B394-3FFD5F9573DE}" dt="2021-08-26T12:39:54.446" v="271"/>
          <ac:picMkLst>
            <pc:docMk/>
            <pc:sldMk cId="1027195213" sldId="4090"/>
            <ac:picMk id="19" creationId="{D5469E5E-63E8-4879-A13A-34F396D55C91}"/>
          </ac:picMkLst>
        </pc:picChg>
      </pc:sldChg>
      <pc:sldChg chg="addSp modSp mod">
        <pc:chgData name="Sudarshan Chakravarthi" userId="9632d19e-631d-46a5-9e9a-d9cc496f17d0" providerId="ADAL" clId="{41C4C6F9-C4CD-4496-B394-3FFD5F9573DE}" dt="2021-08-26T12:39:51.844" v="268"/>
        <pc:sldMkLst>
          <pc:docMk/>
          <pc:sldMk cId="985327363" sldId="4093"/>
        </pc:sldMkLst>
        <pc:spChg chg="mod">
          <ac:chgData name="Sudarshan Chakravarthi" userId="9632d19e-631d-46a5-9e9a-d9cc496f17d0" providerId="ADAL" clId="{41C4C6F9-C4CD-4496-B394-3FFD5F9573DE}" dt="2021-08-26T12:37:54.226" v="234" actId="207"/>
          <ac:spMkLst>
            <pc:docMk/>
            <pc:sldMk cId="985327363" sldId="4093"/>
            <ac:spMk id="68" creationId="{1684CA6D-BFB5-4EA5-9663-9CBA09D88A65}"/>
          </ac:spMkLst>
        </pc:spChg>
        <pc:picChg chg="add mod">
          <ac:chgData name="Sudarshan Chakravarthi" userId="9632d19e-631d-46a5-9e9a-d9cc496f17d0" providerId="ADAL" clId="{41C4C6F9-C4CD-4496-B394-3FFD5F9573DE}" dt="2021-08-26T12:39:51.844" v="268"/>
          <ac:picMkLst>
            <pc:docMk/>
            <pc:sldMk cId="985327363" sldId="4093"/>
            <ac:picMk id="57" creationId="{B773AD1A-5FB1-481C-859B-7F7FCA439FCE}"/>
          </ac:picMkLst>
        </pc:picChg>
      </pc:sldChg>
      <pc:sldChg chg="addSp modSp mod">
        <pc:chgData name="Sudarshan Chakravarthi" userId="9632d19e-631d-46a5-9e9a-d9cc496f17d0" providerId="ADAL" clId="{41C4C6F9-C4CD-4496-B394-3FFD5F9573DE}" dt="2021-08-26T12:39:47.517" v="263"/>
        <pc:sldMkLst>
          <pc:docMk/>
          <pc:sldMk cId="3321554469" sldId="4094"/>
        </pc:sldMkLst>
        <pc:spChg chg="mod">
          <ac:chgData name="Sudarshan Chakravarthi" userId="9632d19e-631d-46a5-9e9a-d9cc496f17d0" providerId="ADAL" clId="{41C4C6F9-C4CD-4496-B394-3FFD5F9573DE}" dt="2021-08-26T12:38:06.005" v="239" actId="207"/>
          <ac:spMkLst>
            <pc:docMk/>
            <pc:sldMk cId="3321554469" sldId="4094"/>
            <ac:spMk id="4" creationId="{51852F9E-D166-4F8F-B6E0-DB2C01626DB0}"/>
          </ac:spMkLst>
        </pc:spChg>
        <pc:picChg chg="add mod">
          <ac:chgData name="Sudarshan Chakravarthi" userId="9632d19e-631d-46a5-9e9a-d9cc496f17d0" providerId="ADAL" clId="{41C4C6F9-C4CD-4496-B394-3FFD5F9573DE}" dt="2021-08-26T12:39:47.517" v="263"/>
          <ac:picMkLst>
            <pc:docMk/>
            <pc:sldMk cId="3321554469" sldId="4094"/>
            <ac:picMk id="43" creationId="{45B5276B-A594-4799-9E44-5812CA3E8948}"/>
          </ac:picMkLst>
        </pc:picChg>
      </pc:sldChg>
      <pc:sldChg chg="addSp delSp modSp mod">
        <pc:chgData name="Sudarshan Chakravarthi" userId="9632d19e-631d-46a5-9e9a-d9cc496f17d0" providerId="ADAL" clId="{41C4C6F9-C4CD-4496-B394-3FFD5F9573DE}" dt="2021-08-26T12:40:30.392" v="293"/>
        <pc:sldMkLst>
          <pc:docMk/>
          <pc:sldMk cId="187703081" sldId="4095"/>
        </pc:sldMkLst>
        <pc:spChg chg="mod">
          <ac:chgData name="Sudarshan Chakravarthi" userId="9632d19e-631d-46a5-9e9a-d9cc496f17d0" providerId="ADAL" clId="{41C4C6F9-C4CD-4496-B394-3FFD5F9573DE}" dt="2021-08-26T12:37:19.393" v="223" actId="108"/>
          <ac:spMkLst>
            <pc:docMk/>
            <pc:sldMk cId="187703081" sldId="4095"/>
            <ac:spMk id="69" creationId="{59E17FA3-CFB1-4BF3-88CF-8193136AB336}"/>
          </ac:spMkLst>
        </pc:spChg>
        <pc:picChg chg="add del mod">
          <ac:chgData name="Sudarshan Chakravarthi" userId="9632d19e-631d-46a5-9e9a-d9cc496f17d0" providerId="ADAL" clId="{41C4C6F9-C4CD-4496-B394-3FFD5F9573DE}" dt="2021-08-26T12:40:30.165" v="292" actId="478"/>
          <ac:picMkLst>
            <pc:docMk/>
            <pc:sldMk cId="187703081" sldId="4095"/>
            <ac:picMk id="24" creationId="{F6857CDE-3F01-4BAD-940F-19B5DA0986FB}"/>
          </ac:picMkLst>
        </pc:picChg>
        <pc:picChg chg="add del mod">
          <ac:chgData name="Sudarshan Chakravarthi" userId="9632d19e-631d-46a5-9e9a-d9cc496f17d0" providerId="ADAL" clId="{41C4C6F9-C4CD-4496-B394-3FFD5F9573DE}" dt="2021-08-26T12:40:01.395" v="279" actId="478"/>
          <ac:picMkLst>
            <pc:docMk/>
            <pc:sldMk cId="187703081" sldId="4095"/>
            <ac:picMk id="25" creationId="{114F6190-9C84-4CFB-A3EC-2E575AB3AEA8}"/>
          </ac:picMkLst>
        </pc:picChg>
        <pc:picChg chg="add mod">
          <ac:chgData name="Sudarshan Chakravarthi" userId="9632d19e-631d-46a5-9e9a-d9cc496f17d0" providerId="ADAL" clId="{41C4C6F9-C4CD-4496-B394-3FFD5F9573DE}" dt="2021-08-26T12:40:30.392" v="293"/>
          <ac:picMkLst>
            <pc:docMk/>
            <pc:sldMk cId="187703081" sldId="4095"/>
            <ac:picMk id="26" creationId="{C68E4988-F505-4000-B3A7-9E49A2C8A138}"/>
          </ac:picMkLst>
        </pc:picChg>
      </pc:sldChg>
      <pc:sldChg chg="addSp delSp modSp add mod">
        <pc:chgData name="Sudarshan Chakravarthi" userId="9632d19e-631d-46a5-9e9a-d9cc496f17d0" providerId="ADAL" clId="{41C4C6F9-C4CD-4496-B394-3FFD5F9573DE}" dt="2021-08-26T12:39:39.354" v="258"/>
        <pc:sldMkLst>
          <pc:docMk/>
          <pc:sldMk cId="2411745767" sldId="4117"/>
        </pc:sldMkLst>
        <pc:spChg chg="mod">
          <ac:chgData name="Sudarshan Chakravarthi" userId="9632d19e-631d-46a5-9e9a-d9cc496f17d0" providerId="ADAL" clId="{41C4C6F9-C4CD-4496-B394-3FFD5F9573DE}" dt="2021-08-26T12:39:13.285" v="251" actId="108"/>
          <ac:spMkLst>
            <pc:docMk/>
            <pc:sldMk cId="2411745767" sldId="4117"/>
            <ac:spMk id="46" creationId="{4005B312-0E65-4955-A664-8CB1F506EAD1}"/>
          </ac:spMkLst>
        </pc:spChg>
        <pc:picChg chg="del">
          <ac:chgData name="Sudarshan Chakravarthi" userId="9632d19e-631d-46a5-9e9a-d9cc496f17d0" providerId="ADAL" clId="{41C4C6F9-C4CD-4496-B394-3FFD5F9573DE}" dt="2021-08-26T12:39:38.502" v="257" actId="478"/>
          <ac:picMkLst>
            <pc:docMk/>
            <pc:sldMk cId="2411745767" sldId="4117"/>
            <ac:picMk id="33" creationId="{56F8D0AE-FA38-4E28-8CF3-844F7701EB94}"/>
          </ac:picMkLst>
        </pc:picChg>
        <pc:picChg chg="add mod">
          <ac:chgData name="Sudarshan Chakravarthi" userId="9632d19e-631d-46a5-9e9a-d9cc496f17d0" providerId="ADAL" clId="{41C4C6F9-C4CD-4496-B394-3FFD5F9573DE}" dt="2021-08-26T12:39:39.354" v="258"/>
          <ac:picMkLst>
            <pc:docMk/>
            <pc:sldMk cId="2411745767" sldId="4117"/>
            <ac:picMk id="35" creationId="{CC35EE91-A1B7-401D-8098-F4839AB9B00F}"/>
          </ac:picMkLst>
        </pc:picChg>
      </pc:sldChg>
      <pc:sldChg chg="addSp delSp modSp add mod">
        <pc:chgData name="Sudarshan Chakravarthi" userId="9632d19e-631d-46a5-9e9a-d9cc496f17d0" providerId="ADAL" clId="{41C4C6F9-C4CD-4496-B394-3FFD5F9573DE}" dt="2021-08-26T12:35:51.462" v="216" actId="14100"/>
        <pc:sldMkLst>
          <pc:docMk/>
          <pc:sldMk cId="495994252" sldId="4145"/>
        </pc:sldMkLst>
        <pc:spChg chg="mod">
          <ac:chgData name="Sudarshan Chakravarthi" userId="9632d19e-631d-46a5-9e9a-d9cc496f17d0" providerId="ADAL" clId="{41C4C6F9-C4CD-4496-B394-3FFD5F9573DE}" dt="2021-08-26T12:29:19.244" v="181" actId="1037"/>
          <ac:spMkLst>
            <pc:docMk/>
            <pc:sldMk cId="495994252" sldId="4145"/>
            <ac:spMk id="4" creationId="{506242F6-CA1E-42FB-BB1A-B13E71A7D987}"/>
          </ac:spMkLst>
        </pc:spChg>
        <pc:spChg chg="mod topLvl">
          <ac:chgData name="Sudarshan Chakravarthi" userId="9632d19e-631d-46a5-9e9a-d9cc496f17d0" providerId="ADAL" clId="{41C4C6F9-C4CD-4496-B394-3FFD5F9573DE}" dt="2021-08-26T10:35:15.285" v="40" actId="165"/>
          <ac:spMkLst>
            <pc:docMk/>
            <pc:sldMk cId="495994252" sldId="4145"/>
            <ac:spMk id="5" creationId="{D5888414-9614-4A02-ABC7-6A1E2937F203}"/>
          </ac:spMkLst>
        </pc:spChg>
        <pc:spChg chg="mod">
          <ac:chgData name="Sudarshan Chakravarthi" userId="9632d19e-631d-46a5-9e9a-d9cc496f17d0" providerId="ADAL" clId="{41C4C6F9-C4CD-4496-B394-3FFD5F9573DE}" dt="2021-08-26T10:35:37.571" v="79" actId="1076"/>
          <ac:spMkLst>
            <pc:docMk/>
            <pc:sldMk cId="495994252" sldId="4145"/>
            <ac:spMk id="8" creationId="{DA32DBBD-D3E4-453E-AFA1-C79D34C915C9}"/>
          </ac:spMkLst>
        </pc:spChg>
        <pc:spChg chg="mod">
          <ac:chgData name="Sudarshan Chakravarthi" userId="9632d19e-631d-46a5-9e9a-d9cc496f17d0" providerId="ADAL" clId="{41C4C6F9-C4CD-4496-B394-3FFD5F9573DE}" dt="2021-08-26T10:33:46.568" v="26" actId="6549"/>
          <ac:spMkLst>
            <pc:docMk/>
            <pc:sldMk cId="495994252" sldId="4145"/>
            <ac:spMk id="10" creationId="{4B5F75FC-EC67-41BD-8241-FCDFFD0B2B59}"/>
          </ac:spMkLst>
        </pc:spChg>
        <pc:spChg chg="mod">
          <ac:chgData name="Sudarshan Chakravarthi" userId="9632d19e-631d-46a5-9e9a-d9cc496f17d0" providerId="ADAL" clId="{41C4C6F9-C4CD-4496-B394-3FFD5F9573DE}" dt="2021-08-26T10:36:24.329" v="83" actId="20577"/>
          <ac:spMkLst>
            <pc:docMk/>
            <pc:sldMk cId="495994252" sldId="4145"/>
            <ac:spMk id="13" creationId="{E4F23697-1BEC-4F6B-A1E1-CF2064D07358}"/>
          </ac:spMkLst>
        </pc:spChg>
        <pc:spChg chg="mod topLvl">
          <ac:chgData name="Sudarshan Chakravarthi" userId="9632d19e-631d-46a5-9e9a-d9cc496f17d0" providerId="ADAL" clId="{41C4C6F9-C4CD-4496-B394-3FFD5F9573DE}" dt="2021-08-26T10:35:15.285" v="40" actId="165"/>
          <ac:spMkLst>
            <pc:docMk/>
            <pc:sldMk cId="495994252" sldId="4145"/>
            <ac:spMk id="18" creationId="{E2F7E469-2F29-48A5-B9AC-D62795ECECD6}"/>
          </ac:spMkLst>
        </pc:spChg>
        <pc:grpChg chg="mod">
          <ac:chgData name="Sudarshan Chakravarthi" userId="9632d19e-631d-46a5-9e9a-d9cc496f17d0" providerId="ADAL" clId="{41C4C6F9-C4CD-4496-B394-3FFD5F9573DE}" dt="2021-08-26T10:35:04.122" v="38" actId="14100"/>
          <ac:grpSpMkLst>
            <pc:docMk/>
            <pc:sldMk cId="495994252" sldId="4145"/>
            <ac:grpSpMk id="2" creationId="{B02CDA83-F011-4420-8F23-2716CDF9D048}"/>
          </ac:grpSpMkLst>
        </pc:grpChg>
        <pc:grpChg chg="del mod">
          <ac:chgData name="Sudarshan Chakravarthi" userId="9632d19e-631d-46a5-9e9a-d9cc496f17d0" providerId="ADAL" clId="{41C4C6F9-C4CD-4496-B394-3FFD5F9573DE}" dt="2021-08-26T10:35:15.285" v="40" actId="165"/>
          <ac:grpSpMkLst>
            <pc:docMk/>
            <pc:sldMk cId="495994252" sldId="4145"/>
            <ac:grpSpMk id="6" creationId="{CBA82B01-3207-4652-91EA-473270379187}"/>
          </ac:grpSpMkLst>
        </pc:grpChg>
        <pc:picChg chg="add mod">
          <ac:chgData name="Sudarshan Chakravarthi" userId="9632d19e-631d-46a5-9e9a-d9cc496f17d0" providerId="ADAL" clId="{41C4C6F9-C4CD-4496-B394-3FFD5F9573DE}" dt="2021-08-26T10:34:36.538" v="34" actId="1076"/>
          <ac:picMkLst>
            <pc:docMk/>
            <pc:sldMk cId="495994252" sldId="4145"/>
            <ac:picMk id="3" creationId="{281168C6-2A56-416F-8FAA-D688A1B24350}"/>
          </ac:picMkLst>
        </pc:picChg>
        <pc:picChg chg="mod">
          <ac:chgData name="Sudarshan Chakravarthi" userId="9632d19e-631d-46a5-9e9a-d9cc496f17d0" providerId="ADAL" clId="{41C4C6F9-C4CD-4496-B394-3FFD5F9573DE}" dt="2021-08-26T12:35:51.462" v="216" actId="14100"/>
          <ac:picMkLst>
            <pc:docMk/>
            <pc:sldMk cId="495994252" sldId="4145"/>
            <ac:picMk id="12" creationId="{4AD03D1C-6F5C-4CA5-B29F-DCD98223BC6D}"/>
          </ac:picMkLst>
        </pc:picChg>
        <pc:picChg chg="del">
          <ac:chgData name="Sudarshan Chakravarthi" userId="9632d19e-631d-46a5-9e9a-d9cc496f17d0" providerId="ADAL" clId="{41C4C6F9-C4CD-4496-B394-3FFD5F9573DE}" dt="2021-08-26T10:34:03.170" v="28" actId="478"/>
          <ac:picMkLst>
            <pc:docMk/>
            <pc:sldMk cId="495994252" sldId="4145"/>
            <ac:picMk id="17" creationId="{267B82CD-ACBB-4A40-9620-A9F592A79098}"/>
          </ac:picMkLst>
        </pc:picChg>
        <pc:cxnChg chg="mod">
          <ac:chgData name="Sudarshan Chakravarthi" userId="9632d19e-631d-46a5-9e9a-d9cc496f17d0" providerId="ADAL" clId="{41C4C6F9-C4CD-4496-B394-3FFD5F9573DE}" dt="2021-08-26T10:35:25.660" v="78" actId="1035"/>
          <ac:cxnSpMkLst>
            <pc:docMk/>
            <pc:sldMk cId="495994252" sldId="4145"/>
            <ac:cxnSpMk id="7" creationId="{3FAEC7E0-7F32-4918-A38F-934F0EB67C9E}"/>
          </ac:cxnSpMkLst>
        </pc:cxnChg>
      </pc:sldChg>
      <pc:sldChg chg="add del">
        <pc:chgData name="Sudarshan Chakravarthi" userId="9632d19e-631d-46a5-9e9a-d9cc496f17d0" providerId="ADAL" clId="{41C4C6F9-C4CD-4496-B394-3FFD5F9573DE}" dt="2021-08-26T12:30:17.183" v="186" actId="47"/>
        <pc:sldMkLst>
          <pc:docMk/>
          <pc:sldMk cId="3237624263" sldId="4151"/>
        </pc:sldMkLst>
      </pc:sldChg>
      <pc:sldChg chg="addSp delSp modSp add mod">
        <pc:chgData name="Sudarshan Chakravarthi" userId="9632d19e-631d-46a5-9e9a-d9cc496f17d0" providerId="ADAL" clId="{41C4C6F9-C4CD-4496-B394-3FFD5F9573DE}" dt="2021-08-26T12:40:12.356" v="281"/>
        <pc:sldMkLst>
          <pc:docMk/>
          <pc:sldMk cId="3208584127" sldId="4207"/>
        </pc:sldMkLst>
        <pc:picChg chg="del">
          <ac:chgData name="Sudarshan Chakravarthi" userId="9632d19e-631d-46a5-9e9a-d9cc496f17d0" providerId="ADAL" clId="{41C4C6F9-C4CD-4496-B394-3FFD5F9573DE}" dt="2021-08-26T12:40:11.641" v="280" actId="478"/>
          <ac:picMkLst>
            <pc:docMk/>
            <pc:sldMk cId="3208584127" sldId="4207"/>
            <ac:picMk id="17" creationId="{07D0B562-11DB-4F24-BB09-D018A7ACE61D}"/>
          </ac:picMkLst>
        </pc:picChg>
        <pc:picChg chg="add mod">
          <ac:chgData name="Sudarshan Chakravarthi" userId="9632d19e-631d-46a5-9e9a-d9cc496f17d0" providerId="ADAL" clId="{41C4C6F9-C4CD-4496-B394-3FFD5F9573DE}" dt="2021-08-26T12:40:12.356" v="281"/>
          <ac:picMkLst>
            <pc:docMk/>
            <pc:sldMk cId="3208584127" sldId="4207"/>
            <ac:picMk id="22" creationId="{F69201CC-5A38-49ED-B5C0-DC55CC4925D8}"/>
          </ac:picMkLst>
        </pc:picChg>
      </pc:sldChg>
      <pc:sldChg chg="add">
        <pc:chgData name="Sudarshan Chakravarthi" userId="9632d19e-631d-46a5-9e9a-d9cc496f17d0" providerId="ADAL" clId="{41C4C6F9-C4CD-4496-B394-3FFD5F9573DE}" dt="2021-08-26T12:29:38.303" v="182"/>
        <pc:sldMkLst>
          <pc:docMk/>
          <pc:sldMk cId="2873297445" sldId="4209"/>
        </pc:sldMkLst>
      </pc:sldChg>
      <pc:sldChg chg="addSp delSp modSp add mod">
        <pc:chgData name="Sudarshan Chakravarthi" userId="9632d19e-631d-46a5-9e9a-d9cc496f17d0" providerId="ADAL" clId="{41C4C6F9-C4CD-4496-B394-3FFD5F9573DE}" dt="2021-08-26T12:39:31.457" v="254"/>
        <pc:sldMkLst>
          <pc:docMk/>
          <pc:sldMk cId="3711877955" sldId="4210"/>
        </pc:sldMkLst>
        <pc:picChg chg="del mod">
          <ac:chgData name="Sudarshan Chakravarthi" userId="9632d19e-631d-46a5-9e9a-d9cc496f17d0" providerId="ADAL" clId="{41C4C6F9-C4CD-4496-B394-3FFD5F9573DE}" dt="2021-08-26T12:39:30.356" v="253" actId="478"/>
          <ac:picMkLst>
            <pc:docMk/>
            <pc:sldMk cId="3711877955" sldId="4210"/>
            <ac:picMk id="12" creationId="{4AD03D1C-6F5C-4CA5-B29F-DCD98223BC6D}"/>
          </ac:picMkLst>
        </pc:picChg>
        <pc:picChg chg="add mod">
          <ac:chgData name="Sudarshan Chakravarthi" userId="9632d19e-631d-46a5-9e9a-d9cc496f17d0" providerId="ADAL" clId="{41C4C6F9-C4CD-4496-B394-3FFD5F9573DE}" dt="2021-08-26T12:39:31.457" v="254"/>
          <ac:picMkLst>
            <pc:docMk/>
            <pc:sldMk cId="3711877955" sldId="4210"/>
            <ac:picMk id="14" creationId="{B8712F71-FF4C-447A-898A-DA1B0921B11D}"/>
          </ac:picMkLst>
        </pc:picChg>
      </pc:sldChg>
      <pc:sldChg chg="add del">
        <pc:chgData name="Sudarshan Chakravarthi" userId="9632d19e-631d-46a5-9e9a-d9cc496f17d0" providerId="ADAL" clId="{41C4C6F9-C4CD-4496-B394-3FFD5F9573DE}" dt="2021-08-26T12:30:07.411" v="184"/>
        <pc:sldMkLst>
          <pc:docMk/>
          <pc:sldMk cId="4104698497" sldId="4210"/>
        </pc:sldMkLst>
      </pc:sldChg>
      <pc:sldChg chg="addSp modSp new mod">
        <pc:chgData name="Sudarshan Chakravarthi" userId="9632d19e-631d-46a5-9e9a-d9cc496f17d0" providerId="ADAL" clId="{41C4C6F9-C4CD-4496-B394-3FFD5F9573DE}" dt="2021-08-26T12:45:04.343" v="343" actId="1076"/>
        <pc:sldMkLst>
          <pc:docMk/>
          <pc:sldMk cId="3432698707" sldId="4211"/>
        </pc:sldMkLst>
        <pc:spChg chg="add mod">
          <ac:chgData name="Sudarshan Chakravarthi" userId="9632d19e-631d-46a5-9e9a-d9cc496f17d0" providerId="ADAL" clId="{41C4C6F9-C4CD-4496-B394-3FFD5F9573DE}" dt="2021-08-26T12:45:04.343" v="343" actId="1076"/>
          <ac:spMkLst>
            <pc:docMk/>
            <pc:sldMk cId="3432698707" sldId="4211"/>
            <ac:spMk id="2" creationId="{F582705D-CE9D-4CC8-AD5C-64FA36DEA175}"/>
          </ac:spMkLst>
        </pc:spChg>
      </pc:sldChg>
      <pc:sldChg chg="addSp modSp new mod">
        <pc:chgData name="Sudarshan Chakravarthi" userId="9632d19e-631d-46a5-9e9a-d9cc496f17d0" providerId="ADAL" clId="{41C4C6F9-C4CD-4496-B394-3FFD5F9573DE}" dt="2021-08-26T12:48:12.788" v="457"/>
        <pc:sldMkLst>
          <pc:docMk/>
          <pc:sldMk cId="1457685923" sldId="4212"/>
        </pc:sldMkLst>
        <pc:spChg chg="add mod">
          <ac:chgData name="Sudarshan Chakravarthi" userId="9632d19e-631d-46a5-9e9a-d9cc496f17d0" providerId="ADAL" clId="{41C4C6F9-C4CD-4496-B394-3FFD5F9573DE}" dt="2021-08-26T12:48:03.893" v="456" actId="1076"/>
          <ac:spMkLst>
            <pc:docMk/>
            <pc:sldMk cId="1457685923" sldId="4212"/>
            <ac:spMk id="2" creationId="{28F53415-21FE-4AE4-AF6B-EDD8D9697172}"/>
          </ac:spMkLst>
        </pc:spChg>
        <pc:spChg chg="add mod ord">
          <ac:chgData name="Sudarshan Chakravarthi" userId="9632d19e-631d-46a5-9e9a-d9cc496f17d0" providerId="ADAL" clId="{41C4C6F9-C4CD-4496-B394-3FFD5F9573DE}" dt="2021-08-26T12:46:11.903" v="352" actId="167"/>
          <ac:spMkLst>
            <pc:docMk/>
            <pc:sldMk cId="1457685923" sldId="4212"/>
            <ac:spMk id="3" creationId="{F9C3314B-9CC0-4371-88DD-3016A9374BE8}"/>
          </ac:spMkLst>
        </pc:spChg>
        <pc:picChg chg="add mod">
          <ac:chgData name="Sudarshan Chakravarthi" userId="9632d19e-631d-46a5-9e9a-d9cc496f17d0" providerId="ADAL" clId="{41C4C6F9-C4CD-4496-B394-3FFD5F9573DE}" dt="2021-08-26T12:48:12.788" v="457"/>
          <ac:picMkLst>
            <pc:docMk/>
            <pc:sldMk cId="1457685923" sldId="4212"/>
            <ac:picMk id="4" creationId="{230BC557-B5FE-43FA-8630-DBA7E8490C44}"/>
          </ac:picMkLst>
        </pc:picChg>
      </pc:sldChg>
      <pc:sldMasterChg chg="modSldLayout">
        <pc:chgData name="Sudarshan Chakravarthi" userId="9632d19e-631d-46a5-9e9a-d9cc496f17d0" providerId="ADAL" clId="{41C4C6F9-C4CD-4496-B394-3FFD5F9573DE}" dt="2021-08-26T12:36:41.679" v="218" actId="478"/>
        <pc:sldMasterMkLst>
          <pc:docMk/>
          <pc:sldMasterMk cId="676526829" sldId="2147483648"/>
        </pc:sldMasterMkLst>
        <pc:sldLayoutChg chg="addSp delSp modSp mod">
          <pc:chgData name="Sudarshan Chakravarthi" userId="9632d19e-631d-46a5-9e9a-d9cc496f17d0" providerId="ADAL" clId="{41C4C6F9-C4CD-4496-B394-3FFD5F9573DE}" dt="2021-08-26T12:36:41.679" v="218" actId="478"/>
          <pc:sldLayoutMkLst>
            <pc:docMk/>
            <pc:sldMasterMk cId="676526829" sldId="2147483648"/>
            <pc:sldLayoutMk cId="1742688892" sldId="2147483655"/>
          </pc:sldLayoutMkLst>
          <pc:spChg chg="add del mod">
            <ac:chgData name="Sudarshan Chakravarthi" userId="9632d19e-631d-46a5-9e9a-d9cc496f17d0" providerId="ADAL" clId="{41C4C6F9-C4CD-4496-B394-3FFD5F9573DE}" dt="2021-08-26T12:36:39.799" v="217" actId="478"/>
            <ac:spMkLst>
              <pc:docMk/>
              <pc:sldMasterMk cId="676526829" sldId="2147483648"/>
              <pc:sldLayoutMk cId="1742688892" sldId="2147483655"/>
              <ac:spMk id="5" creationId="{8441F8CE-FA45-4203-92AB-40694511E10D}"/>
            </ac:spMkLst>
          </pc:spChg>
          <pc:spChg chg="mod">
            <ac:chgData name="Sudarshan Chakravarthi" userId="9632d19e-631d-46a5-9e9a-d9cc496f17d0" providerId="ADAL" clId="{41C4C6F9-C4CD-4496-B394-3FFD5F9573DE}" dt="2021-08-26T09:56:53.894" v="8" actId="1076"/>
            <ac:spMkLst>
              <pc:docMk/>
              <pc:sldMasterMk cId="676526829" sldId="2147483648"/>
              <pc:sldLayoutMk cId="1742688892" sldId="2147483655"/>
              <ac:spMk id="6" creationId="{B7DDF1C1-446B-4596-8FEC-4642E44B77F0}"/>
            </ac:spMkLst>
          </pc:spChg>
          <pc:picChg chg="del">
            <ac:chgData name="Sudarshan Chakravarthi" userId="9632d19e-631d-46a5-9e9a-d9cc496f17d0" providerId="ADAL" clId="{41C4C6F9-C4CD-4496-B394-3FFD5F9573DE}" dt="2021-08-26T12:36:41.679" v="218" actId="478"/>
            <ac:picMkLst>
              <pc:docMk/>
              <pc:sldMasterMk cId="676526829" sldId="2147483648"/>
              <pc:sldLayoutMk cId="1742688892" sldId="2147483655"/>
              <ac:picMk id="8" creationId="{69493C4B-10AA-42B5-872E-703F533D7279}"/>
            </ac:picMkLst>
          </pc:picChg>
        </pc:sldLayoutChg>
      </pc:sldMasterChg>
    </pc:docChg>
  </pc:docChgLst>
  <pc:docChgLst>
    <pc:chgData name="Sudarshan Chakravarthi" userId="9632d19e-631d-46a5-9e9a-d9cc496f17d0" providerId="ADAL" clId="{E20CF4D7-A866-4041-9C13-6BE45EF713B1}"/>
    <pc:docChg chg="undo custSel addSld delSld modSld sldOrd">
      <pc:chgData name="Sudarshan Chakravarthi" userId="9632d19e-631d-46a5-9e9a-d9cc496f17d0" providerId="ADAL" clId="{E20CF4D7-A866-4041-9C13-6BE45EF713B1}" dt="2023-02-21T11:40:47.725" v="912" actId="47"/>
      <pc:docMkLst>
        <pc:docMk/>
      </pc:docMkLst>
      <pc:sldChg chg="addSp modSp mod">
        <pc:chgData name="Sudarshan Chakravarthi" userId="9632d19e-631d-46a5-9e9a-d9cc496f17d0" providerId="ADAL" clId="{E20CF4D7-A866-4041-9C13-6BE45EF713B1}" dt="2023-01-21T15:16:49.387" v="793"/>
        <pc:sldMkLst>
          <pc:docMk/>
          <pc:sldMk cId="285843745" sldId="1510"/>
        </pc:sldMkLst>
        <pc:spChg chg="mod">
          <ac:chgData name="Sudarshan Chakravarthi" userId="9632d19e-631d-46a5-9e9a-d9cc496f17d0" providerId="ADAL" clId="{E20CF4D7-A866-4041-9C13-6BE45EF713B1}" dt="2022-08-10T12:50:48.808" v="557" actId="207"/>
          <ac:spMkLst>
            <pc:docMk/>
            <pc:sldMk cId="285843745" sldId="1510"/>
            <ac:spMk id="3" creationId="{222AC855-A1E8-43F2-9EDC-76A09F8A3584}"/>
          </ac:spMkLst>
        </pc:spChg>
        <pc:spChg chg="mod">
          <ac:chgData name="Sudarshan Chakravarthi" userId="9632d19e-631d-46a5-9e9a-d9cc496f17d0" providerId="ADAL" clId="{E20CF4D7-A866-4041-9C13-6BE45EF713B1}" dt="2022-08-10T12:50:48.808" v="557" actId="207"/>
          <ac:spMkLst>
            <pc:docMk/>
            <pc:sldMk cId="285843745" sldId="1510"/>
            <ac:spMk id="4" creationId="{599695DE-92E3-4510-ABF7-55B1B4C5F1AA}"/>
          </ac:spMkLst>
        </pc:spChg>
        <pc:spChg chg="mod">
          <ac:chgData name="Sudarshan Chakravarthi" userId="9632d19e-631d-46a5-9e9a-d9cc496f17d0" providerId="ADAL" clId="{E20CF4D7-A866-4041-9C13-6BE45EF713B1}" dt="2022-08-10T12:50:48.808" v="557" actId="207"/>
          <ac:spMkLst>
            <pc:docMk/>
            <pc:sldMk cId="285843745" sldId="1510"/>
            <ac:spMk id="5" creationId="{924792F5-F183-45AF-94A0-404A9D61938C}"/>
          </ac:spMkLst>
        </pc:spChg>
        <pc:spChg chg="mod">
          <ac:chgData name="Sudarshan Chakravarthi" userId="9632d19e-631d-46a5-9e9a-d9cc496f17d0" providerId="ADAL" clId="{E20CF4D7-A866-4041-9C13-6BE45EF713B1}" dt="2022-08-10T12:50:48.808" v="557" actId="207"/>
          <ac:spMkLst>
            <pc:docMk/>
            <pc:sldMk cId="285843745" sldId="1510"/>
            <ac:spMk id="6" creationId="{1B0F878E-1CBE-473C-92C4-2788A1388330}"/>
          </ac:spMkLst>
        </pc:spChg>
        <pc:spChg chg="add mod">
          <ac:chgData name="Sudarshan Chakravarthi" userId="9632d19e-631d-46a5-9e9a-d9cc496f17d0" providerId="ADAL" clId="{E20CF4D7-A866-4041-9C13-6BE45EF713B1}" dt="2023-01-21T15:16:49.387" v="793"/>
          <ac:spMkLst>
            <pc:docMk/>
            <pc:sldMk cId="285843745" sldId="1510"/>
            <ac:spMk id="7" creationId="{2C82F423-B4EF-809F-10C4-3CBCC510AB8E}"/>
          </ac:spMkLst>
        </pc:spChg>
        <pc:spChg chg="mod">
          <ac:chgData name="Sudarshan Chakravarthi" userId="9632d19e-631d-46a5-9e9a-d9cc496f17d0" providerId="ADAL" clId="{E20CF4D7-A866-4041-9C13-6BE45EF713B1}" dt="2022-08-10T12:51:16.908" v="562" actId="2085"/>
          <ac:spMkLst>
            <pc:docMk/>
            <pc:sldMk cId="285843745" sldId="1510"/>
            <ac:spMk id="14" creationId="{22212B17-DA14-44B4-855E-D615BA44C09B}"/>
          </ac:spMkLst>
        </pc:spChg>
        <pc:spChg chg="mod">
          <ac:chgData name="Sudarshan Chakravarthi" userId="9632d19e-631d-46a5-9e9a-d9cc496f17d0" providerId="ADAL" clId="{E20CF4D7-A866-4041-9C13-6BE45EF713B1}" dt="2022-08-10T12:51:23.182" v="566" actId="1036"/>
          <ac:spMkLst>
            <pc:docMk/>
            <pc:sldMk cId="285843745" sldId="1510"/>
            <ac:spMk id="15" creationId="{26031803-77AB-4AC9-83CE-E1DF054C2263}"/>
          </ac:spMkLst>
        </pc:spChg>
        <pc:spChg chg="mod">
          <ac:chgData name="Sudarshan Chakravarthi" userId="9632d19e-631d-46a5-9e9a-d9cc496f17d0" providerId="ADAL" clId="{E20CF4D7-A866-4041-9C13-6BE45EF713B1}" dt="2022-08-10T12:51:16.908" v="562" actId="2085"/>
          <ac:spMkLst>
            <pc:docMk/>
            <pc:sldMk cId="285843745" sldId="1510"/>
            <ac:spMk id="16" creationId="{EC0C7549-364B-4A50-89F8-03D455CC70F5}"/>
          </ac:spMkLst>
        </pc:spChg>
        <pc:spChg chg="mod">
          <ac:chgData name="Sudarshan Chakravarthi" userId="9632d19e-631d-46a5-9e9a-d9cc496f17d0" providerId="ADAL" clId="{E20CF4D7-A866-4041-9C13-6BE45EF713B1}" dt="2022-08-10T12:51:16.908" v="562" actId="2085"/>
          <ac:spMkLst>
            <pc:docMk/>
            <pc:sldMk cId="285843745" sldId="1510"/>
            <ac:spMk id="18" creationId="{DC22D559-A8D1-492A-9B27-B3333519CB71}"/>
          </ac:spMkLst>
        </pc:spChg>
        <pc:spChg chg="mod">
          <ac:chgData name="Sudarshan Chakravarthi" userId="9632d19e-631d-46a5-9e9a-d9cc496f17d0" providerId="ADAL" clId="{E20CF4D7-A866-4041-9C13-6BE45EF713B1}" dt="2022-08-10T12:51:16.908" v="562" actId="2085"/>
          <ac:spMkLst>
            <pc:docMk/>
            <pc:sldMk cId="285843745" sldId="1510"/>
            <ac:spMk id="19" creationId="{BE2108FC-2063-40BF-8789-B0B58A086C8C}"/>
          </ac:spMkLst>
        </pc:spChg>
        <pc:spChg chg="mod">
          <ac:chgData name="Sudarshan Chakravarthi" userId="9632d19e-631d-46a5-9e9a-d9cc496f17d0" providerId="ADAL" clId="{E20CF4D7-A866-4041-9C13-6BE45EF713B1}" dt="2022-08-10T12:51:16.908" v="562" actId="2085"/>
          <ac:spMkLst>
            <pc:docMk/>
            <pc:sldMk cId="285843745" sldId="1510"/>
            <ac:spMk id="20" creationId="{F6CD207C-EE7F-4DB0-9276-22E2CE3E9DDA}"/>
          </ac:spMkLst>
        </pc:spChg>
        <pc:spChg chg="mod">
          <ac:chgData name="Sudarshan Chakravarthi" userId="9632d19e-631d-46a5-9e9a-d9cc496f17d0" providerId="ADAL" clId="{E20CF4D7-A866-4041-9C13-6BE45EF713B1}" dt="2022-08-10T12:51:16.908" v="562" actId="2085"/>
          <ac:spMkLst>
            <pc:docMk/>
            <pc:sldMk cId="285843745" sldId="1510"/>
            <ac:spMk id="21" creationId="{C1003253-3597-42E0-A6EC-A963C234CD3B}"/>
          </ac:spMkLst>
        </pc:spChg>
        <pc:spChg chg="mod">
          <ac:chgData name="Sudarshan Chakravarthi" userId="9632d19e-631d-46a5-9e9a-d9cc496f17d0" providerId="ADAL" clId="{E20CF4D7-A866-4041-9C13-6BE45EF713B1}" dt="2023-01-21T13:28:56.768" v="701" actId="6549"/>
          <ac:spMkLst>
            <pc:docMk/>
            <pc:sldMk cId="285843745" sldId="1510"/>
            <ac:spMk id="22" creationId="{DC0870B7-917F-463D-A73E-85DE03B100BD}"/>
          </ac:spMkLst>
        </pc:spChg>
        <pc:spChg chg="mod">
          <ac:chgData name="Sudarshan Chakravarthi" userId="9632d19e-631d-46a5-9e9a-d9cc496f17d0" providerId="ADAL" clId="{E20CF4D7-A866-4041-9C13-6BE45EF713B1}" dt="2022-08-10T12:51:16.908" v="562" actId="2085"/>
          <ac:spMkLst>
            <pc:docMk/>
            <pc:sldMk cId="285843745" sldId="1510"/>
            <ac:spMk id="25" creationId="{B1D582E8-517E-43E8-A891-72C7076EAD8A}"/>
          </ac:spMkLst>
        </pc:spChg>
        <pc:grpChg chg="mod">
          <ac:chgData name="Sudarshan Chakravarthi" userId="9632d19e-631d-46a5-9e9a-d9cc496f17d0" providerId="ADAL" clId="{E20CF4D7-A866-4041-9C13-6BE45EF713B1}" dt="2022-08-10T12:50:32.885" v="556" actId="207"/>
          <ac:grpSpMkLst>
            <pc:docMk/>
            <pc:sldMk cId="285843745" sldId="1510"/>
            <ac:grpSpMk id="26" creationId="{DB81D210-CC5B-4E48-A19E-BA0B3C4434B5}"/>
          </ac:grpSpMkLst>
        </pc:grpChg>
        <pc:grpChg chg="mod">
          <ac:chgData name="Sudarshan Chakravarthi" userId="9632d19e-631d-46a5-9e9a-d9cc496f17d0" providerId="ADAL" clId="{E20CF4D7-A866-4041-9C13-6BE45EF713B1}" dt="2022-08-10T12:50:32.885" v="556" actId="207"/>
          <ac:grpSpMkLst>
            <pc:docMk/>
            <pc:sldMk cId="285843745" sldId="1510"/>
            <ac:grpSpMk id="27" creationId="{CB8E5198-90DA-47A0-A948-18F427EA20BA}"/>
          </ac:grpSpMkLst>
        </pc:grpChg>
        <pc:grpChg chg="mod">
          <ac:chgData name="Sudarshan Chakravarthi" userId="9632d19e-631d-46a5-9e9a-d9cc496f17d0" providerId="ADAL" clId="{E20CF4D7-A866-4041-9C13-6BE45EF713B1}" dt="2022-08-10T12:50:32.885" v="556" actId="207"/>
          <ac:grpSpMkLst>
            <pc:docMk/>
            <pc:sldMk cId="285843745" sldId="1510"/>
            <ac:grpSpMk id="28" creationId="{C95A812B-7AF6-4DC4-9574-8051D5B7B756}"/>
          </ac:grpSpMkLst>
        </pc:grpChg>
        <pc:grpChg chg="mod">
          <ac:chgData name="Sudarshan Chakravarthi" userId="9632d19e-631d-46a5-9e9a-d9cc496f17d0" providerId="ADAL" clId="{E20CF4D7-A866-4041-9C13-6BE45EF713B1}" dt="2022-08-10T12:50:32.885" v="556" actId="207"/>
          <ac:grpSpMkLst>
            <pc:docMk/>
            <pc:sldMk cId="285843745" sldId="1510"/>
            <ac:grpSpMk id="29" creationId="{92ADB416-AB48-499D-829E-E6A8F50F60B0}"/>
          </ac:grpSpMkLst>
        </pc:grpChg>
      </pc:sldChg>
      <pc:sldChg chg="addSp modSp mod">
        <pc:chgData name="Sudarshan Chakravarthi" userId="9632d19e-631d-46a5-9e9a-d9cc496f17d0" providerId="ADAL" clId="{E20CF4D7-A866-4041-9C13-6BE45EF713B1}" dt="2023-01-21T15:16:41.197" v="786"/>
        <pc:sldMkLst>
          <pc:docMk/>
          <pc:sldMk cId="1434992881" sldId="3326"/>
        </pc:sldMkLst>
        <pc:spChg chg="add mod">
          <ac:chgData name="Sudarshan Chakravarthi" userId="9632d19e-631d-46a5-9e9a-d9cc496f17d0" providerId="ADAL" clId="{E20CF4D7-A866-4041-9C13-6BE45EF713B1}" dt="2023-01-21T15:16:41.197" v="786"/>
          <ac:spMkLst>
            <pc:docMk/>
            <pc:sldMk cId="1434992881" sldId="3326"/>
            <ac:spMk id="10" creationId="{C4A94B76-19DF-D1F6-0018-1ACBBD12F106}"/>
          </ac:spMkLst>
        </pc:spChg>
        <pc:spChg chg="mod">
          <ac:chgData name="Sudarshan Chakravarthi" userId="9632d19e-631d-46a5-9e9a-d9cc496f17d0" providerId="ADAL" clId="{E20CF4D7-A866-4041-9C13-6BE45EF713B1}" dt="2023-01-21T13:29:45.716" v="749" actId="20577"/>
          <ac:spMkLst>
            <pc:docMk/>
            <pc:sldMk cId="1434992881" sldId="3326"/>
            <ac:spMk id="49" creationId="{C2DE83C7-5F01-4F77-A33D-63B1B617B351}"/>
          </ac:spMkLst>
        </pc:spChg>
      </pc:sldChg>
      <pc:sldChg chg="addSp modSp mod">
        <pc:chgData name="Sudarshan Chakravarthi" userId="9632d19e-631d-46a5-9e9a-d9cc496f17d0" providerId="ADAL" clId="{E20CF4D7-A866-4041-9C13-6BE45EF713B1}" dt="2023-01-21T15:16:40.140" v="785"/>
        <pc:sldMkLst>
          <pc:docMk/>
          <pc:sldMk cId="240407017" sldId="3807"/>
        </pc:sldMkLst>
        <pc:spChg chg="add mod">
          <ac:chgData name="Sudarshan Chakravarthi" userId="9632d19e-631d-46a5-9e9a-d9cc496f17d0" providerId="ADAL" clId="{E20CF4D7-A866-4041-9C13-6BE45EF713B1}" dt="2023-01-21T15:16:40.140" v="785"/>
          <ac:spMkLst>
            <pc:docMk/>
            <pc:sldMk cId="240407017" sldId="3807"/>
            <ac:spMk id="2" creationId="{1662E4F9-BCB1-EB67-F743-7A98D6633711}"/>
          </ac:spMkLst>
        </pc:spChg>
        <pc:spChg chg="mod">
          <ac:chgData name="Sudarshan Chakravarthi" userId="9632d19e-631d-46a5-9e9a-d9cc496f17d0" providerId="ADAL" clId="{E20CF4D7-A866-4041-9C13-6BE45EF713B1}" dt="2023-01-21T13:29:51.785" v="757" actId="20577"/>
          <ac:spMkLst>
            <pc:docMk/>
            <pc:sldMk cId="240407017" sldId="3807"/>
            <ac:spMk id="3" creationId="{BB4A4D6E-1BE1-4B30-ADD8-1BBEFDE21E19}"/>
          </ac:spMkLst>
        </pc:spChg>
      </pc:sldChg>
      <pc:sldChg chg="addSp modSp mod">
        <pc:chgData name="Sudarshan Chakravarthi" userId="9632d19e-631d-46a5-9e9a-d9cc496f17d0" providerId="ADAL" clId="{E20CF4D7-A866-4041-9C13-6BE45EF713B1}" dt="2023-01-21T15:16:45.538" v="790"/>
        <pc:sldMkLst>
          <pc:docMk/>
          <pc:sldMk cId="2746378092" sldId="3810"/>
        </pc:sldMkLst>
        <pc:spChg chg="add mod">
          <ac:chgData name="Sudarshan Chakravarthi" userId="9632d19e-631d-46a5-9e9a-d9cc496f17d0" providerId="ADAL" clId="{E20CF4D7-A866-4041-9C13-6BE45EF713B1}" dt="2023-01-21T15:16:45.538" v="790"/>
          <ac:spMkLst>
            <pc:docMk/>
            <pc:sldMk cId="2746378092" sldId="3810"/>
            <ac:spMk id="2" creationId="{ACABA5DB-5448-5FB1-7029-3DFE44C81C67}"/>
          </ac:spMkLst>
        </pc:spChg>
        <pc:spChg chg="mod">
          <ac:chgData name="Sudarshan Chakravarthi" userId="9632d19e-631d-46a5-9e9a-d9cc496f17d0" providerId="ADAL" clId="{E20CF4D7-A866-4041-9C13-6BE45EF713B1}" dt="2023-01-21T13:29:11.857" v="724" actId="20577"/>
          <ac:spMkLst>
            <pc:docMk/>
            <pc:sldMk cId="2746378092" sldId="3810"/>
            <ac:spMk id="3" creationId="{0791A514-D8A2-4E2E-B62E-C9EAD1ABC54C}"/>
          </ac:spMkLst>
        </pc:spChg>
      </pc:sldChg>
      <pc:sldChg chg="addSp delSp modSp mod">
        <pc:chgData name="Sudarshan Chakravarthi" userId="9632d19e-631d-46a5-9e9a-d9cc496f17d0" providerId="ADAL" clId="{E20CF4D7-A866-4041-9C13-6BE45EF713B1}" dt="2023-01-21T15:16:39.127" v="784"/>
        <pc:sldMkLst>
          <pc:docMk/>
          <pc:sldMk cId="2594224216" sldId="3872"/>
        </pc:sldMkLst>
        <pc:spChg chg="add del mod">
          <ac:chgData name="Sudarshan Chakravarthi" userId="9632d19e-631d-46a5-9e9a-d9cc496f17d0" providerId="ADAL" clId="{E20CF4D7-A866-4041-9C13-6BE45EF713B1}" dt="2022-08-10T12:42:54.978" v="493" actId="478"/>
          <ac:spMkLst>
            <pc:docMk/>
            <pc:sldMk cId="2594224216" sldId="3872"/>
            <ac:spMk id="2" creationId="{88770EF5-4F5B-E30B-9B65-2C4FE9D607DE}"/>
          </ac:spMkLst>
        </pc:spChg>
        <pc:spChg chg="add mod">
          <ac:chgData name="Sudarshan Chakravarthi" userId="9632d19e-631d-46a5-9e9a-d9cc496f17d0" providerId="ADAL" clId="{E20CF4D7-A866-4041-9C13-6BE45EF713B1}" dt="2023-01-21T15:16:39.127" v="784"/>
          <ac:spMkLst>
            <pc:docMk/>
            <pc:sldMk cId="2594224216" sldId="3872"/>
            <ac:spMk id="2" creationId="{D30D3221-DC1B-B6DB-7700-332804B37D23}"/>
          </ac:spMkLst>
        </pc:spChg>
        <pc:spChg chg="mod">
          <ac:chgData name="Sudarshan Chakravarthi" userId="9632d19e-631d-46a5-9e9a-d9cc496f17d0" providerId="ADAL" clId="{E20CF4D7-A866-4041-9C13-6BE45EF713B1}" dt="2022-08-10T12:43:15.926" v="498" actId="404"/>
          <ac:spMkLst>
            <pc:docMk/>
            <pc:sldMk cId="2594224216" sldId="3872"/>
            <ac:spMk id="3" creationId="{00000000-0000-0000-0000-000000000000}"/>
          </ac:spMkLst>
        </pc:spChg>
        <pc:spChg chg="mod">
          <ac:chgData name="Sudarshan Chakravarthi" userId="9632d19e-631d-46a5-9e9a-d9cc496f17d0" providerId="ADAL" clId="{E20CF4D7-A866-4041-9C13-6BE45EF713B1}" dt="2022-08-10T12:43:15.926" v="498" actId="404"/>
          <ac:spMkLst>
            <pc:docMk/>
            <pc:sldMk cId="2594224216" sldId="3872"/>
            <ac:spMk id="4" creationId="{00000000-0000-0000-0000-000000000000}"/>
          </ac:spMkLst>
        </pc:spChg>
        <pc:spChg chg="mod">
          <ac:chgData name="Sudarshan Chakravarthi" userId="9632d19e-631d-46a5-9e9a-d9cc496f17d0" providerId="ADAL" clId="{E20CF4D7-A866-4041-9C13-6BE45EF713B1}" dt="2022-08-10T12:43:15.926" v="498" actId="404"/>
          <ac:spMkLst>
            <pc:docMk/>
            <pc:sldMk cId="2594224216" sldId="3872"/>
            <ac:spMk id="5" creationId="{00000000-0000-0000-0000-000000000000}"/>
          </ac:spMkLst>
        </pc:spChg>
        <pc:spChg chg="mod">
          <ac:chgData name="Sudarshan Chakravarthi" userId="9632d19e-631d-46a5-9e9a-d9cc496f17d0" providerId="ADAL" clId="{E20CF4D7-A866-4041-9C13-6BE45EF713B1}" dt="2023-01-21T13:30:24.856" v="765" actId="20577"/>
          <ac:spMkLst>
            <pc:docMk/>
            <pc:sldMk cId="2594224216" sldId="3872"/>
            <ac:spMk id="6" creationId="{8488B024-6EDA-437B-9B51-D2ECA09D5054}"/>
          </ac:spMkLst>
        </pc:spChg>
      </pc:sldChg>
      <pc:sldChg chg="addSp modSp mod">
        <pc:chgData name="Sudarshan Chakravarthi" userId="9632d19e-631d-46a5-9e9a-d9cc496f17d0" providerId="ADAL" clId="{E20CF4D7-A866-4041-9C13-6BE45EF713B1}" dt="2023-01-21T15:22:09.300" v="817"/>
        <pc:sldMkLst>
          <pc:docMk/>
          <pc:sldMk cId="2241937678" sldId="3938"/>
        </pc:sldMkLst>
        <pc:spChg chg="add mod">
          <ac:chgData name="Sudarshan Chakravarthi" userId="9632d19e-631d-46a5-9e9a-d9cc496f17d0" providerId="ADAL" clId="{E20CF4D7-A866-4041-9C13-6BE45EF713B1}" dt="2023-01-21T15:16:37.844" v="783"/>
          <ac:spMkLst>
            <pc:docMk/>
            <pc:sldMk cId="2241937678" sldId="3938"/>
            <ac:spMk id="2" creationId="{C6F2AF56-E068-2BF5-B7E2-FB1F29E8249E}"/>
          </ac:spMkLst>
        </pc:spChg>
        <pc:spChg chg="add mod">
          <ac:chgData name="Sudarshan Chakravarthi" userId="9632d19e-631d-46a5-9e9a-d9cc496f17d0" providerId="ADAL" clId="{E20CF4D7-A866-4041-9C13-6BE45EF713B1}" dt="2023-01-21T15:22:09.300" v="817"/>
          <ac:spMkLst>
            <pc:docMk/>
            <pc:sldMk cId="2241937678" sldId="3938"/>
            <ac:spMk id="3" creationId="{1FF5A0F3-76D1-569C-5CD6-9E6DC9E26747}"/>
          </ac:spMkLst>
        </pc:spChg>
        <pc:spChg chg="mod">
          <ac:chgData name="Sudarshan Chakravarthi" userId="9632d19e-631d-46a5-9e9a-d9cc496f17d0" providerId="ADAL" clId="{E20CF4D7-A866-4041-9C13-6BE45EF713B1}" dt="2023-01-21T13:30:29.791" v="773" actId="20577"/>
          <ac:spMkLst>
            <pc:docMk/>
            <pc:sldMk cId="2241937678" sldId="3938"/>
            <ac:spMk id="5" creationId="{988E6E3A-6DF2-49C9-826A-7961E6B04380}"/>
          </ac:spMkLst>
        </pc:spChg>
        <pc:graphicFrameChg chg="modGraphic">
          <ac:chgData name="Sudarshan Chakravarthi" userId="9632d19e-631d-46a5-9e9a-d9cc496f17d0" providerId="ADAL" clId="{E20CF4D7-A866-4041-9C13-6BE45EF713B1}" dt="2022-08-10T12:41:53.914" v="488"/>
          <ac:graphicFrameMkLst>
            <pc:docMk/>
            <pc:sldMk cId="2241937678" sldId="3938"/>
            <ac:graphicFrameMk id="4" creationId="{F43962DE-A83C-47FB-832D-D652E211A1F7}"/>
          </ac:graphicFrameMkLst>
        </pc:graphicFrameChg>
      </pc:sldChg>
      <pc:sldChg chg="del">
        <pc:chgData name="Sudarshan Chakravarthi" userId="9632d19e-631d-46a5-9e9a-d9cc496f17d0" providerId="ADAL" clId="{E20CF4D7-A866-4041-9C13-6BE45EF713B1}" dt="2021-08-29T12:16:06.137" v="199" actId="47"/>
        <pc:sldMkLst>
          <pc:docMk/>
          <pc:sldMk cId="2812969886" sldId="3964"/>
        </pc:sldMkLst>
      </pc:sldChg>
      <pc:sldChg chg="add">
        <pc:chgData name="Sudarshan Chakravarthi" userId="9632d19e-631d-46a5-9e9a-d9cc496f17d0" providerId="ADAL" clId="{E20CF4D7-A866-4041-9C13-6BE45EF713B1}" dt="2023-01-21T13:31:25.842" v="774"/>
        <pc:sldMkLst>
          <pc:docMk/>
          <pc:sldMk cId="3097043110" sldId="3965"/>
        </pc:sldMkLst>
      </pc:sldChg>
      <pc:sldChg chg="add">
        <pc:chgData name="Sudarshan Chakravarthi" userId="9632d19e-631d-46a5-9e9a-d9cc496f17d0" providerId="ADAL" clId="{E20CF4D7-A866-4041-9C13-6BE45EF713B1}" dt="2023-01-21T13:31:25.842" v="774"/>
        <pc:sldMkLst>
          <pc:docMk/>
          <pc:sldMk cId="4149201057" sldId="3968"/>
        </pc:sldMkLst>
      </pc:sldChg>
      <pc:sldChg chg="addSp modSp mod">
        <pc:chgData name="Sudarshan Chakravarthi" userId="9632d19e-631d-46a5-9e9a-d9cc496f17d0" providerId="ADAL" clId="{E20CF4D7-A866-4041-9C13-6BE45EF713B1}" dt="2023-02-16T11:07:53.311" v="853" actId="207"/>
        <pc:sldMkLst>
          <pc:docMk/>
          <pc:sldMk cId="3363799552" sldId="4036"/>
        </pc:sldMkLst>
        <pc:spChg chg="add mod">
          <ac:chgData name="Sudarshan Chakravarthi" userId="9632d19e-631d-46a5-9e9a-d9cc496f17d0" providerId="ADAL" clId="{E20CF4D7-A866-4041-9C13-6BE45EF713B1}" dt="2023-01-21T15:17:02.977" v="805"/>
          <ac:spMkLst>
            <pc:docMk/>
            <pc:sldMk cId="3363799552" sldId="4036"/>
            <ac:spMk id="2" creationId="{0239853E-50EE-4BBB-647A-5CA6E038BEB7}"/>
          </ac:spMkLst>
        </pc:spChg>
        <pc:spChg chg="add mod">
          <ac:chgData name="Sudarshan Chakravarthi" userId="9632d19e-631d-46a5-9e9a-d9cc496f17d0" providerId="ADAL" clId="{E20CF4D7-A866-4041-9C13-6BE45EF713B1}" dt="2023-01-21T15:17:47.389" v="816" actId="20577"/>
          <ac:spMkLst>
            <pc:docMk/>
            <pc:sldMk cId="3363799552" sldId="4036"/>
            <ac:spMk id="40" creationId="{468436BA-EB0B-F118-F02E-C9AD5041DF59}"/>
          </ac:spMkLst>
        </pc:spChg>
        <pc:spChg chg="mod">
          <ac:chgData name="Sudarshan Chakravarthi" userId="9632d19e-631d-46a5-9e9a-d9cc496f17d0" providerId="ADAL" clId="{E20CF4D7-A866-4041-9C13-6BE45EF713B1}" dt="2023-01-21T13:27:06.605" v="590" actId="20577"/>
          <ac:spMkLst>
            <pc:docMk/>
            <pc:sldMk cId="3363799552" sldId="4036"/>
            <ac:spMk id="76" creationId="{85C277E6-E029-4F0B-AE10-6BBAB5C6F31F}"/>
          </ac:spMkLst>
        </pc:spChg>
        <pc:spChg chg="mod">
          <ac:chgData name="Sudarshan Chakravarthi" userId="9632d19e-631d-46a5-9e9a-d9cc496f17d0" providerId="ADAL" clId="{E20CF4D7-A866-4041-9C13-6BE45EF713B1}" dt="2023-02-16T11:07:47.385" v="850" actId="207"/>
          <ac:spMkLst>
            <pc:docMk/>
            <pc:sldMk cId="3363799552" sldId="4036"/>
            <ac:spMk id="98" creationId="{9C238617-8CF5-4F5F-A080-66F667C5FA0A}"/>
          </ac:spMkLst>
        </pc:spChg>
        <pc:spChg chg="mod">
          <ac:chgData name="Sudarshan Chakravarthi" userId="9632d19e-631d-46a5-9e9a-d9cc496f17d0" providerId="ADAL" clId="{E20CF4D7-A866-4041-9C13-6BE45EF713B1}" dt="2023-02-16T11:07:49.426" v="851" actId="207"/>
          <ac:spMkLst>
            <pc:docMk/>
            <pc:sldMk cId="3363799552" sldId="4036"/>
            <ac:spMk id="99" creationId="{5CDC3ACF-F84C-4028-976F-B1CEBA38BD9A}"/>
          </ac:spMkLst>
        </pc:spChg>
        <pc:spChg chg="mod">
          <ac:chgData name="Sudarshan Chakravarthi" userId="9632d19e-631d-46a5-9e9a-d9cc496f17d0" providerId="ADAL" clId="{E20CF4D7-A866-4041-9C13-6BE45EF713B1}" dt="2023-02-16T11:07:51.350" v="852" actId="207"/>
          <ac:spMkLst>
            <pc:docMk/>
            <pc:sldMk cId="3363799552" sldId="4036"/>
            <ac:spMk id="118" creationId="{1888FE35-85BB-4D0E-9379-55DA836D0E96}"/>
          </ac:spMkLst>
        </pc:spChg>
        <pc:spChg chg="mod">
          <ac:chgData name="Sudarshan Chakravarthi" userId="9632d19e-631d-46a5-9e9a-d9cc496f17d0" providerId="ADAL" clId="{E20CF4D7-A866-4041-9C13-6BE45EF713B1}" dt="2023-02-16T11:07:53.311" v="853" actId="207"/>
          <ac:spMkLst>
            <pc:docMk/>
            <pc:sldMk cId="3363799552" sldId="4036"/>
            <ac:spMk id="119" creationId="{2E8195B3-49E7-4D11-BCAA-8A9619C53E53}"/>
          </ac:spMkLst>
        </pc:spChg>
      </pc:sldChg>
      <pc:sldChg chg="addSp delSp modSp mod">
        <pc:chgData name="Sudarshan Chakravarthi" userId="9632d19e-631d-46a5-9e9a-d9cc496f17d0" providerId="ADAL" clId="{E20CF4D7-A866-4041-9C13-6BE45EF713B1}" dt="2023-01-21T13:28:33.604" v="675" actId="20577"/>
        <pc:sldMkLst>
          <pc:docMk/>
          <pc:sldMk cId="664817852" sldId="4037"/>
        </pc:sldMkLst>
        <pc:spChg chg="mod">
          <ac:chgData name="Sudarshan Chakravarthi" userId="9632d19e-631d-46a5-9e9a-d9cc496f17d0" providerId="ADAL" clId="{E20CF4D7-A866-4041-9C13-6BE45EF713B1}" dt="2021-08-29T12:14:09.050" v="188" actId="404"/>
          <ac:spMkLst>
            <pc:docMk/>
            <pc:sldMk cId="664817852" sldId="4037"/>
            <ac:spMk id="2" creationId="{4CD25478-F102-4EC7-A105-F2919855FB4C}"/>
          </ac:spMkLst>
        </pc:spChg>
        <pc:spChg chg="mod">
          <ac:chgData name="Sudarshan Chakravarthi" userId="9632d19e-631d-46a5-9e9a-d9cc496f17d0" providerId="ADAL" clId="{E20CF4D7-A866-4041-9C13-6BE45EF713B1}" dt="2022-08-10T12:53:25.396" v="575" actId="1076"/>
          <ac:spMkLst>
            <pc:docMk/>
            <pc:sldMk cId="664817852" sldId="4037"/>
            <ac:spMk id="5" creationId="{90615050-FF19-452E-B6A2-E0F812160692}"/>
          </ac:spMkLst>
        </pc:spChg>
        <pc:spChg chg="mod">
          <ac:chgData name="Sudarshan Chakravarthi" userId="9632d19e-631d-46a5-9e9a-d9cc496f17d0" providerId="ADAL" clId="{E20CF4D7-A866-4041-9C13-6BE45EF713B1}" dt="2021-08-29T12:08:58.294" v="24" actId="1076"/>
          <ac:spMkLst>
            <pc:docMk/>
            <pc:sldMk cId="664817852" sldId="4037"/>
            <ac:spMk id="6" creationId="{A2313A7B-786A-4BD7-84E0-B41A3489CB07}"/>
          </ac:spMkLst>
        </pc:spChg>
        <pc:spChg chg="mod">
          <ac:chgData name="Sudarshan Chakravarthi" userId="9632d19e-631d-46a5-9e9a-d9cc496f17d0" providerId="ADAL" clId="{E20CF4D7-A866-4041-9C13-6BE45EF713B1}" dt="2021-08-29T12:08:55.764" v="23" actId="1076"/>
          <ac:spMkLst>
            <pc:docMk/>
            <pc:sldMk cId="664817852" sldId="4037"/>
            <ac:spMk id="8" creationId="{0482704C-1051-4771-A5FB-9D3C9590311C}"/>
          </ac:spMkLst>
        </pc:spChg>
        <pc:spChg chg="mod">
          <ac:chgData name="Sudarshan Chakravarthi" userId="9632d19e-631d-46a5-9e9a-d9cc496f17d0" providerId="ADAL" clId="{E20CF4D7-A866-4041-9C13-6BE45EF713B1}" dt="2021-08-29T12:13:22.888" v="182" actId="14100"/>
          <ac:spMkLst>
            <pc:docMk/>
            <pc:sldMk cId="664817852" sldId="4037"/>
            <ac:spMk id="10" creationId="{437B4814-FBE6-4278-8479-58938C6BB1AA}"/>
          </ac:spMkLst>
        </pc:spChg>
        <pc:spChg chg="del">
          <ac:chgData name="Sudarshan Chakravarthi" userId="9632d19e-631d-46a5-9e9a-d9cc496f17d0" providerId="ADAL" clId="{E20CF4D7-A866-4041-9C13-6BE45EF713B1}" dt="2021-08-29T12:09:39.669" v="108" actId="478"/>
          <ac:spMkLst>
            <pc:docMk/>
            <pc:sldMk cId="664817852" sldId="4037"/>
            <ac:spMk id="11" creationId="{A23CEA3B-45FD-4473-8F94-51CB2BDF5CAE}"/>
          </ac:spMkLst>
        </pc:spChg>
        <pc:spChg chg="mod">
          <ac:chgData name="Sudarshan Chakravarthi" userId="9632d19e-631d-46a5-9e9a-d9cc496f17d0" providerId="ADAL" clId="{E20CF4D7-A866-4041-9C13-6BE45EF713B1}" dt="2021-08-29T12:09:37.862" v="107" actId="1036"/>
          <ac:spMkLst>
            <pc:docMk/>
            <pc:sldMk cId="664817852" sldId="4037"/>
            <ac:spMk id="12" creationId="{42E0628F-434C-4A54-A0A3-DF823B7AC92A}"/>
          </ac:spMkLst>
        </pc:spChg>
        <pc:spChg chg="mod">
          <ac:chgData name="Sudarshan Chakravarthi" userId="9632d19e-631d-46a5-9e9a-d9cc496f17d0" providerId="ADAL" clId="{E20CF4D7-A866-4041-9C13-6BE45EF713B1}" dt="2021-08-29T12:09:32.997" v="78" actId="1037"/>
          <ac:spMkLst>
            <pc:docMk/>
            <pc:sldMk cId="664817852" sldId="4037"/>
            <ac:spMk id="13" creationId="{A3706174-3A78-472A-AE4B-4C3B0168A2BB}"/>
          </ac:spMkLst>
        </pc:spChg>
        <pc:spChg chg="mod">
          <ac:chgData name="Sudarshan Chakravarthi" userId="9632d19e-631d-46a5-9e9a-d9cc496f17d0" providerId="ADAL" clId="{E20CF4D7-A866-4041-9C13-6BE45EF713B1}" dt="2022-08-10T12:53:38.456" v="576" actId="1076"/>
          <ac:spMkLst>
            <pc:docMk/>
            <pc:sldMk cId="664817852" sldId="4037"/>
            <ac:spMk id="14" creationId="{7A3EDB7C-F8EE-4D79-8599-3BD4ED331EF3}"/>
          </ac:spMkLst>
        </pc:spChg>
        <pc:spChg chg="mod">
          <ac:chgData name="Sudarshan Chakravarthi" userId="9632d19e-631d-46a5-9e9a-d9cc496f17d0" providerId="ADAL" clId="{E20CF4D7-A866-4041-9C13-6BE45EF713B1}" dt="2023-01-21T13:28:33.604" v="675" actId="20577"/>
          <ac:spMkLst>
            <pc:docMk/>
            <pc:sldMk cId="664817852" sldId="4037"/>
            <ac:spMk id="15" creationId="{F50C2D2B-DC4D-40E3-8077-C13DCF952D23}"/>
          </ac:spMkLst>
        </pc:spChg>
        <pc:spChg chg="mod">
          <ac:chgData name="Sudarshan Chakravarthi" userId="9632d19e-631d-46a5-9e9a-d9cc496f17d0" providerId="ADAL" clId="{E20CF4D7-A866-4041-9C13-6BE45EF713B1}" dt="2021-08-29T12:09:44.635" v="126" actId="1036"/>
          <ac:spMkLst>
            <pc:docMk/>
            <pc:sldMk cId="664817852" sldId="4037"/>
            <ac:spMk id="17" creationId="{548690BE-6E82-48A3-8597-C6CC37FF77C2}"/>
          </ac:spMkLst>
        </pc:spChg>
        <pc:spChg chg="mod">
          <ac:chgData name="Sudarshan Chakravarthi" userId="9632d19e-631d-46a5-9e9a-d9cc496f17d0" providerId="ADAL" clId="{E20CF4D7-A866-4041-9C13-6BE45EF713B1}" dt="2021-08-29T12:09:47.377" v="137" actId="1036"/>
          <ac:spMkLst>
            <pc:docMk/>
            <pc:sldMk cId="664817852" sldId="4037"/>
            <ac:spMk id="18" creationId="{52AF70D8-2BF4-495D-AEC6-45AF04B87475}"/>
          </ac:spMkLst>
        </pc:spChg>
        <pc:spChg chg="del">
          <ac:chgData name="Sudarshan Chakravarthi" userId="9632d19e-631d-46a5-9e9a-d9cc496f17d0" providerId="ADAL" clId="{E20CF4D7-A866-4041-9C13-6BE45EF713B1}" dt="2021-08-29T12:09:55.014" v="138" actId="478"/>
          <ac:spMkLst>
            <pc:docMk/>
            <pc:sldMk cId="664817852" sldId="4037"/>
            <ac:spMk id="19" creationId="{8D6F7712-5ADF-48D1-8541-0AC9A6C1956F}"/>
          </ac:spMkLst>
        </pc:spChg>
        <pc:spChg chg="mod">
          <ac:chgData name="Sudarshan Chakravarthi" userId="9632d19e-631d-46a5-9e9a-d9cc496f17d0" providerId="ADAL" clId="{E20CF4D7-A866-4041-9C13-6BE45EF713B1}" dt="2021-08-29T12:13:56.222" v="187" actId="14100"/>
          <ac:spMkLst>
            <pc:docMk/>
            <pc:sldMk cId="664817852" sldId="4037"/>
            <ac:spMk id="20" creationId="{F470145D-5BE2-4F44-A3E4-F0EA21EA6BE8}"/>
          </ac:spMkLst>
        </pc:spChg>
        <pc:spChg chg="add mod">
          <ac:chgData name="Sudarshan Chakravarthi" userId="9632d19e-631d-46a5-9e9a-d9cc496f17d0" providerId="ADAL" clId="{E20CF4D7-A866-4041-9C13-6BE45EF713B1}" dt="2021-08-29T12:01:23.267" v="4" actId="1036"/>
          <ac:spMkLst>
            <pc:docMk/>
            <pc:sldMk cId="664817852" sldId="4037"/>
            <ac:spMk id="22" creationId="{6E499D9B-6A9E-47DD-84A4-2B9C47BA5245}"/>
          </ac:spMkLst>
        </pc:spChg>
        <pc:spChg chg="mod">
          <ac:chgData name="Sudarshan Chakravarthi" userId="9632d19e-631d-46a5-9e9a-d9cc496f17d0" providerId="ADAL" clId="{E20CF4D7-A866-4041-9C13-6BE45EF713B1}" dt="2021-08-29T12:13:16.565" v="180"/>
          <ac:spMkLst>
            <pc:docMk/>
            <pc:sldMk cId="664817852" sldId="4037"/>
            <ac:spMk id="25" creationId="{2DE8B8AA-8254-4EA7-AAD2-844CA6DB6387}"/>
          </ac:spMkLst>
        </pc:spChg>
        <pc:spChg chg="mod">
          <ac:chgData name="Sudarshan Chakravarthi" userId="9632d19e-631d-46a5-9e9a-d9cc496f17d0" providerId="ADAL" clId="{E20CF4D7-A866-4041-9C13-6BE45EF713B1}" dt="2021-08-29T12:13:16.565" v="180"/>
          <ac:spMkLst>
            <pc:docMk/>
            <pc:sldMk cId="664817852" sldId="4037"/>
            <ac:spMk id="26" creationId="{54C12864-EABF-4728-8C0E-20D809A84094}"/>
          </ac:spMkLst>
        </pc:spChg>
        <pc:spChg chg="mod">
          <ac:chgData name="Sudarshan Chakravarthi" userId="9632d19e-631d-46a5-9e9a-d9cc496f17d0" providerId="ADAL" clId="{E20CF4D7-A866-4041-9C13-6BE45EF713B1}" dt="2021-08-29T12:13:16.565" v="180"/>
          <ac:spMkLst>
            <pc:docMk/>
            <pc:sldMk cId="664817852" sldId="4037"/>
            <ac:spMk id="27" creationId="{497334A8-9D5D-4D8C-ADD5-7F53DD97BCA1}"/>
          </ac:spMkLst>
        </pc:spChg>
        <pc:grpChg chg="add mod">
          <ac:chgData name="Sudarshan Chakravarthi" userId="9632d19e-631d-46a5-9e9a-d9cc496f17d0" providerId="ADAL" clId="{E20CF4D7-A866-4041-9C13-6BE45EF713B1}" dt="2021-08-29T12:13:28.738" v="184" actId="1076"/>
          <ac:grpSpMkLst>
            <pc:docMk/>
            <pc:sldMk cId="664817852" sldId="4037"/>
            <ac:grpSpMk id="23" creationId="{3E32AE2A-ACBA-4296-8E26-D00F705631EB}"/>
          </ac:grpSpMkLst>
        </pc:grpChg>
        <pc:grpChg chg="mod">
          <ac:chgData name="Sudarshan Chakravarthi" userId="9632d19e-631d-46a5-9e9a-d9cc496f17d0" providerId="ADAL" clId="{E20CF4D7-A866-4041-9C13-6BE45EF713B1}" dt="2021-08-29T12:13:16.565" v="180"/>
          <ac:grpSpMkLst>
            <pc:docMk/>
            <pc:sldMk cId="664817852" sldId="4037"/>
            <ac:grpSpMk id="24" creationId="{CE868848-7A46-4BF5-AEE7-CC4DE1BE722F}"/>
          </ac:grpSpMkLst>
        </pc:grpChg>
        <pc:picChg chg="add del mod ord">
          <ac:chgData name="Sudarshan Chakravarthi" userId="9632d19e-631d-46a5-9e9a-d9cc496f17d0" providerId="ADAL" clId="{E20CF4D7-A866-4041-9C13-6BE45EF713B1}" dt="2022-08-10T12:52:59.041" v="567" actId="478"/>
          <ac:picMkLst>
            <pc:docMk/>
            <pc:sldMk cId="664817852" sldId="4037"/>
            <ac:picMk id="3" creationId="{DAA92AAB-E7ED-4ED4-B4C3-A73A4582F305}"/>
          </ac:picMkLst>
        </pc:picChg>
        <pc:picChg chg="del">
          <ac:chgData name="Sudarshan Chakravarthi" userId="9632d19e-631d-46a5-9e9a-d9cc496f17d0" providerId="ADAL" clId="{E20CF4D7-A866-4041-9C13-6BE45EF713B1}" dt="2021-08-29T12:07:58.128" v="7" actId="478"/>
          <ac:picMkLst>
            <pc:docMk/>
            <pc:sldMk cId="664817852" sldId="4037"/>
            <ac:picMk id="4" creationId="{B27B7DB2-2842-46E6-B640-8C41FE7BE1D3}"/>
          </ac:picMkLst>
        </pc:picChg>
        <pc:picChg chg="add mod ord">
          <ac:chgData name="Sudarshan Chakravarthi" userId="9632d19e-631d-46a5-9e9a-d9cc496f17d0" providerId="ADAL" clId="{E20CF4D7-A866-4041-9C13-6BE45EF713B1}" dt="2023-01-21T13:28:24.041" v="666" actId="1076"/>
          <ac:picMkLst>
            <pc:docMk/>
            <pc:sldMk cId="664817852" sldId="4037"/>
            <ac:picMk id="4" creationId="{E682CBA9-1C25-A87E-B28D-1EAB362136E6}"/>
          </ac:picMkLst>
        </pc:picChg>
      </pc:sldChg>
      <pc:sldChg chg="addSp modSp mod">
        <pc:chgData name="Sudarshan Chakravarthi" userId="9632d19e-631d-46a5-9e9a-d9cc496f17d0" providerId="ADAL" clId="{E20CF4D7-A866-4041-9C13-6BE45EF713B1}" dt="2023-01-21T15:16:43.108" v="788"/>
        <pc:sldMkLst>
          <pc:docMk/>
          <pc:sldMk cId="733887563" sldId="4043"/>
        </pc:sldMkLst>
        <pc:spChg chg="add mod">
          <ac:chgData name="Sudarshan Chakravarthi" userId="9632d19e-631d-46a5-9e9a-d9cc496f17d0" providerId="ADAL" clId="{E20CF4D7-A866-4041-9C13-6BE45EF713B1}" dt="2023-01-21T15:16:43.108" v="788"/>
          <ac:spMkLst>
            <pc:docMk/>
            <pc:sldMk cId="733887563" sldId="4043"/>
            <ac:spMk id="2" creationId="{DB920DD3-8984-44B2-2D13-83E7239FC8C7}"/>
          </ac:spMkLst>
        </pc:spChg>
        <pc:spChg chg="mod">
          <ac:chgData name="Sudarshan Chakravarthi" userId="9632d19e-631d-46a5-9e9a-d9cc496f17d0" providerId="ADAL" clId="{E20CF4D7-A866-4041-9C13-6BE45EF713B1}" dt="2023-01-21T13:29:22.222" v="741" actId="20577"/>
          <ac:spMkLst>
            <pc:docMk/>
            <pc:sldMk cId="733887563" sldId="4043"/>
            <ac:spMk id="36" creationId="{628C782F-1508-4E62-9AA8-29E76CDFE4DB}"/>
          </ac:spMkLst>
        </pc:spChg>
      </pc:sldChg>
      <pc:sldChg chg="addSp modSp mod">
        <pc:chgData name="Sudarshan Chakravarthi" userId="9632d19e-631d-46a5-9e9a-d9cc496f17d0" providerId="ADAL" clId="{E20CF4D7-A866-4041-9C13-6BE45EF713B1}" dt="2023-01-21T15:16:51.862" v="795"/>
        <pc:sldMkLst>
          <pc:docMk/>
          <pc:sldMk cId="530213484" sldId="4045"/>
        </pc:sldMkLst>
        <pc:spChg chg="add mod">
          <ac:chgData name="Sudarshan Chakravarthi" userId="9632d19e-631d-46a5-9e9a-d9cc496f17d0" providerId="ADAL" clId="{E20CF4D7-A866-4041-9C13-6BE45EF713B1}" dt="2023-01-21T15:16:51.862" v="795"/>
          <ac:spMkLst>
            <pc:docMk/>
            <pc:sldMk cId="530213484" sldId="4045"/>
            <ac:spMk id="2" creationId="{EE820FDF-38AC-141F-E865-B805DE140021}"/>
          </ac:spMkLst>
        </pc:spChg>
        <pc:spChg chg="mod">
          <ac:chgData name="Sudarshan Chakravarthi" userId="9632d19e-631d-46a5-9e9a-d9cc496f17d0" providerId="ADAL" clId="{E20CF4D7-A866-4041-9C13-6BE45EF713B1}" dt="2023-01-21T13:28:43.933" v="683" actId="20577"/>
          <ac:spMkLst>
            <pc:docMk/>
            <pc:sldMk cId="530213484" sldId="4045"/>
            <ac:spMk id="45" creationId="{453B668E-34A2-426D-9217-E2990CC4B9BB}"/>
          </ac:spMkLst>
        </pc:spChg>
      </pc:sldChg>
      <pc:sldChg chg="addSp modSp mod">
        <pc:chgData name="Sudarshan Chakravarthi" userId="9632d19e-631d-46a5-9e9a-d9cc496f17d0" providerId="ADAL" clId="{E20CF4D7-A866-4041-9C13-6BE45EF713B1}" dt="2023-01-21T15:16:44.166" v="789"/>
        <pc:sldMkLst>
          <pc:docMk/>
          <pc:sldMk cId="2117847210" sldId="4062"/>
        </pc:sldMkLst>
        <pc:spChg chg="mod">
          <ac:chgData name="Sudarshan Chakravarthi" userId="9632d19e-631d-46a5-9e9a-d9cc496f17d0" providerId="ADAL" clId="{E20CF4D7-A866-4041-9C13-6BE45EF713B1}" dt="2023-01-21T13:29:17.234" v="732" actId="20577"/>
          <ac:spMkLst>
            <pc:docMk/>
            <pc:sldMk cId="2117847210" sldId="4062"/>
            <ac:spMk id="2" creationId="{B118E7E9-6E53-41D9-926A-779017A0CB5E}"/>
          </ac:spMkLst>
        </pc:spChg>
        <pc:spChg chg="add mod">
          <ac:chgData name="Sudarshan Chakravarthi" userId="9632d19e-631d-46a5-9e9a-d9cc496f17d0" providerId="ADAL" clId="{E20CF4D7-A866-4041-9C13-6BE45EF713B1}" dt="2023-01-21T15:16:44.166" v="789"/>
          <ac:spMkLst>
            <pc:docMk/>
            <pc:sldMk cId="2117847210" sldId="4062"/>
            <ac:spMk id="3" creationId="{77E7A466-DEA7-640B-DF85-61839ACAB34E}"/>
          </ac:spMkLst>
        </pc:spChg>
        <pc:spChg chg="mod">
          <ac:chgData name="Sudarshan Chakravarthi" userId="9632d19e-631d-46a5-9e9a-d9cc496f17d0" providerId="ADAL" clId="{E20CF4D7-A866-4041-9C13-6BE45EF713B1}" dt="2022-08-10T12:46:37.285" v="527" actId="404"/>
          <ac:spMkLst>
            <pc:docMk/>
            <pc:sldMk cId="2117847210" sldId="4062"/>
            <ac:spMk id="29" creationId="{C511B406-0B30-4318-B44E-BEC7846D3B5D}"/>
          </ac:spMkLst>
        </pc:spChg>
        <pc:cxnChg chg="mod">
          <ac:chgData name="Sudarshan Chakravarthi" userId="9632d19e-631d-46a5-9e9a-d9cc496f17d0" providerId="ADAL" clId="{E20CF4D7-A866-4041-9C13-6BE45EF713B1}" dt="2022-08-10T12:46:57.982" v="528" actId="1582"/>
          <ac:cxnSpMkLst>
            <pc:docMk/>
            <pc:sldMk cId="2117847210" sldId="4062"/>
            <ac:cxnSpMk id="36" creationId="{85D7E290-C25F-4C45-927B-6A48B5C29D09}"/>
          </ac:cxnSpMkLst>
        </pc:cxnChg>
        <pc:cxnChg chg="mod">
          <ac:chgData name="Sudarshan Chakravarthi" userId="9632d19e-631d-46a5-9e9a-d9cc496f17d0" providerId="ADAL" clId="{E20CF4D7-A866-4041-9C13-6BE45EF713B1}" dt="2022-08-10T12:46:57.982" v="528" actId="1582"/>
          <ac:cxnSpMkLst>
            <pc:docMk/>
            <pc:sldMk cId="2117847210" sldId="4062"/>
            <ac:cxnSpMk id="41" creationId="{48A2AC37-12AB-4042-8948-F50C0C036F9F}"/>
          </ac:cxnSpMkLst>
        </pc:cxnChg>
        <pc:cxnChg chg="mod">
          <ac:chgData name="Sudarshan Chakravarthi" userId="9632d19e-631d-46a5-9e9a-d9cc496f17d0" providerId="ADAL" clId="{E20CF4D7-A866-4041-9C13-6BE45EF713B1}" dt="2022-08-10T12:46:57.982" v="528" actId="1582"/>
          <ac:cxnSpMkLst>
            <pc:docMk/>
            <pc:sldMk cId="2117847210" sldId="4062"/>
            <ac:cxnSpMk id="43" creationId="{B841D74B-8A6C-4A94-B0A8-3DA161B628AE}"/>
          </ac:cxnSpMkLst>
        </pc:cxnChg>
        <pc:cxnChg chg="mod">
          <ac:chgData name="Sudarshan Chakravarthi" userId="9632d19e-631d-46a5-9e9a-d9cc496f17d0" providerId="ADAL" clId="{E20CF4D7-A866-4041-9C13-6BE45EF713B1}" dt="2022-08-10T12:46:57.982" v="528" actId="1582"/>
          <ac:cxnSpMkLst>
            <pc:docMk/>
            <pc:sldMk cId="2117847210" sldId="4062"/>
            <ac:cxnSpMk id="44" creationId="{5EDC1139-A73A-4861-AA5C-290F47244F09}"/>
          </ac:cxnSpMkLst>
        </pc:cxnChg>
        <pc:cxnChg chg="mod">
          <ac:chgData name="Sudarshan Chakravarthi" userId="9632d19e-631d-46a5-9e9a-d9cc496f17d0" providerId="ADAL" clId="{E20CF4D7-A866-4041-9C13-6BE45EF713B1}" dt="2022-08-10T12:46:57.982" v="528" actId="1582"/>
          <ac:cxnSpMkLst>
            <pc:docMk/>
            <pc:sldMk cId="2117847210" sldId="4062"/>
            <ac:cxnSpMk id="46" creationId="{76EA7B13-A519-44B2-817C-70900517F95B}"/>
          </ac:cxnSpMkLst>
        </pc:cxnChg>
        <pc:cxnChg chg="mod">
          <ac:chgData name="Sudarshan Chakravarthi" userId="9632d19e-631d-46a5-9e9a-d9cc496f17d0" providerId="ADAL" clId="{E20CF4D7-A866-4041-9C13-6BE45EF713B1}" dt="2022-08-10T12:46:57.982" v="528" actId="1582"/>
          <ac:cxnSpMkLst>
            <pc:docMk/>
            <pc:sldMk cId="2117847210" sldId="4062"/>
            <ac:cxnSpMk id="53" creationId="{D90A3DC6-687B-4515-96EE-CECA65AD6167}"/>
          </ac:cxnSpMkLst>
        </pc:cxnChg>
        <pc:cxnChg chg="mod ord">
          <ac:chgData name="Sudarshan Chakravarthi" userId="9632d19e-631d-46a5-9e9a-d9cc496f17d0" providerId="ADAL" clId="{E20CF4D7-A866-4041-9C13-6BE45EF713B1}" dt="2022-08-10T12:47:02.380" v="529" actId="167"/>
          <ac:cxnSpMkLst>
            <pc:docMk/>
            <pc:sldMk cId="2117847210" sldId="4062"/>
            <ac:cxnSpMk id="62" creationId="{A2A5072B-49AF-43F2-BA1C-4C1AB83938E3}"/>
          </ac:cxnSpMkLst>
        </pc:cxnChg>
      </pc:sldChg>
      <pc:sldChg chg="addSp modSp mod">
        <pc:chgData name="Sudarshan Chakravarthi" userId="9632d19e-631d-46a5-9e9a-d9cc496f17d0" providerId="ADAL" clId="{E20CF4D7-A866-4041-9C13-6BE45EF713B1}" dt="2023-01-21T15:16:46.529" v="791"/>
        <pc:sldMkLst>
          <pc:docMk/>
          <pc:sldMk cId="613911603" sldId="4073"/>
        </pc:sldMkLst>
        <pc:spChg chg="add mod">
          <ac:chgData name="Sudarshan Chakravarthi" userId="9632d19e-631d-46a5-9e9a-d9cc496f17d0" providerId="ADAL" clId="{E20CF4D7-A866-4041-9C13-6BE45EF713B1}" dt="2023-01-21T15:16:46.529" v="791"/>
          <ac:spMkLst>
            <pc:docMk/>
            <pc:sldMk cId="613911603" sldId="4073"/>
            <ac:spMk id="2" creationId="{26D5D342-E0A5-BCE0-9998-F27D97F03CE0}"/>
          </ac:spMkLst>
        </pc:spChg>
        <pc:spChg chg="mod">
          <ac:chgData name="Sudarshan Chakravarthi" userId="9632d19e-631d-46a5-9e9a-d9cc496f17d0" providerId="ADAL" clId="{E20CF4D7-A866-4041-9C13-6BE45EF713B1}" dt="2023-01-21T13:29:07.014" v="716" actId="20577"/>
          <ac:spMkLst>
            <pc:docMk/>
            <pc:sldMk cId="613911603" sldId="4073"/>
            <ac:spMk id="6" creationId="{994AEEB3-AE52-413C-B730-EEAF6FE617DF}"/>
          </ac:spMkLst>
        </pc:spChg>
      </pc:sldChg>
      <pc:sldChg chg="addSp modSp mod">
        <pc:chgData name="Sudarshan Chakravarthi" userId="9632d19e-631d-46a5-9e9a-d9cc496f17d0" providerId="ADAL" clId="{E20CF4D7-A866-4041-9C13-6BE45EF713B1}" dt="2023-01-21T15:16:47.878" v="792"/>
        <pc:sldMkLst>
          <pc:docMk/>
          <pc:sldMk cId="2520984362" sldId="4075"/>
        </pc:sldMkLst>
        <pc:spChg chg="add mod">
          <ac:chgData name="Sudarshan Chakravarthi" userId="9632d19e-631d-46a5-9e9a-d9cc496f17d0" providerId="ADAL" clId="{E20CF4D7-A866-4041-9C13-6BE45EF713B1}" dt="2023-01-21T15:16:47.878" v="792"/>
          <ac:spMkLst>
            <pc:docMk/>
            <pc:sldMk cId="2520984362" sldId="4075"/>
            <ac:spMk id="2" creationId="{CA860686-429A-30E6-FB70-5731C811B01D}"/>
          </ac:spMkLst>
        </pc:spChg>
        <pc:spChg chg="mod">
          <ac:chgData name="Sudarshan Chakravarthi" userId="9632d19e-631d-46a5-9e9a-d9cc496f17d0" providerId="ADAL" clId="{E20CF4D7-A866-4041-9C13-6BE45EF713B1}" dt="2022-08-10T12:50:18.647" v="554" actId="207"/>
          <ac:spMkLst>
            <pc:docMk/>
            <pc:sldMk cId="2520984362" sldId="4075"/>
            <ac:spMk id="4" creationId="{3AA9DE82-EA25-4139-B717-6B07B307A7A7}"/>
          </ac:spMkLst>
        </pc:spChg>
        <pc:spChg chg="mod">
          <ac:chgData name="Sudarshan Chakravarthi" userId="9632d19e-631d-46a5-9e9a-d9cc496f17d0" providerId="ADAL" clId="{E20CF4D7-A866-4041-9C13-6BE45EF713B1}" dt="2022-08-10T12:50:20.440" v="555" actId="207"/>
          <ac:spMkLst>
            <pc:docMk/>
            <pc:sldMk cId="2520984362" sldId="4075"/>
            <ac:spMk id="5" creationId="{63FE7B3A-AEE7-4618-B40B-B199C7C41F98}"/>
          </ac:spMkLst>
        </pc:spChg>
        <pc:spChg chg="mod">
          <ac:chgData name="Sudarshan Chakravarthi" userId="9632d19e-631d-46a5-9e9a-d9cc496f17d0" providerId="ADAL" clId="{E20CF4D7-A866-4041-9C13-6BE45EF713B1}" dt="2023-01-21T13:29:02.174" v="708" actId="20577"/>
          <ac:spMkLst>
            <pc:docMk/>
            <pc:sldMk cId="2520984362" sldId="4075"/>
            <ac:spMk id="12" creationId="{4C5FB948-C0F4-46E2-A168-2D83F2C4B9AA}"/>
          </ac:spMkLst>
        </pc:spChg>
      </pc:sldChg>
      <pc:sldChg chg="addSp modSp mod">
        <pc:chgData name="Sudarshan Chakravarthi" userId="9632d19e-631d-46a5-9e9a-d9cc496f17d0" providerId="ADAL" clId="{E20CF4D7-A866-4041-9C13-6BE45EF713B1}" dt="2023-01-21T15:17:01.919" v="804"/>
        <pc:sldMkLst>
          <pc:docMk/>
          <pc:sldMk cId="3622665196" sldId="4077"/>
        </pc:sldMkLst>
        <pc:spChg chg="add mod">
          <ac:chgData name="Sudarshan Chakravarthi" userId="9632d19e-631d-46a5-9e9a-d9cc496f17d0" providerId="ADAL" clId="{E20CF4D7-A866-4041-9C13-6BE45EF713B1}" dt="2023-01-21T15:17:01.919" v="804"/>
          <ac:spMkLst>
            <pc:docMk/>
            <pc:sldMk cId="3622665196" sldId="4077"/>
            <ac:spMk id="2" creationId="{5E6541C7-E47C-903F-09B5-E4B45A1F678E}"/>
          </ac:spMkLst>
        </pc:spChg>
        <pc:spChg chg="mod">
          <ac:chgData name="Sudarshan Chakravarthi" userId="9632d19e-631d-46a5-9e9a-d9cc496f17d0" providerId="ADAL" clId="{E20CF4D7-A866-4041-9C13-6BE45EF713B1}" dt="2022-08-10T12:49:10.593" v="545" actId="2711"/>
          <ac:spMkLst>
            <pc:docMk/>
            <pc:sldMk cId="3622665196" sldId="4077"/>
            <ac:spMk id="35" creationId="{E53E07B0-4811-4468-9B36-91A173D712D1}"/>
          </ac:spMkLst>
        </pc:spChg>
      </pc:sldChg>
      <pc:sldChg chg="addSp modSp mod">
        <pc:chgData name="Sudarshan Chakravarthi" userId="9632d19e-631d-46a5-9e9a-d9cc496f17d0" providerId="ADAL" clId="{E20CF4D7-A866-4041-9C13-6BE45EF713B1}" dt="2023-01-21T15:16:56.207" v="797"/>
        <pc:sldMkLst>
          <pc:docMk/>
          <pc:sldMk cId="3790855806" sldId="4078"/>
        </pc:sldMkLst>
        <pc:spChg chg="mod">
          <ac:chgData name="Sudarshan Chakravarthi" userId="9632d19e-631d-46a5-9e9a-d9cc496f17d0" providerId="ADAL" clId="{E20CF4D7-A866-4041-9C13-6BE45EF713B1}" dt="2023-01-21T13:28:03.858" v="656" actId="20577"/>
          <ac:spMkLst>
            <pc:docMk/>
            <pc:sldMk cId="3790855806" sldId="4078"/>
            <ac:spMk id="2" creationId="{A4B636FD-F642-4F54-A0DE-46D268608598}"/>
          </ac:spMkLst>
        </pc:spChg>
        <pc:spChg chg="add mod">
          <ac:chgData name="Sudarshan Chakravarthi" userId="9632d19e-631d-46a5-9e9a-d9cc496f17d0" providerId="ADAL" clId="{E20CF4D7-A866-4041-9C13-6BE45EF713B1}" dt="2023-01-21T15:16:56.207" v="797"/>
          <ac:spMkLst>
            <pc:docMk/>
            <pc:sldMk cId="3790855806" sldId="4078"/>
            <ac:spMk id="3" creationId="{9045B278-252B-80A6-545A-CE91D115FB5A}"/>
          </ac:spMkLst>
        </pc:spChg>
      </pc:sldChg>
      <pc:sldChg chg="addSp modSp mod">
        <pc:chgData name="Sudarshan Chakravarthi" userId="9632d19e-631d-46a5-9e9a-d9cc496f17d0" providerId="ADAL" clId="{E20CF4D7-A866-4041-9C13-6BE45EF713B1}" dt="2023-01-21T15:16:58.883" v="800"/>
        <pc:sldMkLst>
          <pc:docMk/>
          <pc:sldMk cId="1132155746" sldId="4079"/>
        </pc:sldMkLst>
        <pc:spChg chg="mod">
          <ac:chgData name="Sudarshan Chakravarthi" userId="9632d19e-631d-46a5-9e9a-d9cc496f17d0" providerId="ADAL" clId="{E20CF4D7-A866-4041-9C13-6BE45EF713B1}" dt="2023-01-21T13:27:35.095" v="622" actId="20577"/>
          <ac:spMkLst>
            <pc:docMk/>
            <pc:sldMk cId="1132155746" sldId="4079"/>
            <ac:spMk id="4" creationId="{51852F9E-D166-4F8F-B6E0-DB2C01626DB0}"/>
          </ac:spMkLst>
        </pc:spChg>
        <pc:spChg chg="add mod">
          <ac:chgData name="Sudarshan Chakravarthi" userId="9632d19e-631d-46a5-9e9a-d9cc496f17d0" providerId="ADAL" clId="{E20CF4D7-A866-4041-9C13-6BE45EF713B1}" dt="2023-01-21T15:16:58.883" v="800"/>
          <ac:spMkLst>
            <pc:docMk/>
            <pc:sldMk cId="1132155746" sldId="4079"/>
            <ac:spMk id="5" creationId="{D42221C0-6808-B707-EE69-E169B82CB986}"/>
          </ac:spMkLst>
        </pc:spChg>
      </pc:sldChg>
      <pc:sldChg chg="addSp modSp mod">
        <pc:chgData name="Sudarshan Chakravarthi" userId="9632d19e-631d-46a5-9e9a-d9cc496f17d0" providerId="ADAL" clId="{E20CF4D7-A866-4041-9C13-6BE45EF713B1}" dt="2023-01-21T15:16:57.147" v="798"/>
        <pc:sldMkLst>
          <pc:docMk/>
          <pc:sldMk cId="2313864155" sldId="4082"/>
        </pc:sldMkLst>
        <pc:spChg chg="add mod">
          <ac:chgData name="Sudarshan Chakravarthi" userId="9632d19e-631d-46a5-9e9a-d9cc496f17d0" providerId="ADAL" clId="{E20CF4D7-A866-4041-9C13-6BE45EF713B1}" dt="2023-01-21T15:16:57.147" v="798"/>
          <ac:spMkLst>
            <pc:docMk/>
            <pc:sldMk cId="2313864155" sldId="4082"/>
            <ac:spMk id="2" creationId="{62DDDE50-7039-3B84-98AF-33E6BFB3E0AF}"/>
          </ac:spMkLst>
        </pc:spChg>
        <pc:spChg chg="mod">
          <ac:chgData name="Sudarshan Chakravarthi" userId="9632d19e-631d-46a5-9e9a-d9cc496f17d0" providerId="ADAL" clId="{E20CF4D7-A866-4041-9C13-6BE45EF713B1}" dt="2023-01-21T13:27:56.118" v="648" actId="20577"/>
          <ac:spMkLst>
            <pc:docMk/>
            <pc:sldMk cId="2313864155" sldId="4082"/>
            <ac:spMk id="4" creationId="{51852F9E-D166-4F8F-B6E0-DB2C01626DB0}"/>
          </ac:spMkLst>
        </pc:spChg>
      </pc:sldChg>
      <pc:sldChg chg="del">
        <pc:chgData name="Sudarshan Chakravarthi" userId="9632d19e-631d-46a5-9e9a-d9cc496f17d0" providerId="ADAL" clId="{E20CF4D7-A866-4041-9C13-6BE45EF713B1}" dt="2021-08-29T12:18:40.363" v="419" actId="47"/>
        <pc:sldMkLst>
          <pc:docMk/>
          <pc:sldMk cId="1538452181" sldId="4083"/>
        </pc:sldMkLst>
      </pc:sldChg>
      <pc:sldChg chg="addSp modSp mod">
        <pc:chgData name="Sudarshan Chakravarthi" userId="9632d19e-631d-46a5-9e9a-d9cc496f17d0" providerId="ADAL" clId="{E20CF4D7-A866-4041-9C13-6BE45EF713B1}" dt="2023-01-21T15:16:58.072" v="799"/>
        <pc:sldMkLst>
          <pc:docMk/>
          <pc:sldMk cId="3377625941" sldId="4084"/>
        </pc:sldMkLst>
        <pc:spChg chg="add mod">
          <ac:chgData name="Sudarshan Chakravarthi" userId="9632d19e-631d-46a5-9e9a-d9cc496f17d0" providerId="ADAL" clId="{E20CF4D7-A866-4041-9C13-6BE45EF713B1}" dt="2023-01-21T15:16:58.072" v="799"/>
          <ac:spMkLst>
            <pc:docMk/>
            <pc:sldMk cId="3377625941" sldId="4084"/>
            <ac:spMk id="2" creationId="{2C3AAC31-70A5-330B-D2F4-766FC49DA8E4}"/>
          </ac:spMkLst>
        </pc:spChg>
        <pc:spChg chg="mod">
          <ac:chgData name="Sudarshan Chakravarthi" userId="9632d19e-631d-46a5-9e9a-d9cc496f17d0" providerId="ADAL" clId="{E20CF4D7-A866-4041-9C13-6BE45EF713B1}" dt="2023-01-21T13:27:40.186" v="630" actId="20577"/>
          <ac:spMkLst>
            <pc:docMk/>
            <pc:sldMk cId="3377625941" sldId="4084"/>
            <ac:spMk id="4" creationId="{51852F9E-D166-4F8F-B6E0-DB2C01626DB0}"/>
          </ac:spMkLst>
        </pc:spChg>
      </pc:sldChg>
      <pc:sldChg chg="addSp modSp mod">
        <pc:chgData name="Sudarshan Chakravarthi" userId="9632d19e-631d-46a5-9e9a-d9cc496f17d0" providerId="ADAL" clId="{E20CF4D7-A866-4041-9C13-6BE45EF713B1}" dt="2023-01-21T15:17:00.478" v="802"/>
        <pc:sldMkLst>
          <pc:docMk/>
          <pc:sldMk cId="4043661836" sldId="4086"/>
        </pc:sldMkLst>
        <pc:spChg chg="add mod">
          <ac:chgData name="Sudarshan Chakravarthi" userId="9632d19e-631d-46a5-9e9a-d9cc496f17d0" providerId="ADAL" clId="{E20CF4D7-A866-4041-9C13-6BE45EF713B1}" dt="2023-01-21T15:17:00.478" v="802"/>
          <ac:spMkLst>
            <pc:docMk/>
            <pc:sldMk cId="4043661836" sldId="4086"/>
            <ac:spMk id="2" creationId="{3A85FEB1-3BA6-1EDB-E2BA-C495EC1538BA}"/>
          </ac:spMkLst>
        </pc:spChg>
        <pc:spChg chg="mod">
          <ac:chgData name="Sudarshan Chakravarthi" userId="9632d19e-631d-46a5-9e9a-d9cc496f17d0" providerId="ADAL" clId="{E20CF4D7-A866-4041-9C13-6BE45EF713B1}" dt="2023-01-21T13:27:24.412" v="606" actId="20577"/>
          <ac:spMkLst>
            <pc:docMk/>
            <pc:sldMk cId="4043661836" sldId="4086"/>
            <ac:spMk id="4" creationId="{51852F9E-D166-4F8F-B6E0-DB2C01626DB0}"/>
          </ac:spMkLst>
        </pc:spChg>
      </pc:sldChg>
      <pc:sldChg chg="addSp modSp mod">
        <pc:chgData name="Sudarshan Chakravarthi" userId="9632d19e-631d-46a5-9e9a-d9cc496f17d0" providerId="ADAL" clId="{E20CF4D7-A866-4041-9C13-6BE45EF713B1}" dt="2023-01-21T15:17:01.175" v="803"/>
        <pc:sldMkLst>
          <pc:docMk/>
          <pc:sldMk cId="1236354248" sldId="4087"/>
        </pc:sldMkLst>
        <pc:spChg chg="add mod">
          <ac:chgData name="Sudarshan Chakravarthi" userId="9632d19e-631d-46a5-9e9a-d9cc496f17d0" providerId="ADAL" clId="{E20CF4D7-A866-4041-9C13-6BE45EF713B1}" dt="2023-01-21T15:17:01.175" v="803"/>
          <ac:spMkLst>
            <pc:docMk/>
            <pc:sldMk cId="1236354248" sldId="4087"/>
            <ac:spMk id="2" creationId="{D188C1F7-B42A-B39F-E737-DC1EB35EB715}"/>
          </ac:spMkLst>
        </pc:spChg>
        <pc:spChg chg="mod">
          <ac:chgData name="Sudarshan Chakravarthi" userId="9632d19e-631d-46a5-9e9a-d9cc496f17d0" providerId="ADAL" clId="{E20CF4D7-A866-4041-9C13-6BE45EF713B1}" dt="2023-01-21T13:27:18.027" v="598" actId="20577"/>
          <ac:spMkLst>
            <pc:docMk/>
            <pc:sldMk cId="1236354248" sldId="4087"/>
            <ac:spMk id="4" creationId="{51852F9E-D166-4F8F-B6E0-DB2C01626DB0}"/>
          </ac:spMkLst>
        </pc:spChg>
      </pc:sldChg>
      <pc:sldChg chg="addSp modSp mod">
        <pc:chgData name="Sudarshan Chakravarthi" userId="9632d19e-631d-46a5-9e9a-d9cc496f17d0" providerId="ADAL" clId="{E20CF4D7-A866-4041-9C13-6BE45EF713B1}" dt="2023-01-21T15:16:50.580" v="794"/>
        <pc:sldMkLst>
          <pc:docMk/>
          <pc:sldMk cId="1027195213" sldId="4090"/>
        </pc:sldMkLst>
        <pc:spChg chg="add mod">
          <ac:chgData name="Sudarshan Chakravarthi" userId="9632d19e-631d-46a5-9e9a-d9cc496f17d0" providerId="ADAL" clId="{E20CF4D7-A866-4041-9C13-6BE45EF713B1}" dt="2023-01-21T15:16:50.580" v="794"/>
          <ac:spMkLst>
            <pc:docMk/>
            <pc:sldMk cId="1027195213" sldId="4090"/>
            <ac:spMk id="8" creationId="{C9C1F7D4-B264-0918-1EEA-95E2AD62BBAC}"/>
          </ac:spMkLst>
        </pc:spChg>
        <pc:spChg chg="mod">
          <ac:chgData name="Sudarshan Chakravarthi" userId="9632d19e-631d-46a5-9e9a-d9cc496f17d0" providerId="ADAL" clId="{E20CF4D7-A866-4041-9C13-6BE45EF713B1}" dt="2023-01-21T13:28:49.290" v="691" actId="20577"/>
          <ac:spMkLst>
            <pc:docMk/>
            <pc:sldMk cId="1027195213" sldId="4090"/>
            <ac:spMk id="16" creationId="{E1771143-0BA3-4F6A-994F-27D2D6D97A4D}"/>
          </ac:spMkLst>
        </pc:spChg>
      </pc:sldChg>
      <pc:sldChg chg="addSp modSp mod">
        <pc:chgData name="Sudarshan Chakravarthi" userId="9632d19e-631d-46a5-9e9a-d9cc496f17d0" providerId="ADAL" clId="{E20CF4D7-A866-4041-9C13-6BE45EF713B1}" dt="2023-01-21T15:16:55.192" v="796"/>
        <pc:sldMkLst>
          <pc:docMk/>
          <pc:sldMk cId="985327363" sldId="4093"/>
        </pc:sldMkLst>
        <pc:spChg chg="add mod">
          <ac:chgData name="Sudarshan Chakravarthi" userId="9632d19e-631d-46a5-9e9a-d9cc496f17d0" providerId="ADAL" clId="{E20CF4D7-A866-4041-9C13-6BE45EF713B1}" dt="2023-01-21T15:16:55.192" v="796"/>
          <ac:spMkLst>
            <pc:docMk/>
            <pc:sldMk cId="985327363" sldId="4093"/>
            <ac:spMk id="4" creationId="{82DC32F5-2A1D-4A30-E235-4EE5033D0D41}"/>
          </ac:spMkLst>
        </pc:spChg>
        <pc:spChg chg="mod">
          <ac:chgData name="Sudarshan Chakravarthi" userId="9632d19e-631d-46a5-9e9a-d9cc496f17d0" providerId="ADAL" clId="{E20CF4D7-A866-4041-9C13-6BE45EF713B1}" dt="2022-08-10T12:54:12.356" v="578" actId="207"/>
          <ac:spMkLst>
            <pc:docMk/>
            <pc:sldMk cId="985327363" sldId="4093"/>
            <ac:spMk id="13" creationId="{E78F01C8-DAE0-4383-B8CA-C79D4853491E}"/>
          </ac:spMkLst>
        </pc:spChg>
        <pc:spChg chg="mod">
          <ac:chgData name="Sudarshan Chakravarthi" userId="9632d19e-631d-46a5-9e9a-d9cc496f17d0" providerId="ADAL" clId="{E20CF4D7-A866-4041-9C13-6BE45EF713B1}" dt="2022-08-10T12:54:12.356" v="578" actId="207"/>
          <ac:spMkLst>
            <pc:docMk/>
            <pc:sldMk cId="985327363" sldId="4093"/>
            <ac:spMk id="17" creationId="{5C5A513E-48A3-445B-A2BC-086BAEF04040}"/>
          </ac:spMkLst>
        </pc:spChg>
        <pc:spChg chg="mod">
          <ac:chgData name="Sudarshan Chakravarthi" userId="9632d19e-631d-46a5-9e9a-d9cc496f17d0" providerId="ADAL" clId="{E20CF4D7-A866-4041-9C13-6BE45EF713B1}" dt="2022-08-10T12:54:04.727" v="577" actId="207"/>
          <ac:spMkLst>
            <pc:docMk/>
            <pc:sldMk cId="985327363" sldId="4093"/>
            <ac:spMk id="33" creationId="{696D1B7E-F706-4F5C-BCD2-36015CC48673}"/>
          </ac:spMkLst>
        </pc:spChg>
        <pc:spChg chg="mod">
          <ac:chgData name="Sudarshan Chakravarthi" userId="9632d19e-631d-46a5-9e9a-d9cc496f17d0" providerId="ADAL" clId="{E20CF4D7-A866-4041-9C13-6BE45EF713B1}" dt="2022-08-10T12:54:12.356" v="578" actId="207"/>
          <ac:spMkLst>
            <pc:docMk/>
            <pc:sldMk cId="985327363" sldId="4093"/>
            <ac:spMk id="59" creationId="{BD94C5A8-2032-4300-903E-EDCC5884661D}"/>
          </ac:spMkLst>
        </pc:spChg>
        <pc:spChg chg="mod">
          <ac:chgData name="Sudarshan Chakravarthi" userId="9632d19e-631d-46a5-9e9a-d9cc496f17d0" providerId="ADAL" clId="{E20CF4D7-A866-4041-9C13-6BE45EF713B1}" dt="2023-01-21T13:28:08.867" v="664" actId="20577"/>
          <ac:spMkLst>
            <pc:docMk/>
            <pc:sldMk cId="985327363" sldId="4093"/>
            <ac:spMk id="68" creationId="{1684CA6D-BFB5-4EA5-9663-9CBA09D88A65}"/>
          </ac:spMkLst>
        </pc:spChg>
      </pc:sldChg>
      <pc:sldChg chg="addSp modSp mod">
        <pc:chgData name="Sudarshan Chakravarthi" userId="9632d19e-631d-46a5-9e9a-d9cc496f17d0" providerId="ADAL" clId="{E20CF4D7-A866-4041-9C13-6BE45EF713B1}" dt="2023-01-21T15:16:59.667" v="801"/>
        <pc:sldMkLst>
          <pc:docMk/>
          <pc:sldMk cId="3321554469" sldId="4094"/>
        </pc:sldMkLst>
        <pc:spChg chg="add mod">
          <ac:chgData name="Sudarshan Chakravarthi" userId="9632d19e-631d-46a5-9e9a-d9cc496f17d0" providerId="ADAL" clId="{E20CF4D7-A866-4041-9C13-6BE45EF713B1}" dt="2023-01-21T15:16:59.667" v="801"/>
          <ac:spMkLst>
            <pc:docMk/>
            <pc:sldMk cId="3321554469" sldId="4094"/>
            <ac:spMk id="2" creationId="{24725F67-4C69-80C2-2825-94D28610C898}"/>
          </ac:spMkLst>
        </pc:spChg>
        <pc:spChg chg="mod">
          <ac:chgData name="Sudarshan Chakravarthi" userId="9632d19e-631d-46a5-9e9a-d9cc496f17d0" providerId="ADAL" clId="{E20CF4D7-A866-4041-9C13-6BE45EF713B1}" dt="2023-01-21T13:27:29.057" v="614" actId="20577"/>
          <ac:spMkLst>
            <pc:docMk/>
            <pc:sldMk cId="3321554469" sldId="4094"/>
            <ac:spMk id="4" creationId="{51852F9E-D166-4F8F-B6E0-DB2C01626DB0}"/>
          </ac:spMkLst>
        </pc:spChg>
      </pc:sldChg>
      <pc:sldChg chg="addSp modSp mod">
        <pc:chgData name="Sudarshan Chakravarthi" userId="9632d19e-631d-46a5-9e9a-d9cc496f17d0" providerId="ADAL" clId="{E20CF4D7-A866-4041-9C13-6BE45EF713B1}" dt="2023-01-21T15:16:42.119" v="787"/>
        <pc:sldMkLst>
          <pc:docMk/>
          <pc:sldMk cId="187703081" sldId="4095"/>
        </pc:sldMkLst>
        <pc:spChg chg="add mod">
          <ac:chgData name="Sudarshan Chakravarthi" userId="9632d19e-631d-46a5-9e9a-d9cc496f17d0" providerId="ADAL" clId="{E20CF4D7-A866-4041-9C13-6BE45EF713B1}" dt="2023-01-21T15:16:42.119" v="787"/>
          <ac:spMkLst>
            <pc:docMk/>
            <pc:sldMk cId="187703081" sldId="4095"/>
            <ac:spMk id="2" creationId="{7DBD80E0-310E-19DB-F502-47080A929CF2}"/>
          </ac:spMkLst>
        </pc:spChg>
        <pc:spChg chg="mod">
          <ac:chgData name="Sudarshan Chakravarthi" userId="9632d19e-631d-46a5-9e9a-d9cc496f17d0" providerId="ADAL" clId="{E20CF4D7-A866-4041-9C13-6BE45EF713B1}" dt="2022-08-10T12:44:38.345" v="502" actId="1076"/>
          <ac:spMkLst>
            <pc:docMk/>
            <pc:sldMk cId="187703081" sldId="4095"/>
            <ac:spMk id="60" creationId="{9D604672-78C3-4C19-A6B4-E4D811358453}"/>
          </ac:spMkLst>
        </pc:spChg>
        <pc:spChg chg="mod">
          <ac:chgData name="Sudarshan Chakravarthi" userId="9632d19e-631d-46a5-9e9a-d9cc496f17d0" providerId="ADAL" clId="{E20CF4D7-A866-4041-9C13-6BE45EF713B1}" dt="2022-08-10T12:54:53.924" v="579" actId="2711"/>
          <ac:spMkLst>
            <pc:docMk/>
            <pc:sldMk cId="187703081" sldId="4095"/>
            <ac:spMk id="69" creationId="{59E17FA3-CFB1-4BF3-88CF-8193136AB336}"/>
          </ac:spMkLst>
        </pc:spChg>
        <pc:spChg chg="mod">
          <ac:chgData name="Sudarshan Chakravarthi" userId="9632d19e-631d-46a5-9e9a-d9cc496f17d0" providerId="ADAL" clId="{E20CF4D7-A866-4041-9C13-6BE45EF713B1}" dt="2022-08-10T12:45:31.730" v="523" actId="6549"/>
          <ac:spMkLst>
            <pc:docMk/>
            <pc:sldMk cId="187703081" sldId="4095"/>
            <ac:spMk id="75" creationId="{05F44E49-11FB-4A73-B504-95B1928EDE23}"/>
          </ac:spMkLst>
        </pc:spChg>
        <pc:spChg chg="mod">
          <ac:chgData name="Sudarshan Chakravarthi" userId="9632d19e-631d-46a5-9e9a-d9cc496f17d0" providerId="ADAL" clId="{E20CF4D7-A866-4041-9C13-6BE45EF713B1}" dt="2022-08-10T12:45:08.266" v="505" actId="6549"/>
          <ac:spMkLst>
            <pc:docMk/>
            <pc:sldMk cId="187703081" sldId="4095"/>
            <ac:spMk id="77" creationId="{03EA58F0-26A4-4E04-ACA1-E593C678BDF1}"/>
          </ac:spMkLst>
        </pc:spChg>
        <pc:spChg chg="mod">
          <ac:chgData name="Sudarshan Chakravarthi" userId="9632d19e-631d-46a5-9e9a-d9cc496f17d0" providerId="ADAL" clId="{E20CF4D7-A866-4041-9C13-6BE45EF713B1}" dt="2022-08-10T12:44:46.853" v="503" actId="313"/>
          <ac:spMkLst>
            <pc:docMk/>
            <pc:sldMk cId="187703081" sldId="4095"/>
            <ac:spMk id="78" creationId="{16C12785-72E2-46B1-98F0-02A66C5A91CC}"/>
          </ac:spMkLst>
        </pc:spChg>
      </pc:sldChg>
      <pc:sldChg chg="add del">
        <pc:chgData name="Sudarshan Chakravarthi" userId="9632d19e-631d-46a5-9e9a-d9cc496f17d0" providerId="ADAL" clId="{E20CF4D7-A866-4041-9C13-6BE45EF713B1}" dt="2021-08-29T12:16:04.545" v="198" actId="47"/>
        <pc:sldMkLst>
          <pc:docMk/>
          <pc:sldMk cId="2411745767" sldId="4117"/>
        </pc:sldMkLst>
      </pc:sldChg>
      <pc:sldChg chg="del">
        <pc:chgData name="Sudarshan Chakravarthi" userId="9632d19e-631d-46a5-9e9a-d9cc496f17d0" providerId="ADAL" clId="{E20CF4D7-A866-4041-9C13-6BE45EF713B1}" dt="2021-08-29T12:11:53.651" v="172" actId="47"/>
        <pc:sldMkLst>
          <pc:docMk/>
          <pc:sldMk cId="495994252" sldId="4145"/>
        </pc:sldMkLst>
      </pc:sldChg>
      <pc:sldChg chg="del">
        <pc:chgData name="Sudarshan Chakravarthi" userId="9632d19e-631d-46a5-9e9a-d9cc496f17d0" providerId="ADAL" clId="{E20CF4D7-A866-4041-9C13-6BE45EF713B1}" dt="2021-08-29T12:12:09.325" v="173" actId="47"/>
        <pc:sldMkLst>
          <pc:docMk/>
          <pc:sldMk cId="3208584127" sldId="4207"/>
        </pc:sldMkLst>
      </pc:sldChg>
      <pc:sldChg chg="addSp modSp add del mod">
        <pc:chgData name="Sudarshan Chakravarthi" userId="9632d19e-631d-46a5-9e9a-d9cc496f17d0" providerId="ADAL" clId="{E20CF4D7-A866-4041-9C13-6BE45EF713B1}" dt="2023-01-21T13:31:37.306" v="776" actId="47"/>
        <pc:sldMkLst>
          <pc:docMk/>
          <pc:sldMk cId="2976290433" sldId="4208"/>
        </pc:sldMkLst>
        <pc:spChg chg="mod">
          <ac:chgData name="Sudarshan Chakravarthi" userId="9632d19e-631d-46a5-9e9a-d9cc496f17d0" providerId="ADAL" clId="{E20CF4D7-A866-4041-9C13-6BE45EF713B1}" dt="2021-08-29T12:12:58.812" v="179" actId="1076"/>
          <ac:spMkLst>
            <pc:docMk/>
            <pc:sldMk cId="2976290433" sldId="4208"/>
            <ac:spMk id="3" creationId="{F0A06BFC-65E4-4904-8776-485979DC0415}"/>
          </ac:spMkLst>
        </pc:spChg>
        <pc:spChg chg="add mod">
          <ac:chgData name="Sudarshan Chakravarthi" userId="9632d19e-631d-46a5-9e9a-d9cc496f17d0" providerId="ADAL" clId="{E20CF4D7-A866-4041-9C13-6BE45EF713B1}" dt="2022-08-10T12:39:52.009" v="477"/>
          <ac:spMkLst>
            <pc:docMk/>
            <pc:sldMk cId="2976290433" sldId="4208"/>
            <ac:spMk id="4" creationId="{87B19367-3B9B-D505-2926-D3D76F950F4F}"/>
          </ac:spMkLst>
        </pc:spChg>
        <pc:spChg chg="mod">
          <ac:chgData name="Sudarshan Chakravarthi" userId="9632d19e-631d-46a5-9e9a-d9cc496f17d0" providerId="ADAL" clId="{E20CF4D7-A866-4041-9C13-6BE45EF713B1}" dt="2022-08-10T12:55:39.792" v="581" actId="2711"/>
          <ac:spMkLst>
            <pc:docMk/>
            <pc:sldMk cId="2976290433" sldId="4208"/>
            <ac:spMk id="12" creationId="{293D920B-A70E-47FC-BD47-537A2100AD03}"/>
          </ac:spMkLst>
        </pc:spChg>
        <pc:spChg chg="mod">
          <ac:chgData name="Sudarshan Chakravarthi" userId="9632d19e-631d-46a5-9e9a-d9cc496f17d0" providerId="ADAL" clId="{E20CF4D7-A866-4041-9C13-6BE45EF713B1}" dt="2021-08-29T12:12:36.148" v="176" actId="15"/>
          <ac:spMkLst>
            <pc:docMk/>
            <pc:sldMk cId="2976290433" sldId="4208"/>
            <ac:spMk id="29" creationId="{0DC5DB73-121E-4244-9827-543D5E2B3211}"/>
          </ac:spMkLst>
        </pc:spChg>
      </pc:sldChg>
      <pc:sldChg chg="del">
        <pc:chgData name="Sudarshan Chakravarthi" userId="9632d19e-631d-46a5-9e9a-d9cc496f17d0" providerId="ADAL" clId="{E20CF4D7-A866-4041-9C13-6BE45EF713B1}" dt="2021-08-29T12:16:07.035" v="200" actId="47"/>
        <pc:sldMkLst>
          <pc:docMk/>
          <pc:sldMk cId="2873297445" sldId="4209"/>
        </pc:sldMkLst>
      </pc:sldChg>
      <pc:sldChg chg="del">
        <pc:chgData name="Sudarshan Chakravarthi" userId="9632d19e-631d-46a5-9e9a-d9cc496f17d0" providerId="ADAL" clId="{E20CF4D7-A866-4041-9C13-6BE45EF713B1}" dt="2021-08-29T12:16:09.245" v="201" actId="47"/>
        <pc:sldMkLst>
          <pc:docMk/>
          <pc:sldMk cId="3711877955" sldId="4210"/>
        </pc:sldMkLst>
      </pc:sldChg>
      <pc:sldChg chg="modSp del mod">
        <pc:chgData name="Sudarshan Chakravarthi" userId="9632d19e-631d-46a5-9e9a-d9cc496f17d0" providerId="ADAL" clId="{E20CF4D7-A866-4041-9C13-6BE45EF713B1}" dt="2023-01-21T13:26:53.162" v="582" actId="47"/>
        <pc:sldMkLst>
          <pc:docMk/>
          <pc:sldMk cId="3432698707" sldId="4211"/>
        </pc:sldMkLst>
        <pc:spChg chg="mod">
          <ac:chgData name="Sudarshan Chakravarthi" userId="9632d19e-631d-46a5-9e9a-d9cc496f17d0" providerId="ADAL" clId="{E20CF4D7-A866-4041-9C13-6BE45EF713B1}" dt="2022-08-10T12:49:29.528" v="548" actId="2711"/>
          <ac:spMkLst>
            <pc:docMk/>
            <pc:sldMk cId="3432698707" sldId="4211"/>
            <ac:spMk id="2" creationId="{F582705D-CE9D-4CC8-AD5C-64FA36DEA175}"/>
          </ac:spMkLst>
        </pc:spChg>
      </pc:sldChg>
      <pc:sldChg chg="addSp modSp mod">
        <pc:chgData name="Sudarshan Chakravarthi" userId="9632d19e-631d-46a5-9e9a-d9cc496f17d0" providerId="ADAL" clId="{E20CF4D7-A866-4041-9C13-6BE45EF713B1}" dt="2023-01-21T15:26:31.266" v="842" actId="167"/>
        <pc:sldMkLst>
          <pc:docMk/>
          <pc:sldMk cId="1457685923" sldId="4212"/>
        </pc:sldMkLst>
        <pc:spChg chg="mod">
          <ac:chgData name="Sudarshan Chakravarthi" userId="9632d19e-631d-46a5-9e9a-d9cc496f17d0" providerId="ADAL" clId="{E20CF4D7-A866-4041-9C13-6BE45EF713B1}" dt="2023-01-21T15:26:08.689" v="837" actId="20577"/>
          <ac:spMkLst>
            <pc:docMk/>
            <pc:sldMk cId="1457685923" sldId="4212"/>
            <ac:spMk id="2" creationId="{28F53415-21FE-4AE4-AF6B-EDD8D9697172}"/>
          </ac:spMkLst>
        </pc:spChg>
        <pc:spChg chg="mod ord">
          <ac:chgData name="Sudarshan Chakravarthi" userId="9632d19e-631d-46a5-9e9a-d9cc496f17d0" providerId="ADAL" clId="{E20CF4D7-A866-4041-9C13-6BE45EF713B1}" dt="2023-01-21T15:26:31.266" v="842" actId="167"/>
          <ac:spMkLst>
            <pc:docMk/>
            <pc:sldMk cId="1457685923" sldId="4212"/>
            <ac:spMk id="3" creationId="{F9C3314B-9CC0-4371-88DD-3016A9374BE8}"/>
          </ac:spMkLst>
        </pc:spChg>
        <pc:spChg chg="add mod">
          <ac:chgData name="Sudarshan Chakravarthi" userId="9632d19e-631d-46a5-9e9a-d9cc496f17d0" providerId="ADAL" clId="{E20CF4D7-A866-4041-9C13-6BE45EF713B1}" dt="2022-08-10T12:39:53.305" v="478"/>
          <ac:spMkLst>
            <pc:docMk/>
            <pc:sldMk cId="1457685923" sldId="4212"/>
            <ac:spMk id="5" creationId="{F781C7FE-B95E-972A-E714-43869945CC4D}"/>
          </ac:spMkLst>
        </pc:spChg>
        <pc:picChg chg="add mod">
          <ac:chgData name="Sudarshan Chakravarthi" userId="9632d19e-631d-46a5-9e9a-d9cc496f17d0" providerId="ADAL" clId="{E20CF4D7-A866-4041-9C13-6BE45EF713B1}" dt="2023-01-21T15:26:28.290" v="841" actId="167"/>
          <ac:picMkLst>
            <pc:docMk/>
            <pc:sldMk cId="1457685923" sldId="4212"/>
            <ac:picMk id="1026" creationId="{411C73EC-6A6A-C661-5D80-42F2ADFCF34B}"/>
          </ac:picMkLst>
        </pc:picChg>
      </pc:sldChg>
      <pc:sldChg chg="addSp delSp modSp add mod">
        <pc:chgData name="Sudarshan Chakravarthi" userId="9632d19e-631d-46a5-9e9a-d9cc496f17d0" providerId="ADAL" clId="{E20CF4D7-A866-4041-9C13-6BE45EF713B1}" dt="2023-02-20T12:01:02.800" v="906" actId="1076"/>
        <pc:sldMkLst>
          <pc:docMk/>
          <pc:sldMk cId="1805402828" sldId="4213"/>
        </pc:sldMkLst>
        <pc:spChg chg="add del mod">
          <ac:chgData name="Sudarshan Chakravarthi" userId="9632d19e-631d-46a5-9e9a-d9cc496f17d0" providerId="ADAL" clId="{E20CF4D7-A866-4041-9C13-6BE45EF713B1}" dt="2023-02-20T11:59:23.411" v="900" actId="478"/>
          <ac:spMkLst>
            <pc:docMk/>
            <pc:sldMk cId="1805402828" sldId="4213"/>
            <ac:spMk id="2" creationId="{A8746E3D-9733-0AA3-15F9-2D11D4F0552D}"/>
          </ac:spMkLst>
        </pc:spChg>
        <pc:spChg chg="add del mod">
          <ac:chgData name="Sudarshan Chakravarthi" userId="9632d19e-631d-46a5-9e9a-d9cc496f17d0" providerId="ADAL" clId="{E20CF4D7-A866-4041-9C13-6BE45EF713B1}" dt="2023-02-20T12:00:48.991" v="902" actId="478"/>
          <ac:spMkLst>
            <pc:docMk/>
            <pc:sldMk cId="1805402828" sldId="4213"/>
            <ac:spMk id="3" creationId="{8C4D1B37-8170-8243-7922-C14978E317EF}"/>
          </ac:spMkLst>
        </pc:spChg>
        <pc:spChg chg="mod">
          <ac:chgData name="Sudarshan Chakravarthi" userId="9632d19e-631d-46a5-9e9a-d9cc496f17d0" providerId="ADAL" clId="{E20CF4D7-A866-4041-9C13-6BE45EF713B1}" dt="2022-05-30T18:44:48.105" v="449" actId="14100"/>
          <ac:spMkLst>
            <pc:docMk/>
            <pc:sldMk cId="1805402828" sldId="4213"/>
            <ac:spMk id="4" creationId="{506242F6-CA1E-42FB-BB1A-B13E71A7D987}"/>
          </ac:spMkLst>
        </pc:spChg>
        <pc:spChg chg="add del mod">
          <ac:chgData name="Sudarshan Chakravarthi" userId="9632d19e-631d-46a5-9e9a-d9cc496f17d0" providerId="ADAL" clId="{E20CF4D7-A866-4041-9C13-6BE45EF713B1}" dt="2023-02-20T12:00:49.914" v="903" actId="478"/>
          <ac:spMkLst>
            <pc:docMk/>
            <pc:sldMk cId="1805402828" sldId="4213"/>
            <ac:spMk id="5" creationId="{710B9F0E-3227-549E-813A-9DBCEEB2F8CD}"/>
          </ac:spMkLst>
        </pc:spChg>
        <pc:spChg chg="del mod topLvl">
          <ac:chgData name="Sudarshan Chakravarthi" userId="9632d19e-631d-46a5-9e9a-d9cc496f17d0" providerId="ADAL" clId="{E20CF4D7-A866-4041-9C13-6BE45EF713B1}" dt="2022-08-10T12:23:17.959" v="456" actId="478"/>
          <ac:spMkLst>
            <pc:docMk/>
            <pc:sldMk cId="1805402828" sldId="4213"/>
            <ac:spMk id="5" creationId="{D5888414-9614-4A02-ABC7-6A1E2937F203}"/>
          </ac:spMkLst>
        </pc:spChg>
        <pc:spChg chg="add mod">
          <ac:chgData name="Sudarshan Chakravarthi" userId="9632d19e-631d-46a5-9e9a-d9cc496f17d0" providerId="ADAL" clId="{E20CF4D7-A866-4041-9C13-6BE45EF713B1}" dt="2023-02-20T12:01:02.800" v="906" actId="1076"/>
          <ac:spMkLst>
            <pc:docMk/>
            <pc:sldMk cId="1805402828" sldId="4213"/>
            <ac:spMk id="6" creationId="{5F8CECD5-A85A-68D9-F28D-314F183A5F07}"/>
          </ac:spMkLst>
        </pc:spChg>
        <pc:spChg chg="mod topLvl">
          <ac:chgData name="Sudarshan Chakravarthi" userId="9632d19e-631d-46a5-9e9a-d9cc496f17d0" providerId="ADAL" clId="{E20CF4D7-A866-4041-9C13-6BE45EF713B1}" dt="2023-02-20T11:58:41.143" v="877" actId="1035"/>
          <ac:spMkLst>
            <pc:docMk/>
            <pc:sldMk cId="1805402828" sldId="4213"/>
            <ac:spMk id="8" creationId="{DA32DBBD-D3E4-453E-AFA1-C79D34C915C9}"/>
          </ac:spMkLst>
        </pc:spChg>
        <pc:spChg chg="del">
          <ac:chgData name="Sudarshan Chakravarthi" userId="9632d19e-631d-46a5-9e9a-d9cc496f17d0" providerId="ADAL" clId="{E20CF4D7-A866-4041-9C13-6BE45EF713B1}" dt="2021-08-29T12:17:39.179" v="375" actId="478"/>
          <ac:spMkLst>
            <pc:docMk/>
            <pc:sldMk cId="1805402828" sldId="4213"/>
            <ac:spMk id="15" creationId="{143967B5-073C-4888-83F5-C80973941A61}"/>
          </ac:spMkLst>
        </pc:spChg>
        <pc:spChg chg="add del mod">
          <ac:chgData name="Sudarshan Chakravarthi" userId="9632d19e-631d-46a5-9e9a-d9cc496f17d0" providerId="ADAL" clId="{E20CF4D7-A866-4041-9C13-6BE45EF713B1}" dt="2022-05-30T18:45:28.333" v="450" actId="478"/>
          <ac:spMkLst>
            <pc:docMk/>
            <pc:sldMk cId="1805402828" sldId="4213"/>
            <ac:spMk id="15" creationId="{A636092E-2800-B3DC-25E5-604582F86A98}"/>
          </ac:spMkLst>
        </pc:spChg>
        <pc:spChg chg="add del mod">
          <ac:chgData name="Sudarshan Chakravarthi" userId="9632d19e-631d-46a5-9e9a-d9cc496f17d0" providerId="ADAL" clId="{E20CF4D7-A866-4041-9C13-6BE45EF713B1}" dt="2022-05-30T18:45:32.258" v="452"/>
          <ac:spMkLst>
            <pc:docMk/>
            <pc:sldMk cId="1805402828" sldId="4213"/>
            <ac:spMk id="17" creationId="{482D4729-3591-FDFF-D71C-817CB4B5B1AB}"/>
          </ac:spMkLst>
        </pc:spChg>
        <pc:spChg chg="del topLvl">
          <ac:chgData name="Sudarshan Chakravarthi" userId="9632d19e-631d-46a5-9e9a-d9cc496f17d0" providerId="ADAL" clId="{E20CF4D7-A866-4041-9C13-6BE45EF713B1}" dt="2022-08-10T12:23:15.532" v="454" actId="478"/>
          <ac:spMkLst>
            <pc:docMk/>
            <pc:sldMk cId="1805402828" sldId="4213"/>
            <ac:spMk id="18" creationId="{E2F7E469-2F29-48A5-B9AC-D62795ECECD6}"/>
          </ac:spMkLst>
        </pc:spChg>
        <pc:spChg chg="add mod">
          <ac:chgData name="Sudarshan Chakravarthi" userId="9632d19e-631d-46a5-9e9a-d9cc496f17d0" providerId="ADAL" clId="{E20CF4D7-A866-4041-9C13-6BE45EF713B1}" dt="2023-02-20T11:58:41.143" v="877" actId="1035"/>
          <ac:spMkLst>
            <pc:docMk/>
            <pc:sldMk cId="1805402828" sldId="4213"/>
            <ac:spMk id="19" creationId="{FC99AB42-5D80-4C08-9F96-4CAE16A0CB61}"/>
          </ac:spMkLst>
        </pc:spChg>
        <pc:spChg chg="add del mod">
          <ac:chgData name="Sudarshan Chakravarthi" userId="9632d19e-631d-46a5-9e9a-d9cc496f17d0" providerId="ADAL" clId="{E20CF4D7-A866-4041-9C13-6BE45EF713B1}" dt="2022-05-30T18:45:32.258" v="452"/>
          <ac:spMkLst>
            <pc:docMk/>
            <pc:sldMk cId="1805402828" sldId="4213"/>
            <ac:spMk id="20" creationId="{B5899F80-C829-5524-9799-6B15643158A3}"/>
          </ac:spMkLst>
        </pc:spChg>
        <pc:spChg chg="add mod">
          <ac:chgData name="Sudarshan Chakravarthi" userId="9632d19e-631d-46a5-9e9a-d9cc496f17d0" providerId="ADAL" clId="{E20CF4D7-A866-4041-9C13-6BE45EF713B1}" dt="2022-05-30T18:45:32.264" v="453"/>
          <ac:spMkLst>
            <pc:docMk/>
            <pc:sldMk cId="1805402828" sldId="4213"/>
            <ac:spMk id="21" creationId="{E240D2B3-1915-AB14-5BF4-B21F4016EAA3}"/>
          </ac:spMkLst>
        </pc:spChg>
        <pc:spChg chg="add mod">
          <ac:chgData name="Sudarshan Chakravarthi" userId="9632d19e-631d-46a5-9e9a-d9cc496f17d0" providerId="ADAL" clId="{E20CF4D7-A866-4041-9C13-6BE45EF713B1}" dt="2022-05-30T18:45:32.264" v="453"/>
          <ac:spMkLst>
            <pc:docMk/>
            <pc:sldMk cId="1805402828" sldId="4213"/>
            <ac:spMk id="22" creationId="{518DCCA2-B19F-114A-9405-5577D8629993}"/>
          </ac:spMkLst>
        </pc:spChg>
        <pc:grpChg chg="add del">
          <ac:chgData name="Sudarshan Chakravarthi" userId="9632d19e-631d-46a5-9e9a-d9cc496f17d0" providerId="ADAL" clId="{E20CF4D7-A866-4041-9C13-6BE45EF713B1}" dt="2022-08-10T12:23:24.678" v="459" actId="478"/>
          <ac:grpSpMkLst>
            <pc:docMk/>
            <pc:sldMk cId="1805402828" sldId="4213"/>
            <ac:grpSpMk id="2" creationId="{B02CDA83-F011-4420-8F23-2716CDF9D048}"/>
          </ac:grpSpMkLst>
        </pc:grpChg>
        <pc:grpChg chg="del">
          <ac:chgData name="Sudarshan Chakravarthi" userId="9632d19e-631d-46a5-9e9a-d9cc496f17d0" providerId="ADAL" clId="{E20CF4D7-A866-4041-9C13-6BE45EF713B1}" dt="2022-08-10T12:23:15.532" v="454" actId="478"/>
          <ac:grpSpMkLst>
            <pc:docMk/>
            <pc:sldMk cId="1805402828" sldId="4213"/>
            <ac:grpSpMk id="6" creationId="{CBA82B01-3207-4652-91EA-473270379187}"/>
          </ac:grpSpMkLst>
        </pc:grpChg>
        <pc:picChg chg="add mod">
          <ac:chgData name="Sudarshan Chakravarthi" userId="9632d19e-631d-46a5-9e9a-d9cc496f17d0" providerId="ADAL" clId="{E20CF4D7-A866-4041-9C13-6BE45EF713B1}" dt="2021-08-29T12:11:30.119" v="149"/>
          <ac:picMkLst>
            <pc:docMk/>
            <pc:sldMk cId="1805402828" sldId="4213"/>
            <ac:picMk id="16" creationId="{9A48BAC7-64EE-46B0-87D4-BC947B8F091C}"/>
          </ac:picMkLst>
        </pc:picChg>
        <pc:picChg chg="del">
          <ac:chgData name="Sudarshan Chakravarthi" userId="9632d19e-631d-46a5-9e9a-d9cc496f17d0" providerId="ADAL" clId="{E20CF4D7-A866-4041-9C13-6BE45EF713B1}" dt="2021-08-29T12:11:28.941" v="148" actId="478"/>
          <ac:picMkLst>
            <pc:docMk/>
            <pc:sldMk cId="1805402828" sldId="4213"/>
            <ac:picMk id="17" creationId="{267B82CD-ACBB-4A40-9620-A9F592A79098}"/>
          </ac:picMkLst>
        </pc:picChg>
        <pc:cxnChg chg="del topLvl">
          <ac:chgData name="Sudarshan Chakravarthi" userId="9632d19e-631d-46a5-9e9a-d9cc496f17d0" providerId="ADAL" clId="{E20CF4D7-A866-4041-9C13-6BE45EF713B1}" dt="2022-08-10T12:23:24.678" v="459" actId="478"/>
          <ac:cxnSpMkLst>
            <pc:docMk/>
            <pc:sldMk cId="1805402828" sldId="4213"/>
            <ac:cxnSpMk id="7" creationId="{3FAEC7E0-7F32-4918-A38F-934F0EB67C9E}"/>
          </ac:cxnSpMkLst>
        </pc:cxnChg>
      </pc:sldChg>
      <pc:sldChg chg="modSp add del mod">
        <pc:chgData name="Sudarshan Chakravarthi" userId="9632d19e-631d-46a5-9e9a-d9cc496f17d0" providerId="ADAL" clId="{E20CF4D7-A866-4041-9C13-6BE45EF713B1}" dt="2023-01-21T13:31:33.246" v="775" actId="47"/>
        <pc:sldMkLst>
          <pc:docMk/>
          <pc:sldMk cId="2970925400" sldId="4214"/>
        </pc:sldMkLst>
        <pc:spChg chg="mod">
          <ac:chgData name="Sudarshan Chakravarthi" userId="9632d19e-631d-46a5-9e9a-d9cc496f17d0" providerId="ADAL" clId="{E20CF4D7-A866-4041-9C13-6BE45EF713B1}" dt="2022-08-10T12:39:48.422" v="476" actId="1076"/>
          <ac:spMkLst>
            <pc:docMk/>
            <pc:sldMk cId="2970925400" sldId="4214"/>
            <ac:spMk id="4" creationId="{7645C8D1-EABD-447B-B8E8-294ED42B5306}"/>
          </ac:spMkLst>
        </pc:spChg>
      </pc:sldChg>
      <pc:sldChg chg="modSp add del mod">
        <pc:chgData name="Sudarshan Chakravarthi" userId="9632d19e-631d-46a5-9e9a-d9cc496f17d0" providerId="ADAL" clId="{E20CF4D7-A866-4041-9C13-6BE45EF713B1}" dt="2023-01-21T13:32:00.589" v="782" actId="47"/>
        <pc:sldMkLst>
          <pc:docMk/>
          <pc:sldMk cId="1224949156" sldId="4225"/>
        </pc:sldMkLst>
        <pc:spChg chg="mod">
          <ac:chgData name="Sudarshan Chakravarthi" userId="9632d19e-631d-46a5-9e9a-d9cc496f17d0" providerId="ADAL" clId="{E20CF4D7-A866-4041-9C13-6BE45EF713B1}" dt="2022-08-10T12:49:36.057" v="549" actId="2711"/>
          <ac:spMkLst>
            <pc:docMk/>
            <pc:sldMk cId="1224949156" sldId="4225"/>
            <ac:spMk id="2" creationId="{9C057681-76F7-4239-A27B-035113C51F62}"/>
          </ac:spMkLst>
        </pc:spChg>
      </pc:sldChg>
      <pc:sldChg chg="add del">
        <pc:chgData name="Sudarshan Chakravarthi" userId="9632d19e-631d-46a5-9e9a-d9cc496f17d0" providerId="ADAL" clId="{E20CF4D7-A866-4041-9C13-6BE45EF713B1}" dt="2023-01-21T13:31:53.844" v="779" actId="47"/>
        <pc:sldMkLst>
          <pc:docMk/>
          <pc:sldMk cId="846302631" sldId="4226"/>
        </pc:sldMkLst>
      </pc:sldChg>
      <pc:sldChg chg="add del">
        <pc:chgData name="Sudarshan Chakravarthi" userId="9632d19e-631d-46a5-9e9a-d9cc496f17d0" providerId="ADAL" clId="{E20CF4D7-A866-4041-9C13-6BE45EF713B1}" dt="2023-01-21T13:31:54.872" v="780" actId="47"/>
        <pc:sldMkLst>
          <pc:docMk/>
          <pc:sldMk cId="2446701434" sldId="4227"/>
        </pc:sldMkLst>
      </pc:sldChg>
      <pc:sldChg chg="add del">
        <pc:chgData name="Sudarshan Chakravarthi" userId="9632d19e-631d-46a5-9e9a-d9cc496f17d0" providerId="ADAL" clId="{E20CF4D7-A866-4041-9C13-6BE45EF713B1}" dt="2023-01-21T13:31:55.853" v="781" actId="47"/>
        <pc:sldMkLst>
          <pc:docMk/>
          <pc:sldMk cId="3352307428" sldId="4228"/>
        </pc:sldMkLst>
      </pc:sldChg>
      <pc:sldChg chg="addSp delSp modSp add del mod">
        <pc:chgData name="Sudarshan Chakravarthi" userId="9632d19e-631d-46a5-9e9a-d9cc496f17d0" providerId="ADAL" clId="{E20CF4D7-A866-4041-9C13-6BE45EF713B1}" dt="2022-08-10T12:50:04.428" v="553" actId="47"/>
        <pc:sldMkLst>
          <pc:docMk/>
          <pc:sldMk cId="3494542914" sldId="4229"/>
        </pc:sldMkLst>
        <pc:spChg chg="mod">
          <ac:chgData name="Sudarshan Chakravarthi" userId="9632d19e-631d-46a5-9e9a-d9cc496f17d0" providerId="ADAL" clId="{E20CF4D7-A866-4041-9C13-6BE45EF713B1}" dt="2021-08-29T12:16:14.676" v="209" actId="1036"/>
          <ac:spMkLst>
            <pc:docMk/>
            <pc:sldMk cId="3494542914" sldId="4229"/>
            <ac:spMk id="8" creationId="{DA32DBBD-D3E4-453E-AFA1-C79D34C915C9}"/>
          </ac:spMkLst>
        </pc:spChg>
        <pc:spChg chg="mod">
          <ac:chgData name="Sudarshan Chakravarthi" userId="9632d19e-631d-46a5-9e9a-d9cc496f17d0" providerId="ADAL" clId="{E20CF4D7-A866-4041-9C13-6BE45EF713B1}" dt="2021-08-29T12:17:22.388" v="372" actId="313"/>
          <ac:spMkLst>
            <pc:docMk/>
            <pc:sldMk cId="3494542914" sldId="4229"/>
            <ac:spMk id="10" creationId="{4B5F75FC-EC67-41BD-8241-FCDFFD0B2B59}"/>
          </ac:spMkLst>
        </pc:spChg>
        <pc:picChg chg="add mod">
          <ac:chgData name="Sudarshan Chakravarthi" userId="9632d19e-631d-46a5-9e9a-d9cc496f17d0" providerId="ADAL" clId="{E20CF4D7-A866-4041-9C13-6BE45EF713B1}" dt="2021-08-29T12:15:54.882" v="197"/>
          <ac:picMkLst>
            <pc:docMk/>
            <pc:sldMk cId="3494542914" sldId="4229"/>
            <ac:picMk id="14" creationId="{3C0BB8EF-DB23-412E-BABD-201B32041613}"/>
          </ac:picMkLst>
        </pc:picChg>
        <pc:picChg chg="del">
          <ac:chgData name="Sudarshan Chakravarthi" userId="9632d19e-631d-46a5-9e9a-d9cc496f17d0" providerId="ADAL" clId="{E20CF4D7-A866-4041-9C13-6BE45EF713B1}" dt="2021-08-29T12:15:53.262" v="196" actId="478"/>
          <ac:picMkLst>
            <pc:docMk/>
            <pc:sldMk cId="3494542914" sldId="4229"/>
            <ac:picMk id="17" creationId="{267B82CD-ACBB-4A40-9620-A9F592A79098}"/>
          </ac:picMkLst>
        </pc:picChg>
      </pc:sldChg>
      <pc:sldChg chg="add del">
        <pc:chgData name="Sudarshan Chakravarthi" userId="9632d19e-631d-46a5-9e9a-d9cc496f17d0" providerId="ADAL" clId="{E20CF4D7-A866-4041-9C13-6BE45EF713B1}" dt="2023-02-21T11:38:40.754" v="911" actId="47"/>
        <pc:sldMkLst>
          <pc:docMk/>
          <pc:sldMk cId="3772609176" sldId="4230"/>
        </pc:sldMkLst>
      </pc:sldChg>
      <pc:sldChg chg="addSp delSp modSp add mod">
        <pc:chgData name="Sudarshan Chakravarthi" userId="9632d19e-631d-46a5-9e9a-d9cc496f17d0" providerId="ADAL" clId="{E20CF4D7-A866-4041-9C13-6BE45EF713B1}" dt="2023-02-16T11:03:30.625" v="844"/>
        <pc:sldMkLst>
          <pc:docMk/>
          <pc:sldMk cId="683501595" sldId="4411"/>
        </pc:sldMkLst>
        <pc:spChg chg="add mod">
          <ac:chgData name="Sudarshan Chakravarthi" userId="9632d19e-631d-46a5-9e9a-d9cc496f17d0" providerId="ADAL" clId="{E20CF4D7-A866-4041-9C13-6BE45EF713B1}" dt="2023-02-16T11:03:30.625" v="844"/>
          <ac:spMkLst>
            <pc:docMk/>
            <pc:sldMk cId="683501595" sldId="4411"/>
            <ac:spMk id="3" creationId="{6B675A7B-FA23-3F3D-DE18-1C4C9A3A95A2}"/>
          </ac:spMkLst>
        </pc:spChg>
        <pc:spChg chg="del">
          <ac:chgData name="Sudarshan Chakravarthi" userId="9632d19e-631d-46a5-9e9a-d9cc496f17d0" providerId="ADAL" clId="{E20CF4D7-A866-4041-9C13-6BE45EF713B1}" dt="2023-02-16T11:03:14.129" v="843" actId="478"/>
          <ac:spMkLst>
            <pc:docMk/>
            <pc:sldMk cId="683501595" sldId="4411"/>
            <ac:spMk id="22" creationId="{8B528628-B5A8-4E7B-A422-CED3ACEC85CE}"/>
          </ac:spMkLst>
        </pc:spChg>
      </pc:sldChg>
      <pc:sldChg chg="add">
        <pc:chgData name="Sudarshan Chakravarthi" userId="9632d19e-631d-46a5-9e9a-d9cc496f17d0" providerId="ADAL" clId="{E20CF4D7-A866-4041-9C13-6BE45EF713B1}" dt="2023-01-21T13:31:25.842" v="774"/>
        <pc:sldMkLst>
          <pc:docMk/>
          <pc:sldMk cId="2434400758" sldId="4412"/>
        </pc:sldMkLst>
      </pc:sldChg>
      <pc:sldChg chg="add ord">
        <pc:chgData name="Sudarshan Chakravarthi" userId="9632d19e-631d-46a5-9e9a-d9cc496f17d0" providerId="ADAL" clId="{E20CF4D7-A866-4041-9C13-6BE45EF713B1}" dt="2023-01-21T13:31:50.599" v="778"/>
        <pc:sldMkLst>
          <pc:docMk/>
          <pc:sldMk cId="2586001998" sldId="4413"/>
        </pc:sldMkLst>
      </pc:sldChg>
      <pc:sldChg chg="add ord">
        <pc:chgData name="Sudarshan Chakravarthi" userId="9632d19e-631d-46a5-9e9a-d9cc496f17d0" providerId="ADAL" clId="{E20CF4D7-A866-4041-9C13-6BE45EF713B1}" dt="2023-01-21T13:31:50.599" v="778"/>
        <pc:sldMkLst>
          <pc:docMk/>
          <pc:sldMk cId="842485834" sldId="4414"/>
        </pc:sldMkLst>
      </pc:sldChg>
      <pc:sldChg chg="add del">
        <pc:chgData name="Sudarshan Chakravarthi" userId="9632d19e-631d-46a5-9e9a-d9cc496f17d0" providerId="ADAL" clId="{E20CF4D7-A866-4041-9C13-6BE45EF713B1}" dt="2023-02-16T11:07:25.864" v="848" actId="47"/>
        <pc:sldMkLst>
          <pc:docMk/>
          <pc:sldMk cId="2108136760" sldId="4415"/>
        </pc:sldMkLst>
      </pc:sldChg>
      <pc:sldChg chg="add del">
        <pc:chgData name="Sudarshan Chakravarthi" userId="9632d19e-631d-46a5-9e9a-d9cc496f17d0" providerId="ADAL" clId="{E20CF4D7-A866-4041-9C13-6BE45EF713B1}" dt="2023-02-16T11:07:22.395" v="846"/>
        <pc:sldMkLst>
          <pc:docMk/>
          <pc:sldMk cId="2212222075" sldId="4415"/>
        </pc:sldMkLst>
      </pc:sldChg>
      <pc:sldChg chg="add del">
        <pc:chgData name="Sudarshan Chakravarthi" userId="9632d19e-631d-46a5-9e9a-d9cc496f17d0" providerId="ADAL" clId="{E20CF4D7-A866-4041-9C13-6BE45EF713B1}" dt="2023-02-16T11:07:22.395" v="846"/>
        <pc:sldMkLst>
          <pc:docMk/>
          <pc:sldMk cId="129142017" sldId="4416"/>
        </pc:sldMkLst>
      </pc:sldChg>
      <pc:sldChg chg="add">
        <pc:chgData name="Sudarshan Chakravarthi" userId="9632d19e-631d-46a5-9e9a-d9cc496f17d0" providerId="ADAL" clId="{E20CF4D7-A866-4041-9C13-6BE45EF713B1}" dt="2023-02-16T11:07:22.411" v="847"/>
        <pc:sldMkLst>
          <pc:docMk/>
          <pc:sldMk cId="1774709765" sldId="4416"/>
        </pc:sldMkLst>
      </pc:sldChg>
      <pc:sldChg chg="add del">
        <pc:chgData name="Sudarshan Chakravarthi" userId="9632d19e-631d-46a5-9e9a-d9cc496f17d0" providerId="ADAL" clId="{E20CF4D7-A866-4041-9C13-6BE45EF713B1}" dt="2023-02-21T11:40:47.725" v="912" actId="47"/>
        <pc:sldMkLst>
          <pc:docMk/>
          <pc:sldMk cId="3891827800" sldId="4567"/>
        </pc:sldMkLst>
      </pc:sldChg>
      <pc:sldChg chg="add">
        <pc:chgData name="Sudarshan Chakravarthi" userId="9632d19e-631d-46a5-9e9a-d9cc496f17d0" providerId="ADAL" clId="{E20CF4D7-A866-4041-9C13-6BE45EF713B1}" dt="2023-02-21T11:38:37.978" v="910"/>
        <pc:sldMkLst>
          <pc:docMk/>
          <pc:sldMk cId="2940522202" sldId="4568"/>
        </pc:sldMkLst>
      </pc:sldChg>
      <pc:sldChg chg="add del">
        <pc:chgData name="Sudarshan Chakravarthi" userId="9632d19e-631d-46a5-9e9a-d9cc496f17d0" providerId="ADAL" clId="{E20CF4D7-A866-4041-9C13-6BE45EF713B1}" dt="2023-02-21T11:38:30.217" v="909" actId="47"/>
        <pc:sldMkLst>
          <pc:docMk/>
          <pc:sldMk cId="3654906119" sldId="4568"/>
        </pc:sldMkLst>
      </pc:sldChg>
      <pc:sldMasterChg chg="delSldLayout">
        <pc:chgData name="Sudarshan Chakravarthi" userId="9632d19e-631d-46a5-9e9a-d9cc496f17d0" providerId="ADAL" clId="{E20CF4D7-A866-4041-9C13-6BE45EF713B1}" dt="2023-02-21T11:38:30.217" v="909" actId="47"/>
        <pc:sldMasterMkLst>
          <pc:docMk/>
          <pc:sldMasterMk cId="2684845177" sldId="2147483726"/>
        </pc:sldMasterMkLst>
        <pc:sldLayoutChg chg="del">
          <pc:chgData name="Sudarshan Chakravarthi" userId="9632d19e-631d-46a5-9e9a-d9cc496f17d0" providerId="ADAL" clId="{E20CF4D7-A866-4041-9C13-6BE45EF713B1}" dt="2023-01-21T13:31:55.853" v="781" actId="47"/>
          <pc:sldLayoutMkLst>
            <pc:docMk/>
            <pc:sldMasterMk cId="2684845177" sldId="2147483726"/>
            <pc:sldLayoutMk cId="3535995581" sldId="2147483765"/>
          </pc:sldLayoutMkLst>
        </pc:sldLayoutChg>
        <pc:sldLayoutChg chg="del">
          <pc:chgData name="Sudarshan Chakravarthi" userId="9632d19e-631d-46a5-9e9a-d9cc496f17d0" providerId="ADAL" clId="{E20CF4D7-A866-4041-9C13-6BE45EF713B1}" dt="2023-02-21T11:38:30.217" v="909" actId="47"/>
          <pc:sldLayoutMkLst>
            <pc:docMk/>
            <pc:sldMasterMk cId="2684845177" sldId="2147483726"/>
            <pc:sldLayoutMk cId="3658193795" sldId="2147483765"/>
          </pc:sldLayoutMkLst>
        </pc:sldLayoutChg>
      </pc:sldMasterChg>
    </pc:docChg>
  </pc:docChgLst>
  <pc:docChgLst>
    <pc:chgData name="Sudarshan Chakravarthi" userId="9632d19e-631d-46a5-9e9a-d9cc496f17d0" providerId="ADAL" clId="{27E45325-EFDA-4D7A-AE28-1C04461F6714}"/>
    <pc:docChg chg="custSel modSld sldOrd">
      <pc:chgData name="Sudarshan Chakravarthi" userId="9632d19e-631d-46a5-9e9a-d9cc496f17d0" providerId="ADAL" clId="{27E45325-EFDA-4D7A-AE28-1C04461F6714}" dt="2023-07-05T07:11:30.931" v="6"/>
      <pc:docMkLst>
        <pc:docMk/>
      </pc:docMkLst>
      <pc:sldChg chg="ord">
        <pc:chgData name="Sudarshan Chakravarthi" userId="9632d19e-631d-46a5-9e9a-d9cc496f17d0" providerId="ADAL" clId="{27E45325-EFDA-4D7A-AE28-1C04461F6714}" dt="2023-07-05T07:11:30.931" v="6"/>
        <pc:sldMkLst>
          <pc:docMk/>
          <pc:sldMk cId="1434992881" sldId="3326"/>
        </pc:sldMkLst>
      </pc:sldChg>
      <pc:sldChg chg="modSp mod">
        <pc:chgData name="Sudarshan Chakravarthi" userId="9632d19e-631d-46a5-9e9a-d9cc496f17d0" providerId="ADAL" clId="{27E45325-EFDA-4D7A-AE28-1C04461F6714}" dt="2023-07-05T07:10:50.234" v="0" actId="33524"/>
        <pc:sldMkLst>
          <pc:docMk/>
          <pc:sldMk cId="4149201057" sldId="3968"/>
        </pc:sldMkLst>
        <pc:spChg chg="mod">
          <ac:chgData name="Sudarshan Chakravarthi" userId="9632d19e-631d-46a5-9e9a-d9cc496f17d0" providerId="ADAL" clId="{27E45325-EFDA-4D7A-AE28-1C04461F6714}" dt="2023-07-05T07:10:50.234" v="0" actId="33524"/>
          <ac:spMkLst>
            <pc:docMk/>
            <pc:sldMk cId="4149201057" sldId="3968"/>
            <ac:spMk id="81" creationId="{10A69157-44DF-88CE-64A8-F88C4190F02C}"/>
          </ac:spMkLst>
        </pc:spChg>
      </pc:sldChg>
      <pc:sldChg chg="modSp mod">
        <pc:chgData name="Sudarshan Chakravarthi" userId="9632d19e-631d-46a5-9e9a-d9cc496f17d0" providerId="ADAL" clId="{27E45325-EFDA-4D7A-AE28-1C04461F6714}" dt="2023-07-05T07:11:07.804" v="4" actId="122"/>
        <pc:sldMkLst>
          <pc:docMk/>
          <pc:sldMk cId="1457685923" sldId="4212"/>
        </pc:sldMkLst>
        <pc:spChg chg="mod">
          <ac:chgData name="Sudarshan Chakravarthi" userId="9632d19e-631d-46a5-9e9a-d9cc496f17d0" providerId="ADAL" clId="{27E45325-EFDA-4D7A-AE28-1C04461F6714}" dt="2023-07-05T07:11:07.804" v="4" actId="122"/>
          <ac:spMkLst>
            <pc:docMk/>
            <pc:sldMk cId="1457685923" sldId="4212"/>
            <ac:spMk id="2" creationId="{28F53415-21FE-4AE4-AF6B-EDD8D96971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xfrm>
          <a:off x="1348168" y="0"/>
          <a:ext cx="919201" cy="857002"/>
        </a:xfrm>
        <a:prstGeom prst="trapezoid">
          <a:avLst>
            <a:gd name="adj" fmla="val 54417"/>
          </a:avLst>
        </a:prstGeom>
        <a:solidFill>
          <a:srgbClr val="0680C3"/>
        </a:solidFill>
        <a:ln w="152400" cap="flat" cmpd="sng" algn="ctr">
          <a:solidFill>
            <a:sysClr val="window" lastClr="FFFFFF"/>
          </a:solidFill>
          <a:prstDash val="solid"/>
          <a:miter lim="800000"/>
        </a:ln>
        <a:effectLst/>
      </dgm:spPr>
      <dgm:t>
        <a:bodyPr anchor="ctr"/>
        <a:lstStyle/>
        <a:p>
          <a:pPr algn="ctr">
            <a:buNone/>
          </a:pP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xfrm>
          <a:off x="335354" y="2089540"/>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9BC44171-365F-452D-AE92-EBE2E89770BA}">
      <dgm:prSet phldrT="[Text]" custT="1"/>
      <dgm: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7679D3FA-0101-42D1-A23D-75BD8EF1DA28}" type="parTrans" cxnId="{15D8F364-6809-49BA-A228-EAE95F4BE6B9}">
      <dgm:prSet/>
      <dgm:spPr/>
      <dgm:t>
        <a:bodyPr/>
        <a:lstStyle/>
        <a:p>
          <a:endParaRPr lang="en-JM">
            <a:solidFill>
              <a:schemeClr val="bg1"/>
            </a:solidFill>
          </a:endParaRPr>
        </a:p>
      </dgm:t>
    </dgm:pt>
    <dgm:pt modelId="{FF5F2014-EE5D-4FD1-9103-39F792365AE5}" type="sibTrans" cxnId="{15D8F364-6809-49BA-A228-EAE95F4BE6B9}">
      <dgm:prSet/>
      <dgm:spPr/>
      <dgm:t>
        <a:bodyPr/>
        <a:lstStyle/>
        <a:p>
          <a:endParaRPr lang="en-JM">
            <a:solidFill>
              <a:schemeClr val="bg1"/>
            </a:solidFill>
          </a:endParaRPr>
        </a:p>
      </dgm:t>
    </dgm:pt>
    <dgm:pt modelId="{85631E1F-364A-4A2A-9989-E896E5049557}">
      <dgm:prSet phldrT="[Text]" custT="1"/>
      <dgm: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gm:spPr>
      <dgm:t>
        <a:bodyPr anchor="ctr"/>
        <a:lstStyle/>
        <a:p>
          <a:pPr algn="ctr">
            <a:buNone/>
          </a:pPr>
          <a:r>
            <a:rPr lang="ko-KR" altLang="en-US" sz="1600" b="1" dirty="0">
              <a:solidFill>
                <a:srgbClr val="000000">
                  <a:hueOff val="0"/>
                  <a:satOff val="0"/>
                  <a:lumOff val="0"/>
                  <a:alphaOff val="0"/>
                </a:srgbClr>
              </a:solidFill>
              <a:latin typeface="Arial" pitchFamily="34" charset="0"/>
              <a:ea typeface="Arial Unicode MS"/>
              <a:cs typeface="Arial" pitchFamily="34" charset="0"/>
            </a:rPr>
            <a:t> </a:t>
          </a:r>
          <a:r>
            <a:rPr lang="en-US" altLang="ko-KR" sz="1600" b="1" dirty="0">
              <a:solidFill>
                <a:srgbClr val="000000">
                  <a:hueOff val="0"/>
                  <a:satOff val="0"/>
                  <a:lumOff val="0"/>
                  <a:alphaOff val="0"/>
                </a:srgbClr>
              </a:solidFill>
              <a:latin typeface="Arial" pitchFamily="34" charset="0"/>
              <a:ea typeface="Arial Unicode MS"/>
              <a:cs typeface="Arial" pitchFamily="34" charset="0"/>
            </a:rPr>
            <a:t> </a:t>
          </a:r>
          <a:endParaRPr lang="en-JM" sz="1600" b="1" dirty="0">
            <a:solidFill>
              <a:srgbClr val="000000">
                <a:hueOff val="0"/>
                <a:satOff val="0"/>
                <a:lumOff val="0"/>
                <a:alphaOff val="0"/>
              </a:srgbClr>
            </a:solidFill>
            <a:latin typeface="Arial" pitchFamily="34" charset="0"/>
            <a:ea typeface="Arial Unicode MS"/>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5"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5">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5">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5" custLinFactNeighborX="747" custLinFactNeighborY="-1541">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 modelId="{E55855A1-EC9E-41EF-AA5C-B0A6C62BC58F}" type="pres">
      <dgm:prSet presAssocID="{9BC44171-365F-452D-AE92-EBE2E89770BA}" presName="Name8" presStyleCnt="0"/>
      <dgm:spPr/>
    </dgm:pt>
    <dgm:pt modelId="{285279A8-A2FF-4704-92DF-4753853CE322}" type="pres">
      <dgm:prSet presAssocID="{9BC44171-365F-452D-AE92-EBE2E89770BA}" presName="level" presStyleLbl="node1" presStyleIdx="4" presStyleCnt="5">
        <dgm:presLayoutVars>
          <dgm:chMax val="1"/>
          <dgm:bulletEnabled val="1"/>
        </dgm:presLayoutVars>
      </dgm:prSet>
      <dgm:spPr/>
    </dgm:pt>
    <dgm:pt modelId="{48B1057C-5EDF-4EC8-9A6B-B059EB7B0F8E}" type="pres">
      <dgm:prSet presAssocID="{9BC44171-365F-452D-AE92-EBE2E89770BA}" presName="levelTx" presStyleLbl="revTx" presStyleIdx="0" presStyleCnt="0">
        <dgm:presLayoutVars>
          <dgm:chMax val="1"/>
          <dgm:bulletEnabled val="1"/>
        </dgm:presLayoutVars>
      </dgm:prSet>
      <dgm:spPr/>
    </dgm:pt>
  </dgm:ptLst>
  <dgm:cxnLst>
    <dgm:cxn modelId="{DB12BB04-F4A3-4EE4-8FBB-E48047D2CED0}" type="presOf" srcId="{85631E1F-364A-4A2A-9989-E896E5049557}" destId="{3CE8FECB-ADC6-4195-8C29-ECF1EEE9F8FA}" srcOrd="0" destOrd="0" presId="urn:microsoft.com/office/officeart/2005/8/layout/pyramid1"/>
    <dgm:cxn modelId="{CBBB9C1A-6E62-4C78-89B4-FD250F011216}" type="presOf" srcId="{53563D61-A301-4644-8AE7-FCAFDA9A58AB}" destId="{E6279944-4AC5-4561-B5D0-64EE0E57E695}" srcOrd="0"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15D8F364-6809-49BA-A228-EAE95F4BE6B9}" srcId="{28FD3D57-F3BB-4E5E-B091-1500A3C92E81}" destId="{9BC44171-365F-452D-AE92-EBE2E89770BA}" srcOrd="4" destOrd="0" parTransId="{7679D3FA-0101-42D1-A23D-75BD8EF1DA28}" sibTransId="{FF5F2014-EE5D-4FD1-9103-39F792365AE5}"/>
    <dgm:cxn modelId="{6EB07949-15DD-417E-8D8E-7E15F1BD5B44}" type="presOf" srcId="{28FD3D57-F3BB-4E5E-B091-1500A3C92E81}" destId="{6346E340-6B27-47A2-93A8-AA7F0249167F}"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685D1073-2D3C-412E-A123-0EF4D596743E}" srcId="{28FD3D57-F3BB-4E5E-B091-1500A3C92E81}" destId="{E924DC90-2427-4BE5-A522-6ACD4563EB45}" srcOrd="0" destOrd="0" parTransId="{9E545862-1292-4DB6-B36C-D6247532E625}" sibTransId="{BD5A33EB-119A-4BA7-8787-7DF55D1248BC}"/>
    <dgm:cxn modelId="{4776AD8D-1110-44FA-9D3A-90D205DD7811}" type="presOf" srcId="{9D67B1F7-C4FF-4E1E-94F4-69209A4E7C47}" destId="{7E617F38-6BB2-4E03-8198-FF7E7F898924}" srcOrd="1" destOrd="0" presId="urn:microsoft.com/office/officeart/2005/8/layout/pyramid1"/>
    <dgm:cxn modelId="{3DB803A8-7251-4664-9695-7E3CE5B67A32}" type="presOf" srcId="{9D67B1F7-C4FF-4E1E-94F4-69209A4E7C47}" destId="{753AA43A-5097-42D8-A3EF-20B11215D8F3}" srcOrd="0"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3F86B2C8-9594-40E7-ABA9-416E2AF9DB5E}" type="presOf" srcId="{53563D61-A301-4644-8AE7-FCAFDA9A58AB}" destId="{2E9D1362-172A-4369-8415-6E089FA67356}" srcOrd="1" destOrd="0" presId="urn:microsoft.com/office/officeart/2005/8/layout/pyramid1"/>
    <dgm:cxn modelId="{85CC20C9-20D6-4938-8B06-4A4BF5FAFC13}" type="presOf" srcId="{85631E1F-364A-4A2A-9989-E896E5049557}" destId="{DC549F7C-7B63-4EBA-944C-0C5CAC570546}" srcOrd="1" destOrd="0" presId="urn:microsoft.com/office/officeart/2005/8/layout/pyramid1"/>
    <dgm:cxn modelId="{8E98FCCE-A77B-4260-A391-F8BA607617F6}" type="presOf" srcId="{9BC44171-365F-452D-AE92-EBE2E89770BA}" destId="{285279A8-A2FF-4704-92DF-4753853CE322}" srcOrd="0" destOrd="0" presId="urn:microsoft.com/office/officeart/2005/8/layout/pyramid1"/>
    <dgm:cxn modelId="{AB58DADB-8940-4EA4-964D-7D5DE1B04A74}" type="presOf" srcId="{E924DC90-2427-4BE5-A522-6ACD4563EB45}" destId="{864F954D-81D4-4546-B08E-448FBA7A18FE}" srcOrd="0" destOrd="0" presId="urn:microsoft.com/office/officeart/2005/8/layout/pyramid1"/>
    <dgm:cxn modelId="{7DDA8BED-A6C3-48FB-9E88-2BFC677B78DD}" type="presOf" srcId="{E924DC90-2427-4BE5-A522-6ACD4563EB45}" destId="{A8AE7F33-3372-4D78-96A6-FD2B204E9D9D}" srcOrd="1" destOrd="0" presId="urn:microsoft.com/office/officeart/2005/8/layout/pyramid1"/>
    <dgm:cxn modelId="{711511F5-BAAE-49AB-B24B-404CAE42F639}" type="presOf" srcId="{9BC44171-365F-452D-AE92-EBE2E89770BA}" destId="{48B1057C-5EDF-4EC8-9A6B-B059EB7B0F8E}" srcOrd="1" destOrd="0" presId="urn:microsoft.com/office/officeart/2005/8/layout/pyramid1"/>
    <dgm:cxn modelId="{1AB87000-C07D-480B-A189-0BE15EF4F38D}" type="presParOf" srcId="{6346E340-6B27-47A2-93A8-AA7F0249167F}" destId="{8351BCDF-D287-464A-AB10-4261CFFC4E79}" srcOrd="0" destOrd="0" presId="urn:microsoft.com/office/officeart/2005/8/layout/pyramid1"/>
    <dgm:cxn modelId="{CE03B430-D862-44BC-9846-5F8183487706}" type="presParOf" srcId="{8351BCDF-D287-464A-AB10-4261CFFC4E79}" destId="{864F954D-81D4-4546-B08E-448FBA7A18FE}" srcOrd="0" destOrd="0" presId="urn:microsoft.com/office/officeart/2005/8/layout/pyramid1"/>
    <dgm:cxn modelId="{E5C38D08-0578-4479-89E2-23976998D164}" type="presParOf" srcId="{8351BCDF-D287-464A-AB10-4261CFFC4E79}" destId="{A8AE7F33-3372-4D78-96A6-FD2B204E9D9D}" srcOrd="1" destOrd="0" presId="urn:microsoft.com/office/officeart/2005/8/layout/pyramid1"/>
    <dgm:cxn modelId="{A80B9CFC-7CB4-4981-BDDB-531F1B40E71D}" type="presParOf" srcId="{6346E340-6B27-47A2-93A8-AA7F0249167F}" destId="{45295FEF-34B7-47B0-80DB-E881F25871A9}" srcOrd="1" destOrd="0" presId="urn:microsoft.com/office/officeart/2005/8/layout/pyramid1"/>
    <dgm:cxn modelId="{359F762E-F734-4A8D-A774-8A40F4E1BE98}" type="presParOf" srcId="{45295FEF-34B7-47B0-80DB-E881F25871A9}" destId="{3CE8FECB-ADC6-4195-8C29-ECF1EEE9F8FA}" srcOrd="0" destOrd="0" presId="urn:microsoft.com/office/officeart/2005/8/layout/pyramid1"/>
    <dgm:cxn modelId="{819969D3-1031-41BF-9DC8-AC48B864D7B3}" type="presParOf" srcId="{45295FEF-34B7-47B0-80DB-E881F25871A9}" destId="{DC549F7C-7B63-4EBA-944C-0C5CAC570546}" srcOrd="1" destOrd="0" presId="urn:microsoft.com/office/officeart/2005/8/layout/pyramid1"/>
    <dgm:cxn modelId="{A040AF9B-FC14-41CA-BF2E-E76AC0EBFC64}" type="presParOf" srcId="{6346E340-6B27-47A2-93A8-AA7F0249167F}" destId="{BF7100C5-692A-476D-9242-E6DE2BFA407E}" srcOrd="2" destOrd="0" presId="urn:microsoft.com/office/officeart/2005/8/layout/pyramid1"/>
    <dgm:cxn modelId="{04288B41-7DFD-4FC2-8A8D-B63A0A0FE801}" type="presParOf" srcId="{BF7100C5-692A-476D-9242-E6DE2BFA407E}" destId="{753AA43A-5097-42D8-A3EF-20B11215D8F3}" srcOrd="0" destOrd="0" presId="urn:microsoft.com/office/officeart/2005/8/layout/pyramid1"/>
    <dgm:cxn modelId="{79B9A5B4-E40C-4337-B33E-9C47F69544F4}" type="presParOf" srcId="{BF7100C5-692A-476D-9242-E6DE2BFA407E}" destId="{7E617F38-6BB2-4E03-8198-FF7E7F898924}" srcOrd="1" destOrd="0" presId="urn:microsoft.com/office/officeart/2005/8/layout/pyramid1"/>
    <dgm:cxn modelId="{33678D0F-E218-49DE-A7FE-8B4282EE1B07}" type="presParOf" srcId="{6346E340-6B27-47A2-93A8-AA7F0249167F}" destId="{29C42FD2-6503-4F77-8487-9B33E0527141}" srcOrd="3" destOrd="0" presId="urn:microsoft.com/office/officeart/2005/8/layout/pyramid1"/>
    <dgm:cxn modelId="{5DBBD9DD-03C4-45BA-B818-4E70AF7D2AB0}" type="presParOf" srcId="{29C42FD2-6503-4F77-8487-9B33E0527141}" destId="{E6279944-4AC5-4561-B5D0-64EE0E57E695}" srcOrd="0" destOrd="0" presId="urn:microsoft.com/office/officeart/2005/8/layout/pyramid1"/>
    <dgm:cxn modelId="{0A30A20B-147C-46D0-8028-044EC5FEFB16}" type="presParOf" srcId="{29C42FD2-6503-4F77-8487-9B33E0527141}" destId="{2E9D1362-172A-4369-8415-6E089FA67356}" srcOrd="1" destOrd="0" presId="urn:microsoft.com/office/officeart/2005/8/layout/pyramid1"/>
    <dgm:cxn modelId="{6629739C-DFF9-4FED-981E-805B672D0FBF}" type="presParOf" srcId="{6346E340-6B27-47A2-93A8-AA7F0249167F}" destId="{E55855A1-EC9E-41EF-AA5C-B0A6C62BC58F}" srcOrd="4" destOrd="0" presId="urn:microsoft.com/office/officeart/2005/8/layout/pyramid1"/>
    <dgm:cxn modelId="{0397D217-477B-4E88-A040-3CEEAD355F7E}" type="presParOf" srcId="{E55855A1-EC9E-41EF-AA5C-B0A6C62BC58F}" destId="{285279A8-A2FF-4704-92DF-4753853CE322}" srcOrd="0" destOrd="0" presId="urn:microsoft.com/office/officeart/2005/8/layout/pyramid1"/>
    <dgm:cxn modelId="{02168ACE-22E8-4009-A54D-1E9E8F107123}" type="presParOf" srcId="{E55855A1-EC9E-41EF-AA5C-B0A6C62BC58F}" destId="{48B1057C-5EDF-4EC8-9A6B-B059EB7B0F8E}"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348168" y="0"/>
          <a:ext cx="919201" cy="857002"/>
        </a:xfrm>
        <a:prstGeom prst="trapezoid">
          <a:avLst>
            <a:gd name="adj" fmla="val 54417"/>
          </a:avLst>
        </a:prstGeom>
        <a:solidFill>
          <a:srgbClr val="0680C3"/>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654568" y="285667"/>
        <a:ext cx="306401" cy="571335"/>
      </dsp:txXfrm>
    </dsp:sp>
    <dsp:sp modelId="{3CE8FECB-ADC6-4195-8C29-ECF1EEE9F8FA}">
      <dsp:nvSpPr>
        <dsp:cNvPr id="0" name=""/>
        <dsp:cNvSpPr/>
      </dsp:nvSpPr>
      <dsp:spPr>
        <a:xfrm>
          <a:off x="1006062" y="857002"/>
          <a:ext cx="1603414" cy="616269"/>
        </a:xfrm>
        <a:prstGeom prst="trapezoid">
          <a:avLst>
            <a:gd name="adj" fmla="val 54417"/>
          </a:avLst>
        </a:prstGeom>
        <a:solidFill>
          <a:srgbClr val="07A398"/>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510229" y="989200"/>
        <a:ext cx="595079" cy="484071"/>
      </dsp:txXfrm>
    </dsp:sp>
    <dsp:sp modelId="{753AA43A-5097-42D8-A3EF-20B11215D8F3}">
      <dsp:nvSpPr>
        <dsp:cNvPr id="0" name=""/>
        <dsp:cNvSpPr/>
      </dsp:nvSpPr>
      <dsp:spPr>
        <a:xfrm>
          <a:off x="670708" y="1473271"/>
          <a:ext cx="2274122" cy="616269"/>
        </a:xfrm>
        <a:prstGeom prst="trapezoid">
          <a:avLst>
            <a:gd name="adj" fmla="val 54417"/>
          </a:avLst>
        </a:prstGeom>
        <a:solidFill>
          <a:srgbClr val="90C22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292249" y="1566480"/>
        <a:ext cx="1031039" cy="523060"/>
      </dsp:txXfrm>
    </dsp:sp>
    <dsp:sp modelId="{E6279944-4AC5-4561-B5D0-64EE0E57E695}">
      <dsp:nvSpPr>
        <dsp:cNvPr id="0" name=""/>
        <dsp:cNvSpPr/>
      </dsp:nvSpPr>
      <dsp:spPr>
        <a:xfrm>
          <a:off x="357351" y="2080043"/>
          <a:ext cx="2944830" cy="616269"/>
        </a:xfrm>
        <a:prstGeom prst="trapezoid">
          <a:avLst>
            <a:gd name="adj" fmla="val 54417"/>
          </a:avLst>
        </a:prstGeom>
        <a:solidFill>
          <a:srgbClr val="FBA200"/>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1096267" y="2152023"/>
        <a:ext cx="1467000" cy="544289"/>
      </dsp:txXfrm>
    </dsp:sp>
    <dsp:sp modelId="{285279A8-A2FF-4704-92DF-4753853CE322}">
      <dsp:nvSpPr>
        <dsp:cNvPr id="0" name=""/>
        <dsp:cNvSpPr/>
      </dsp:nvSpPr>
      <dsp:spPr>
        <a:xfrm>
          <a:off x="0" y="2705809"/>
          <a:ext cx="3615539" cy="616269"/>
        </a:xfrm>
        <a:prstGeom prst="trapezoid">
          <a:avLst>
            <a:gd name="adj" fmla="val 54417"/>
          </a:avLst>
        </a:prstGeom>
        <a:solidFill>
          <a:srgbClr val="E62601"/>
        </a:solidFill>
        <a:ln w="1524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rgbClr val="000000">
                  <a:hueOff val="0"/>
                  <a:satOff val="0"/>
                  <a:lumOff val="0"/>
                  <a:alphaOff val="0"/>
                </a:srgbClr>
              </a:solidFill>
              <a:latin typeface="Arial" pitchFamily="34" charset="0"/>
              <a:ea typeface="Arial Unicode MS"/>
              <a:cs typeface="Arial" pitchFamily="34" charset="0"/>
            </a:rPr>
            <a:t> </a:t>
          </a:r>
          <a:r>
            <a:rPr lang="en-US" altLang="ko-KR" sz="1600" b="1" kern="1200" dirty="0">
              <a:solidFill>
                <a:srgbClr val="000000">
                  <a:hueOff val="0"/>
                  <a:satOff val="0"/>
                  <a:lumOff val="0"/>
                  <a:alphaOff val="0"/>
                </a:srgbClr>
              </a:solidFill>
              <a:latin typeface="Arial" pitchFamily="34" charset="0"/>
              <a:ea typeface="Arial Unicode MS"/>
              <a:cs typeface="Arial" pitchFamily="34" charset="0"/>
            </a:rPr>
            <a:t> </a:t>
          </a:r>
          <a:endParaRPr lang="en-JM" sz="1600" b="1" kern="1200" dirty="0">
            <a:solidFill>
              <a:srgbClr val="000000">
                <a:hueOff val="0"/>
                <a:satOff val="0"/>
                <a:lumOff val="0"/>
                <a:alphaOff val="0"/>
              </a:srgbClr>
            </a:solidFill>
            <a:latin typeface="Arial" pitchFamily="34" charset="0"/>
            <a:ea typeface="Arial Unicode MS"/>
            <a:cs typeface="Arial" pitchFamily="34" charset="0"/>
          </a:endParaRPr>
        </a:p>
      </dsp:txBody>
      <dsp:txXfrm>
        <a:off x="856289" y="2764436"/>
        <a:ext cx="1902960" cy="5576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9DACD-732F-4794-AF70-F49BA78851F6}"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D6871-E4FA-4362-8C32-13D7CAB4FFCA}" type="slidenum">
              <a:rPr lang="en-GB" smtClean="0"/>
              <a:t>‹#›</a:t>
            </a:fld>
            <a:endParaRPr lang="en-GB"/>
          </a:p>
        </p:txBody>
      </p:sp>
    </p:spTree>
    <p:extLst>
      <p:ext uri="{BB962C8B-B14F-4D97-AF65-F5344CB8AC3E}">
        <p14:creationId xmlns:p14="http://schemas.microsoft.com/office/powerpoint/2010/main" val="184334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461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5329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968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4346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1759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819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BEDA-FEC3-4F2A-B9F0-35E048EAC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9BEC08-BD5E-4DC2-B9E9-DD1F06AAE6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5CA46B-E4A8-4A63-ADC0-29A61DC8D869}"/>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5" name="Footer Placeholder 4">
            <a:extLst>
              <a:ext uri="{FF2B5EF4-FFF2-40B4-BE49-F238E27FC236}">
                <a16:creationId xmlns:a16="http://schemas.microsoft.com/office/drawing/2014/main" id="{12483118-A5D6-40B8-A187-54246D853A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6E87C53-C163-4849-95D7-371D8E9EC90D}"/>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252523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2F8C-3DA1-4045-A528-C587481D53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F03AB3-AC51-4FA8-83CF-04A3D694355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2986B-1836-41A6-B67F-30ED69E9618B}"/>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5" name="Footer Placeholder 4">
            <a:extLst>
              <a:ext uri="{FF2B5EF4-FFF2-40B4-BE49-F238E27FC236}">
                <a16:creationId xmlns:a16="http://schemas.microsoft.com/office/drawing/2014/main" id="{78210AB6-E408-4D9C-9C80-3132B853F63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E8F6F85-CD6C-436A-9483-CCCD9CF76986}"/>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407850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43F6-EF1C-42FD-A730-22EF574C4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456C9-1B01-498A-B8FE-958815DF2E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7AB93-38C1-4FF0-AD90-D411DB67DA7B}"/>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5" name="Footer Placeholder 4">
            <a:extLst>
              <a:ext uri="{FF2B5EF4-FFF2-40B4-BE49-F238E27FC236}">
                <a16:creationId xmlns:a16="http://schemas.microsoft.com/office/drawing/2014/main" id="{4CB9433E-7ABD-44C1-BF41-9350D28C04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B74186-AA81-4379-B128-AEB8FCC6CBE6}"/>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151629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A0B7-75AA-4633-83B5-6018A46F3C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DA1AC-B6C9-47E2-BCF0-E53CF635C9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BA05D5-A5C0-4CFA-BA23-9D46FF709C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73B04C-9C9B-486A-82E7-1BA1529553C1}"/>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6" name="Footer Placeholder 5">
            <a:extLst>
              <a:ext uri="{FF2B5EF4-FFF2-40B4-BE49-F238E27FC236}">
                <a16:creationId xmlns:a16="http://schemas.microsoft.com/office/drawing/2014/main" id="{C66C1C63-1999-442F-A3F1-2C994B0E61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D766026-1555-47A5-8C8B-CC86AB33F73B}"/>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2134422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356E-9AC6-4F07-A84D-AD472FC433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6E3D5F-A01A-4C06-B32A-19A194FAC4D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3A0AF-2A31-4FA9-9533-5BB26EBB06A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AD8F08-BC26-4706-BA86-21FA15BF8D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A9112-53AE-4DEA-9F0E-0D654EF49CB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E3B763-B932-4A3C-B6A2-9FD89B7EDD12}"/>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8" name="Footer Placeholder 7">
            <a:extLst>
              <a:ext uri="{FF2B5EF4-FFF2-40B4-BE49-F238E27FC236}">
                <a16:creationId xmlns:a16="http://schemas.microsoft.com/office/drawing/2014/main" id="{D0D26400-81FB-4FE5-BA4A-758FDDC9D15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343CD7D-B9C9-43B3-AC8D-C42B4287AF24}"/>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133471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98453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61F0-3942-40D8-B047-F16E44C3C7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69500A-B47F-426C-9A6A-A2B0870C3A1C}"/>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4" name="Footer Placeholder 3">
            <a:extLst>
              <a:ext uri="{FF2B5EF4-FFF2-40B4-BE49-F238E27FC236}">
                <a16:creationId xmlns:a16="http://schemas.microsoft.com/office/drawing/2014/main" id="{6DA0C517-518B-4166-9932-3272CAE8395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689F0A5-1C4B-44A4-B366-FF9A06F7D5AA}"/>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332536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78403-6EB0-4A3C-B852-717FA4609FD0}"/>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3" name="Footer Placeholder 2">
            <a:extLst>
              <a:ext uri="{FF2B5EF4-FFF2-40B4-BE49-F238E27FC236}">
                <a16:creationId xmlns:a16="http://schemas.microsoft.com/office/drawing/2014/main" id="{C22530B4-A25B-45BC-B8FA-88145E1350C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D68637D2-6D09-4CE3-A39A-E4452338598C}"/>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246111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225-C2C4-4C6D-9E24-A3A52C241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9AC727-133C-4FC3-B06E-BE61BCDEB7E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DC30AD-8D9F-4B3D-AEDD-298121F390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F90D0-16F6-43CF-8809-1D5CAE19E701}"/>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6" name="Footer Placeholder 5">
            <a:extLst>
              <a:ext uri="{FF2B5EF4-FFF2-40B4-BE49-F238E27FC236}">
                <a16:creationId xmlns:a16="http://schemas.microsoft.com/office/drawing/2014/main" id="{ADDA87A1-9638-4025-B125-AA87761663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98A44FA-5EC8-4147-8EBF-9D6878C8A9E5}"/>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255583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2FC0-DCA8-4565-A2B0-3BDCA214A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C1EE9C-742A-44B0-B795-1C8B7D9612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0C692A-9E38-4B6D-ACCB-75F6BB2DE5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57165-5F92-4A87-911A-B0BF91B62E86}"/>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6" name="Footer Placeholder 5">
            <a:extLst>
              <a:ext uri="{FF2B5EF4-FFF2-40B4-BE49-F238E27FC236}">
                <a16:creationId xmlns:a16="http://schemas.microsoft.com/office/drawing/2014/main" id="{664D7CAD-F3E6-466D-AE68-6D0A3E0C8C0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AF7ED42-622B-4A59-85B8-133D110B0970}"/>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159134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BDD1-4333-45B3-903F-B3CF0D2E63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405CF0-0575-4B39-9A0B-15EA2EA4A1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F2B94-9A71-4D4C-A780-7FE0E552F09A}"/>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5" name="Footer Placeholder 4">
            <a:extLst>
              <a:ext uri="{FF2B5EF4-FFF2-40B4-BE49-F238E27FC236}">
                <a16:creationId xmlns:a16="http://schemas.microsoft.com/office/drawing/2014/main" id="{AF4D903F-D51B-494A-BC1F-C181BA4F81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B5F8D28-0D5C-481C-B7B0-D536BD52D703}"/>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395246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AD3A4-48AE-40F8-9769-23CB35C3A6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B255C-FFF8-4BA4-8D2D-48AD71E4531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8D6F6-5060-4FAC-B77B-3FA546FB5668}"/>
              </a:ext>
            </a:extLst>
          </p:cNvPr>
          <p:cNvSpPr>
            <a:spLocks noGrp="1"/>
          </p:cNvSpPr>
          <p:nvPr>
            <p:ph type="dt" sz="half" idx="10"/>
          </p:nvPr>
        </p:nvSpPr>
        <p:spPr>
          <a:xfrm>
            <a:off x="838200" y="6356350"/>
            <a:ext cx="2743200" cy="365125"/>
          </a:xfrm>
          <a:prstGeom prst="rect">
            <a:avLst/>
          </a:prstGeom>
        </p:spPr>
        <p:txBody>
          <a:bodyPr/>
          <a:lstStyle/>
          <a:p>
            <a:fld id="{34C59AD4-1730-4076-95AA-215686E97BA0}" type="datetimeFigureOut">
              <a:rPr lang="en-GB" smtClean="0"/>
              <a:t>05/07/2023</a:t>
            </a:fld>
            <a:endParaRPr lang="en-GB"/>
          </a:p>
        </p:txBody>
      </p:sp>
      <p:sp>
        <p:nvSpPr>
          <p:cNvPr id="5" name="Footer Placeholder 4">
            <a:extLst>
              <a:ext uri="{FF2B5EF4-FFF2-40B4-BE49-F238E27FC236}">
                <a16:creationId xmlns:a16="http://schemas.microsoft.com/office/drawing/2014/main" id="{99699A53-F205-490A-A273-4323A95450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F0C7308-34E0-4DE7-B1E7-D7ECD9FF9E69}"/>
              </a:ext>
            </a:extLst>
          </p:cNvPr>
          <p:cNvSpPr>
            <a:spLocks noGrp="1"/>
          </p:cNvSpPr>
          <p:nvPr>
            <p:ph type="sldNum" sz="quarter" idx="12"/>
          </p:nvPr>
        </p:nvSpPr>
        <p:spPr>
          <a:xfrm>
            <a:off x="8610600" y="6356350"/>
            <a:ext cx="2743200" cy="365125"/>
          </a:xfrm>
          <a:prstGeom prst="rect">
            <a:avLst/>
          </a:prstGeom>
        </p:spPr>
        <p:txBody>
          <a:bodyPr/>
          <a:lstStyle/>
          <a:p>
            <a:fld id="{D61D727B-11E4-4254-99B9-E3254B2A16AA}" type="slidenum">
              <a:rPr lang="en-GB" smtClean="0"/>
              <a:t>‹#›</a:t>
            </a:fld>
            <a:endParaRPr lang="en-GB"/>
          </a:p>
        </p:txBody>
      </p:sp>
    </p:spTree>
    <p:extLst>
      <p:ext uri="{BB962C8B-B14F-4D97-AF65-F5344CB8AC3E}">
        <p14:creationId xmlns:p14="http://schemas.microsoft.com/office/powerpoint/2010/main" val="2073907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6834B8-7804-43CD-B9E1-9DA3D2F3C478}"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752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437697-4B25-4F8C-8FFF-EBEC2584FA7F}"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247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9F176-D93D-4D34-A6CE-FEEF4A2C0EED}"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95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6B989-CB59-4104-B44C-22AC96CCE2EC}"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93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06073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97846-58DE-4034-9B76-62700C2F3E25}"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Pricing Strategies 70.7015</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980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E2A089-8FA9-43D5-85FA-09941CC39B83}" type="datetime1">
              <a:rPr lang="en-GB" smtClean="0">
                <a:solidFill>
                  <a:prstClr val="black">
                    <a:tint val="75000"/>
                  </a:prstClr>
                </a:solidFill>
              </a:rPr>
              <a:t>05/07/2023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Pricing Strategies 70.7015</a:t>
            </a: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829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41BC03-3317-4C9A-8338-0DCD908E3EFA}"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Pricing Strategies 70.7015</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754258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DE5D0F-C91F-4117-BAC2-2A2A5C49246A}"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Pricing Strategies 70.7015</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261719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F3EB-F640-4150-BD59-1F6AA7D499F4}" type="datetime1">
              <a:rPr lang="en-GB" smtClean="0">
                <a:solidFill>
                  <a:prstClr val="black">
                    <a:tint val="75000"/>
                  </a:prstClr>
                </a:solidFill>
              </a:rPr>
              <a:t>05/07/2023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Pricing Strategies 70.7015</a:t>
            </a: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33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9D6BCED-71F2-43A7-831E-D9B7A4CFCFF3}"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Pricing Strategies 70.7015</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19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17FC3A9-135C-4A49-947E-46954AA89C71}" type="datetime1">
              <a:rPr lang="en-GB" smtClean="0">
                <a:solidFill>
                  <a:prstClr val="black">
                    <a:tint val="75000"/>
                  </a:prstClr>
                </a:solidFill>
              </a:rPr>
              <a:t>05/07/2023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Pricing Strategies 70.7015</a:t>
            </a: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580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5A1D6-4481-4855-B0AC-9A73B45C120D}"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36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AD567-3AEE-4824-928B-6C291A17D6BE}"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Pricing Strategies 70.7015</a:t>
            </a: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143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AC2C36-8073-4430-AE0E-073E2ED08D78}" type="datetime1">
              <a:rPr lang="en-GB" smtClean="0">
                <a:solidFill>
                  <a:prstClr val="black">
                    <a:tint val="75000"/>
                  </a:prstClr>
                </a:solidFill>
              </a:rPr>
              <a:t>05/07/2023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Pricing Strategies 70.7015</a:t>
            </a: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38500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0480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A4BE63D9-7457-4AE2-A995-08FD045158CB}" type="datetime1">
              <a:rPr lang="en-GB" smtClean="0"/>
              <a:t>05/07/2023</a:t>
            </a:fld>
            <a:endParaRPr lang="en-US"/>
          </a:p>
        </p:txBody>
      </p:sp>
      <p:sp>
        <p:nvSpPr>
          <p:cNvPr id="4" name="Footer Placeholder 3"/>
          <p:cNvSpPr>
            <a:spLocks noGrp="1"/>
          </p:cNvSpPr>
          <p:nvPr>
            <p:ph type="ftr" sz="quarter" idx="11"/>
          </p:nvPr>
        </p:nvSpPr>
        <p:spPr/>
        <p:txBody>
          <a:bodyPr/>
          <a:lstStyle/>
          <a:p>
            <a:r>
              <a:rPr lang="en-US"/>
              <a:t>Pricing Strategies 70.7015</a:t>
            </a: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870995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BCF0B-3112-4652-A511-E633434D8FEC}" type="datetime1">
              <a:rPr lang="en-GB" smtClean="0">
                <a:solidFill>
                  <a:prstClr val="black">
                    <a:tint val="75000"/>
                  </a:prstClr>
                </a:solidFill>
              </a:rPr>
              <a:t>05/07/2023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Pricing Strategies 70.7015</a:t>
            </a: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3850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A29834DA-E1D7-415B-8325-E9D89518CAB5}" type="datetime1">
              <a:rPr lang="en-GB" smtClean="0">
                <a:solidFill>
                  <a:srgbClr val="080808">
                    <a:tint val="75000"/>
                  </a:srgbClr>
                </a:solidFill>
              </a:rPr>
              <a:t>05/07/2023</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r>
              <a:rPr lang="en-US">
                <a:solidFill>
                  <a:srgbClr val="080808">
                    <a:tint val="75000"/>
                  </a:srgbClr>
                </a:solidFill>
              </a:rPr>
              <a:t>Pricing Strategies 70.7015</a:t>
            </a: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555769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0DB8-BDBC-4332-BF86-42FBD7BC7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ABDA0F-E45B-48F7-BED7-4EE511812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9F21E-D4F1-46BC-AD27-6AA9743AA2F9}"/>
              </a:ext>
            </a:extLst>
          </p:cNvPr>
          <p:cNvSpPr>
            <a:spLocks noGrp="1"/>
          </p:cNvSpPr>
          <p:nvPr>
            <p:ph type="dt" sz="half" idx="10"/>
          </p:nvPr>
        </p:nvSpPr>
        <p:spPr/>
        <p:txBody>
          <a:bodyPr/>
          <a:lstStyle/>
          <a:p>
            <a:fld id="{8EB07FA0-D2E9-4A45-9164-471D02F20E4A}" type="datetime1">
              <a:rPr lang="en-GB" smtClean="0"/>
              <a:t>05/07/2023</a:t>
            </a:fld>
            <a:endParaRPr lang="en-GB"/>
          </a:p>
        </p:txBody>
      </p:sp>
      <p:sp>
        <p:nvSpPr>
          <p:cNvPr id="5" name="Footer Placeholder 4">
            <a:extLst>
              <a:ext uri="{FF2B5EF4-FFF2-40B4-BE49-F238E27FC236}">
                <a16:creationId xmlns:a16="http://schemas.microsoft.com/office/drawing/2014/main" id="{4C4A2E00-5F3E-4FB8-9EB4-58E0762ECAD6}"/>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2DB8355-1527-4C40-BC89-2544912BAFE2}"/>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372987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389-FF9E-439E-8FCF-D54791AC1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A1F81-B524-420C-80CC-6352684F4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DD02E-9367-4D56-9E6E-17ED6941989D}"/>
              </a:ext>
            </a:extLst>
          </p:cNvPr>
          <p:cNvSpPr>
            <a:spLocks noGrp="1"/>
          </p:cNvSpPr>
          <p:nvPr>
            <p:ph type="dt" sz="half" idx="10"/>
          </p:nvPr>
        </p:nvSpPr>
        <p:spPr/>
        <p:txBody>
          <a:bodyPr/>
          <a:lstStyle/>
          <a:p>
            <a:fld id="{F0F9B2A7-545D-4B7F-B098-AA94BB21C4C3}" type="datetime1">
              <a:rPr lang="en-GB" smtClean="0"/>
              <a:t>05/07/2023</a:t>
            </a:fld>
            <a:endParaRPr lang="en-GB"/>
          </a:p>
        </p:txBody>
      </p:sp>
      <p:sp>
        <p:nvSpPr>
          <p:cNvPr id="5" name="Footer Placeholder 4">
            <a:extLst>
              <a:ext uri="{FF2B5EF4-FFF2-40B4-BE49-F238E27FC236}">
                <a16:creationId xmlns:a16="http://schemas.microsoft.com/office/drawing/2014/main" id="{40B651D4-002F-4E6D-9BA7-5FE67C65639A}"/>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CB250A66-28CF-473B-B156-36ECE51AAAAF}"/>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226874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1DAF-8DC6-4770-AA16-6E50730983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BABC4-5DDD-499D-99C4-230ADA04B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D5EFC-AB6B-404B-8BF1-D172DFFA99DE}"/>
              </a:ext>
            </a:extLst>
          </p:cNvPr>
          <p:cNvSpPr>
            <a:spLocks noGrp="1"/>
          </p:cNvSpPr>
          <p:nvPr>
            <p:ph type="dt" sz="half" idx="10"/>
          </p:nvPr>
        </p:nvSpPr>
        <p:spPr/>
        <p:txBody>
          <a:bodyPr/>
          <a:lstStyle/>
          <a:p>
            <a:fld id="{04845D2D-A780-4C5F-B2B0-E5B0D8BC0510}" type="datetime1">
              <a:rPr lang="en-GB" smtClean="0"/>
              <a:t>05/07/2023</a:t>
            </a:fld>
            <a:endParaRPr lang="en-GB"/>
          </a:p>
        </p:txBody>
      </p:sp>
      <p:sp>
        <p:nvSpPr>
          <p:cNvPr id="5" name="Footer Placeholder 4">
            <a:extLst>
              <a:ext uri="{FF2B5EF4-FFF2-40B4-BE49-F238E27FC236}">
                <a16:creationId xmlns:a16="http://schemas.microsoft.com/office/drawing/2014/main" id="{9E1BA337-71E7-46C0-AF0A-E106D34E117C}"/>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88CA2DA0-6146-43B8-AC3F-A328203DC4E3}"/>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76888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2F01-3F28-4D63-A1B9-093FF31F6F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5E8AA-3965-4AA9-B203-844B579FB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EC1AA4-F1EB-4B21-B481-7D022E7AE4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68F4A-EBEE-43EE-8736-7D9983233836}"/>
              </a:ext>
            </a:extLst>
          </p:cNvPr>
          <p:cNvSpPr>
            <a:spLocks noGrp="1"/>
          </p:cNvSpPr>
          <p:nvPr>
            <p:ph type="dt" sz="half" idx="10"/>
          </p:nvPr>
        </p:nvSpPr>
        <p:spPr/>
        <p:txBody>
          <a:bodyPr/>
          <a:lstStyle/>
          <a:p>
            <a:fld id="{1157C7A3-CCDB-4B1C-95E5-5FD48023D6C7}" type="datetime1">
              <a:rPr lang="en-GB" smtClean="0"/>
              <a:t>05/07/2023</a:t>
            </a:fld>
            <a:endParaRPr lang="en-GB"/>
          </a:p>
        </p:txBody>
      </p:sp>
      <p:sp>
        <p:nvSpPr>
          <p:cNvPr id="6" name="Footer Placeholder 5">
            <a:extLst>
              <a:ext uri="{FF2B5EF4-FFF2-40B4-BE49-F238E27FC236}">
                <a16:creationId xmlns:a16="http://schemas.microsoft.com/office/drawing/2014/main" id="{65A4D44E-7D1C-4917-ACCB-68FA2243079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01CC2D74-CEA9-4D4B-A056-5EC5EA86E61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4180352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BA84-CC0E-42AF-AC3E-0C522A045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060B6-AD83-4640-B413-7AE85962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D719D-BF3C-4A48-9053-7B777FC73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16AF5C-3C47-4EB2-80A9-D34498D3C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EFD3E-02A7-4B05-AE6F-F518AAE98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741706-DA6B-4CF8-94D4-F996F7EFFC8A}"/>
              </a:ext>
            </a:extLst>
          </p:cNvPr>
          <p:cNvSpPr>
            <a:spLocks noGrp="1"/>
          </p:cNvSpPr>
          <p:nvPr>
            <p:ph type="dt" sz="half" idx="10"/>
          </p:nvPr>
        </p:nvSpPr>
        <p:spPr/>
        <p:txBody>
          <a:bodyPr/>
          <a:lstStyle/>
          <a:p>
            <a:fld id="{330EF321-7F33-489F-A2FF-92242AB045F0}" type="datetime1">
              <a:rPr lang="en-GB" smtClean="0"/>
              <a:t>05/07/2023</a:t>
            </a:fld>
            <a:endParaRPr lang="en-GB"/>
          </a:p>
        </p:txBody>
      </p:sp>
      <p:sp>
        <p:nvSpPr>
          <p:cNvPr id="8" name="Footer Placeholder 7">
            <a:extLst>
              <a:ext uri="{FF2B5EF4-FFF2-40B4-BE49-F238E27FC236}">
                <a16:creationId xmlns:a16="http://schemas.microsoft.com/office/drawing/2014/main" id="{4A8DE866-E251-4912-B62D-B36B63487463}"/>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1CECD2CD-DA37-41A0-BF9F-A54D07B9F2E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8258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B3AC-7D38-442D-B8A8-DFDE462294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F04C5-C4B9-44CA-B4D9-C0EF411484CA}"/>
              </a:ext>
            </a:extLst>
          </p:cNvPr>
          <p:cNvSpPr>
            <a:spLocks noGrp="1"/>
          </p:cNvSpPr>
          <p:nvPr>
            <p:ph type="dt" sz="half" idx="10"/>
          </p:nvPr>
        </p:nvSpPr>
        <p:spPr/>
        <p:txBody>
          <a:bodyPr/>
          <a:lstStyle/>
          <a:p>
            <a:fld id="{3A6D46DD-C5A6-4F7A-91A6-1C92B7ADB73A}" type="datetime1">
              <a:rPr lang="en-GB" smtClean="0"/>
              <a:t>05/07/2023</a:t>
            </a:fld>
            <a:endParaRPr lang="en-GB"/>
          </a:p>
        </p:txBody>
      </p:sp>
      <p:sp>
        <p:nvSpPr>
          <p:cNvPr id="4" name="Footer Placeholder 3">
            <a:extLst>
              <a:ext uri="{FF2B5EF4-FFF2-40B4-BE49-F238E27FC236}">
                <a16:creationId xmlns:a16="http://schemas.microsoft.com/office/drawing/2014/main" id="{D31D08B6-F547-4D72-9FA6-DDB5AC409506}"/>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72FB8E12-D71F-412E-ABD7-C6405B0EAF7D}"/>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628797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EF36A-781E-46FC-B760-3BA7A384CEC5}"/>
              </a:ext>
            </a:extLst>
          </p:cNvPr>
          <p:cNvSpPr>
            <a:spLocks noGrp="1"/>
          </p:cNvSpPr>
          <p:nvPr>
            <p:ph type="dt" sz="half" idx="10"/>
          </p:nvPr>
        </p:nvSpPr>
        <p:spPr/>
        <p:txBody>
          <a:bodyPr/>
          <a:lstStyle/>
          <a:p>
            <a:fld id="{42B1207F-3446-49D4-A5CF-8E65FCD849DE}" type="datetime1">
              <a:rPr lang="en-GB" smtClean="0"/>
              <a:t>05/07/2023</a:t>
            </a:fld>
            <a:endParaRPr lang="en-GB"/>
          </a:p>
        </p:txBody>
      </p:sp>
      <p:sp>
        <p:nvSpPr>
          <p:cNvPr id="3" name="Footer Placeholder 2">
            <a:extLst>
              <a:ext uri="{FF2B5EF4-FFF2-40B4-BE49-F238E27FC236}">
                <a16:creationId xmlns:a16="http://schemas.microsoft.com/office/drawing/2014/main" id="{E7914FFB-06CA-4665-A3D5-B09593A82CB5}"/>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4AFE9129-0C7C-4BF3-9256-3705FACA5C1C}"/>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31545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3984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18-0C2B-4D5E-AA0E-C8FFFF081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FBA7F-FB81-4A88-AAE4-78C841201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BA159C-94E9-46B2-9A79-231D50BC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C61C-F5C7-42BA-AC66-7FA57D197FBD}"/>
              </a:ext>
            </a:extLst>
          </p:cNvPr>
          <p:cNvSpPr>
            <a:spLocks noGrp="1"/>
          </p:cNvSpPr>
          <p:nvPr>
            <p:ph type="dt" sz="half" idx="10"/>
          </p:nvPr>
        </p:nvSpPr>
        <p:spPr/>
        <p:txBody>
          <a:bodyPr/>
          <a:lstStyle/>
          <a:p>
            <a:fld id="{A47817B4-1C04-4722-A596-5A4AF4543320}" type="datetime1">
              <a:rPr lang="en-GB" smtClean="0"/>
              <a:t>05/07/2023</a:t>
            </a:fld>
            <a:endParaRPr lang="en-GB"/>
          </a:p>
        </p:txBody>
      </p:sp>
      <p:sp>
        <p:nvSpPr>
          <p:cNvPr id="6" name="Footer Placeholder 5">
            <a:extLst>
              <a:ext uri="{FF2B5EF4-FFF2-40B4-BE49-F238E27FC236}">
                <a16:creationId xmlns:a16="http://schemas.microsoft.com/office/drawing/2014/main" id="{0D4C5560-8C08-4268-BA2F-83497AF92892}"/>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440A8C58-2405-42D7-8D42-7193702AF2A8}"/>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15962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D920-0759-4D58-A85A-D8ADD8727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9862C-F40E-48F9-8411-7252CA8F9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D2075-847E-46FA-9ABD-85CE82689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6AED4-9EB2-48DA-8BAD-589DC3C67104}"/>
              </a:ext>
            </a:extLst>
          </p:cNvPr>
          <p:cNvSpPr>
            <a:spLocks noGrp="1"/>
          </p:cNvSpPr>
          <p:nvPr>
            <p:ph type="dt" sz="half" idx="10"/>
          </p:nvPr>
        </p:nvSpPr>
        <p:spPr/>
        <p:txBody>
          <a:bodyPr/>
          <a:lstStyle/>
          <a:p>
            <a:fld id="{6424A69C-3647-4E54-85AA-C6FA84422F81}" type="datetime1">
              <a:rPr lang="en-GB" smtClean="0"/>
              <a:t>05/07/2023</a:t>
            </a:fld>
            <a:endParaRPr lang="en-GB"/>
          </a:p>
        </p:txBody>
      </p:sp>
      <p:sp>
        <p:nvSpPr>
          <p:cNvPr id="6" name="Footer Placeholder 5">
            <a:extLst>
              <a:ext uri="{FF2B5EF4-FFF2-40B4-BE49-F238E27FC236}">
                <a16:creationId xmlns:a16="http://schemas.microsoft.com/office/drawing/2014/main" id="{C8C29E93-846D-48BB-A83F-F3810DD3DA53}"/>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3CF86F9-AAB9-46CC-8513-854869A9CE5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1697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A0E8-C2C1-48E8-A4F9-E0BEF70EA1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3AFDB-97A6-42AE-A024-3BCE4CA1A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58B8-EC3E-4D59-89AF-4CD8FD9BFD3A}"/>
              </a:ext>
            </a:extLst>
          </p:cNvPr>
          <p:cNvSpPr>
            <a:spLocks noGrp="1"/>
          </p:cNvSpPr>
          <p:nvPr>
            <p:ph type="dt" sz="half" idx="10"/>
          </p:nvPr>
        </p:nvSpPr>
        <p:spPr/>
        <p:txBody>
          <a:bodyPr/>
          <a:lstStyle/>
          <a:p>
            <a:fld id="{60104B8D-E154-4184-9754-7C822F22BC69}" type="datetime1">
              <a:rPr lang="en-GB" smtClean="0"/>
              <a:t>05/07/2023</a:t>
            </a:fld>
            <a:endParaRPr lang="en-GB"/>
          </a:p>
        </p:txBody>
      </p:sp>
      <p:sp>
        <p:nvSpPr>
          <p:cNvPr id="5" name="Footer Placeholder 4">
            <a:extLst>
              <a:ext uri="{FF2B5EF4-FFF2-40B4-BE49-F238E27FC236}">
                <a16:creationId xmlns:a16="http://schemas.microsoft.com/office/drawing/2014/main" id="{49463FAD-E698-49C9-B63E-866A1FA278BB}"/>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422B9D21-0E83-49A8-B384-1415FDE001F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48965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71B0F-3CD5-4E0F-AE22-03E27D3FC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7E39C-EBE6-4095-AE2E-DC9D547E0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99CE0-15D7-42D4-AA1F-6C95F94E421A}"/>
              </a:ext>
            </a:extLst>
          </p:cNvPr>
          <p:cNvSpPr>
            <a:spLocks noGrp="1"/>
          </p:cNvSpPr>
          <p:nvPr>
            <p:ph type="dt" sz="half" idx="10"/>
          </p:nvPr>
        </p:nvSpPr>
        <p:spPr/>
        <p:txBody>
          <a:bodyPr/>
          <a:lstStyle/>
          <a:p>
            <a:fld id="{B17E21DC-CC29-465D-BF93-ED8CB1122037}" type="datetime1">
              <a:rPr lang="en-GB" smtClean="0"/>
              <a:t>05/07/2023</a:t>
            </a:fld>
            <a:endParaRPr lang="en-GB"/>
          </a:p>
        </p:txBody>
      </p:sp>
      <p:sp>
        <p:nvSpPr>
          <p:cNvPr id="5" name="Footer Placeholder 4">
            <a:extLst>
              <a:ext uri="{FF2B5EF4-FFF2-40B4-BE49-F238E27FC236}">
                <a16:creationId xmlns:a16="http://schemas.microsoft.com/office/drawing/2014/main" id="{A8EA145A-5DA4-46B4-A3B4-BF1037673C9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83578CF3-EB3E-4B78-94A5-2D0C1E7E0D6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876955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075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C9C87B3F-412F-440D-9540-840EE4C06877}" type="datetime1">
              <a:rPr lang="en-GB" smtClean="0"/>
              <a:t>05/07/2023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13875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8495C5B2-FC7C-43F4-934E-713437C7ECCF}" type="datetime1">
              <a:rPr lang="en-GB" smtClean="0"/>
              <a:t>05/07/2023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51289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B0CFD40C-A974-4B4B-84A2-E104AAC6B592}" type="datetime1">
              <a:rPr lang="en-GB" smtClean="0"/>
              <a:t>05/07/2023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84533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EDCE6A79-EDF5-4C2D-B28F-F9D4DDC65B45}" type="datetime1">
              <a:rPr lang="en-GB" smtClean="0"/>
              <a:t>05/07/2023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627367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D1D86AA-2647-4DEE-B99F-4AF712A71560}" type="datetime1">
              <a:rPr lang="en-GB" smtClean="0"/>
              <a:t>05/07/2023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76796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6558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E8359BA-9479-4DFE-9E34-7DBD99F9F4C8}" type="datetime1">
              <a:rPr lang="en-GB" smtClean="0"/>
              <a:t>05/07/2023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12214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9999D904-1F66-4570-BDBB-E5E1D05278FA}" type="datetime1">
              <a:rPr lang="en-GB" smtClean="0"/>
              <a:t>05/07/2023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33843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4CDB0F64-CB9D-45E9-888C-577E8FE78E24}" type="datetime1">
              <a:rPr lang="en-GB" smtClean="0"/>
              <a:t>05/07/2023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97139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EB1684A0-3C04-4FD4-A00B-4F95F9D3B8B8}" type="datetime1">
              <a:rPr lang="en-GB" smtClean="0"/>
              <a:t>05/07/2023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501074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047F3F78-6A0D-4C7D-B874-B810812574A3}" type="datetime1">
              <a:rPr lang="en-GB" smtClean="0"/>
              <a:t>05/07/2023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29696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5F0E8745-6450-4331-BEE5-E424505BABE1}" type="datetime1">
              <a:rPr lang="en-GB" smtClean="0"/>
              <a:t>05/07/2023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646947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51141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88323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96994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9770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7426888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29988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212701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49243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929447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31723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73092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208392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0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3813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846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67652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76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673-8B63-44DE-8252-6AE168606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1899668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92CF70FF-28D1-4CD5-B0BE-161EE7261462}" type="datetime1">
              <a:rPr lang="en-GB" smtClean="0">
                <a:solidFill>
                  <a:prstClr val="black">
                    <a:tint val="75000"/>
                  </a:prstClr>
                </a:solidFill>
              </a:rPr>
              <a:t>05/07/2023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r>
              <a:rPr lang="en-US">
                <a:solidFill>
                  <a:prstClr val="black">
                    <a:tint val="75000"/>
                  </a:prstClr>
                </a:solidFill>
              </a:rPr>
              <a:t>Pricing Strategies 70.7015</a:t>
            </a: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36111398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EB41A-CB62-40CA-80FA-33A0EEA7D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FC4E9-7DB1-4CDF-8114-E1193D089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6F7AB8-ACF2-4FBA-91D3-DCFA10D12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265EA-C807-4D0E-B04C-1DAA4F28F496}" type="datetime1">
              <a:rPr lang="en-GB" smtClean="0"/>
              <a:t>05/07/2023</a:t>
            </a:fld>
            <a:endParaRPr lang="en-GB"/>
          </a:p>
        </p:txBody>
      </p:sp>
      <p:sp>
        <p:nvSpPr>
          <p:cNvPr id="5" name="Footer Placeholder 4">
            <a:extLst>
              <a:ext uri="{FF2B5EF4-FFF2-40B4-BE49-F238E27FC236}">
                <a16:creationId xmlns:a16="http://schemas.microsoft.com/office/drawing/2014/main" id="{9682E5D2-2E83-450B-9EEC-2442CF0A0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F4D63E03-E5B9-4222-849F-9279B44FE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5397-7B18-4D59-9A07-BB5517455313}" type="slidenum">
              <a:rPr lang="en-GB" smtClean="0"/>
              <a:t>‹#›</a:t>
            </a:fld>
            <a:endParaRPr lang="en-GB"/>
          </a:p>
        </p:txBody>
      </p:sp>
    </p:spTree>
    <p:extLst>
      <p:ext uri="{BB962C8B-B14F-4D97-AF65-F5344CB8AC3E}">
        <p14:creationId xmlns:p14="http://schemas.microsoft.com/office/powerpoint/2010/main" val="1699584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3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31947-5855-45A0-95FF-A0C422FA87D3}" type="datetime1">
              <a:rPr lang="en-GB" smtClean="0"/>
              <a:t>05/07/2023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26848451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5830179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hebalancesmb.com/all-about-cost-plus-contract-basics-plus-4-more-options-84491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8" name="TextBox 7">
            <a:extLst>
              <a:ext uri="{FF2B5EF4-FFF2-40B4-BE49-F238E27FC236}">
                <a16:creationId xmlns:a16="http://schemas.microsoft.com/office/drawing/2014/main" id="{DA32DBBD-D3E4-453E-AFA1-C79D34C915C9}"/>
              </a:ext>
            </a:extLst>
          </p:cNvPr>
          <p:cNvSpPr txBox="1"/>
          <p:nvPr/>
        </p:nvSpPr>
        <p:spPr>
          <a:xfrm>
            <a:off x="146276" y="2817390"/>
            <a:ext cx="5689234"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Pricing Strategies</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pic>
        <p:nvPicPr>
          <p:cNvPr id="16" name="Picture 15">
            <a:extLst>
              <a:ext uri="{FF2B5EF4-FFF2-40B4-BE49-F238E27FC236}">
                <a16:creationId xmlns:a16="http://schemas.microsoft.com/office/drawing/2014/main" id="{9A48BAC7-64EE-46B0-87D4-BC947B8F091C}"/>
              </a:ext>
            </a:extLst>
          </p:cNvPr>
          <p:cNvPicPr>
            <a:picLocks noChangeAspect="1"/>
          </p:cNvPicPr>
          <p:nvPr/>
        </p:nvPicPr>
        <p:blipFill>
          <a:blip r:embed="rId3"/>
          <a:stretch>
            <a:fillRect/>
          </a:stretch>
        </p:blipFill>
        <p:spPr>
          <a:xfrm>
            <a:off x="7219637" y="2118398"/>
            <a:ext cx="3310994" cy="2621204"/>
          </a:xfrm>
          <a:prstGeom prst="rect">
            <a:avLst/>
          </a:prstGeom>
        </p:spPr>
      </p:pic>
      <p:sp>
        <p:nvSpPr>
          <p:cNvPr id="19" name="TextBox 18">
            <a:extLst>
              <a:ext uri="{FF2B5EF4-FFF2-40B4-BE49-F238E27FC236}">
                <a16:creationId xmlns:a16="http://schemas.microsoft.com/office/drawing/2014/main" id="{FC99AB42-5D80-4C08-9F96-4CAE16A0CB61}"/>
              </a:ext>
            </a:extLst>
          </p:cNvPr>
          <p:cNvSpPr txBox="1"/>
          <p:nvPr/>
        </p:nvSpPr>
        <p:spPr>
          <a:xfrm>
            <a:off x="225193" y="3338741"/>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Engage with time tested price strategies , used and deployed for leading brands at different stages and review what's useful for your organisation and brand </a:t>
            </a:r>
          </a:p>
        </p:txBody>
      </p:sp>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prstClr val="white"/>
                </a:solidFill>
                <a:latin typeface="Lato Light" panose="020F0502020204030203"/>
              </a:rPr>
              <a:t>UpskilPRO e Institute for Sales &amp; Marketing </a:t>
            </a:r>
          </a:p>
        </p:txBody>
      </p:sp>
      <p:sp>
        <p:nvSpPr>
          <p:cNvPr id="2" name="Oval 1">
            <a:extLst>
              <a:ext uri="{FF2B5EF4-FFF2-40B4-BE49-F238E27FC236}">
                <a16:creationId xmlns:a16="http://schemas.microsoft.com/office/drawing/2014/main" id="{A8746E3D-9733-0AA3-15F9-2D11D4F0552D}"/>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5F8CECD5-A85A-68D9-F28D-314F183A5F07}"/>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9">
            <a:extLst>
              <a:ext uri="{FF2B5EF4-FFF2-40B4-BE49-F238E27FC236}">
                <a16:creationId xmlns:a16="http://schemas.microsoft.com/office/drawing/2014/main" id="{C6F6470D-9712-49CD-B262-8527461B8A82}"/>
              </a:ext>
            </a:extLst>
          </p:cNvPr>
          <p:cNvSpPr>
            <a:spLocks noEditPoints="1"/>
          </p:cNvSpPr>
          <p:nvPr/>
        </p:nvSpPr>
        <p:spPr bwMode="auto">
          <a:xfrm>
            <a:off x="3234935" y="2408239"/>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3" name="Freeform 10">
            <a:extLst>
              <a:ext uri="{FF2B5EF4-FFF2-40B4-BE49-F238E27FC236}">
                <a16:creationId xmlns:a16="http://schemas.microsoft.com/office/drawing/2014/main" id="{B9CAE0C2-ABBD-4C41-9AD9-7FF9DC2C46D3}"/>
              </a:ext>
            </a:extLst>
          </p:cNvPr>
          <p:cNvSpPr>
            <a:spLocks noEditPoints="1"/>
          </p:cNvSpPr>
          <p:nvPr/>
        </p:nvSpPr>
        <p:spPr bwMode="auto">
          <a:xfrm>
            <a:off x="5402682" y="2342451"/>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4" name="Freeform 11">
            <a:extLst>
              <a:ext uri="{FF2B5EF4-FFF2-40B4-BE49-F238E27FC236}">
                <a16:creationId xmlns:a16="http://schemas.microsoft.com/office/drawing/2014/main" id="{0FBA26F0-2895-4071-B141-70EB575492FF}"/>
              </a:ext>
            </a:extLst>
          </p:cNvPr>
          <p:cNvSpPr>
            <a:spLocks noEditPoints="1"/>
          </p:cNvSpPr>
          <p:nvPr/>
        </p:nvSpPr>
        <p:spPr bwMode="auto">
          <a:xfrm>
            <a:off x="8762610" y="3484564"/>
            <a:ext cx="1076325" cy="1076325"/>
          </a:xfrm>
          <a:custGeom>
            <a:avLst/>
            <a:gdLst>
              <a:gd name="T0" fmla="*/ 343 w 344"/>
              <a:gd name="T1" fmla="*/ 153 h 344"/>
              <a:gd name="T2" fmla="*/ 332 w 344"/>
              <a:gd name="T3" fmla="*/ 144 h 344"/>
              <a:gd name="T4" fmla="*/ 296 w 344"/>
              <a:gd name="T5" fmla="*/ 121 h 344"/>
              <a:gd name="T6" fmla="*/ 306 w 344"/>
              <a:gd name="T7" fmla="*/ 78 h 344"/>
              <a:gd name="T8" fmla="*/ 307 w 344"/>
              <a:gd name="T9" fmla="*/ 65 h 344"/>
              <a:gd name="T10" fmla="*/ 280 w 344"/>
              <a:gd name="T11" fmla="*/ 38 h 344"/>
              <a:gd name="T12" fmla="*/ 267 w 344"/>
              <a:gd name="T13" fmla="*/ 39 h 344"/>
              <a:gd name="T14" fmla="*/ 224 w 344"/>
              <a:gd name="T15" fmla="*/ 49 h 344"/>
              <a:gd name="T16" fmla="*/ 200 w 344"/>
              <a:gd name="T17" fmla="*/ 11 h 344"/>
              <a:gd name="T18" fmla="*/ 192 w 344"/>
              <a:gd name="T19" fmla="*/ 1 h 344"/>
              <a:gd name="T20" fmla="*/ 153 w 344"/>
              <a:gd name="T21" fmla="*/ 1 h 344"/>
              <a:gd name="T22" fmla="*/ 145 w 344"/>
              <a:gd name="T23" fmla="*/ 11 h 344"/>
              <a:gd name="T24" fmla="*/ 121 w 344"/>
              <a:gd name="T25" fmla="*/ 48 h 344"/>
              <a:gd name="T26" fmla="*/ 79 w 344"/>
              <a:gd name="T27" fmla="*/ 38 h 344"/>
              <a:gd name="T28" fmla="*/ 66 w 344"/>
              <a:gd name="T29" fmla="*/ 37 h 344"/>
              <a:gd name="T30" fmla="*/ 38 w 344"/>
              <a:gd name="T31" fmla="*/ 64 h 344"/>
              <a:gd name="T32" fmla="*/ 39 w 344"/>
              <a:gd name="T33" fmla="*/ 77 h 344"/>
              <a:gd name="T34" fmla="*/ 49 w 344"/>
              <a:gd name="T35" fmla="*/ 120 h 344"/>
              <a:gd name="T36" fmla="*/ 11 w 344"/>
              <a:gd name="T37" fmla="*/ 144 h 344"/>
              <a:gd name="T38" fmla="*/ 1 w 344"/>
              <a:gd name="T39" fmla="*/ 152 h 344"/>
              <a:gd name="T40" fmla="*/ 1 w 344"/>
              <a:gd name="T41" fmla="*/ 191 h 344"/>
              <a:gd name="T42" fmla="*/ 13 w 344"/>
              <a:gd name="T43" fmla="*/ 200 h 344"/>
              <a:gd name="T44" fmla="*/ 48 w 344"/>
              <a:gd name="T45" fmla="*/ 223 h 344"/>
              <a:gd name="T46" fmla="*/ 38 w 344"/>
              <a:gd name="T47" fmla="*/ 266 h 344"/>
              <a:gd name="T48" fmla="*/ 37 w 344"/>
              <a:gd name="T49" fmla="*/ 279 h 344"/>
              <a:gd name="T50" fmla="*/ 64 w 344"/>
              <a:gd name="T51" fmla="*/ 306 h 344"/>
              <a:gd name="T52" fmla="*/ 77 w 344"/>
              <a:gd name="T53" fmla="*/ 305 h 344"/>
              <a:gd name="T54" fmla="*/ 120 w 344"/>
              <a:gd name="T55" fmla="*/ 295 h 344"/>
              <a:gd name="T56" fmla="*/ 144 w 344"/>
              <a:gd name="T57" fmla="*/ 333 h 344"/>
              <a:gd name="T58" fmla="*/ 152 w 344"/>
              <a:gd name="T59" fmla="*/ 343 h 344"/>
              <a:gd name="T60" fmla="*/ 172 w 344"/>
              <a:gd name="T61" fmla="*/ 344 h 344"/>
              <a:gd name="T62" fmla="*/ 191 w 344"/>
              <a:gd name="T63" fmla="*/ 343 h 344"/>
              <a:gd name="T64" fmla="*/ 199 w 344"/>
              <a:gd name="T65" fmla="*/ 333 h 344"/>
              <a:gd name="T66" fmla="*/ 223 w 344"/>
              <a:gd name="T67" fmla="*/ 296 h 344"/>
              <a:gd name="T68" fmla="*/ 265 w 344"/>
              <a:gd name="T69" fmla="*/ 306 h 344"/>
              <a:gd name="T70" fmla="*/ 278 w 344"/>
              <a:gd name="T71" fmla="*/ 307 h 344"/>
              <a:gd name="T72" fmla="*/ 306 w 344"/>
              <a:gd name="T73" fmla="*/ 280 h 344"/>
              <a:gd name="T74" fmla="*/ 305 w 344"/>
              <a:gd name="T75" fmla="*/ 267 h 344"/>
              <a:gd name="T76" fmla="*/ 295 w 344"/>
              <a:gd name="T77" fmla="*/ 224 h 344"/>
              <a:gd name="T78" fmla="*/ 331 w 344"/>
              <a:gd name="T79" fmla="*/ 200 h 344"/>
              <a:gd name="T80" fmla="*/ 333 w 344"/>
              <a:gd name="T81" fmla="*/ 200 h 344"/>
              <a:gd name="T82" fmla="*/ 343 w 344"/>
              <a:gd name="T83" fmla="*/ 192 h 344"/>
              <a:gd name="T84" fmla="*/ 343 w 344"/>
              <a:gd name="T85" fmla="*/ 153 h 344"/>
              <a:gd name="T86" fmla="*/ 172 w 344"/>
              <a:gd name="T87" fmla="*/ 230 h 344"/>
              <a:gd name="T88" fmla="*/ 115 w 344"/>
              <a:gd name="T89" fmla="*/ 172 h 344"/>
              <a:gd name="T90" fmla="*/ 172 w 344"/>
              <a:gd name="T91" fmla="*/ 115 h 344"/>
              <a:gd name="T92" fmla="*/ 230 w 344"/>
              <a:gd name="T93" fmla="*/ 172 h 344"/>
              <a:gd name="T94" fmla="*/ 172 w 344"/>
              <a:gd name="T95" fmla="*/ 230 h 344"/>
              <a:gd name="T96" fmla="*/ 172 w 344"/>
              <a:gd name="T97" fmla="*/ 230 h 344"/>
              <a:gd name="T98" fmla="*/ 172 w 344"/>
              <a:gd name="T99" fmla="*/ 2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5" name="Freeform 12">
            <a:extLst>
              <a:ext uri="{FF2B5EF4-FFF2-40B4-BE49-F238E27FC236}">
                <a16:creationId xmlns:a16="http://schemas.microsoft.com/office/drawing/2014/main" id="{770066B3-4E03-42C7-BEFD-3F56E251294E}"/>
              </a:ext>
            </a:extLst>
          </p:cNvPr>
          <p:cNvSpPr>
            <a:spLocks noEditPoints="1"/>
          </p:cNvSpPr>
          <p:nvPr/>
        </p:nvSpPr>
        <p:spPr bwMode="auto">
          <a:xfrm>
            <a:off x="1941121" y="2882901"/>
            <a:ext cx="1550988" cy="1552575"/>
          </a:xfrm>
          <a:custGeom>
            <a:avLst/>
            <a:gdLst>
              <a:gd name="T0" fmla="*/ 494 w 496"/>
              <a:gd name="T1" fmla="*/ 221 h 496"/>
              <a:gd name="T2" fmla="*/ 478 w 496"/>
              <a:gd name="T3" fmla="*/ 208 h 496"/>
              <a:gd name="T4" fmla="*/ 427 w 496"/>
              <a:gd name="T5" fmla="*/ 174 h 496"/>
              <a:gd name="T6" fmla="*/ 441 w 496"/>
              <a:gd name="T7" fmla="*/ 113 h 496"/>
              <a:gd name="T8" fmla="*/ 442 w 496"/>
              <a:gd name="T9" fmla="*/ 94 h 496"/>
              <a:gd name="T10" fmla="*/ 403 w 496"/>
              <a:gd name="T11" fmla="*/ 55 h 496"/>
              <a:gd name="T12" fmla="*/ 384 w 496"/>
              <a:gd name="T13" fmla="*/ 56 h 496"/>
              <a:gd name="T14" fmla="*/ 322 w 496"/>
              <a:gd name="T15" fmla="*/ 70 h 496"/>
              <a:gd name="T16" fmla="*/ 289 w 496"/>
              <a:gd name="T17" fmla="*/ 16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7 w 496"/>
              <a:gd name="T79" fmla="*/ 289 h 496"/>
              <a:gd name="T80" fmla="*/ 480 w 496"/>
              <a:gd name="T81" fmla="*/ 289 h 496"/>
              <a:gd name="T82" fmla="*/ 494 w 496"/>
              <a:gd name="T83" fmla="*/ 277 h 496"/>
              <a:gd name="T84" fmla="*/ 494 w 496"/>
              <a:gd name="T85" fmla="*/ 221 h 496"/>
              <a:gd name="T86" fmla="*/ 248 w 496"/>
              <a:gd name="T87" fmla="*/ 331 h 496"/>
              <a:gd name="T88" fmla="*/ 166 w 496"/>
              <a:gd name="T89" fmla="*/ 249 h 496"/>
              <a:gd name="T90" fmla="*/ 248 w 496"/>
              <a:gd name="T91" fmla="*/ 166 h 496"/>
              <a:gd name="T92" fmla="*/ 331 w 496"/>
              <a:gd name="T93" fmla="*/ 249 h 496"/>
              <a:gd name="T94" fmla="*/ 248 w 496"/>
              <a:gd name="T95" fmla="*/ 331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6" name="Freeform 13">
            <a:extLst>
              <a:ext uri="{FF2B5EF4-FFF2-40B4-BE49-F238E27FC236}">
                <a16:creationId xmlns:a16="http://schemas.microsoft.com/office/drawing/2014/main" id="{7FC07AF6-D2B3-4FD3-B883-6E0CC0DDFAFB}"/>
              </a:ext>
            </a:extLst>
          </p:cNvPr>
          <p:cNvSpPr>
            <a:spLocks noEditPoints="1"/>
          </p:cNvSpPr>
          <p:nvPr/>
        </p:nvSpPr>
        <p:spPr bwMode="auto">
          <a:xfrm>
            <a:off x="4030271" y="1465264"/>
            <a:ext cx="1549400" cy="1552575"/>
          </a:xfrm>
          <a:custGeom>
            <a:avLst/>
            <a:gdLst>
              <a:gd name="T0" fmla="*/ 494 w 496"/>
              <a:gd name="T1" fmla="*/ 221 h 496"/>
              <a:gd name="T2" fmla="*/ 478 w 496"/>
              <a:gd name="T3" fmla="*/ 209 h 496"/>
              <a:gd name="T4" fmla="*/ 427 w 496"/>
              <a:gd name="T5" fmla="*/ 175 h 496"/>
              <a:gd name="T6" fmla="*/ 441 w 496"/>
              <a:gd name="T7" fmla="*/ 113 h 496"/>
              <a:gd name="T8" fmla="*/ 442 w 496"/>
              <a:gd name="T9" fmla="*/ 95 h 496"/>
              <a:gd name="T10" fmla="*/ 403 w 496"/>
              <a:gd name="T11" fmla="*/ 55 h 496"/>
              <a:gd name="T12" fmla="*/ 384 w 496"/>
              <a:gd name="T13" fmla="*/ 57 h 496"/>
              <a:gd name="T14" fmla="*/ 322 w 496"/>
              <a:gd name="T15" fmla="*/ 71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3 w 496"/>
              <a:gd name="T27" fmla="*/ 55 h 496"/>
              <a:gd name="T28" fmla="*/ 95 w 496"/>
              <a:gd name="T29" fmla="*/ 54 h 496"/>
              <a:gd name="T30" fmla="*/ 55 w 496"/>
              <a:gd name="T31" fmla="*/ 93 h 496"/>
              <a:gd name="T32" fmla="*/ 56 w 496"/>
              <a:gd name="T33" fmla="*/ 112 h 496"/>
              <a:gd name="T34" fmla="*/ 70 w 496"/>
              <a:gd name="T35" fmla="*/ 174 h 496"/>
              <a:gd name="T36" fmla="*/ 16 w 496"/>
              <a:gd name="T37" fmla="*/ 207 h 496"/>
              <a:gd name="T38" fmla="*/ 2 w 496"/>
              <a:gd name="T39" fmla="*/ 220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2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5 h 496"/>
              <a:gd name="T64" fmla="*/ 287 w 496"/>
              <a:gd name="T65" fmla="*/ 480 h 496"/>
              <a:gd name="T66" fmla="*/ 321 w 496"/>
              <a:gd name="T67" fmla="*/ 428 h 496"/>
              <a:gd name="T68" fmla="*/ 382 w 496"/>
              <a:gd name="T69" fmla="*/ 442 h 496"/>
              <a:gd name="T70" fmla="*/ 401 w 496"/>
              <a:gd name="T71" fmla="*/ 443 h 496"/>
              <a:gd name="T72" fmla="*/ 441 w 496"/>
              <a:gd name="T73" fmla="*/ 403 h 496"/>
              <a:gd name="T74" fmla="*/ 440 w 496"/>
              <a:gd name="T75" fmla="*/ 385 h 496"/>
              <a:gd name="T76" fmla="*/ 426 w 496"/>
              <a:gd name="T77" fmla="*/ 323 h 496"/>
              <a:gd name="T78" fmla="*/ 476 w 496"/>
              <a:gd name="T79" fmla="*/ 289 h 496"/>
              <a:gd name="T80" fmla="*/ 479 w 496"/>
              <a:gd name="T81" fmla="*/ 289 h 496"/>
              <a:gd name="T82" fmla="*/ 494 w 496"/>
              <a:gd name="T83" fmla="*/ 277 h 496"/>
              <a:gd name="T84" fmla="*/ 494 w 496"/>
              <a:gd name="T85" fmla="*/ 221 h 496"/>
              <a:gd name="T86" fmla="*/ 248 w 496"/>
              <a:gd name="T87" fmla="*/ 308 h 496"/>
              <a:gd name="T88" fmla="*/ 189 w 496"/>
              <a:gd name="T89" fmla="*/ 249 h 496"/>
              <a:gd name="T90" fmla="*/ 248 w 496"/>
              <a:gd name="T91" fmla="*/ 190 h 496"/>
              <a:gd name="T92" fmla="*/ 307 w 496"/>
              <a:gd name="T93" fmla="*/ 249 h 496"/>
              <a:gd name="T94" fmla="*/ 248 w 496"/>
              <a:gd name="T95" fmla="*/ 308 h 496"/>
              <a:gd name="T96" fmla="*/ 248 w 496"/>
              <a:gd name="T97" fmla="*/ 332 h 496"/>
              <a:gd name="T98" fmla="*/ 248 w 496"/>
              <a:gd name="T99" fmla="*/ 33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7" name="Freeform 14">
            <a:extLst>
              <a:ext uri="{FF2B5EF4-FFF2-40B4-BE49-F238E27FC236}">
                <a16:creationId xmlns:a16="http://schemas.microsoft.com/office/drawing/2014/main" id="{49B350D1-1436-4F8A-9846-03BF48C0D0E7}"/>
              </a:ext>
            </a:extLst>
          </p:cNvPr>
          <p:cNvSpPr>
            <a:spLocks noEditPoints="1"/>
          </p:cNvSpPr>
          <p:nvPr/>
        </p:nvSpPr>
        <p:spPr bwMode="auto">
          <a:xfrm>
            <a:off x="5768584" y="3224214"/>
            <a:ext cx="1549400" cy="1552575"/>
          </a:xfrm>
          <a:custGeom>
            <a:avLst/>
            <a:gdLst>
              <a:gd name="T0" fmla="*/ 494 w 496"/>
              <a:gd name="T1" fmla="*/ 221 h 496"/>
              <a:gd name="T2" fmla="*/ 478 w 496"/>
              <a:gd name="T3" fmla="*/ 208 h 496"/>
              <a:gd name="T4" fmla="*/ 427 w 496"/>
              <a:gd name="T5" fmla="*/ 175 h 496"/>
              <a:gd name="T6" fmla="*/ 441 w 496"/>
              <a:gd name="T7" fmla="*/ 113 h 496"/>
              <a:gd name="T8" fmla="*/ 442 w 496"/>
              <a:gd name="T9" fmla="*/ 95 h 496"/>
              <a:gd name="T10" fmla="*/ 403 w 496"/>
              <a:gd name="T11" fmla="*/ 55 h 496"/>
              <a:gd name="T12" fmla="*/ 384 w 496"/>
              <a:gd name="T13" fmla="*/ 56 h 496"/>
              <a:gd name="T14" fmla="*/ 322 w 496"/>
              <a:gd name="T15" fmla="*/ 70 h 496"/>
              <a:gd name="T16" fmla="*/ 289 w 496"/>
              <a:gd name="T17" fmla="*/ 17 h 496"/>
              <a:gd name="T18" fmla="*/ 277 w 496"/>
              <a:gd name="T19" fmla="*/ 2 h 496"/>
              <a:gd name="T20" fmla="*/ 221 w 496"/>
              <a:gd name="T21" fmla="*/ 2 h 496"/>
              <a:gd name="T22" fmla="*/ 209 w 496"/>
              <a:gd name="T23" fmla="*/ 16 h 496"/>
              <a:gd name="T24" fmla="*/ 175 w 496"/>
              <a:gd name="T25" fmla="*/ 69 h 496"/>
              <a:gd name="T26" fmla="*/ 114 w 496"/>
              <a:gd name="T27" fmla="*/ 55 h 496"/>
              <a:gd name="T28" fmla="*/ 95 w 496"/>
              <a:gd name="T29" fmla="*/ 53 h 496"/>
              <a:gd name="T30" fmla="*/ 55 w 496"/>
              <a:gd name="T31" fmla="*/ 93 h 496"/>
              <a:gd name="T32" fmla="*/ 56 w 496"/>
              <a:gd name="T33" fmla="*/ 112 h 496"/>
              <a:gd name="T34" fmla="*/ 70 w 496"/>
              <a:gd name="T35" fmla="*/ 174 h 496"/>
              <a:gd name="T36" fmla="*/ 16 w 496"/>
              <a:gd name="T37" fmla="*/ 207 h 496"/>
              <a:gd name="T38" fmla="*/ 2 w 496"/>
              <a:gd name="T39" fmla="*/ 219 h 496"/>
              <a:gd name="T40" fmla="*/ 2 w 496"/>
              <a:gd name="T41" fmla="*/ 276 h 496"/>
              <a:gd name="T42" fmla="*/ 18 w 496"/>
              <a:gd name="T43" fmla="*/ 288 h 496"/>
              <a:gd name="T44" fmla="*/ 69 w 496"/>
              <a:gd name="T45" fmla="*/ 322 h 496"/>
              <a:gd name="T46" fmla="*/ 55 w 496"/>
              <a:gd name="T47" fmla="*/ 383 h 496"/>
              <a:gd name="T48" fmla="*/ 54 w 496"/>
              <a:gd name="T49" fmla="*/ 402 h 496"/>
              <a:gd name="T50" fmla="*/ 93 w 496"/>
              <a:gd name="T51" fmla="*/ 441 h 496"/>
              <a:gd name="T52" fmla="*/ 112 w 496"/>
              <a:gd name="T53" fmla="*/ 440 h 496"/>
              <a:gd name="T54" fmla="*/ 173 w 496"/>
              <a:gd name="T55" fmla="*/ 426 h 496"/>
              <a:gd name="T56" fmla="*/ 207 w 496"/>
              <a:gd name="T57" fmla="*/ 480 h 496"/>
              <a:gd name="T58" fmla="*/ 219 w 496"/>
              <a:gd name="T59" fmla="*/ 494 h 496"/>
              <a:gd name="T60" fmla="*/ 248 w 496"/>
              <a:gd name="T61" fmla="*/ 496 h 496"/>
              <a:gd name="T62" fmla="*/ 275 w 496"/>
              <a:gd name="T63" fmla="*/ 494 h 496"/>
              <a:gd name="T64" fmla="*/ 287 w 496"/>
              <a:gd name="T65" fmla="*/ 480 h 496"/>
              <a:gd name="T66" fmla="*/ 321 w 496"/>
              <a:gd name="T67" fmla="*/ 427 h 496"/>
              <a:gd name="T68" fmla="*/ 382 w 496"/>
              <a:gd name="T69" fmla="*/ 441 h 496"/>
              <a:gd name="T70" fmla="*/ 401 w 496"/>
              <a:gd name="T71" fmla="*/ 443 h 496"/>
              <a:gd name="T72" fmla="*/ 441 w 496"/>
              <a:gd name="T73" fmla="*/ 403 h 496"/>
              <a:gd name="T74" fmla="*/ 440 w 496"/>
              <a:gd name="T75" fmla="*/ 384 h 496"/>
              <a:gd name="T76" fmla="*/ 426 w 496"/>
              <a:gd name="T77" fmla="*/ 323 h 496"/>
              <a:gd name="T78" fmla="*/ 476 w 496"/>
              <a:gd name="T79" fmla="*/ 289 h 496"/>
              <a:gd name="T80" fmla="*/ 480 w 496"/>
              <a:gd name="T81" fmla="*/ 289 h 496"/>
              <a:gd name="T82" fmla="*/ 494 w 496"/>
              <a:gd name="T83" fmla="*/ 277 h 496"/>
              <a:gd name="T84" fmla="*/ 494 w 496"/>
              <a:gd name="T85" fmla="*/ 221 h 496"/>
              <a:gd name="T86" fmla="*/ 248 w 496"/>
              <a:gd name="T87" fmla="*/ 307 h 496"/>
              <a:gd name="T88" fmla="*/ 190 w 496"/>
              <a:gd name="T89" fmla="*/ 249 h 496"/>
              <a:gd name="T90" fmla="*/ 248 w 496"/>
              <a:gd name="T91" fmla="*/ 191 h 496"/>
              <a:gd name="T92" fmla="*/ 306 w 496"/>
              <a:gd name="T93" fmla="*/ 249 h 496"/>
              <a:gd name="T94" fmla="*/ 248 w 496"/>
              <a:gd name="T95" fmla="*/ 307 h 496"/>
              <a:gd name="T96" fmla="*/ 248 w 496"/>
              <a:gd name="T97" fmla="*/ 331 h 496"/>
              <a:gd name="T98" fmla="*/ 248 w 496"/>
              <a:gd name="T99" fmla="*/ 33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8" name="Freeform 15">
            <a:extLst>
              <a:ext uri="{FF2B5EF4-FFF2-40B4-BE49-F238E27FC236}">
                <a16:creationId xmlns:a16="http://schemas.microsoft.com/office/drawing/2014/main" id="{6D70C7EA-F0FA-4A61-98A7-B5FFB62CB59B}"/>
              </a:ext>
            </a:extLst>
          </p:cNvPr>
          <p:cNvSpPr>
            <a:spLocks noEditPoints="1"/>
          </p:cNvSpPr>
          <p:nvPr/>
        </p:nvSpPr>
        <p:spPr bwMode="auto">
          <a:xfrm>
            <a:off x="7233846" y="3576065"/>
            <a:ext cx="1550988" cy="1555750"/>
          </a:xfrm>
          <a:custGeom>
            <a:avLst/>
            <a:gdLst>
              <a:gd name="T0" fmla="*/ 494 w 496"/>
              <a:gd name="T1" fmla="*/ 221 h 497"/>
              <a:gd name="T2" fmla="*/ 478 w 496"/>
              <a:gd name="T3" fmla="*/ 209 h 497"/>
              <a:gd name="T4" fmla="*/ 427 w 496"/>
              <a:gd name="T5" fmla="*/ 175 h 497"/>
              <a:gd name="T6" fmla="*/ 441 w 496"/>
              <a:gd name="T7" fmla="*/ 114 h 497"/>
              <a:gd name="T8" fmla="*/ 443 w 496"/>
              <a:gd name="T9" fmla="*/ 95 h 497"/>
              <a:gd name="T10" fmla="*/ 403 w 496"/>
              <a:gd name="T11" fmla="*/ 56 h 497"/>
              <a:gd name="T12" fmla="*/ 384 w 496"/>
              <a:gd name="T13" fmla="*/ 57 h 497"/>
              <a:gd name="T14" fmla="*/ 323 w 496"/>
              <a:gd name="T15" fmla="*/ 71 h 497"/>
              <a:gd name="T16" fmla="*/ 289 w 496"/>
              <a:gd name="T17" fmla="*/ 17 h 497"/>
              <a:gd name="T18" fmla="*/ 277 w 496"/>
              <a:gd name="T19" fmla="*/ 3 h 497"/>
              <a:gd name="T20" fmla="*/ 221 w 496"/>
              <a:gd name="T21" fmla="*/ 3 h 497"/>
              <a:gd name="T22" fmla="*/ 209 w 496"/>
              <a:gd name="T23" fmla="*/ 17 h 497"/>
              <a:gd name="T24" fmla="*/ 175 w 496"/>
              <a:gd name="T25" fmla="*/ 70 h 497"/>
              <a:gd name="T26" fmla="*/ 114 w 496"/>
              <a:gd name="T27" fmla="*/ 56 h 497"/>
              <a:gd name="T28" fmla="*/ 95 w 496"/>
              <a:gd name="T29" fmla="*/ 54 h 497"/>
              <a:gd name="T30" fmla="*/ 55 w 496"/>
              <a:gd name="T31" fmla="*/ 94 h 497"/>
              <a:gd name="T32" fmla="*/ 56 w 496"/>
              <a:gd name="T33" fmla="*/ 113 h 497"/>
              <a:gd name="T34" fmla="*/ 70 w 496"/>
              <a:gd name="T35" fmla="*/ 174 h 497"/>
              <a:gd name="T36" fmla="*/ 16 w 496"/>
              <a:gd name="T37" fmla="*/ 208 h 497"/>
              <a:gd name="T38" fmla="*/ 2 w 496"/>
              <a:gd name="T39" fmla="*/ 220 h 497"/>
              <a:gd name="T40" fmla="*/ 2 w 496"/>
              <a:gd name="T41" fmla="*/ 276 h 497"/>
              <a:gd name="T42" fmla="*/ 18 w 496"/>
              <a:gd name="T43" fmla="*/ 289 h 497"/>
              <a:gd name="T44" fmla="*/ 69 w 496"/>
              <a:gd name="T45" fmla="*/ 322 h 497"/>
              <a:gd name="T46" fmla="*/ 55 w 496"/>
              <a:gd name="T47" fmla="*/ 384 h 497"/>
              <a:gd name="T48" fmla="*/ 54 w 496"/>
              <a:gd name="T49" fmla="*/ 402 h 497"/>
              <a:gd name="T50" fmla="*/ 93 w 496"/>
              <a:gd name="T51" fmla="*/ 442 h 497"/>
              <a:gd name="T52" fmla="*/ 112 w 496"/>
              <a:gd name="T53" fmla="*/ 441 h 497"/>
              <a:gd name="T54" fmla="*/ 174 w 496"/>
              <a:gd name="T55" fmla="*/ 427 h 497"/>
              <a:gd name="T56" fmla="*/ 207 w 496"/>
              <a:gd name="T57" fmla="*/ 480 h 497"/>
              <a:gd name="T58" fmla="*/ 219 w 496"/>
              <a:gd name="T59" fmla="*/ 495 h 497"/>
              <a:gd name="T60" fmla="*/ 248 w 496"/>
              <a:gd name="T61" fmla="*/ 497 h 497"/>
              <a:gd name="T62" fmla="*/ 275 w 496"/>
              <a:gd name="T63" fmla="*/ 495 h 497"/>
              <a:gd name="T64" fmla="*/ 287 w 496"/>
              <a:gd name="T65" fmla="*/ 481 h 497"/>
              <a:gd name="T66" fmla="*/ 321 w 496"/>
              <a:gd name="T67" fmla="*/ 428 h 497"/>
              <a:gd name="T68" fmla="*/ 383 w 496"/>
              <a:gd name="T69" fmla="*/ 442 h 497"/>
              <a:gd name="T70" fmla="*/ 401 w 496"/>
              <a:gd name="T71" fmla="*/ 444 h 497"/>
              <a:gd name="T72" fmla="*/ 441 w 496"/>
              <a:gd name="T73" fmla="*/ 404 h 497"/>
              <a:gd name="T74" fmla="*/ 440 w 496"/>
              <a:gd name="T75" fmla="*/ 385 h 497"/>
              <a:gd name="T76" fmla="*/ 426 w 496"/>
              <a:gd name="T77" fmla="*/ 323 h 497"/>
              <a:gd name="T78" fmla="*/ 477 w 496"/>
              <a:gd name="T79" fmla="*/ 290 h 497"/>
              <a:gd name="T80" fmla="*/ 480 w 496"/>
              <a:gd name="T81" fmla="*/ 290 h 497"/>
              <a:gd name="T82" fmla="*/ 494 w 496"/>
              <a:gd name="T83" fmla="*/ 278 h 497"/>
              <a:gd name="T84" fmla="*/ 494 w 496"/>
              <a:gd name="T85" fmla="*/ 221 h 497"/>
              <a:gd name="T86" fmla="*/ 249 w 496"/>
              <a:gd name="T87" fmla="*/ 332 h 497"/>
              <a:gd name="T88" fmla="*/ 166 w 496"/>
              <a:gd name="T89" fmla="*/ 249 h 497"/>
              <a:gd name="T90" fmla="*/ 249 w 496"/>
              <a:gd name="T91" fmla="*/ 167 h 497"/>
              <a:gd name="T92" fmla="*/ 331 w 496"/>
              <a:gd name="T93" fmla="*/ 249 h 497"/>
              <a:gd name="T94" fmla="*/ 249 w 496"/>
              <a:gd name="T95" fmla="*/ 332 h 497"/>
              <a:gd name="T96" fmla="*/ 249 w 496"/>
              <a:gd name="T97" fmla="*/ 332 h 497"/>
              <a:gd name="T98" fmla="*/ 249 w 496"/>
              <a:gd name="T99" fmla="*/ 33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rgbClr val="019ADD">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9" name="Freeform 17">
            <a:extLst>
              <a:ext uri="{FF2B5EF4-FFF2-40B4-BE49-F238E27FC236}">
                <a16:creationId xmlns:a16="http://schemas.microsoft.com/office/drawing/2014/main" id="{3D0AE689-BE68-4E83-B5CD-FB8B9720DB37}"/>
              </a:ext>
            </a:extLst>
          </p:cNvPr>
          <p:cNvSpPr>
            <a:spLocks noEditPoints="1"/>
          </p:cNvSpPr>
          <p:nvPr/>
        </p:nvSpPr>
        <p:spPr bwMode="auto">
          <a:xfrm>
            <a:off x="7624371" y="3969765"/>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0" name="Freeform 18">
            <a:extLst>
              <a:ext uri="{FF2B5EF4-FFF2-40B4-BE49-F238E27FC236}">
                <a16:creationId xmlns:a16="http://schemas.microsoft.com/office/drawing/2014/main" id="{93E2857F-F471-40A4-9014-5D55AACBE4D8}"/>
              </a:ext>
            </a:extLst>
          </p:cNvPr>
          <p:cNvSpPr>
            <a:spLocks noEditPoints="1"/>
          </p:cNvSpPr>
          <p:nvPr/>
        </p:nvSpPr>
        <p:spPr bwMode="auto">
          <a:xfrm>
            <a:off x="4433496" y="1870075"/>
            <a:ext cx="742950" cy="744538"/>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1" name="Freeform 16">
            <a:extLst>
              <a:ext uri="{FF2B5EF4-FFF2-40B4-BE49-F238E27FC236}">
                <a16:creationId xmlns:a16="http://schemas.microsoft.com/office/drawing/2014/main" id="{8CCE46F2-65D4-49A7-BA27-A48B9DD939A6}"/>
              </a:ext>
            </a:extLst>
          </p:cNvPr>
          <p:cNvSpPr>
            <a:spLocks noEditPoints="1"/>
          </p:cNvSpPr>
          <p:nvPr/>
        </p:nvSpPr>
        <p:spPr bwMode="auto">
          <a:xfrm>
            <a:off x="2331646" y="3275013"/>
            <a:ext cx="769938" cy="769938"/>
          </a:xfrm>
          <a:custGeom>
            <a:avLst/>
            <a:gdLst>
              <a:gd name="T0" fmla="*/ 123 w 246"/>
              <a:gd name="T1" fmla="*/ 246 h 246"/>
              <a:gd name="T2" fmla="*/ 0 w 246"/>
              <a:gd name="T3" fmla="*/ 123 h 246"/>
              <a:gd name="T4" fmla="*/ 123 w 246"/>
              <a:gd name="T5" fmla="*/ 0 h 246"/>
              <a:gd name="T6" fmla="*/ 246 w 246"/>
              <a:gd name="T7" fmla="*/ 123 h 246"/>
              <a:gd name="T8" fmla="*/ 123 w 246"/>
              <a:gd name="T9" fmla="*/ 246 h 246"/>
              <a:gd name="T10" fmla="*/ 123 w 246"/>
              <a:gd name="T11" fmla="*/ 16 h 246"/>
              <a:gd name="T12" fmla="*/ 16 w 246"/>
              <a:gd name="T13" fmla="*/ 123 h 246"/>
              <a:gd name="T14" fmla="*/ 123 w 246"/>
              <a:gd name="T15" fmla="*/ 230 h 246"/>
              <a:gd name="T16" fmla="*/ 230 w 246"/>
              <a:gd name="T17" fmla="*/ 123 h 246"/>
              <a:gd name="T18" fmla="*/ 123 w 246"/>
              <a:gd name="T19" fmla="*/ 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2" name="Freeform 19">
            <a:extLst>
              <a:ext uri="{FF2B5EF4-FFF2-40B4-BE49-F238E27FC236}">
                <a16:creationId xmlns:a16="http://schemas.microsoft.com/office/drawing/2014/main" id="{99283F32-4E71-40E0-9AB2-D0543484F0CA}"/>
              </a:ext>
            </a:extLst>
          </p:cNvPr>
          <p:cNvSpPr>
            <a:spLocks noEditPoints="1"/>
          </p:cNvSpPr>
          <p:nvPr/>
        </p:nvSpPr>
        <p:spPr bwMode="auto">
          <a:xfrm>
            <a:off x="6171809" y="3627439"/>
            <a:ext cx="742950" cy="746125"/>
          </a:xfrm>
          <a:custGeom>
            <a:avLst/>
            <a:gdLst>
              <a:gd name="T0" fmla="*/ 119 w 238"/>
              <a:gd name="T1" fmla="*/ 238 h 238"/>
              <a:gd name="T2" fmla="*/ 0 w 238"/>
              <a:gd name="T3" fmla="*/ 119 h 238"/>
              <a:gd name="T4" fmla="*/ 119 w 238"/>
              <a:gd name="T5" fmla="*/ 0 h 238"/>
              <a:gd name="T6" fmla="*/ 238 w 238"/>
              <a:gd name="T7" fmla="*/ 119 h 238"/>
              <a:gd name="T8" fmla="*/ 119 w 238"/>
              <a:gd name="T9" fmla="*/ 238 h 238"/>
              <a:gd name="T10" fmla="*/ 119 w 238"/>
              <a:gd name="T11" fmla="*/ 8 h 238"/>
              <a:gd name="T12" fmla="*/ 8 w 238"/>
              <a:gd name="T13" fmla="*/ 119 h 238"/>
              <a:gd name="T14" fmla="*/ 119 w 238"/>
              <a:gd name="T15" fmla="*/ 230 h 238"/>
              <a:gd name="T16" fmla="*/ 230 w 238"/>
              <a:gd name="T17" fmla="*/ 119 h 238"/>
              <a:gd name="T18" fmla="*/ 119 w 238"/>
              <a:gd name="T19" fmla="*/ 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43" name="Group 42">
            <a:extLst>
              <a:ext uri="{FF2B5EF4-FFF2-40B4-BE49-F238E27FC236}">
                <a16:creationId xmlns:a16="http://schemas.microsoft.com/office/drawing/2014/main" id="{D8FF8E58-08FD-4B63-B186-B905738450A5}"/>
              </a:ext>
            </a:extLst>
          </p:cNvPr>
          <p:cNvGrpSpPr/>
          <p:nvPr/>
        </p:nvGrpSpPr>
        <p:grpSpPr>
          <a:xfrm>
            <a:off x="3500954" y="3635252"/>
            <a:ext cx="1720364" cy="400110"/>
            <a:chOff x="1377950" y="5306972"/>
            <a:chExt cx="1720364" cy="400110"/>
          </a:xfrm>
        </p:grpSpPr>
        <p:sp>
          <p:nvSpPr>
            <p:cNvPr id="44" name="TextBox 43">
              <a:extLst>
                <a:ext uri="{FF2B5EF4-FFF2-40B4-BE49-F238E27FC236}">
                  <a16:creationId xmlns:a16="http://schemas.microsoft.com/office/drawing/2014/main" id="{B2E8883C-7374-4F75-BD95-A48E65F9D1D4}"/>
                </a:ext>
              </a:extLst>
            </p:cNvPr>
            <p:cNvSpPr txBox="1"/>
            <p:nvPr/>
          </p:nvSpPr>
          <p:spPr>
            <a:xfrm>
              <a:off x="1767500" y="5313193"/>
              <a:ext cx="1330814"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TRADE TERMS </a:t>
              </a:r>
            </a:p>
          </p:txBody>
        </p:sp>
        <p:sp>
          <p:nvSpPr>
            <p:cNvPr id="45" name="TextBox 44">
              <a:extLst>
                <a:ext uri="{FF2B5EF4-FFF2-40B4-BE49-F238E27FC236}">
                  <a16:creationId xmlns:a16="http://schemas.microsoft.com/office/drawing/2014/main" id="{B973DFBB-7934-4861-878B-F32DDF8D28A7}"/>
                </a:ext>
              </a:extLst>
            </p:cNvPr>
            <p:cNvSpPr txBox="1"/>
            <p:nvPr/>
          </p:nvSpPr>
          <p:spPr>
            <a:xfrm>
              <a:off x="1377950" y="5306972"/>
              <a:ext cx="449263" cy="400110"/>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2</a:t>
              </a:r>
            </a:p>
          </p:txBody>
        </p:sp>
      </p:grpSp>
      <p:grpSp>
        <p:nvGrpSpPr>
          <p:cNvPr id="46" name="Group 45">
            <a:extLst>
              <a:ext uri="{FF2B5EF4-FFF2-40B4-BE49-F238E27FC236}">
                <a16:creationId xmlns:a16="http://schemas.microsoft.com/office/drawing/2014/main" id="{47E2B783-65A3-4F31-8EC9-32F25D010C5A}"/>
              </a:ext>
            </a:extLst>
          </p:cNvPr>
          <p:cNvGrpSpPr/>
          <p:nvPr/>
        </p:nvGrpSpPr>
        <p:grpSpPr>
          <a:xfrm>
            <a:off x="5237507" y="1143640"/>
            <a:ext cx="2943454" cy="400110"/>
            <a:chOff x="1377950" y="5306972"/>
            <a:chExt cx="2943454" cy="400110"/>
          </a:xfrm>
        </p:grpSpPr>
        <p:sp>
          <p:nvSpPr>
            <p:cNvPr id="47" name="TextBox 46">
              <a:extLst>
                <a:ext uri="{FF2B5EF4-FFF2-40B4-BE49-F238E27FC236}">
                  <a16:creationId xmlns:a16="http://schemas.microsoft.com/office/drawing/2014/main" id="{09190850-E973-47F2-908A-26E862D2B4D4}"/>
                </a:ext>
              </a:extLst>
            </p:cNvPr>
            <p:cNvSpPr txBox="1"/>
            <p:nvPr/>
          </p:nvSpPr>
          <p:spPr>
            <a:xfrm>
              <a:off x="1767500" y="5313193"/>
              <a:ext cx="2553904"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SPECIAL DISCOUNTS &amp; TERMS</a:t>
              </a:r>
            </a:p>
          </p:txBody>
        </p:sp>
        <p:sp>
          <p:nvSpPr>
            <p:cNvPr id="48" name="TextBox 47">
              <a:extLst>
                <a:ext uri="{FF2B5EF4-FFF2-40B4-BE49-F238E27FC236}">
                  <a16:creationId xmlns:a16="http://schemas.microsoft.com/office/drawing/2014/main" id="{55C770B8-CBEA-49B0-8577-7EB7CD85B5DE}"/>
                </a:ext>
              </a:extLst>
            </p:cNvPr>
            <p:cNvSpPr txBox="1"/>
            <p:nvPr/>
          </p:nvSpPr>
          <p:spPr>
            <a:xfrm>
              <a:off x="1377950" y="5306972"/>
              <a:ext cx="449263" cy="400110"/>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3</a:t>
              </a:r>
            </a:p>
          </p:txBody>
        </p:sp>
      </p:grpSp>
      <p:grpSp>
        <p:nvGrpSpPr>
          <p:cNvPr id="49" name="Group 48">
            <a:extLst>
              <a:ext uri="{FF2B5EF4-FFF2-40B4-BE49-F238E27FC236}">
                <a16:creationId xmlns:a16="http://schemas.microsoft.com/office/drawing/2014/main" id="{C68FD303-36B6-418A-A0DE-636AACB71DD4}"/>
              </a:ext>
            </a:extLst>
          </p:cNvPr>
          <p:cNvGrpSpPr/>
          <p:nvPr/>
        </p:nvGrpSpPr>
        <p:grpSpPr>
          <a:xfrm>
            <a:off x="6334512" y="2162885"/>
            <a:ext cx="1713952" cy="400110"/>
            <a:chOff x="1377950" y="5306972"/>
            <a:chExt cx="1713952" cy="400110"/>
          </a:xfrm>
        </p:grpSpPr>
        <p:sp>
          <p:nvSpPr>
            <p:cNvPr id="50" name="TextBox 49">
              <a:extLst>
                <a:ext uri="{FF2B5EF4-FFF2-40B4-BE49-F238E27FC236}">
                  <a16:creationId xmlns:a16="http://schemas.microsoft.com/office/drawing/2014/main" id="{05F33F8D-1EAE-4899-8497-BA4C9DE0F5E8}"/>
                </a:ext>
              </a:extLst>
            </p:cNvPr>
            <p:cNvSpPr txBox="1"/>
            <p:nvPr/>
          </p:nvSpPr>
          <p:spPr>
            <a:xfrm>
              <a:off x="1767500" y="5313193"/>
              <a:ext cx="1324402"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PROFITABILITY</a:t>
              </a:r>
            </a:p>
          </p:txBody>
        </p:sp>
        <p:sp>
          <p:nvSpPr>
            <p:cNvPr id="51" name="TextBox 50">
              <a:extLst>
                <a:ext uri="{FF2B5EF4-FFF2-40B4-BE49-F238E27FC236}">
                  <a16:creationId xmlns:a16="http://schemas.microsoft.com/office/drawing/2014/main" id="{74CC4C32-4B5B-45E7-B645-0C1BB50EFF91}"/>
                </a:ext>
              </a:extLst>
            </p:cNvPr>
            <p:cNvSpPr txBox="1"/>
            <p:nvPr/>
          </p:nvSpPr>
          <p:spPr>
            <a:xfrm>
              <a:off x="1377950" y="5306972"/>
              <a:ext cx="449263" cy="400110"/>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4</a:t>
              </a:r>
              <a:endPar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3EE50C40-69D3-47C9-ADB8-DE4C55FB31F9}"/>
              </a:ext>
            </a:extLst>
          </p:cNvPr>
          <p:cNvGrpSpPr/>
          <p:nvPr/>
        </p:nvGrpSpPr>
        <p:grpSpPr>
          <a:xfrm>
            <a:off x="4917795" y="4966989"/>
            <a:ext cx="2146762" cy="400110"/>
            <a:chOff x="1377950" y="5306972"/>
            <a:chExt cx="2146762" cy="400110"/>
          </a:xfrm>
        </p:grpSpPr>
        <p:sp>
          <p:nvSpPr>
            <p:cNvPr id="53" name="TextBox 52">
              <a:extLst>
                <a:ext uri="{FF2B5EF4-FFF2-40B4-BE49-F238E27FC236}">
                  <a16:creationId xmlns:a16="http://schemas.microsoft.com/office/drawing/2014/main" id="{59E31BBC-E8B0-4F3E-BD41-F2D69413F7AC}"/>
                </a:ext>
              </a:extLst>
            </p:cNvPr>
            <p:cNvSpPr txBox="1"/>
            <p:nvPr/>
          </p:nvSpPr>
          <p:spPr>
            <a:xfrm>
              <a:off x="1767500" y="5313193"/>
              <a:ext cx="1757212"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TAXES / CLEARANCE</a:t>
              </a:r>
            </a:p>
          </p:txBody>
        </p:sp>
        <p:sp>
          <p:nvSpPr>
            <p:cNvPr id="54" name="TextBox 53">
              <a:extLst>
                <a:ext uri="{FF2B5EF4-FFF2-40B4-BE49-F238E27FC236}">
                  <a16:creationId xmlns:a16="http://schemas.microsoft.com/office/drawing/2014/main" id="{5382C0B9-3AC2-4590-BB55-973316982EC6}"/>
                </a:ext>
              </a:extLst>
            </p:cNvPr>
            <p:cNvSpPr txBox="1"/>
            <p:nvPr/>
          </p:nvSpPr>
          <p:spPr>
            <a:xfrm>
              <a:off x="1377950" y="5306972"/>
              <a:ext cx="449263" cy="400110"/>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5</a:t>
              </a:r>
            </a:p>
          </p:txBody>
        </p:sp>
      </p:grpSp>
      <p:grpSp>
        <p:nvGrpSpPr>
          <p:cNvPr id="55" name="Group 54">
            <a:extLst>
              <a:ext uri="{FF2B5EF4-FFF2-40B4-BE49-F238E27FC236}">
                <a16:creationId xmlns:a16="http://schemas.microsoft.com/office/drawing/2014/main" id="{DAF1487F-13D5-439A-A962-AE184A4C1D80}"/>
              </a:ext>
            </a:extLst>
          </p:cNvPr>
          <p:cNvGrpSpPr/>
          <p:nvPr/>
        </p:nvGrpSpPr>
        <p:grpSpPr>
          <a:xfrm>
            <a:off x="7295819" y="5229394"/>
            <a:ext cx="1191806" cy="400110"/>
            <a:chOff x="1377950" y="5306972"/>
            <a:chExt cx="1191806" cy="400110"/>
          </a:xfrm>
        </p:grpSpPr>
        <p:sp>
          <p:nvSpPr>
            <p:cNvPr id="56" name="TextBox 55">
              <a:extLst>
                <a:ext uri="{FF2B5EF4-FFF2-40B4-BE49-F238E27FC236}">
                  <a16:creationId xmlns:a16="http://schemas.microsoft.com/office/drawing/2014/main" id="{E63A23D2-3D6E-4E24-8AE6-8BB64A77D674}"/>
                </a:ext>
              </a:extLst>
            </p:cNvPr>
            <p:cNvSpPr txBox="1"/>
            <p:nvPr/>
          </p:nvSpPr>
          <p:spPr>
            <a:xfrm>
              <a:off x="1820833" y="5334617"/>
              <a:ext cx="748923"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DUTIES</a:t>
              </a:r>
            </a:p>
          </p:txBody>
        </p:sp>
        <p:sp>
          <p:nvSpPr>
            <p:cNvPr id="57" name="TextBox 56">
              <a:extLst>
                <a:ext uri="{FF2B5EF4-FFF2-40B4-BE49-F238E27FC236}">
                  <a16:creationId xmlns:a16="http://schemas.microsoft.com/office/drawing/2014/main" id="{2920881F-C80A-47FF-BB54-208A8E6C8474}"/>
                </a:ext>
              </a:extLst>
            </p:cNvPr>
            <p:cNvSpPr txBox="1"/>
            <p:nvPr/>
          </p:nvSpPr>
          <p:spPr>
            <a:xfrm>
              <a:off x="1377950" y="5306972"/>
              <a:ext cx="449263" cy="400110"/>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6</a:t>
              </a:r>
            </a:p>
          </p:txBody>
        </p:sp>
      </p:grpSp>
      <p:grpSp>
        <p:nvGrpSpPr>
          <p:cNvPr id="58" name="Group 57">
            <a:extLst>
              <a:ext uri="{FF2B5EF4-FFF2-40B4-BE49-F238E27FC236}">
                <a16:creationId xmlns:a16="http://schemas.microsoft.com/office/drawing/2014/main" id="{AD91600B-BE98-4DC8-84E0-82D2A57723CA}"/>
              </a:ext>
            </a:extLst>
          </p:cNvPr>
          <p:cNvGrpSpPr/>
          <p:nvPr/>
        </p:nvGrpSpPr>
        <p:grpSpPr>
          <a:xfrm>
            <a:off x="9606601" y="3176634"/>
            <a:ext cx="1447853" cy="400110"/>
            <a:chOff x="1377950" y="5306972"/>
            <a:chExt cx="1447853" cy="400110"/>
          </a:xfrm>
        </p:grpSpPr>
        <p:sp>
          <p:nvSpPr>
            <p:cNvPr id="59" name="TextBox 58">
              <a:extLst>
                <a:ext uri="{FF2B5EF4-FFF2-40B4-BE49-F238E27FC236}">
                  <a16:creationId xmlns:a16="http://schemas.microsoft.com/office/drawing/2014/main" id="{C633D39C-4912-403A-8A46-8D5E57EE04BC}"/>
                </a:ext>
              </a:extLst>
            </p:cNvPr>
            <p:cNvSpPr txBox="1"/>
            <p:nvPr/>
          </p:nvSpPr>
          <p:spPr>
            <a:xfrm>
              <a:off x="1767500" y="5313193"/>
              <a:ext cx="1058303" cy="276999"/>
            </a:xfrm>
            <a:prstGeom prst="rect">
              <a:avLst/>
            </a:prstGeom>
            <a:noFill/>
          </p:spPr>
          <p:txBody>
            <a:bodyPr wrap="none" rtlCol="0">
              <a:spAutoFit/>
            </a:bodyPr>
            <a:lstStyle>
              <a:defPPr>
                <a:defRPr lang="en-US"/>
              </a:defPPr>
              <a:lvl1pPr marR="0" lvl="0" indent="0" defTabSz="1218987" fontAlgn="auto">
                <a:lnSpc>
                  <a:spcPct val="100000"/>
                </a:lnSpc>
                <a:spcBef>
                  <a:spcPts val="0"/>
                </a:spcBef>
                <a:spcAft>
                  <a:spcPts val="0"/>
                </a:spcAft>
                <a:buClrTx/>
                <a:buSzTx/>
                <a:buFontTx/>
                <a:buNone/>
                <a:tabLst/>
                <a:defRPr kumimoji="0" sz="1200" b="0" i="0" u="none" strike="noStrike" kern="0" cap="none" spc="0" normalizeH="0" baseline="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pPr marL="0" marR="0" lvl="0" indent="0" defTabSz="121898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UNIT COST </a:t>
              </a:r>
            </a:p>
          </p:txBody>
        </p:sp>
        <p:sp>
          <p:nvSpPr>
            <p:cNvPr id="60" name="TextBox 59">
              <a:extLst>
                <a:ext uri="{FF2B5EF4-FFF2-40B4-BE49-F238E27FC236}">
                  <a16:creationId xmlns:a16="http://schemas.microsoft.com/office/drawing/2014/main" id="{D0D6B890-6CA1-471C-97B4-2349214D7D45}"/>
                </a:ext>
              </a:extLst>
            </p:cNvPr>
            <p:cNvSpPr txBox="1"/>
            <p:nvPr/>
          </p:nvSpPr>
          <p:spPr>
            <a:xfrm>
              <a:off x="1377950" y="5306972"/>
              <a:ext cx="449263" cy="400110"/>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7</a:t>
              </a:r>
            </a:p>
          </p:txBody>
        </p:sp>
      </p:grpSp>
      <p:grpSp>
        <p:nvGrpSpPr>
          <p:cNvPr id="62" name="Group 61">
            <a:extLst>
              <a:ext uri="{FF2B5EF4-FFF2-40B4-BE49-F238E27FC236}">
                <a16:creationId xmlns:a16="http://schemas.microsoft.com/office/drawing/2014/main" id="{967D20FB-6E39-448D-A7F3-07B833571FAB}"/>
              </a:ext>
            </a:extLst>
          </p:cNvPr>
          <p:cNvGrpSpPr/>
          <p:nvPr/>
        </p:nvGrpSpPr>
        <p:grpSpPr>
          <a:xfrm>
            <a:off x="2122891" y="4665336"/>
            <a:ext cx="1214198" cy="1377245"/>
            <a:chOff x="1377950" y="5306972"/>
            <a:chExt cx="1814940" cy="637163"/>
          </a:xfrm>
        </p:grpSpPr>
        <p:sp>
          <p:nvSpPr>
            <p:cNvPr id="63" name="TextBox 62">
              <a:extLst>
                <a:ext uri="{FF2B5EF4-FFF2-40B4-BE49-F238E27FC236}">
                  <a16:creationId xmlns:a16="http://schemas.microsoft.com/office/drawing/2014/main" id="{46DDF817-EE43-4D2D-989E-6780A8822C69}"/>
                </a:ext>
              </a:extLst>
            </p:cNvPr>
            <p:cNvSpPr txBox="1"/>
            <p:nvPr/>
          </p:nvSpPr>
          <p:spPr>
            <a:xfrm>
              <a:off x="1767500" y="5313193"/>
              <a:ext cx="1425390" cy="630942"/>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LIST OR PUBLIC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PRICE REVIEW </a:t>
              </a:r>
              <a:endParaRPr kumimoji="0" lang="en-US" sz="105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id="{6B7EC6D3-9935-4289-88EC-D4D690AF344C}"/>
                </a:ext>
              </a:extLst>
            </p:cNvPr>
            <p:cNvSpPr txBox="1"/>
            <p:nvPr/>
          </p:nvSpPr>
          <p:spPr>
            <a:xfrm>
              <a:off x="1377950" y="5306972"/>
              <a:ext cx="449263" cy="400110"/>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grpSp>
      <p:sp>
        <p:nvSpPr>
          <p:cNvPr id="3" name="TextBox 2">
            <a:extLst>
              <a:ext uri="{FF2B5EF4-FFF2-40B4-BE49-F238E27FC236}">
                <a16:creationId xmlns:a16="http://schemas.microsoft.com/office/drawing/2014/main" id="{BB4A4D6E-1BE1-4B30-ADD8-1BBEFDE21E19}"/>
              </a:ext>
            </a:extLst>
          </p:cNvPr>
          <p:cNvSpPr txBox="1"/>
          <p:nvPr/>
        </p:nvSpPr>
        <p:spPr>
          <a:xfrm>
            <a:off x="94018" y="61048"/>
            <a:ext cx="9624767" cy="800219"/>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Pricing Gears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65" name="Picture 64" descr="Logo&#10;&#10;Description automatically generated">
            <a:extLst>
              <a:ext uri="{FF2B5EF4-FFF2-40B4-BE49-F238E27FC236}">
                <a16:creationId xmlns:a16="http://schemas.microsoft.com/office/drawing/2014/main" id="{997983F0-52D4-4573-900E-019464CD2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1662E4F9-BCB1-EB67-F743-7A98D663371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4040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SmartArt Placeholder 13">
            <a:extLst>
              <a:ext uri="{FF2B5EF4-FFF2-40B4-BE49-F238E27FC236}">
                <a16:creationId xmlns:a16="http://schemas.microsoft.com/office/drawing/2014/main" id="{86A43120-F956-4C67-BD87-76C4D67668D2}"/>
              </a:ext>
            </a:extLst>
          </p:cNvPr>
          <p:cNvGraphicFramePr>
            <a:graphicFrameLocks/>
          </p:cNvGraphicFramePr>
          <p:nvPr>
            <p:extLst>
              <p:ext uri="{D42A27DB-BD31-4B8C-83A1-F6EECF244321}">
                <p14:modId xmlns:p14="http://schemas.microsoft.com/office/powerpoint/2010/main" val="918099918"/>
              </p:ext>
            </p:extLst>
          </p:nvPr>
        </p:nvGraphicFramePr>
        <p:xfrm>
          <a:off x="1423926" y="2137982"/>
          <a:ext cx="3615539" cy="3322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5" name="직선 연결선 2">
            <a:extLst>
              <a:ext uri="{FF2B5EF4-FFF2-40B4-BE49-F238E27FC236}">
                <a16:creationId xmlns:a16="http://schemas.microsoft.com/office/drawing/2014/main" id="{69409146-B522-40DE-883D-72A88BE4954E}"/>
              </a:ext>
            </a:extLst>
          </p:cNvPr>
          <p:cNvCxnSpPr/>
          <p:nvPr/>
        </p:nvCxnSpPr>
        <p:spPr>
          <a:xfrm>
            <a:off x="3991356" y="2591983"/>
            <a:ext cx="1512168" cy="0"/>
          </a:xfrm>
          <a:prstGeom prst="line">
            <a:avLst/>
          </a:prstGeom>
          <a:ln w="25400">
            <a:solidFill>
              <a:schemeClr val="accent1"/>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직선 연결선 24">
            <a:extLst>
              <a:ext uri="{FF2B5EF4-FFF2-40B4-BE49-F238E27FC236}">
                <a16:creationId xmlns:a16="http://schemas.microsoft.com/office/drawing/2014/main" id="{AFF0024C-1C4C-4361-ACC5-A5E793E2C09B}"/>
              </a:ext>
            </a:extLst>
          </p:cNvPr>
          <p:cNvCxnSpPr/>
          <p:nvPr/>
        </p:nvCxnSpPr>
        <p:spPr>
          <a:xfrm>
            <a:off x="4261386" y="3223154"/>
            <a:ext cx="1242138" cy="0"/>
          </a:xfrm>
          <a:prstGeom prst="line">
            <a:avLst/>
          </a:prstGeom>
          <a:ln w="25400">
            <a:solidFill>
              <a:schemeClr val="accent2"/>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직선 연결선 25">
            <a:extLst>
              <a:ext uri="{FF2B5EF4-FFF2-40B4-BE49-F238E27FC236}">
                <a16:creationId xmlns:a16="http://schemas.microsoft.com/office/drawing/2014/main" id="{02700F21-349B-4F07-89B2-E228E9ECA12E}"/>
              </a:ext>
            </a:extLst>
          </p:cNvPr>
          <p:cNvCxnSpPr/>
          <p:nvPr/>
        </p:nvCxnSpPr>
        <p:spPr>
          <a:xfrm>
            <a:off x="4531416" y="3854324"/>
            <a:ext cx="972108" cy="0"/>
          </a:xfrm>
          <a:prstGeom prst="line">
            <a:avLst/>
          </a:prstGeom>
          <a:ln w="25400">
            <a:solidFill>
              <a:schemeClr val="accent3"/>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직선 연결선 26">
            <a:extLst>
              <a:ext uri="{FF2B5EF4-FFF2-40B4-BE49-F238E27FC236}">
                <a16:creationId xmlns:a16="http://schemas.microsoft.com/office/drawing/2014/main" id="{0711DB72-B167-4C53-850E-88CC7A7B59DB}"/>
              </a:ext>
            </a:extLst>
          </p:cNvPr>
          <p:cNvCxnSpPr/>
          <p:nvPr/>
        </p:nvCxnSpPr>
        <p:spPr>
          <a:xfrm>
            <a:off x="4747440" y="4485495"/>
            <a:ext cx="756084" cy="0"/>
          </a:xfrm>
          <a:prstGeom prst="line">
            <a:avLst/>
          </a:prstGeom>
          <a:ln w="25400">
            <a:solidFill>
              <a:schemeClr val="accent4"/>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55" name="Isosceles Triangle 8">
            <a:extLst>
              <a:ext uri="{FF2B5EF4-FFF2-40B4-BE49-F238E27FC236}">
                <a16:creationId xmlns:a16="http://schemas.microsoft.com/office/drawing/2014/main" id="{BE2FDB85-A5EF-4BBE-9835-D091F5D3E2F7}"/>
              </a:ext>
            </a:extLst>
          </p:cNvPr>
          <p:cNvSpPr/>
          <p:nvPr/>
        </p:nvSpPr>
        <p:spPr>
          <a:xfrm rot="16200000">
            <a:off x="3981341" y="5005157"/>
            <a:ext cx="255485" cy="30460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dirty="0">
              <a:solidFill>
                <a:prstClr val="white"/>
              </a:solidFill>
              <a:latin typeface="Arial"/>
              <a:ea typeface="Arial Unicode MS"/>
            </a:endParaRPr>
          </a:p>
        </p:txBody>
      </p:sp>
      <p:sp>
        <p:nvSpPr>
          <p:cNvPr id="56" name="Round Same Side Corner Rectangle 11">
            <a:extLst>
              <a:ext uri="{FF2B5EF4-FFF2-40B4-BE49-F238E27FC236}">
                <a16:creationId xmlns:a16="http://schemas.microsoft.com/office/drawing/2014/main" id="{FAD8E610-A64C-401B-9EE7-C19C106D821A}"/>
              </a:ext>
            </a:extLst>
          </p:cNvPr>
          <p:cNvSpPr>
            <a:spLocks noChangeAspect="1"/>
          </p:cNvSpPr>
          <p:nvPr/>
        </p:nvSpPr>
        <p:spPr>
          <a:xfrm rot="9900000">
            <a:off x="3358788" y="3206567"/>
            <a:ext cx="297000" cy="25224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dirty="0">
              <a:solidFill>
                <a:prstClr val="white"/>
              </a:solidFill>
              <a:latin typeface="Arial"/>
              <a:ea typeface="Arial Unicode MS"/>
            </a:endParaRPr>
          </a:p>
        </p:txBody>
      </p:sp>
      <p:sp>
        <p:nvSpPr>
          <p:cNvPr id="57" name="Rounded Rectangle 27">
            <a:extLst>
              <a:ext uri="{FF2B5EF4-FFF2-40B4-BE49-F238E27FC236}">
                <a16:creationId xmlns:a16="http://schemas.microsoft.com/office/drawing/2014/main" id="{67F912B2-A4B0-40B5-82F9-EB59A2B436D1}"/>
              </a:ext>
            </a:extLst>
          </p:cNvPr>
          <p:cNvSpPr/>
          <p:nvPr/>
        </p:nvSpPr>
        <p:spPr>
          <a:xfrm>
            <a:off x="3122867" y="2591984"/>
            <a:ext cx="259797" cy="1995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dirty="0">
              <a:solidFill>
                <a:prstClr val="white"/>
              </a:solidFill>
              <a:latin typeface="Arial"/>
              <a:ea typeface="Arial Unicode MS"/>
            </a:endParaRPr>
          </a:p>
        </p:txBody>
      </p:sp>
      <p:sp>
        <p:nvSpPr>
          <p:cNvPr id="58" name="Rectangle 16">
            <a:extLst>
              <a:ext uri="{FF2B5EF4-FFF2-40B4-BE49-F238E27FC236}">
                <a16:creationId xmlns:a16="http://schemas.microsoft.com/office/drawing/2014/main" id="{413786B6-49A0-4518-B611-9AA2E6F9ADD2}"/>
              </a:ext>
            </a:extLst>
          </p:cNvPr>
          <p:cNvSpPr/>
          <p:nvPr/>
        </p:nvSpPr>
        <p:spPr>
          <a:xfrm>
            <a:off x="3821408" y="4464047"/>
            <a:ext cx="295589" cy="19426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dirty="0">
              <a:solidFill>
                <a:prstClr val="white"/>
              </a:solidFill>
              <a:latin typeface="Arial"/>
              <a:ea typeface="Arial Unicode MS"/>
            </a:endParaRPr>
          </a:p>
        </p:txBody>
      </p:sp>
      <p:sp>
        <p:nvSpPr>
          <p:cNvPr id="59" name="Oval 21">
            <a:extLst>
              <a:ext uri="{FF2B5EF4-FFF2-40B4-BE49-F238E27FC236}">
                <a16:creationId xmlns:a16="http://schemas.microsoft.com/office/drawing/2014/main" id="{B71C3113-4CCE-4D52-8C84-FCD5AA93941B}"/>
              </a:ext>
            </a:extLst>
          </p:cNvPr>
          <p:cNvSpPr>
            <a:spLocks noChangeAspect="1"/>
          </p:cNvSpPr>
          <p:nvPr/>
        </p:nvSpPr>
        <p:spPr>
          <a:xfrm>
            <a:off x="3618599" y="3777872"/>
            <a:ext cx="286429" cy="28882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endParaRPr lang="ko-KR" altLang="en-US" sz="1350" dirty="0">
              <a:solidFill>
                <a:prstClr val="white"/>
              </a:solidFill>
              <a:latin typeface="Arial"/>
              <a:ea typeface="Arial Unicode MS"/>
            </a:endParaRPr>
          </a:p>
        </p:txBody>
      </p:sp>
      <p:sp>
        <p:nvSpPr>
          <p:cNvPr id="60" name="TextBox 59">
            <a:extLst>
              <a:ext uri="{FF2B5EF4-FFF2-40B4-BE49-F238E27FC236}">
                <a16:creationId xmlns:a16="http://schemas.microsoft.com/office/drawing/2014/main" id="{9D604672-78C3-4C19-A6B4-E4D811358453}"/>
              </a:ext>
            </a:extLst>
          </p:cNvPr>
          <p:cNvSpPr txBox="1"/>
          <p:nvPr/>
        </p:nvSpPr>
        <p:spPr>
          <a:xfrm>
            <a:off x="2767381" y="1921520"/>
            <a:ext cx="1054344" cy="276999"/>
          </a:xfrm>
          <a:prstGeom prst="rect">
            <a:avLst/>
          </a:prstGeom>
          <a:noFill/>
        </p:spPr>
        <p:txBody>
          <a:bodyPr wrap="square" rtlCol="0">
            <a:spAutoFit/>
          </a:bodyPr>
          <a:lstStyle/>
          <a:p>
            <a:pPr algn="ctr"/>
            <a:r>
              <a:rPr lang="en-GB" sz="1200" dirty="0">
                <a:latin typeface="Plato"/>
              </a:rPr>
              <a:t>Price Setting</a:t>
            </a:r>
          </a:p>
        </p:txBody>
      </p:sp>
      <p:sp>
        <p:nvSpPr>
          <p:cNvPr id="61" name="TextBox 60">
            <a:extLst>
              <a:ext uri="{FF2B5EF4-FFF2-40B4-BE49-F238E27FC236}">
                <a16:creationId xmlns:a16="http://schemas.microsoft.com/office/drawing/2014/main" id="{99038DD0-A2D7-491F-AB0D-3D282F637827}"/>
              </a:ext>
            </a:extLst>
          </p:cNvPr>
          <p:cNvSpPr txBox="1"/>
          <p:nvPr/>
        </p:nvSpPr>
        <p:spPr>
          <a:xfrm>
            <a:off x="2824636" y="3071301"/>
            <a:ext cx="641811" cy="461665"/>
          </a:xfrm>
          <a:prstGeom prst="rect">
            <a:avLst/>
          </a:prstGeom>
          <a:noFill/>
        </p:spPr>
        <p:txBody>
          <a:bodyPr wrap="square" rtlCol="0">
            <a:spAutoFit/>
          </a:bodyPr>
          <a:lstStyle/>
          <a:p>
            <a:r>
              <a:rPr lang="en-GB" sz="1200" dirty="0">
                <a:solidFill>
                  <a:schemeClr val="bg1">
                    <a:lumMod val="95000"/>
                  </a:schemeClr>
                </a:solidFill>
                <a:latin typeface="Plato"/>
              </a:rPr>
              <a:t>Price</a:t>
            </a:r>
          </a:p>
          <a:p>
            <a:r>
              <a:rPr lang="en-GB" sz="1200" dirty="0">
                <a:solidFill>
                  <a:schemeClr val="bg1">
                    <a:lumMod val="95000"/>
                  </a:schemeClr>
                </a:solidFill>
                <a:latin typeface="Plato"/>
              </a:rPr>
              <a:t>Policy </a:t>
            </a:r>
          </a:p>
        </p:txBody>
      </p:sp>
      <p:sp>
        <p:nvSpPr>
          <p:cNvPr id="64" name="TextBox 63">
            <a:extLst>
              <a:ext uri="{FF2B5EF4-FFF2-40B4-BE49-F238E27FC236}">
                <a16:creationId xmlns:a16="http://schemas.microsoft.com/office/drawing/2014/main" id="{E85F4DB5-EC41-4249-9F8B-94B7E280FDF1}"/>
              </a:ext>
            </a:extLst>
          </p:cNvPr>
          <p:cNvSpPr txBox="1"/>
          <p:nvPr/>
        </p:nvSpPr>
        <p:spPr>
          <a:xfrm>
            <a:off x="2222982" y="5008204"/>
            <a:ext cx="1777852" cy="276999"/>
          </a:xfrm>
          <a:prstGeom prst="rect">
            <a:avLst/>
          </a:prstGeom>
          <a:noFill/>
        </p:spPr>
        <p:txBody>
          <a:bodyPr wrap="square" rtlCol="0">
            <a:spAutoFit/>
          </a:bodyPr>
          <a:lstStyle/>
          <a:p>
            <a:pPr algn="ctr"/>
            <a:r>
              <a:rPr lang="en-GB" sz="1200" dirty="0">
                <a:solidFill>
                  <a:schemeClr val="bg1">
                    <a:lumMod val="95000"/>
                  </a:schemeClr>
                </a:solidFill>
                <a:latin typeface="Plato"/>
              </a:rPr>
              <a:t>Value Creation </a:t>
            </a:r>
          </a:p>
        </p:txBody>
      </p:sp>
      <p:cxnSp>
        <p:nvCxnSpPr>
          <p:cNvPr id="65" name="직선 연결선 26">
            <a:extLst>
              <a:ext uri="{FF2B5EF4-FFF2-40B4-BE49-F238E27FC236}">
                <a16:creationId xmlns:a16="http://schemas.microsoft.com/office/drawing/2014/main" id="{ABF8A051-86D8-4717-A593-31BF15DD66FA}"/>
              </a:ext>
            </a:extLst>
          </p:cNvPr>
          <p:cNvCxnSpPr>
            <a:cxnSpLocks/>
          </p:cNvCxnSpPr>
          <p:nvPr/>
        </p:nvCxnSpPr>
        <p:spPr>
          <a:xfrm>
            <a:off x="5074960" y="5116666"/>
            <a:ext cx="421596" cy="0"/>
          </a:xfrm>
          <a:prstGeom prst="line">
            <a:avLst/>
          </a:prstGeom>
          <a:ln w="25400">
            <a:solidFill>
              <a:srgbClr val="00CC66"/>
            </a:solidFill>
            <a:prstDash val="solid"/>
            <a:headEnd type="oval"/>
            <a:tailEnd type="triangle" w="lg"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9E17FA3-CFB1-4BF3-88CF-8193136AB336}"/>
              </a:ext>
            </a:extLst>
          </p:cNvPr>
          <p:cNvSpPr txBox="1"/>
          <p:nvPr/>
        </p:nvSpPr>
        <p:spPr>
          <a:xfrm>
            <a:off x="94018" y="61048"/>
            <a:ext cx="9624767" cy="800219"/>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The Strategic Pricing Pyramid </a:t>
            </a:r>
          </a:p>
        </p:txBody>
      </p:sp>
      <p:sp>
        <p:nvSpPr>
          <p:cNvPr id="73" name="TextBox 72">
            <a:extLst>
              <a:ext uri="{FF2B5EF4-FFF2-40B4-BE49-F238E27FC236}">
                <a16:creationId xmlns:a16="http://schemas.microsoft.com/office/drawing/2014/main" id="{484FF767-5F7C-4174-AC64-47DA43CABD68}"/>
              </a:ext>
            </a:extLst>
          </p:cNvPr>
          <p:cNvSpPr txBox="1"/>
          <p:nvPr/>
        </p:nvSpPr>
        <p:spPr>
          <a:xfrm>
            <a:off x="5838521" y="4834296"/>
            <a:ext cx="6237211" cy="461665"/>
          </a:xfrm>
          <a:prstGeom prst="rect">
            <a:avLst/>
          </a:prstGeom>
          <a:noFill/>
        </p:spPr>
        <p:txBody>
          <a:bodyPr wrap="square">
            <a:spAutoFit/>
          </a:bodyPr>
          <a:lstStyle>
            <a:defPPr>
              <a:defRPr lang="en-US"/>
            </a:defPPr>
            <a:lvl1pPr>
              <a:defRPr sz="900" b="0" i="0" u="none" strike="noStrike" baseline="0">
                <a:latin typeface="Plato"/>
              </a:defRPr>
            </a:lvl1pPr>
          </a:lstStyle>
          <a:p>
            <a:r>
              <a:rPr lang="en-GB" dirty="0"/>
              <a:t>Value is created from understanding customers and their needs and planning accordingly , create value cost effectively , and convince customers to pay for that value precisely </a:t>
            </a:r>
          </a:p>
        </p:txBody>
      </p:sp>
      <p:sp>
        <p:nvSpPr>
          <p:cNvPr id="74" name="TextBox 73">
            <a:extLst>
              <a:ext uri="{FF2B5EF4-FFF2-40B4-BE49-F238E27FC236}">
                <a16:creationId xmlns:a16="http://schemas.microsoft.com/office/drawing/2014/main" id="{57F48C78-D171-4AD1-8FFB-3733473690F1}"/>
              </a:ext>
            </a:extLst>
          </p:cNvPr>
          <p:cNvSpPr txBox="1"/>
          <p:nvPr/>
        </p:nvSpPr>
        <p:spPr>
          <a:xfrm>
            <a:off x="5803680" y="4187301"/>
            <a:ext cx="5781862" cy="461665"/>
          </a:xfrm>
          <a:prstGeom prst="rect">
            <a:avLst/>
          </a:prstGeom>
          <a:noFill/>
        </p:spPr>
        <p:txBody>
          <a:bodyPr wrap="square">
            <a:spAutoFit/>
          </a:bodyPr>
          <a:lstStyle>
            <a:defPPr>
              <a:defRPr lang="en-US"/>
            </a:defPPr>
            <a:lvl1pPr>
              <a:defRPr sz="900" b="0" i="0" u="none" strike="noStrike" baseline="0">
                <a:latin typeface="Plato"/>
              </a:defRPr>
            </a:lvl1pPr>
          </a:lstStyle>
          <a:p>
            <a:r>
              <a:rPr lang="en-GB" dirty="0"/>
              <a:t>Design and develop price structures that align prices with differences in value and cost across segments for different customer choices .</a:t>
            </a:r>
          </a:p>
        </p:txBody>
      </p:sp>
      <p:sp>
        <p:nvSpPr>
          <p:cNvPr id="75" name="TextBox 74">
            <a:extLst>
              <a:ext uri="{FF2B5EF4-FFF2-40B4-BE49-F238E27FC236}">
                <a16:creationId xmlns:a16="http://schemas.microsoft.com/office/drawing/2014/main" id="{05F44E49-11FB-4A73-B504-95B1928EDE23}"/>
              </a:ext>
            </a:extLst>
          </p:cNvPr>
          <p:cNvSpPr txBox="1"/>
          <p:nvPr/>
        </p:nvSpPr>
        <p:spPr>
          <a:xfrm>
            <a:off x="5803680" y="3540307"/>
            <a:ext cx="6055240" cy="369332"/>
          </a:xfrm>
          <a:prstGeom prst="rect">
            <a:avLst/>
          </a:prstGeom>
          <a:noFill/>
        </p:spPr>
        <p:txBody>
          <a:bodyPr wrap="square">
            <a:spAutoFit/>
          </a:bodyPr>
          <a:lstStyle>
            <a:defPPr>
              <a:defRPr lang="en-US"/>
            </a:defPPr>
            <a:lvl1pPr>
              <a:defRPr sz="900" b="0" i="0" u="none" strike="noStrike" baseline="0">
                <a:latin typeface="Plato"/>
              </a:defRPr>
            </a:lvl1pPr>
          </a:lstStyle>
          <a:p>
            <a:r>
              <a:rPr lang="en-GB" dirty="0"/>
              <a:t>Design communication across the value chain delivering different stage messages to consumers so as to arrive at price in a meaningful manner . </a:t>
            </a:r>
          </a:p>
        </p:txBody>
      </p:sp>
      <p:sp>
        <p:nvSpPr>
          <p:cNvPr id="63" name="TextBox 62">
            <a:extLst>
              <a:ext uri="{FF2B5EF4-FFF2-40B4-BE49-F238E27FC236}">
                <a16:creationId xmlns:a16="http://schemas.microsoft.com/office/drawing/2014/main" id="{67F7D3B4-72CA-4F1C-B244-6E2D32074505}"/>
              </a:ext>
            </a:extLst>
          </p:cNvPr>
          <p:cNvSpPr txBox="1"/>
          <p:nvPr/>
        </p:nvSpPr>
        <p:spPr>
          <a:xfrm>
            <a:off x="2604717" y="4393639"/>
            <a:ext cx="1777852" cy="276999"/>
          </a:xfrm>
          <a:prstGeom prst="rect">
            <a:avLst/>
          </a:prstGeom>
          <a:noFill/>
        </p:spPr>
        <p:txBody>
          <a:bodyPr wrap="square" rtlCol="0">
            <a:spAutoFit/>
          </a:bodyPr>
          <a:lstStyle/>
          <a:p>
            <a:r>
              <a:rPr lang="en-GB" sz="1200" dirty="0">
                <a:solidFill>
                  <a:schemeClr val="bg1">
                    <a:lumMod val="95000"/>
                  </a:schemeClr>
                </a:solidFill>
                <a:latin typeface="Plato"/>
              </a:rPr>
              <a:t>Price Structure </a:t>
            </a:r>
          </a:p>
        </p:txBody>
      </p:sp>
      <p:sp>
        <p:nvSpPr>
          <p:cNvPr id="62" name="TextBox 61">
            <a:extLst>
              <a:ext uri="{FF2B5EF4-FFF2-40B4-BE49-F238E27FC236}">
                <a16:creationId xmlns:a16="http://schemas.microsoft.com/office/drawing/2014/main" id="{8602E4DF-0179-43E7-8695-C66C4FCCEB79}"/>
              </a:ext>
            </a:extLst>
          </p:cNvPr>
          <p:cNvSpPr txBox="1"/>
          <p:nvPr/>
        </p:nvSpPr>
        <p:spPr>
          <a:xfrm>
            <a:off x="2205081" y="3670257"/>
            <a:ext cx="1777852" cy="461665"/>
          </a:xfrm>
          <a:prstGeom prst="rect">
            <a:avLst/>
          </a:prstGeom>
          <a:noFill/>
        </p:spPr>
        <p:txBody>
          <a:bodyPr wrap="square" rtlCol="0">
            <a:spAutoFit/>
          </a:bodyPr>
          <a:lstStyle/>
          <a:p>
            <a:pPr algn="ctr"/>
            <a:r>
              <a:rPr lang="en-GB" sz="1200" dirty="0">
                <a:solidFill>
                  <a:schemeClr val="bg1">
                    <a:lumMod val="95000"/>
                  </a:schemeClr>
                </a:solidFill>
                <a:latin typeface="Plato"/>
              </a:rPr>
              <a:t>Price </a:t>
            </a:r>
          </a:p>
          <a:p>
            <a:pPr algn="ctr"/>
            <a:r>
              <a:rPr lang="en-GB" sz="1200" dirty="0">
                <a:solidFill>
                  <a:schemeClr val="bg1">
                    <a:lumMod val="95000"/>
                  </a:schemeClr>
                </a:solidFill>
                <a:latin typeface="Plato"/>
              </a:rPr>
              <a:t>communication </a:t>
            </a:r>
          </a:p>
        </p:txBody>
      </p:sp>
      <p:sp>
        <p:nvSpPr>
          <p:cNvPr id="77" name="TextBox 76">
            <a:extLst>
              <a:ext uri="{FF2B5EF4-FFF2-40B4-BE49-F238E27FC236}">
                <a16:creationId xmlns:a16="http://schemas.microsoft.com/office/drawing/2014/main" id="{03EA58F0-26A4-4E04-ACA1-E593C678BDF1}"/>
              </a:ext>
            </a:extLst>
          </p:cNvPr>
          <p:cNvSpPr txBox="1"/>
          <p:nvPr/>
        </p:nvSpPr>
        <p:spPr>
          <a:xfrm>
            <a:off x="5750352" y="2969238"/>
            <a:ext cx="6108568" cy="507831"/>
          </a:xfrm>
          <a:prstGeom prst="rect">
            <a:avLst/>
          </a:prstGeom>
          <a:noFill/>
        </p:spPr>
        <p:txBody>
          <a:bodyPr wrap="square">
            <a:spAutoFit/>
          </a:bodyPr>
          <a:lstStyle/>
          <a:p>
            <a:pPr algn="l"/>
            <a:r>
              <a:rPr lang="en-GB" sz="900" b="0" i="0" u="none" strike="noStrike" baseline="0" dirty="0">
                <a:latin typeface="Plato"/>
              </a:rPr>
              <a:t>Clearly structured policies enable a company to achieve its planned ( immediate ) objectives without causing customers, to adapt their behaviour in ways that undermine the volume or profitability of future sales. Additionally it establishes the current terms playbook on how to deal with customers , products and geographies in price terms.</a:t>
            </a:r>
            <a:endParaRPr lang="en-GB" sz="900" dirty="0">
              <a:latin typeface="Plato"/>
            </a:endParaRPr>
          </a:p>
        </p:txBody>
      </p:sp>
      <p:sp>
        <p:nvSpPr>
          <p:cNvPr id="78" name="TextBox 77">
            <a:extLst>
              <a:ext uri="{FF2B5EF4-FFF2-40B4-BE49-F238E27FC236}">
                <a16:creationId xmlns:a16="http://schemas.microsoft.com/office/drawing/2014/main" id="{16C12785-72E2-46B1-98F0-02A66C5A91CC}"/>
              </a:ext>
            </a:extLst>
          </p:cNvPr>
          <p:cNvSpPr txBox="1"/>
          <p:nvPr/>
        </p:nvSpPr>
        <p:spPr>
          <a:xfrm>
            <a:off x="5714144" y="2307646"/>
            <a:ext cx="6108568" cy="369332"/>
          </a:xfrm>
          <a:prstGeom prst="rect">
            <a:avLst/>
          </a:prstGeom>
          <a:noFill/>
        </p:spPr>
        <p:txBody>
          <a:bodyPr wrap="square">
            <a:spAutoFit/>
          </a:bodyPr>
          <a:lstStyle/>
          <a:p>
            <a:pPr algn="l"/>
            <a:r>
              <a:rPr lang="en-GB" sz="900" b="0" i="0" u="none" strike="noStrike" baseline="0" dirty="0">
                <a:latin typeface="Plato"/>
              </a:rPr>
              <a:t>Understanding the mix between , cost , price positioning , CoGS , and competition is crucial to establish the price strategy relevant to the business .</a:t>
            </a:r>
            <a:endParaRPr lang="en-GB" sz="900" dirty="0">
              <a:latin typeface="Plato"/>
            </a:endParaRPr>
          </a:p>
        </p:txBody>
      </p:sp>
      <p:pic>
        <p:nvPicPr>
          <p:cNvPr id="26" name="Picture 25" descr="Logo&#10;&#10;Description automatically generated">
            <a:extLst>
              <a:ext uri="{FF2B5EF4-FFF2-40B4-BE49-F238E27FC236}">
                <a16:creationId xmlns:a16="http://schemas.microsoft.com/office/drawing/2014/main" id="{C68E4988-F505-4000-B3A7-9E49A2C8A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7DBD80E0-310E-19DB-F502-47080A929CF2}"/>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8770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34CBB7-584D-4127-A45D-226A8099FB73}"/>
              </a:ext>
            </a:extLst>
          </p:cNvPr>
          <p:cNvSpPr/>
          <p:nvPr/>
        </p:nvSpPr>
        <p:spPr>
          <a:xfrm>
            <a:off x="2375252" y="2344346"/>
            <a:ext cx="2124000" cy="115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600" dirty="0">
                <a:solidFill>
                  <a:schemeClr val="bg1"/>
                </a:solidFill>
                <a:latin typeface="Plato"/>
              </a:rPr>
              <a:t>Market Pricing </a:t>
            </a:r>
            <a:endParaRPr lang="id-ID" sz="1600" dirty="0">
              <a:solidFill>
                <a:schemeClr val="bg1"/>
              </a:solidFill>
              <a:latin typeface="Plato"/>
            </a:endParaRPr>
          </a:p>
        </p:txBody>
      </p:sp>
      <p:sp>
        <p:nvSpPr>
          <p:cNvPr id="13" name="Rectangle 12">
            <a:extLst>
              <a:ext uri="{FF2B5EF4-FFF2-40B4-BE49-F238E27FC236}">
                <a16:creationId xmlns:a16="http://schemas.microsoft.com/office/drawing/2014/main" id="{E9C1CD68-0C93-4252-ADB5-3DD6D9CAC759}"/>
              </a:ext>
            </a:extLst>
          </p:cNvPr>
          <p:cNvSpPr/>
          <p:nvPr/>
        </p:nvSpPr>
        <p:spPr>
          <a:xfrm>
            <a:off x="4910959" y="2344346"/>
            <a:ext cx="2124000" cy="115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600" dirty="0">
                <a:solidFill>
                  <a:schemeClr val="bg1"/>
                </a:solidFill>
                <a:latin typeface="Plato"/>
              </a:rPr>
              <a:t>Price Policy </a:t>
            </a:r>
            <a:endParaRPr lang="id-ID" sz="1600" dirty="0">
              <a:solidFill>
                <a:schemeClr val="bg1"/>
              </a:solidFill>
              <a:latin typeface="Plato"/>
            </a:endParaRPr>
          </a:p>
        </p:txBody>
      </p:sp>
      <p:sp>
        <p:nvSpPr>
          <p:cNvPr id="18" name="Rectangle 17">
            <a:extLst>
              <a:ext uri="{FF2B5EF4-FFF2-40B4-BE49-F238E27FC236}">
                <a16:creationId xmlns:a16="http://schemas.microsoft.com/office/drawing/2014/main" id="{F9062734-9A98-487F-9F25-4FBC29EB586B}"/>
              </a:ext>
            </a:extLst>
          </p:cNvPr>
          <p:cNvSpPr/>
          <p:nvPr/>
        </p:nvSpPr>
        <p:spPr>
          <a:xfrm>
            <a:off x="7477785" y="2356701"/>
            <a:ext cx="2124000" cy="115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600" dirty="0">
                <a:solidFill>
                  <a:schemeClr val="bg1"/>
                </a:solidFill>
                <a:latin typeface="Plato"/>
              </a:rPr>
              <a:t>Price Execution </a:t>
            </a:r>
            <a:endParaRPr lang="id-ID" sz="1600" dirty="0">
              <a:solidFill>
                <a:schemeClr val="bg1"/>
              </a:solidFill>
              <a:latin typeface="Plato"/>
            </a:endParaRPr>
          </a:p>
        </p:txBody>
      </p:sp>
      <p:sp>
        <p:nvSpPr>
          <p:cNvPr id="23" name="Rectangle 22">
            <a:extLst>
              <a:ext uri="{FF2B5EF4-FFF2-40B4-BE49-F238E27FC236}">
                <a16:creationId xmlns:a16="http://schemas.microsoft.com/office/drawing/2014/main" id="{1E9CF5CE-89DF-441C-B9A3-23A6B6C34BBA}"/>
              </a:ext>
            </a:extLst>
          </p:cNvPr>
          <p:cNvSpPr/>
          <p:nvPr/>
        </p:nvSpPr>
        <p:spPr>
          <a:xfrm>
            <a:off x="2375251" y="5010699"/>
            <a:ext cx="7226533" cy="4198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600" b="0" dirty="0">
                <a:solidFill>
                  <a:schemeClr val="bg1"/>
                </a:solidFill>
                <a:effectLst/>
                <a:latin typeface="Plato"/>
              </a:rPr>
              <a:t>Pricing Analytics </a:t>
            </a:r>
            <a:endParaRPr lang="en-US" sz="1050" dirty="0">
              <a:solidFill>
                <a:schemeClr val="bg1"/>
              </a:solidFill>
              <a:latin typeface="Plato"/>
            </a:endParaRPr>
          </a:p>
        </p:txBody>
      </p:sp>
      <p:sp>
        <p:nvSpPr>
          <p:cNvPr id="24" name="Rectangle 23">
            <a:extLst>
              <a:ext uri="{FF2B5EF4-FFF2-40B4-BE49-F238E27FC236}">
                <a16:creationId xmlns:a16="http://schemas.microsoft.com/office/drawing/2014/main" id="{255BEB79-5BC5-4129-8D2C-6D31F7E96F8D}"/>
              </a:ext>
            </a:extLst>
          </p:cNvPr>
          <p:cNvSpPr/>
          <p:nvPr/>
        </p:nvSpPr>
        <p:spPr>
          <a:xfrm>
            <a:off x="3365369" y="4107243"/>
            <a:ext cx="5250730" cy="419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600" b="0" i="0" dirty="0">
              <a:solidFill>
                <a:schemeClr val="bg1"/>
              </a:solidFill>
              <a:effectLst/>
              <a:latin typeface="Plato"/>
            </a:endParaRPr>
          </a:p>
          <a:p>
            <a:pPr algn="ctr" defTabSz="914217"/>
            <a:r>
              <a:rPr lang="en-GB" sz="1600" b="0" i="0" dirty="0">
                <a:solidFill>
                  <a:schemeClr val="bg1"/>
                </a:solidFill>
                <a:effectLst/>
                <a:latin typeface="Plato"/>
              </a:rPr>
              <a:t>Pricing Profitability </a:t>
            </a:r>
            <a:endParaRPr lang="en-US" sz="1200" dirty="0">
              <a:solidFill>
                <a:schemeClr val="bg1"/>
              </a:solidFill>
              <a:latin typeface="Plato"/>
              <a:ea typeface="Lato Light" panose="020F0502020204030203" pitchFamily="34" charset="0"/>
              <a:cs typeface="Mukta ExtraLight" panose="020B0000000000000000" pitchFamily="34" charset="77"/>
            </a:endParaRPr>
          </a:p>
          <a:p>
            <a:pPr algn="ctr" defTabSz="914217"/>
            <a:endParaRPr lang="en-US" sz="1600" dirty="0">
              <a:solidFill>
                <a:schemeClr val="bg1"/>
              </a:solidFill>
              <a:latin typeface="Plato"/>
            </a:endParaRPr>
          </a:p>
        </p:txBody>
      </p:sp>
      <p:cxnSp>
        <p:nvCxnSpPr>
          <p:cNvPr id="26" name="Straight Arrow Connector 25">
            <a:extLst>
              <a:ext uri="{FF2B5EF4-FFF2-40B4-BE49-F238E27FC236}">
                <a16:creationId xmlns:a16="http://schemas.microsoft.com/office/drawing/2014/main" id="{A4F9CF44-D11A-41F7-9EE1-427A6F5C8BFF}"/>
              </a:ext>
            </a:extLst>
          </p:cNvPr>
          <p:cNvCxnSpPr>
            <a:cxnSpLocks/>
          </p:cNvCxnSpPr>
          <p:nvPr/>
        </p:nvCxnSpPr>
        <p:spPr>
          <a:xfrm flipV="1">
            <a:off x="2921861" y="3770414"/>
            <a:ext cx="0" cy="1021887"/>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F2BC25C9-6E96-41A0-A293-C50E9440F182}"/>
              </a:ext>
            </a:extLst>
          </p:cNvPr>
          <p:cNvSpPr/>
          <p:nvPr/>
        </p:nvSpPr>
        <p:spPr>
          <a:xfrm rot="10800000">
            <a:off x="5788818" y="3553794"/>
            <a:ext cx="338555" cy="458968"/>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lato"/>
            </a:endParaRPr>
          </a:p>
        </p:txBody>
      </p:sp>
      <p:cxnSp>
        <p:nvCxnSpPr>
          <p:cNvPr id="32" name="Straight Arrow Connector 31">
            <a:extLst>
              <a:ext uri="{FF2B5EF4-FFF2-40B4-BE49-F238E27FC236}">
                <a16:creationId xmlns:a16="http://schemas.microsoft.com/office/drawing/2014/main" id="{DD198B4D-9597-41AF-95B3-68B9C2A7CC7C}"/>
              </a:ext>
            </a:extLst>
          </p:cNvPr>
          <p:cNvCxnSpPr>
            <a:cxnSpLocks/>
          </p:cNvCxnSpPr>
          <p:nvPr/>
        </p:nvCxnSpPr>
        <p:spPr>
          <a:xfrm flipV="1">
            <a:off x="9022575" y="3715117"/>
            <a:ext cx="0" cy="1021887"/>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38E97B82-F920-4B90-A9BF-80F58A4DBAEB}"/>
              </a:ext>
            </a:extLst>
          </p:cNvPr>
          <p:cNvSpPr/>
          <p:nvPr/>
        </p:nvSpPr>
        <p:spPr>
          <a:xfrm>
            <a:off x="5864234" y="4571311"/>
            <a:ext cx="338555" cy="458968"/>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lato"/>
            </a:endParaRPr>
          </a:p>
        </p:txBody>
      </p:sp>
      <p:sp>
        <p:nvSpPr>
          <p:cNvPr id="34" name="Isosceles Triangle 33">
            <a:extLst>
              <a:ext uri="{FF2B5EF4-FFF2-40B4-BE49-F238E27FC236}">
                <a16:creationId xmlns:a16="http://schemas.microsoft.com/office/drawing/2014/main" id="{1EC63D08-4422-437B-8409-7177909C23BD}"/>
              </a:ext>
            </a:extLst>
          </p:cNvPr>
          <p:cNvSpPr/>
          <p:nvPr/>
        </p:nvSpPr>
        <p:spPr>
          <a:xfrm rot="10800000">
            <a:off x="4160697" y="3572648"/>
            <a:ext cx="338555" cy="458968"/>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lato"/>
            </a:endParaRPr>
          </a:p>
        </p:txBody>
      </p:sp>
      <p:sp>
        <p:nvSpPr>
          <p:cNvPr id="35" name="Isosceles Triangle 34">
            <a:extLst>
              <a:ext uri="{FF2B5EF4-FFF2-40B4-BE49-F238E27FC236}">
                <a16:creationId xmlns:a16="http://schemas.microsoft.com/office/drawing/2014/main" id="{5FC30D6A-333D-47FB-A997-1CE5E67BBEA7}"/>
              </a:ext>
            </a:extLst>
          </p:cNvPr>
          <p:cNvSpPr/>
          <p:nvPr/>
        </p:nvSpPr>
        <p:spPr>
          <a:xfrm rot="10800000">
            <a:off x="7500257" y="3573129"/>
            <a:ext cx="338555" cy="458968"/>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lato"/>
            </a:endParaRPr>
          </a:p>
        </p:txBody>
      </p:sp>
      <p:sp>
        <p:nvSpPr>
          <p:cNvPr id="36" name="TextBox 35">
            <a:extLst>
              <a:ext uri="{FF2B5EF4-FFF2-40B4-BE49-F238E27FC236}">
                <a16:creationId xmlns:a16="http://schemas.microsoft.com/office/drawing/2014/main" id="{628C782F-1508-4E62-9AA8-29E76CDFE4DB}"/>
              </a:ext>
            </a:extLst>
          </p:cNvPr>
          <p:cNvSpPr txBox="1"/>
          <p:nvPr/>
        </p:nvSpPr>
        <p:spPr>
          <a:xfrm>
            <a:off x="98575" y="92005"/>
            <a:ext cx="96247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Price Design </a:t>
            </a:r>
          </a:p>
        </p:txBody>
      </p:sp>
      <p:pic>
        <p:nvPicPr>
          <p:cNvPr id="15" name="Picture 14" descr="Logo&#10;&#10;Description automatically generated">
            <a:extLst>
              <a:ext uri="{FF2B5EF4-FFF2-40B4-BE49-F238E27FC236}">
                <a16:creationId xmlns:a16="http://schemas.microsoft.com/office/drawing/2014/main" id="{9FD9CE43-556B-4258-86D8-D0E1186A1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DB920DD3-8984-44B2-2D13-83E7239FC8C7}"/>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73388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a:extLst>
              <a:ext uri="{FF2B5EF4-FFF2-40B4-BE49-F238E27FC236}">
                <a16:creationId xmlns:a16="http://schemas.microsoft.com/office/drawing/2014/main" id="{A2A5072B-49AF-43F2-BA1C-4C1AB83938E3}"/>
              </a:ext>
            </a:extLst>
          </p:cNvPr>
          <p:cNvCxnSpPr>
            <a:cxnSpLocks/>
          </p:cNvCxnSpPr>
          <p:nvPr/>
        </p:nvCxnSpPr>
        <p:spPr>
          <a:xfrm>
            <a:off x="9201760" y="3499707"/>
            <a:ext cx="6772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18E7E9-6E53-41D9-926A-779017A0CB5E}"/>
              </a:ext>
            </a:extLst>
          </p:cNvPr>
          <p:cNvSpPr txBox="1"/>
          <p:nvPr/>
        </p:nvSpPr>
        <p:spPr>
          <a:xfrm>
            <a:off x="94018" y="61048"/>
            <a:ext cx="9624767" cy="101566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Ownership</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29" name="Rectangle 28">
            <a:extLst>
              <a:ext uri="{FF2B5EF4-FFF2-40B4-BE49-F238E27FC236}">
                <a16:creationId xmlns:a16="http://schemas.microsoft.com/office/drawing/2014/main" id="{C511B406-0B30-4318-B44E-BEC7846D3B5D}"/>
              </a:ext>
            </a:extLst>
          </p:cNvPr>
          <p:cNvSpPr/>
          <p:nvPr/>
        </p:nvSpPr>
        <p:spPr>
          <a:xfrm>
            <a:off x="9152563" y="5250375"/>
            <a:ext cx="2733725" cy="1200329"/>
          </a:xfrm>
          <a:prstGeom prst="rect">
            <a:avLst/>
          </a:prstGeom>
        </p:spPr>
        <p:txBody>
          <a:bodyPr wrap="square">
            <a:spAutoFit/>
          </a:bodyPr>
          <a:lstStyle/>
          <a:p>
            <a:r>
              <a:rPr lang="en-US" sz="900" kern="0" dirty="0">
                <a:solidFill>
                  <a:schemeClr val="tx1">
                    <a:lumMod val="50000"/>
                    <a:lumOff val="50000"/>
                  </a:schemeClr>
                </a:solidFill>
                <a:latin typeface="+mj-lt"/>
                <a:cs typeface="Arial" pitchFamily="34" charset="0"/>
              </a:rPr>
              <a:t>To deliver effective pricing strategy , it is essential to organize around 4 fundamental areas </a:t>
            </a:r>
          </a:p>
          <a:p>
            <a:pPr marL="228600" indent="-228600">
              <a:buFont typeface="+mj-lt"/>
              <a:buAutoNum type="arabicPeriod"/>
            </a:pPr>
            <a:r>
              <a:rPr lang="en-US" sz="900" kern="0" dirty="0">
                <a:solidFill>
                  <a:schemeClr val="tx1">
                    <a:lumMod val="50000"/>
                    <a:lumOff val="50000"/>
                  </a:schemeClr>
                </a:solidFill>
                <a:latin typeface="+mj-lt"/>
                <a:cs typeface="Arial" pitchFamily="34" charset="0"/>
              </a:rPr>
              <a:t>Industry </a:t>
            </a:r>
          </a:p>
          <a:p>
            <a:pPr marL="228600" indent="-228600">
              <a:buFont typeface="+mj-lt"/>
              <a:buAutoNum type="arabicPeriod"/>
            </a:pPr>
            <a:r>
              <a:rPr lang="en-US" sz="900" kern="0" dirty="0">
                <a:solidFill>
                  <a:schemeClr val="tx1">
                    <a:lumMod val="50000"/>
                    <a:lumOff val="50000"/>
                  </a:schemeClr>
                </a:solidFill>
                <a:latin typeface="+mj-lt"/>
                <a:cs typeface="Arial" pitchFamily="34" charset="0"/>
              </a:rPr>
              <a:t>Financial discipline</a:t>
            </a:r>
          </a:p>
          <a:p>
            <a:pPr marL="228600" indent="-228600">
              <a:buFont typeface="+mj-lt"/>
              <a:buAutoNum type="arabicPeriod"/>
            </a:pPr>
            <a:r>
              <a:rPr lang="en-US" sz="900" kern="0" dirty="0">
                <a:solidFill>
                  <a:schemeClr val="tx1">
                    <a:lumMod val="50000"/>
                    <a:lumOff val="50000"/>
                  </a:schemeClr>
                </a:solidFill>
                <a:latin typeface="+mj-lt"/>
                <a:cs typeface="Arial" pitchFamily="34" charset="0"/>
              </a:rPr>
              <a:t>Pricing Custodianship</a:t>
            </a:r>
          </a:p>
          <a:p>
            <a:pPr marL="228600" indent="-228600">
              <a:buFont typeface="+mj-lt"/>
              <a:buAutoNum type="arabicPeriod"/>
            </a:pPr>
            <a:r>
              <a:rPr lang="en-US" sz="900" kern="0" dirty="0">
                <a:solidFill>
                  <a:schemeClr val="tx1">
                    <a:lumMod val="50000"/>
                    <a:lumOff val="50000"/>
                  </a:schemeClr>
                </a:solidFill>
                <a:latin typeface="+mj-lt"/>
                <a:cs typeface="Arial" pitchFamily="34" charset="0"/>
              </a:rPr>
              <a:t>Effective consumer understanding </a:t>
            </a:r>
          </a:p>
          <a:p>
            <a:pPr marL="228600" indent="-228600">
              <a:buFont typeface="+mj-lt"/>
              <a:buAutoNum type="arabicPeriod"/>
            </a:pPr>
            <a:endParaRPr lang="en-US" sz="900" kern="0" dirty="0">
              <a:solidFill>
                <a:schemeClr val="tx1">
                  <a:lumMod val="50000"/>
                  <a:lumOff val="50000"/>
                </a:schemeClr>
              </a:solidFill>
              <a:latin typeface="+mj-lt"/>
              <a:cs typeface="Arial" pitchFamily="34" charset="0"/>
            </a:endParaRPr>
          </a:p>
          <a:p>
            <a:pPr marL="171450" indent="-171450">
              <a:buFont typeface="Arial" panose="020B0604020202020204" pitchFamily="34" charset="0"/>
              <a:buChar char="•"/>
            </a:pPr>
            <a:endParaRPr lang="en-US" sz="900" dirty="0">
              <a:solidFill>
                <a:schemeClr val="tx1">
                  <a:lumMod val="50000"/>
                  <a:lumOff val="50000"/>
                </a:schemeClr>
              </a:solidFill>
              <a:latin typeface="+mj-lt"/>
              <a:cs typeface="Arial" panose="020B0604020202020204" pitchFamily="34" charset="0"/>
            </a:endParaRPr>
          </a:p>
        </p:txBody>
      </p:sp>
      <p:sp>
        <p:nvSpPr>
          <p:cNvPr id="49" name="Rectangle 48">
            <a:extLst>
              <a:ext uri="{FF2B5EF4-FFF2-40B4-BE49-F238E27FC236}">
                <a16:creationId xmlns:a16="http://schemas.microsoft.com/office/drawing/2014/main" id="{19C38232-11BB-4430-9FB7-E5407DA35366}"/>
              </a:ext>
            </a:extLst>
          </p:cNvPr>
          <p:cNvSpPr/>
          <p:nvPr/>
        </p:nvSpPr>
        <p:spPr>
          <a:xfrm>
            <a:off x="1595069" y="1760451"/>
            <a:ext cx="7645705" cy="337703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lt"/>
            </a:endParaRPr>
          </a:p>
        </p:txBody>
      </p:sp>
      <p:sp>
        <p:nvSpPr>
          <p:cNvPr id="4" name="Rectangle 3">
            <a:extLst>
              <a:ext uri="{FF2B5EF4-FFF2-40B4-BE49-F238E27FC236}">
                <a16:creationId xmlns:a16="http://schemas.microsoft.com/office/drawing/2014/main" id="{AD3B855D-C68E-4597-B452-73A103FCEDD8}"/>
              </a:ext>
            </a:extLst>
          </p:cNvPr>
          <p:cNvSpPr/>
          <p:nvPr/>
        </p:nvSpPr>
        <p:spPr>
          <a:xfrm>
            <a:off x="2118036" y="2052600"/>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Industry </a:t>
            </a:r>
            <a:endParaRPr lang="id-ID" sz="1200" dirty="0">
              <a:solidFill>
                <a:schemeClr val="bg1"/>
              </a:solidFill>
              <a:latin typeface="+mj-lt"/>
            </a:endParaRPr>
          </a:p>
        </p:txBody>
      </p:sp>
      <p:sp>
        <p:nvSpPr>
          <p:cNvPr id="5" name="Rectangle 4">
            <a:extLst>
              <a:ext uri="{FF2B5EF4-FFF2-40B4-BE49-F238E27FC236}">
                <a16:creationId xmlns:a16="http://schemas.microsoft.com/office/drawing/2014/main" id="{92CCB5DB-E41D-4698-852A-3D67977F5054}"/>
              </a:ext>
            </a:extLst>
          </p:cNvPr>
          <p:cNvSpPr/>
          <p:nvPr/>
        </p:nvSpPr>
        <p:spPr>
          <a:xfrm>
            <a:off x="4469601" y="2052600"/>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Channels </a:t>
            </a:r>
            <a:endParaRPr lang="id-ID" sz="1200" dirty="0">
              <a:solidFill>
                <a:schemeClr val="bg1"/>
              </a:solidFill>
              <a:latin typeface="+mj-lt"/>
            </a:endParaRPr>
          </a:p>
        </p:txBody>
      </p:sp>
      <p:sp>
        <p:nvSpPr>
          <p:cNvPr id="6" name="Rectangle 5">
            <a:extLst>
              <a:ext uri="{FF2B5EF4-FFF2-40B4-BE49-F238E27FC236}">
                <a16:creationId xmlns:a16="http://schemas.microsoft.com/office/drawing/2014/main" id="{4A65CF6F-358F-4F35-B6AE-061A5D70E756}"/>
              </a:ext>
            </a:extLst>
          </p:cNvPr>
          <p:cNvSpPr/>
          <p:nvPr/>
        </p:nvSpPr>
        <p:spPr>
          <a:xfrm>
            <a:off x="6984898" y="2041789"/>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Companies</a:t>
            </a:r>
            <a:endParaRPr lang="id-ID" sz="1200" dirty="0">
              <a:solidFill>
                <a:schemeClr val="bg1"/>
              </a:solidFill>
              <a:latin typeface="+mj-lt"/>
            </a:endParaRPr>
          </a:p>
        </p:txBody>
      </p:sp>
      <p:grpSp>
        <p:nvGrpSpPr>
          <p:cNvPr id="26" name="Group 25">
            <a:extLst>
              <a:ext uri="{FF2B5EF4-FFF2-40B4-BE49-F238E27FC236}">
                <a16:creationId xmlns:a16="http://schemas.microsoft.com/office/drawing/2014/main" id="{0EB916FA-F005-4BEB-8B17-2A1E5575A4CE}"/>
              </a:ext>
            </a:extLst>
          </p:cNvPr>
          <p:cNvGrpSpPr/>
          <p:nvPr/>
        </p:nvGrpSpPr>
        <p:grpSpPr>
          <a:xfrm>
            <a:off x="2117381" y="5203190"/>
            <a:ext cx="6499567" cy="1057295"/>
            <a:chOff x="2740362" y="5431082"/>
            <a:chExt cx="6499567" cy="1057295"/>
          </a:xfrm>
        </p:grpSpPr>
        <p:sp>
          <p:nvSpPr>
            <p:cNvPr id="7" name="Rectangle 6">
              <a:extLst>
                <a:ext uri="{FF2B5EF4-FFF2-40B4-BE49-F238E27FC236}">
                  <a16:creationId xmlns:a16="http://schemas.microsoft.com/office/drawing/2014/main" id="{4001BCD3-3CD8-4AEA-BE44-1153F310F439}"/>
                </a:ext>
              </a:extLst>
            </p:cNvPr>
            <p:cNvSpPr/>
            <p:nvPr/>
          </p:nvSpPr>
          <p:spPr>
            <a:xfrm>
              <a:off x="2759929" y="6128377"/>
              <a:ext cx="648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b="0" dirty="0">
                  <a:solidFill>
                    <a:schemeClr val="bg1"/>
                  </a:solidFill>
                  <a:effectLst/>
                  <a:latin typeface="+mj-lt"/>
                </a:rPr>
                <a:t>Stakeholders</a:t>
              </a:r>
              <a:endParaRPr lang="en-US" sz="1200" dirty="0">
                <a:solidFill>
                  <a:schemeClr val="bg1"/>
                </a:solidFill>
                <a:latin typeface="+mj-lt"/>
              </a:endParaRPr>
            </a:p>
          </p:txBody>
        </p:sp>
        <p:sp>
          <p:nvSpPr>
            <p:cNvPr id="8" name="Rectangle 7">
              <a:extLst>
                <a:ext uri="{FF2B5EF4-FFF2-40B4-BE49-F238E27FC236}">
                  <a16:creationId xmlns:a16="http://schemas.microsoft.com/office/drawing/2014/main" id="{FC445523-992C-46EE-A31F-ED351B47C1BE}"/>
                </a:ext>
              </a:extLst>
            </p:cNvPr>
            <p:cNvSpPr/>
            <p:nvPr/>
          </p:nvSpPr>
          <p:spPr>
            <a:xfrm>
              <a:off x="2740362" y="5431082"/>
              <a:ext cx="648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200" b="0" i="0" dirty="0">
                <a:solidFill>
                  <a:schemeClr val="bg1"/>
                </a:solidFill>
                <a:effectLst/>
                <a:latin typeface="+mj-lt"/>
              </a:endParaRPr>
            </a:p>
            <a:p>
              <a:pPr algn="ctr" defTabSz="914217"/>
              <a:r>
                <a:rPr lang="en-GB" sz="1200" b="0" i="0" dirty="0">
                  <a:solidFill>
                    <a:schemeClr val="bg1"/>
                  </a:solidFill>
                  <a:effectLst/>
                  <a:latin typeface="+mj-lt"/>
                </a:rPr>
                <a:t>Pricing Profitability </a:t>
              </a:r>
              <a:endParaRPr lang="en-US" sz="1200" dirty="0">
                <a:solidFill>
                  <a:schemeClr val="bg1"/>
                </a:solidFill>
                <a:latin typeface="+mj-lt"/>
                <a:ea typeface="Lato Light" panose="020F0502020204030203" pitchFamily="34" charset="0"/>
                <a:cs typeface="Mukta ExtraLight" panose="020B0000000000000000" pitchFamily="34" charset="77"/>
              </a:endParaRPr>
            </a:p>
            <a:p>
              <a:pPr algn="ctr" defTabSz="914217"/>
              <a:endParaRPr lang="en-US" sz="1200" dirty="0">
                <a:solidFill>
                  <a:schemeClr val="bg1"/>
                </a:solidFill>
                <a:latin typeface="+mj-lt"/>
              </a:endParaRPr>
            </a:p>
          </p:txBody>
        </p:sp>
        <p:sp>
          <p:nvSpPr>
            <p:cNvPr id="12" name="Isosceles Triangle 11">
              <a:extLst>
                <a:ext uri="{FF2B5EF4-FFF2-40B4-BE49-F238E27FC236}">
                  <a16:creationId xmlns:a16="http://schemas.microsoft.com/office/drawing/2014/main" id="{EC93895F-A4FF-4155-9389-86612A7D232B}"/>
                </a:ext>
              </a:extLst>
            </p:cNvPr>
            <p:cNvSpPr/>
            <p:nvPr/>
          </p:nvSpPr>
          <p:spPr>
            <a:xfrm rot="10800000">
              <a:off x="5776246" y="5804490"/>
              <a:ext cx="338555" cy="313482"/>
            </a:xfrm>
            <a:prstGeom prst="triangl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sp>
        <p:nvSpPr>
          <p:cNvPr id="15" name="Rectangle 14">
            <a:extLst>
              <a:ext uri="{FF2B5EF4-FFF2-40B4-BE49-F238E27FC236}">
                <a16:creationId xmlns:a16="http://schemas.microsoft.com/office/drawing/2014/main" id="{B253BC10-8EBE-45F2-896E-5E96D9DF557C}"/>
              </a:ext>
            </a:extLst>
          </p:cNvPr>
          <p:cNvSpPr/>
          <p:nvPr/>
        </p:nvSpPr>
        <p:spPr>
          <a:xfrm>
            <a:off x="2113501" y="1191006"/>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a:solidFill>
                  <a:schemeClr val="bg1"/>
                </a:solidFill>
                <a:latin typeface="+mj-lt"/>
              </a:rPr>
              <a:t>Consumption </a:t>
            </a:r>
            <a:endParaRPr lang="id-ID" sz="1200" dirty="0">
              <a:solidFill>
                <a:schemeClr val="bg1"/>
              </a:solidFill>
              <a:latin typeface="+mj-lt"/>
            </a:endParaRPr>
          </a:p>
        </p:txBody>
      </p:sp>
      <p:sp>
        <p:nvSpPr>
          <p:cNvPr id="16" name="Rectangle 15">
            <a:extLst>
              <a:ext uri="{FF2B5EF4-FFF2-40B4-BE49-F238E27FC236}">
                <a16:creationId xmlns:a16="http://schemas.microsoft.com/office/drawing/2014/main" id="{865D4EE3-3BD0-44D9-AC6A-2A0A26795CE6}"/>
              </a:ext>
            </a:extLst>
          </p:cNvPr>
          <p:cNvSpPr/>
          <p:nvPr/>
        </p:nvSpPr>
        <p:spPr>
          <a:xfrm>
            <a:off x="2118036" y="2891002"/>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Analytics</a:t>
            </a:r>
            <a:endParaRPr lang="id-ID" sz="1200" dirty="0">
              <a:solidFill>
                <a:schemeClr val="bg1"/>
              </a:solidFill>
              <a:latin typeface="+mj-lt"/>
            </a:endParaRPr>
          </a:p>
        </p:txBody>
      </p:sp>
      <p:sp>
        <p:nvSpPr>
          <p:cNvPr id="17" name="Rectangle 16">
            <a:extLst>
              <a:ext uri="{FF2B5EF4-FFF2-40B4-BE49-F238E27FC236}">
                <a16:creationId xmlns:a16="http://schemas.microsoft.com/office/drawing/2014/main" id="{D1A5AF91-8452-476C-ABA7-9796855412A1}"/>
              </a:ext>
            </a:extLst>
          </p:cNvPr>
          <p:cNvSpPr/>
          <p:nvPr/>
        </p:nvSpPr>
        <p:spPr>
          <a:xfrm>
            <a:off x="4469601" y="2891002"/>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Operating Plans </a:t>
            </a:r>
            <a:endParaRPr lang="id-ID" sz="1200" dirty="0">
              <a:solidFill>
                <a:schemeClr val="bg1"/>
              </a:solidFill>
              <a:latin typeface="+mj-lt"/>
            </a:endParaRPr>
          </a:p>
        </p:txBody>
      </p:sp>
      <p:sp>
        <p:nvSpPr>
          <p:cNvPr id="18" name="Rectangle 17">
            <a:extLst>
              <a:ext uri="{FF2B5EF4-FFF2-40B4-BE49-F238E27FC236}">
                <a16:creationId xmlns:a16="http://schemas.microsoft.com/office/drawing/2014/main" id="{861283DD-4CD0-402C-8A6C-60CE7311CFEE}"/>
              </a:ext>
            </a:extLst>
          </p:cNvPr>
          <p:cNvSpPr/>
          <p:nvPr/>
        </p:nvSpPr>
        <p:spPr>
          <a:xfrm>
            <a:off x="6984898" y="2880191"/>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Strategic Plans</a:t>
            </a:r>
            <a:endParaRPr lang="id-ID" sz="1200" dirty="0">
              <a:solidFill>
                <a:schemeClr val="bg1"/>
              </a:solidFill>
              <a:latin typeface="+mj-lt"/>
            </a:endParaRPr>
          </a:p>
        </p:txBody>
      </p:sp>
      <p:sp>
        <p:nvSpPr>
          <p:cNvPr id="20" name="Rectangle 19">
            <a:extLst>
              <a:ext uri="{FF2B5EF4-FFF2-40B4-BE49-F238E27FC236}">
                <a16:creationId xmlns:a16="http://schemas.microsoft.com/office/drawing/2014/main" id="{798B413F-FD74-4A29-B23D-CD1E7B8946D4}"/>
              </a:ext>
            </a:extLst>
          </p:cNvPr>
          <p:cNvSpPr/>
          <p:nvPr/>
        </p:nvSpPr>
        <p:spPr>
          <a:xfrm>
            <a:off x="2118036" y="3711283"/>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Distribution </a:t>
            </a:r>
            <a:endParaRPr lang="id-ID" sz="1200" dirty="0">
              <a:solidFill>
                <a:schemeClr val="bg1"/>
              </a:solidFill>
              <a:latin typeface="+mj-lt"/>
            </a:endParaRPr>
          </a:p>
        </p:txBody>
      </p:sp>
      <p:sp>
        <p:nvSpPr>
          <p:cNvPr id="21" name="Rectangle 20">
            <a:extLst>
              <a:ext uri="{FF2B5EF4-FFF2-40B4-BE49-F238E27FC236}">
                <a16:creationId xmlns:a16="http://schemas.microsoft.com/office/drawing/2014/main" id="{54FEA85F-F5DF-4623-A6DC-DFADAA5F1355}"/>
              </a:ext>
            </a:extLst>
          </p:cNvPr>
          <p:cNvSpPr/>
          <p:nvPr/>
        </p:nvSpPr>
        <p:spPr>
          <a:xfrm>
            <a:off x="4469601" y="3711283"/>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Policies </a:t>
            </a:r>
            <a:endParaRPr lang="id-ID" sz="1200" dirty="0">
              <a:solidFill>
                <a:schemeClr val="bg1"/>
              </a:solidFill>
              <a:latin typeface="+mj-lt"/>
            </a:endParaRPr>
          </a:p>
        </p:txBody>
      </p:sp>
      <p:sp>
        <p:nvSpPr>
          <p:cNvPr id="23" name="Rectangle 22">
            <a:extLst>
              <a:ext uri="{FF2B5EF4-FFF2-40B4-BE49-F238E27FC236}">
                <a16:creationId xmlns:a16="http://schemas.microsoft.com/office/drawing/2014/main" id="{8656C534-0807-453E-A749-C249EAC478A1}"/>
              </a:ext>
            </a:extLst>
          </p:cNvPr>
          <p:cNvSpPr/>
          <p:nvPr/>
        </p:nvSpPr>
        <p:spPr>
          <a:xfrm>
            <a:off x="3067204" y="4541949"/>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Financial Plans &amp;  Standards</a:t>
            </a:r>
            <a:endParaRPr lang="id-ID" sz="1200" dirty="0">
              <a:solidFill>
                <a:schemeClr val="bg1"/>
              </a:solidFill>
              <a:latin typeface="+mj-lt"/>
            </a:endParaRPr>
          </a:p>
        </p:txBody>
      </p:sp>
      <p:sp>
        <p:nvSpPr>
          <p:cNvPr id="24" name="Rectangle 23">
            <a:extLst>
              <a:ext uri="{FF2B5EF4-FFF2-40B4-BE49-F238E27FC236}">
                <a16:creationId xmlns:a16="http://schemas.microsoft.com/office/drawing/2014/main" id="{4834AD50-C04A-4719-B9B0-FAA40EED3A19}"/>
              </a:ext>
            </a:extLst>
          </p:cNvPr>
          <p:cNvSpPr/>
          <p:nvPr/>
        </p:nvSpPr>
        <p:spPr>
          <a:xfrm>
            <a:off x="5754311" y="4541949"/>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Research </a:t>
            </a:r>
            <a:endParaRPr lang="id-ID" sz="1200" dirty="0">
              <a:solidFill>
                <a:schemeClr val="bg1"/>
              </a:solidFill>
              <a:latin typeface="+mj-lt"/>
            </a:endParaRPr>
          </a:p>
        </p:txBody>
      </p:sp>
      <p:sp>
        <p:nvSpPr>
          <p:cNvPr id="25" name="Rectangle 24">
            <a:extLst>
              <a:ext uri="{FF2B5EF4-FFF2-40B4-BE49-F238E27FC236}">
                <a16:creationId xmlns:a16="http://schemas.microsoft.com/office/drawing/2014/main" id="{1640452A-D390-459C-B5A2-E2E547C4A77A}"/>
              </a:ext>
            </a:extLst>
          </p:cNvPr>
          <p:cNvSpPr/>
          <p:nvPr/>
        </p:nvSpPr>
        <p:spPr>
          <a:xfrm>
            <a:off x="6984898" y="3711283"/>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Unit Economics</a:t>
            </a:r>
            <a:endParaRPr lang="id-ID" sz="1200" dirty="0">
              <a:solidFill>
                <a:schemeClr val="bg1"/>
              </a:solidFill>
              <a:latin typeface="+mj-lt"/>
            </a:endParaRPr>
          </a:p>
        </p:txBody>
      </p:sp>
      <p:cxnSp>
        <p:nvCxnSpPr>
          <p:cNvPr id="36" name="Straight Connector 35">
            <a:extLst>
              <a:ext uri="{FF2B5EF4-FFF2-40B4-BE49-F238E27FC236}">
                <a16:creationId xmlns:a16="http://schemas.microsoft.com/office/drawing/2014/main" id="{85D7E290-C25F-4C45-927B-6A48B5C29D09}"/>
              </a:ext>
            </a:extLst>
          </p:cNvPr>
          <p:cNvCxnSpPr>
            <a:cxnSpLocks/>
          </p:cNvCxnSpPr>
          <p:nvPr/>
        </p:nvCxnSpPr>
        <p:spPr>
          <a:xfrm flipV="1">
            <a:off x="659875" y="1446653"/>
            <a:ext cx="33600" cy="469481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8A2AC37-12AB-4042-8948-F50C0C036F9F}"/>
              </a:ext>
            </a:extLst>
          </p:cNvPr>
          <p:cNvCxnSpPr>
            <a:cxnSpLocks/>
          </p:cNvCxnSpPr>
          <p:nvPr/>
        </p:nvCxnSpPr>
        <p:spPr>
          <a:xfrm flipH="1">
            <a:off x="906792" y="1413995"/>
            <a:ext cx="1016226" cy="479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841D74B-8A6C-4A94-B0A8-3DA161B628AE}"/>
              </a:ext>
            </a:extLst>
          </p:cNvPr>
          <p:cNvCxnSpPr>
            <a:cxnSpLocks/>
          </p:cNvCxnSpPr>
          <p:nvPr/>
        </p:nvCxnSpPr>
        <p:spPr>
          <a:xfrm>
            <a:off x="659875" y="5369317"/>
            <a:ext cx="935194"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EDC1139-A73A-4861-AA5C-290F47244F09}"/>
              </a:ext>
            </a:extLst>
          </p:cNvPr>
          <p:cNvCxnSpPr>
            <a:cxnSpLocks/>
          </p:cNvCxnSpPr>
          <p:nvPr/>
        </p:nvCxnSpPr>
        <p:spPr>
          <a:xfrm>
            <a:off x="659875" y="6103011"/>
            <a:ext cx="935194"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6EA7B13-A519-44B2-817C-70900517F95B}"/>
              </a:ext>
            </a:extLst>
          </p:cNvPr>
          <p:cNvCxnSpPr>
            <a:cxnSpLocks/>
          </p:cNvCxnSpPr>
          <p:nvPr/>
        </p:nvCxnSpPr>
        <p:spPr>
          <a:xfrm flipH="1">
            <a:off x="3936416" y="1315135"/>
            <a:ext cx="5833265" cy="298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A3DC6-687B-4515-96EE-CECA65AD6167}"/>
              </a:ext>
            </a:extLst>
          </p:cNvPr>
          <p:cNvCxnSpPr>
            <a:cxnSpLocks/>
          </p:cNvCxnSpPr>
          <p:nvPr/>
        </p:nvCxnSpPr>
        <p:spPr>
          <a:xfrm flipV="1">
            <a:off x="9965015" y="1285835"/>
            <a:ext cx="1" cy="216313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5ED598-1B1B-4034-A50A-F4E4A5022683}"/>
              </a:ext>
            </a:extLst>
          </p:cNvPr>
          <p:cNvSpPr/>
          <p:nvPr/>
        </p:nvSpPr>
        <p:spPr>
          <a:xfrm>
            <a:off x="5875777" y="1176813"/>
            <a:ext cx="180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sz="1200" dirty="0">
                <a:solidFill>
                  <a:schemeClr val="bg1"/>
                </a:solidFill>
                <a:latin typeface="+mj-lt"/>
              </a:rPr>
              <a:t>Strategies</a:t>
            </a:r>
            <a:endParaRPr lang="id-ID" sz="1200" dirty="0">
              <a:solidFill>
                <a:schemeClr val="bg1"/>
              </a:solidFill>
              <a:latin typeface="+mj-lt"/>
            </a:endParaRPr>
          </a:p>
        </p:txBody>
      </p:sp>
      <p:pic>
        <p:nvPicPr>
          <p:cNvPr id="30" name="Picture 29" descr="Logo&#10;&#10;Description automatically generated">
            <a:extLst>
              <a:ext uri="{FF2B5EF4-FFF2-40B4-BE49-F238E27FC236}">
                <a16:creationId xmlns:a16="http://schemas.microsoft.com/office/drawing/2014/main" id="{645B903C-C85B-4D96-86B5-E1F5241E5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77E7A466-DEA7-640B-DF85-61839ACAB34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11784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A55EFEDA-FFB4-4313-8AAC-DCB06FF517AB}"/>
              </a:ext>
            </a:extLst>
          </p:cNvPr>
          <p:cNvSpPr/>
          <p:nvPr/>
        </p:nvSpPr>
        <p:spPr>
          <a:xfrm>
            <a:off x="4337155" y="3110587"/>
            <a:ext cx="1858019" cy="2496123"/>
          </a:xfrm>
          <a:custGeom>
            <a:avLst/>
            <a:gdLst/>
            <a:ahLst/>
            <a:cxnLst/>
            <a:rect l="l" t="t" r="r" b="b"/>
            <a:pathLst>
              <a:path w="1847088" h="301041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mj-lt"/>
              <a:ea typeface="+mn-ea"/>
              <a:cs typeface="+mn-cs"/>
            </a:endParaRPr>
          </a:p>
        </p:txBody>
      </p:sp>
      <p:sp>
        <p:nvSpPr>
          <p:cNvPr id="28" name="Rectangle 15">
            <a:extLst>
              <a:ext uri="{FF2B5EF4-FFF2-40B4-BE49-F238E27FC236}">
                <a16:creationId xmlns:a16="http://schemas.microsoft.com/office/drawing/2014/main" id="{76D1DC23-BFCA-4D1A-8563-1557777E97C7}"/>
              </a:ext>
            </a:extLst>
          </p:cNvPr>
          <p:cNvSpPr/>
          <p:nvPr/>
        </p:nvSpPr>
        <p:spPr>
          <a:xfrm>
            <a:off x="6224047" y="2725326"/>
            <a:ext cx="1858019" cy="2906426"/>
          </a:xfrm>
          <a:custGeom>
            <a:avLst/>
            <a:gdLst/>
            <a:ahLst/>
            <a:cxnLst/>
            <a:rect l="l" t="t" r="r" b="b"/>
            <a:pathLst>
              <a:path w="1847088" h="3505259">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mj-lt"/>
              <a:ea typeface="+mn-ea"/>
              <a:cs typeface="+mn-cs"/>
            </a:endParaRPr>
          </a:p>
        </p:txBody>
      </p:sp>
      <p:sp>
        <p:nvSpPr>
          <p:cNvPr id="29" name="Oval 7">
            <a:extLst>
              <a:ext uri="{FF2B5EF4-FFF2-40B4-BE49-F238E27FC236}">
                <a16:creationId xmlns:a16="http://schemas.microsoft.com/office/drawing/2014/main" id="{F062567F-AC33-46BB-81CB-43DBEFDC1F50}"/>
              </a:ext>
            </a:extLst>
          </p:cNvPr>
          <p:cNvSpPr/>
          <p:nvPr/>
        </p:nvSpPr>
        <p:spPr>
          <a:xfrm>
            <a:off x="8046312" y="3102375"/>
            <a:ext cx="1858019" cy="2504334"/>
          </a:xfrm>
          <a:custGeom>
            <a:avLst/>
            <a:gdLst/>
            <a:ahLst/>
            <a:cxnLst/>
            <a:rect l="l" t="t" r="r" b="b"/>
            <a:pathLst>
              <a:path w="1847088" h="3020321">
                <a:moveTo>
                  <a:pt x="0" y="0"/>
                </a:moveTo>
                <a:cubicBezTo>
                  <a:pt x="386645" y="419241"/>
                  <a:pt x="809636" y="1001609"/>
                  <a:pt x="1847088" y="1282227"/>
                </a:cubicBezTo>
                <a:lnTo>
                  <a:pt x="1847088" y="1282242"/>
                </a:lnTo>
                <a:lnTo>
                  <a:pt x="1847088" y="3020321"/>
                </a:lnTo>
                <a:lnTo>
                  <a:pt x="0" y="3020321"/>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schemeClr val="accent4"/>
              </a:solidFill>
              <a:effectLst/>
              <a:uLnTx/>
              <a:uFillTx/>
              <a:latin typeface="+mj-lt"/>
              <a:ea typeface="+mn-ea"/>
              <a:cs typeface="+mn-cs"/>
            </a:endParaRPr>
          </a:p>
        </p:txBody>
      </p:sp>
      <p:sp>
        <p:nvSpPr>
          <p:cNvPr id="30" name="Oval 7">
            <a:extLst>
              <a:ext uri="{FF2B5EF4-FFF2-40B4-BE49-F238E27FC236}">
                <a16:creationId xmlns:a16="http://schemas.microsoft.com/office/drawing/2014/main" id="{DCFAAFD1-7D38-4E95-BD09-2902AB4EBCFE}"/>
              </a:ext>
            </a:extLst>
          </p:cNvPr>
          <p:cNvSpPr/>
          <p:nvPr/>
        </p:nvSpPr>
        <p:spPr>
          <a:xfrm>
            <a:off x="2486016" y="4944621"/>
            <a:ext cx="1858019" cy="662089"/>
          </a:xfrm>
          <a:custGeom>
            <a:avLst/>
            <a:gdLst/>
            <a:ahLst/>
            <a:cxnLst/>
            <a:rect l="l" t="t" r="r" b="b"/>
            <a:pathLst>
              <a:path w="1847088" h="798504">
                <a:moveTo>
                  <a:pt x="1847088" y="0"/>
                </a:moveTo>
                <a:lnTo>
                  <a:pt x="1847088" y="798504"/>
                </a:lnTo>
                <a:lnTo>
                  <a:pt x="0" y="798504"/>
                </a:lnTo>
                <a:lnTo>
                  <a:pt x="0" y="776617"/>
                </a:lnTo>
                <a:lnTo>
                  <a:pt x="0" y="776616"/>
                </a:lnTo>
                <a:cubicBezTo>
                  <a:pt x="628914" y="692489"/>
                  <a:pt x="1258363" y="459955"/>
                  <a:pt x="1847088" y="0"/>
                </a:cubicBezTo>
                <a:close/>
              </a:path>
            </a:pathLst>
          </a:cu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mj-lt"/>
              <a:ea typeface="+mn-ea"/>
              <a:cs typeface="+mn-cs"/>
            </a:endParaRPr>
          </a:p>
        </p:txBody>
      </p:sp>
      <p:sp>
        <p:nvSpPr>
          <p:cNvPr id="31" name="Oval 7">
            <a:extLst>
              <a:ext uri="{FF2B5EF4-FFF2-40B4-BE49-F238E27FC236}">
                <a16:creationId xmlns:a16="http://schemas.microsoft.com/office/drawing/2014/main" id="{5D5426F8-FC35-41B0-A780-CE64652158CB}"/>
              </a:ext>
            </a:extLst>
          </p:cNvPr>
          <p:cNvSpPr/>
          <p:nvPr/>
        </p:nvSpPr>
        <p:spPr>
          <a:xfrm>
            <a:off x="2486015" y="2700284"/>
            <a:ext cx="7418316" cy="2888277"/>
          </a:xfrm>
          <a:custGeom>
            <a:avLst/>
            <a:gdLst>
              <a:gd name="connsiteX0" fmla="*/ 0 w 1676400"/>
              <a:gd name="connsiteY0" fmla="*/ 865824 h 1731647"/>
              <a:gd name="connsiteX1" fmla="*/ 838200 w 1676400"/>
              <a:gd name="connsiteY1" fmla="*/ 0 h 1731647"/>
              <a:gd name="connsiteX2" fmla="*/ 1676400 w 1676400"/>
              <a:gd name="connsiteY2" fmla="*/ 865824 h 1731647"/>
              <a:gd name="connsiteX3" fmla="*/ 838200 w 1676400"/>
              <a:gd name="connsiteY3" fmla="*/ 1731648 h 1731647"/>
              <a:gd name="connsiteX4" fmla="*/ 0 w 1676400"/>
              <a:gd name="connsiteY4" fmla="*/ 865824 h 1731647"/>
              <a:gd name="connsiteX0" fmla="*/ 838200 w 1676400"/>
              <a:gd name="connsiteY0" fmla="*/ 1731648 h 1823088"/>
              <a:gd name="connsiteX1" fmla="*/ 0 w 1676400"/>
              <a:gd name="connsiteY1" fmla="*/ 865824 h 1823088"/>
              <a:gd name="connsiteX2" fmla="*/ 838200 w 1676400"/>
              <a:gd name="connsiteY2" fmla="*/ 0 h 1823088"/>
              <a:gd name="connsiteX3" fmla="*/ 1676400 w 1676400"/>
              <a:gd name="connsiteY3" fmla="*/ 865824 h 1823088"/>
              <a:gd name="connsiteX4" fmla="*/ 929640 w 1676400"/>
              <a:gd name="connsiteY4" fmla="*/ 1823088 h 1823088"/>
              <a:gd name="connsiteX0" fmla="*/ 45180 w 5210054"/>
              <a:gd name="connsiteY0" fmla="*/ 2556839 h 2556839"/>
              <a:gd name="connsiteX1" fmla="*/ 3533654 w 5210054"/>
              <a:gd name="connsiteY1" fmla="*/ 865824 h 2556839"/>
              <a:gd name="connsiteX2" fmla="*/ 4371854 w 5210054"/>
              <a:gd name="connsiteY2" fmla="*/ 0 h 2556839"/>
              <a:gd name="connsiteX3" fmla="*/ 5210054 w 5210054"/>
              <a:gd name="connsiteY3" fmla="*/ 865824 h 2556839"/>
              <a:gd name="connsiteX4" fmla="*/ 4463294 w 521005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3488474 w 5164874"/>
              <a:gd name="connsiteY1" fmla="*/ 865824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556839 h 2556839"/>
              <a:gd name="connsiteX1" fmla="*/ 2651754 w 5164874"/>
              <a:gd name="connsiteY1" fmla="*/ 1180491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3488474 w 5164874"/>
              <a:gd name="connsiteY2" fmla="*/ 865824 h 2556839"/>
              <a:gd name="connsiteX3" fmla="*/ 4326674 w 5164874"/>
              <a:gd name="connsiteY3" fmla="*/ 0 h 2556839"/>
              <a:gd name="connsiteX4" fmla="*/ 5164874 w 5164874"/>
              <a:gd name="connsiteY4" fmla="*/ 865824 h 2556839"/>
              <a:gd name="connsiteX5" fmla="*/ 4418114 w 5164874"/>
              <a:gd name="connsiteY5" fmla="*/ 1823088 h 2556839"/>
              <a:gd name="connsiteX0" fmla="*/ 0 w 5164874"/>
              <a:gd name="connsiteY0" fmla="*/ 2556839 h 2556839"/>
              <a:gd name="connsiteX1" fmla="*/ 2234503 w 5164874"/>
              <a:gd name="connsiteY1" fmla="*/ 1482332 h 2556839"/>
              <a:gd name="connsiteX2" fmla="*/ 4326674 w 5164874"/>
              <a:gd name="connsiteY2" fmla="*/ 0 h 2556839"/>
              <a:gd name="connsiteX3" fmla="*/ 5164874 w 5164874"/>
              <a:gd name="connsiteY3" fmla="*/ 865824 h 2556839"/>
              <a:gd name="connsiteX4" fmla="*/ 4418114 w 5164874"/>
              <a:gd name="connsiteY4" fmla="*/ 1823088 h 2556839"/>
              <a:gd name="connsiteX0" fmla="*/ 0 w 5164874"/>
              <a:gd name="connsiteY0" fmla="*/ 2876435 h 2876435"/>
              <a:gd name="connsiteX1" fmla="*/ 2234503 w 5164874"/>
              <a:gd name="connsiteY1" fmla="*/ 1801928 h 2876435"/>
              <a:gd name="connsiteX2" fmla="*/ 4317797 w 5164874"/>
              <a:gd name="connsiteY2" fmla="*/ 0 h 2876435"/>
              <a:gd name="connsiteX3" fmla="*/ 5164874 w 5164874"/>
              <a:gd name="connsiteY3" fmla="*/ 1185420 h 2876435"/>
              <a:gd name="connsiteX4" fmla="*/ 4418114 w 5164874"/>
              <a:gd name="connsiteY4" fmla="*/ 2142684 h 2876435"/>
              <a:gd name="connsiteX0" fmla="*/ 0 w 5164874"/>
              <a:gd name="connsiteY0" fmla="*/ 2883790 h 2883790"/>
              <a:gd name="connsiteX1" fmla="*/ 2110216 w 5164874"/>
              <a:gd name="connsiteY1" fmla="*/ 1747140 h 2883790"/>
              <a:gd name="connsiteX2" fmla="*/ 4317797 w 5164874"/>
              <a:gd name="connsiteY2" fmla="*/ 7355 h 2883790"/>
              <a:gd name="connsiteX3" fmla="*/ 5164874 w 5164874"/>
              <a:gd name="connsiteY3" fmla="*/ 1192775 h 2883790"/>
              <a:gd name="connsiteX4" fmla="*/ 4418114 w 5164874"/>
              <a:gd name="connsiteY4" fmla="*/ 2150039 h 2883790"/>
              <a:gd name="connsiteX0" fmla="*/ 0 w 5164874"/>
              <a:gd name="connsiteY0" fmla="*/ 2857388 h 2857388"/>
              <a:gd name="connsiteX1" fmla="*/ 2110216 w 5164874"/>
              <a:gd name="connsiteY1" fmla="*/ 1720738 h 2857388"/>
              <a:gd name="connsiteX2" fmla="*/ 4442085 w 5164874"/>
              <a:gd name="connsiteY2" fmla="*/ 7586 h 2857388"/>
              <a:gd name="connsiteX3" fmla="*/ 5164874 w 5164874"/>
              <a:gd name="connsiteY3" fmla="*/ 1166373 h 2857388"/>
              <a:gd name="connsiteX4" fmla="*/ 4418114 w 5164874"/>
              <a:gd name="connsiteY4" fmla="*/ 2123637 h 2857388"/>
              <a:gd name="connsiteX0" fmla="*/ 0 w 5963864"/>
              <a:gd name="connsiteY0" fmla="*/ 2866842 h 2866842"/>
              <a:gd name="connsiteX1" fmla="*/ 2110216 w 5963864"/>
              <a:gd name="connsiteY1" fmla="*/ 1730192 h 2866842"/>
              <a:gd name="connsiteX2" fmla="*/ 4442085 w 5963864"/>
              <a:gd name="connsiteY2" fmla="*/ 17040 h 2866842"/>
              <a:gd name="connsiteX3" fmla="*/ 5963864 w 5963864"/>
              <a:gd name="connsiteY3" fmla="*/ 971640 h 2866842"/>
              <a:gd name="connsiteX4" fmla="*/ 4418114 w 5963864"/>
              <a:gd name="connsiteY4" fmla="*/ 2133091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7021215"/>
              <a:gd name="connsiteY0" fmla="*/ 2866842 h 2866842"/>
              <a:gd name="connsiteX1" fmla="*/ 2110216 w 7021215"/>
              <a:gd name="connsiteY1" fmla="*/ 1730192 h 2866842"/>
              <a:gd name="connsiteX2" fmla="*/ 4442085 w 7021215"/>
              <a:gd name="connsiteY2" fmla="*/ 17040 h 2866842"/>
              <a:gd name="connsiteX3" fmla="*/ 5963864 w 7021215"/>
              <a:gd name="connsiteY3" fmla="*/ 971640 h 2866842"/>
              <a:gd name="connsiteX4" fmla="*/ 6957128 w 7021215"/>
              <a:gd name="connsiteY4" fmla="*/ 1458388 h 2866842"/>
              <a:gd name="connsiteX0" fmla="*/ 0 w 6957128"/>
              <a:gd name="connsiteY0" fmla="*/ 2866842 h 2866842"/>
              <a:gd name="connsiteX1" fmla="*/ 2110216 w 6957128"/>
              <a:gd name="connsiteY1" fmla="*/ 1730192 h 2866842"/>
              <a:gd name="connsiteX2" fmla="*/ 4442085 w 6957128"/>
              <a:gd name="connsiteY2" fmla="*/ 17040 h 2866842"/>
              <a:gd name="connsiteX3" fmla="*/ 5963864 w 6957128"/>
              <a:gd name="connsiteY3" fmla="*/ 971640 h 2866842"/>
              <a:gd name="connsiteX4" fmla="*/ 6957128 w 6957128"/>
              <a:gd name="connsiteY4" fmla="*/ 1458388 h 2866842"/>
              <a:gd name="connsiteX0" fmla="*/ 0 w 6957128"/>
              <a:gd name="connsiteY0" fmla="*/ 2879635 h 2879635"/>
              <a:gd name="connsiteX1" fmla="*/ 2110216 w 6957128"/>
              <a:gd name="connsiteY1" fmla="*/ 1742985 h 2879635"/>
              <a:gd name="connsiteX2" fmla="*/ 4442085 w 6957128"/>
              <a:gd name="connsiteY2" fmla="*/ 29833 h 2879635"/>
              <a:gd name="connsiteX3" fmla="*/ 5448220 w 6957128"/>
              <a:gd name="connsiteY3" fmla="*/ 677663 h 2879635"/>
              <a:gd name="connsiteX4" fmla="*/ 5963864 w 6957128"/>
              <a:gd name="connsiteY4" fmla="*/ 984433 h 2879635"/>
              <a:gd name="connsiteX5" fmla="*/ 6957128 w 6957128"/>
              <a:gd name="connsiteY5" fmla="*/ 1471181 h 2879635"/>
              <a:gd name="connsiteX0" fmla="*/ 0 w 6957128"/>
              <a:gd name="connsiteY0" fmla="*/ 2888186 h 2888186"/>
              <a:gd name="connsiteX1" fmla="*/ 2110216 w 6957128"/>
              <a:gd name="connsiteY1" fmla="*/ 1751536 h 2888186"/>
              <a:gd name="connsiteX2" fmla="*/ 4388819 w 6957128"/>
              <a:gd name="connsiteY2" fmla="*/ 29506 h 2888186"/>
              <a:gd name="connsiteX3" fmla="*/ 5448220 w 6957128"/>
              <a:gd name="connsiteY3" fmla="*/ 686214 h 2888186"/>
              <a:gd name="connsiteX4" fmla="*/ 5963864 w 6957128"/>
              <a:gd name="connsiteY4" fmla="*/ 992984 h 2888186"/>
              <a:gd name="connsiteX5" fmla="*/ 6957128 w 6957128"/>
              <a:gd name="connsiteY5" fmla="*/ 1479732 h 2888186"/>
              <a:gd name="connsiteX0" fmla="*/ 0 w 6957128"/>
              <a:gd name="connsiteY0" fmla="*/ 2858866 h 2858866"/>
              <a:gd name="connsiteX1" fmla="*/ 2110216 w 6957128"/>
              <a:gd name="connsiteY1" fmla="*/ 1722216 h 2858866"/>
              <a:gd name="connsiteX2" fmla="*/ 4388819 w 6957128"/>
              <a:gd name="connsiteY2" fmla="*/ 186 h 2858866"/>
              <a:gd name="connsiteX3" fmla="*/ 5448220 w 6957128"/>
              <a:gd name="connsiteY3" fmla="*/ 656894 h 2858866"/>
              <a:gd name="connsiteX4" fmla="*/ 5963864 w 6957128"/>
              <a:gd name="connsiteY4" fmla="*/ 963664 h 2858866"/>
              <a:gd name="connsiteX5" fmla="*/ 6957128 w 6957128"/>
              <a:gd name="connsiteY5" fmla="*/ 1450412 h 2858866"/>
              <a:gd name="connsiteX0" fmla="*/ 0 w 6957128"/>
              <a:gd name="connsiteY0" fmla="*/ 2871449 h 2871449"/>
              <a:gd name="connsiteX1" fmla="*/ 2110216 w 6957128"/>
              <a:gd name="connsiteY1" fmla="*/ 1734799 h 2871449"/>
              <a:gd name="connsiteX2" fmla="*/ 4388819 w 6957128"/>
              <a:gd name="connsiteY2" fmla="*/ 12769 h 2871449"/>
              <a:gd name="connsiteX3" fmla="*/ 5963864 w 6957128"/>
              <a:gd name="connsiteY3" fmla="*/ 976247 h 2871449"/>
              <a:gd name="connsiteX4" fmla="*/ 6957128 w 6957128"/>
              <a:gd name="connsiteY4" fmla="*/ 1462995 h 2871449"/>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0745 h 2870745"/>
              <a:gd name="connsiteX1" fmla="*/ 2110216 w 6957128"/>
              <a:gd name="connsiteY1" fmla="*/ 1734095 h 2870745"/>
              <a:gd name="connsiteX2" fmla="*/ 4388819 w 6957128"/>
              <a:gd name="connsiteY2" fmla="*/ 12065 h 2870745"/>
              <a:gd name="connsiteX3" fmla="*/ 5963864 w 6957128"/>
              <a:gd name="connsiteY3" fmla="*/ 975543 h 2870745"/>
              <a:gd name="connsiteX4" fmla="*/ 6957128 w 6957128"/>
              <a:gd name="connsiteY4" fmla="*/ 1462291 h 2870745"/>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72556 h 2872556"/>
              <a:gd name="connsiteX1" fmla="*/ 2278891 w 6957128"/>
              <a:gd name="connsiteY1" fmla="*/ 1798050 h 2872556"/>
              <a:gd name="connsiteX2" fmla="*/ 4388819 w 6957128"/>
              <a:gd name="connsiteY2" fmla="*/ 13876 h 2872556"/>
              <a:gd name="connsiteX3" fmla="*/ 5963864 w 6957128"/>
              <a:gd name="connsiteY3" fmla="*/ 977354 h 2872556"/>
              <a:gd name="connsiteX4" fmla="*/ 6957128 w 6957128"/>
              <a:gd name="connsiteY4" fmla="*/ 1464102 h 2872556"/>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80 h 2858680"/>
              <a:gd name="connsiteX1" fmla="*/ 2278891 w 6957128"/>
              <a:gd name="connsiteY1" fmla="*/ 1784174 h 2858680"/>
              <a:gd name="connsiteX2" fmla="*/ 4388819 w 6957128"/>
              <a:gd name="connsiteY2" fmla="*/ 0 h 2858680"/>
              <a:gd name="connsiteX3" fmla="*/ 5963864 w 6957128"/>
              <a:gd name="connsiteY3" fmla="*/ 963478 h 2858680"/>
              <a:gd name="connsiteX4" fmla="*/ 6957128 w 6957128"/>
              <a:gd name="connsiteY4" fmla="*/ 1450226 h 2858680"/>
              <a:gd name="connsiteX0" fmla="*/ 0 w 6957128"/>
              <a:gd name="connsiteY0" fmla="*/ 2858694 h 2858694"/>
              <a:gd name="connsiteX1" fmla="*/ 2278891 w 6957128"/>
              <a:gd name="connsiteY1" fmla="*/ 1784188 h 2858694"/>
              <a:gd name="connsiteX2" fmla="*/ 4388819 w 6957128"/>
              <a:gd name="connsiteY2" fmla="*/ 14 h 2858694"/>
              <a:gd name="connsiteX3" fmla="*/ 5963864 w 6957128"/>
              <a:gd name="connsiteY3" fmla="*/ 963492 h 2858694"/>
              <a:gd name="connsiteX4" fmla="*/ 6957128 w 6957128"/>
              <a:gd name="connsiteY4" fmla="*/ 1450240 h 2858694"/>
              <a:gd name="connsiteX0" fmla="*/ 0 w 6957128"/>
              <a:gd name="connsiteY0" fmla="*/ 2858696 h 2858696"/>
              <a:gd name="connsiteX1" fmla="*/ 2278891 w 6957128"/>
              <a:gd name="connsiteY1" fmla="*/ 1784190 h 2858696"/>
              <a:gd name="connsiteX2" fmla="*/ 4388819 w 6957128"/>
              <a:gd name="connsiteY2" fmla="*/ 16 h 2858696"/>
              <a:gd name="connsiteX3" fmla="*/ 5963864 w 6957128"/>
              <a:gd name="connsiteY3" fmla="*/ 963494 h 2858696"/>
              <a:gd name="connsiteX4" fmla="*/ 6957128 w 6957128"/>
              <a:gd name="connsiteY4" fmla="*/ 1450242 h 2858696"/>
              <a:gd name="connsiteX0" fmla="*/ 0 w 6957128"/>
              <a:gd name="connsiteY0" fmla="*/ 2860548 h 2860548"/>
              <a:gd name="connsiteX1" fmla="*/ 2278891 w 6957128"/>
              <a:gd name="connsiteY1" fmla="*/ 1786042 h 2860548"/>
              <a:gd name="connsiteX2" fmla="*/ 4388819 w 6957128"/>
              <a:gd name="connsiteY2" fmla="*/ 1868 h 2860548"/>
              <a:gd name="connsiteX3" fmla="*/ 6957128 w 6957128"/>
              <a:gd name="connsiteY3" fmla="*/ 1452094 h 2860548"/>
              <a:gd name="connsiteX0" fmla="*/ 0 w 6957128"/>
              <a:gd name="connsiteY0" fmla="*/ 2860619 h 2860619"/>
              <a:gd name="connsiteX1" fmla="*/ 2278891 w 6957128"/>
              <a:gd name="connsiteY1" fmla="*/ 1786113 h 2860619"/>
              <a:gd name="connsiteX2" fmla="*/ 4388819 w 6957128"/>
              <a:gd name="connsiteY2" fmla="*/ 1939 h 2860619"/>
              <a:gd name="connsiteX3" fmla="*/ 6957128 w 6957128"/>
              <a:gd name="connsiteY3" fmla="*/ 1452165 h 2860619"/>
              <a:gd name="connsiteX0" fmla="*/ 0 w 6957128"/>
              <a:gd name="connsiteY0" fmla="*/ 2860634 h 2860634"/>
              <a:gd name="connsiteX1" fmla="*/ 2278891 w 6957128"/>
              <a:gd name="connsiteY1" fmla="*/ 1786128 h 2860634"/>
              <a:gd name="connsiteX2" fmla="*/ 4388819 w 6957128"/>
              <a:gd name="connsiteY2" fmla="*/ 1954 h 2860634"/>
              <a:gd name="connsiteX3" fmla="*/ 6957128 w 6957128"/>
              <a:gd name="connsiteY3" fmla="*/ 1452180 h 2860634"/>
              <a:gd name="connsiteX0" fmla="*/ 0 w 6957128"/>
              <a:gd name="connsiteY0" fmla="*/ 2858747 h 2858747"/>
              <a:gd name="connsiteX1" fmla="*/ 2278891 w 6957128"/>
              <a:gd name="connsiteY1" fmla="*/ 1784241 h 2858747"/>
              <a:gd name="connsiteX2" fmla="*/ 4388819 w 6957128"/>
              <a:gd name="connsiteY2" fmla="*/ 67 h 2858747"/>
              <a:gd name="connsiteX3" fmla="*/ 6957128 w 6957128"/>
              <a:gd name="connsiteY3" fmla="*/ 1450293 h 2858747"/>
              <a:gd name="connsiteX0" fmla="*/ 0 w 6957128"/>
              <a:gd name="connsiteY0" fmla="*/ 2858723 h 2858723"/>
              <a:gd name="connsiteX1" fmla="*/ 2278891 w 6957128"/>
              <a:gd name="connsiteY1" fmla="*/ 1784217 h 2858723"/>
              <a:gd name="connsiteX2" fmla="*/ 4388819 w 6957128"/>
              <a:gd name="connsiteY2" fmla="*/ 43 h 2858723"/>
              <a:gd name="connsiteX3" fmla="*/ 6957128 w 6957128"/>
              <a:gd name="connsiteY3" fmla="*/ 1450269 h 2858723"/>
              <a:gd name="connsiteX0" fmla="*/ 0 w 6957128"/>
              <a:gd name="connsiteY0" fmla="*/ 2858721 h 2858721"/>
              <a:gd name="connsiteX1" fmla="*/ 2278891 w 6957128"/>
              <a:gd name="connsiteY1" fmla="*/ 1784215 h 2858721"/>
              <a:gd name="connsiteX2" fmla="*/ 4388819 w 6957128"/>
              <a:gd name="connsiteY2" fmla="*/ 41 h 2858721"/>
              <a:gd name="connsiteX3" fmla="*/ 6957128 w 6957128"/>
              <a:gd name="connsiteY3" fmla="*/ 1450267 h 2858721"/>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0 w 6957128"/>
              <a:gd name="connsiteY4"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0 w 6957328"/>
              <a:gd name="connsiteY5" fmla="*/ 2858727 h 2858727"/>
              <a:gd name="connsiteX0" fmla="*/ 0 w 6957328"/>
              <a:gd name="connsiteY0" fmla="*/ 2858727 h 2858727"/>
              <a:gd name="connsiteX1" fmla="*/ 2278891 w 6957328"/>
              <a:gd name="connsiteY1" fmla="*/ 1784221 h 2858727"/>
              <a:gd name="connsiteX2" fmla="*/ 4388819 w 6957328"/>
              <a:gd name="connsiteY2" fmla="*/ 47 h 2858727"/>
              <a:gd name="connsiteX3" fmla="*/ 6957128 w 6957328"/>
              <a:gd name="connsiteY3" fmla="*/ 1450273 h 2858727"/>
              <a:gd name="connsiteX4" fmla="*/ 4261321 w 6957328"/>
              <a:gd name="connsiteY4" fmla="*/ 1998140 h 2858727"/>
              <a:gd name="connsiteX5" fmla="*/ 2420348 w 6957328"/>
              <a:gd name="connsiteY5" fmla="*/ 2373354 h 2858727"/>
              <a:gd name="connsiteX6" fmla="*/ 0 w 69573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860953 w 6957128"/>
              <a:gd name="connsiteY4" fmla="*/ 1851715 h 2858727"/>
              <a:gd name="connsiteX5" fmla="*/ 4261321 w 6957128"/>
              <a:gd name="connsiteY5" fmla="*/ 1998140 h 2858727"/>
              <a:gd name="connsiteX6" fmla="*/ 2420348 w 6957128"/>
              <a:gd name="connsiteY6" fmla="*/ 2373354 h 2858727"/>
              <a:gd name="connsiteX7" fmla="*/ 0 w 6957128"/>
              <a:gd name="connsiteY7"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2420348 w 6957128"/>
              <a:gd name="connsiteY5" fmla="*/ 2373354 h 2858727"/>
              <a:gd name="connsiteX6" fmla="*/ 0 w 6957128"/>
              <a:gd name="connsiteY6" fmla="*/ 2858727 h 2858727"/>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 name="connsiteX4" fmla="*/ 4261321 w 6957128"/>
              <a:gd name="connsiteY4" fmla="*/ 1998140 h 2858727"/>
              <a:gd name="connsiteX5" fmla="*/ 0 w 6957128"/>
              <a:gd name="connsiteY5" fmla="*/ 2858727 h 2858727"/>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0 w 7038562"/>
              <a:gd name="connsiteY5" fmla="*/ 2858727 h 3288510"/>
              <a:gd name="connsiteX0" fmla="*/ 0 w 7038562"/>
              <a:gd name="connsiteY0" fmla="*/ 2858727 h 3288510"/>
              <a:gd name="connsiteX1" fmla="*/ 2278891 w 7038562"/>
              <a:gd name="connsiteY1" fmla="*/ 1784221 h 3288510"/>
              <a:gd name="connsiteX2" fmla="*/ 4388819 w 7038562"/>
              <a:gd name="connsiteY2" fmla="*/ 47 h 3288510"/>
              <a:gd name="connsiteX3" fmla="*/ 6957128 w 7038562"/>
              <a:gd name="connsiteY3" fmla="*/ 1450273 h 3288510"/>
              <a:gd name="connsiteX4" fmla="*/ 7038562 w 7038562"/>
              <a:gd name="connsiteY4" fmla="*/ 3288510 h 3288510"/>
              <a:gd name="connsiteX5" fmla="*/ 1052767 w 7038562"/>
              <a:gd name="connsiteY5" fmla="*/ 2931599 h 3288510"/>
              <a:gd name="connsiteX6" fmla="*/ 0 w 7038562"/>
              <a:gd name="connsiteY6" fmla="*/ 2858727 h 3288510"/>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609369 w 7647931"/>
              <a:gd name="connsiteY0" fmla="*/ 2858727 h 3380025"/>
              <a:gd name="connsiteX1" fmla="*/ 2888260 w 7647931"/>
              <a:gd name="connsiteY1" fmla="*/ 1784221 h 3380025"/>
              <a:gd name="connsiteX2" fmla="*/ 4998188 w 7647931"/>
              <a:gd name="connsiteY2" fmla="*/ 47 h 3380025"/>
              <a:gd name="connsiteX3" fmla="*/ 7566497 w 7647931"/>
              <a:gd name="connsiteY3" fmla="*/ 1450273 h 3380025"/>
              <a:gd name="connsiteX4" fmla="*/ 7647931 w 7647931"/>
              <a:gd name="connsiteY4" fmla="*/ 3288510 h 3380025"/>
              <a:gd name="connsiteX5" fmla="*/ 0 w 7647931"/>
              <a:gd name="connsiteY5" fmla="*/ 3380025 h 3380025"/>
              <a:gd name="connsiteX6" fmla="*/ 609369 w 7647931"/>
              <a:gd name="connsiteY6" fmla="*/ 2858727 h 3380025"/>
              <a:gd name="connsiteX0" fmla="*/ 7647931 w 7734194"/>
              <a:gd name="connsiteY0" fmla="*/ 3288510 h 3380025"/>
              <a:gd name="connsiteX1" fmla="*/ 0 w 7734194"/>
              <a:gd name="connsiteY1" fmla="*/ 3380025 h 3380025"/>
              <a:gd name="connsiteX2" fmla="*/ 609369 w 7734194"/>
              <a:gd name="connsiteY2" fmla="*/ 2858727 h 3380025"/>
              <a:gd name="connsiteX3" fmla="*/ 2888260 w 7734194"/>
              <a:gd name="connsiteY3" fmla="*/ 1784221 h 3380025"/>
              <a:gd name="connsiteX4" fmla="*/ 4998188 w 7734194"/>
              <a:gd name="connsiteY4" fmla="*/ 47 h 3380025"/>
              <a:gd name="connsiteX5" fmla="*/ 7566497 w 7734194"/>
              <a:gd name="connsiteY5" fmla="*/ 1450273 h 3380025"/>
              <a:gd name="connsiteX6" fmla="*/ 7734194 w 7734194"/>
              <a:gd name="connsiteY6" fmla="*/ 3363553 h 3380025"/>
              <a:gd name="connsiteX0" fmla="*/ 7647931 w 7647931"/>
              <a:gd name="connsiteY0" fmla="*/ 3288510 h 3380025"/>
              <a:gd name="connsiteX1" fmla="*/ 0 w 7647931"/>
              <a:gd name="connsiteY1" fmla="*/ 3380025 h 3380025"/>
              <a:gd name="connsiteX2" fmla="*/ 609369 w 7647931"/>
              <a:gd name="connsiteY2" fmla="*/ 2858727 h 3380025"/>
              <a:gd name="connsiteX3" fmla="*/ 2888260 w 7647931"/>
              <a:gd name="connsiteY3" fmla="*/ 1784221 h 3380025"/>
              <a:gd name="connsiteX4" fmla="*/ 4998188 w 7647931"/>
              <a:gd name="connsiteY4" fmla="*/ 47 h 3380025"/>
              <a:gd name="connsiteX5" fmla="*/ 7566497 w 7647931"/>
              <a:gd name="connsiteY5" fmla="*/ 1450273 h 3380025"/>
              <a:gd name="connsiteX0" fmla="*/ 0 w 7566497"/>
              <a:gd name="connsiteY0" fmla="*/ 3380025 h 3380025"/>
              <a:gd name="connsiteX1" fmla="*/ 609369 w 7566497"/>
              <a:gd name="connsiteY1" fmla="*/ 2858727 h 3380025"/>
              <a:gd name="connsiteX2" fmla="*/ 2888260 w 7566497"/>
              <a:gd name="connsiteY2" fmla="*/ 1784221 h 3380025"/>
              <a:gd name="connsiteX3" fmla="*/ 4998188 w 7566497"/>
              <a:gd name="connsiteY3" fmla="*/ 47 h 3380025"/>
              <a:gd name="connsiteX4" fmla="*/ 7566497 w 7566497"/>
              <a:gd name="connsiteY4" fmla="*/ 1450273 h 3380025"/>
              <a:gd name="connsiteX0" fmla="*/ 0 w 6957128"/>
              <a:gd name="connsiteY0" fmla="*/ 2858727 h 2858727"/>
              <a:gd name="connsiteX1" fmla="*/ 2278891 w 6957128"/>
              <a:gd name="connsiteY1" fmla="*/ 1784221 h 2858727"/>
              <a:gd name="connsiteX2" fmla="*/ 4388819 w 6957128"/>
              <a:gd name="connsiteY2" fmla="*/ 47 h 2858727"/>
              <a:gd name="connsiteX3" fmla="*/ 6957128 w 6957128"/>
              <a:gd name="connsiteY3" fmla="*/ 1450273 h 2858727"/>
            </a:gdLst>
            <a:ahLst/>
            <a:cxnLst>
              <a:cxn ang="0">
                <a:pos x="connsiteX0" y="connsiteY0"/>
              </a:cxn>
              <a:cxn ang="0">
                <a:pos x="connsiteX1" y="connsiteY1"/>
              </a:cxn>
              <a:cxn ang="0">
                <a:pos x="connsiteX2" y="connsiteY2"/>
              </a:cxn>
              <a:cxn ang="0">
                <a:pos x="connsiteX3" y="connsiteY3"/>
              </a:cxn>
            </a:cxnLst>
            <a:rect l="l" t="t" r="r" b="b"/>
            <a:pathLst>
              <a:path w="6957128" h="2858727">
                <a:moveTo>
                  <a:pt x="0" y="2858727"/>
                </a:moveTo>
                <a:cubicBezTo>
                  <a:pt x="789222" y="2766887"/>
                  <a:pt x="1579339" y="2459536"/>
                  <a:pt x="2278891" y="1784221"/>
                </a:cubicBezTo>
                <a:cubicBezTo>
                  <a:pt x="2978443" y="1108906"/>
                  <a:pt x="3472354" y="-8355"/>
                  <a:pt x="4388819" y="47"/>
                </a:cubicBezTo>
                <a:cubicBezTo>
                  <a:pt x="5305284" y="8449"/>
                  <a:pt x="5336404" y="1068907"/>
                  <a:pt x="6957128" y="1450273"/>
                </a:cubicBezTo>
              </a:path>
            </a:pathLst>
          </a:custGeom>
          <a:noFill/>
          <a:ln w="38100" cap="rnd" cmpd="sng" algn="ctr">
            <a:solidFill>
              <a:srgbClr val="FFFFFF">
                <a:lumMod val="85000"/>
                <a:lumOff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600" b="0" i="0" u="none" strike="noStrike" kern="0" cap="none" spc="0" normalizeH="0" baseline="0" noProof="0" dirty="0">
              <a:ln>
                <a:noFill/>
              </a:ln>
              <a:solidFill>
                <a:prstClr val="white"/>
              </a:solidFill>
              <a:effectLst/>
              <a:uLnTx/>
              <a:uFillTx/>
              <a:latin typeface="+mj-lt"/>
              <a:ea typeface="+mn-ea"/>
              <a:cs typeface="+mn-cs"/>
            </a:endParaRPr>
          </a:p>
        </p:txBody>
      </p:sp>
      <p:sp>
        <p:nvSpPr>
          <p:cNvPr id="32" name="TextBox 31">
            <a:extLst>
              <a:ext uri="{FF2B5EF4-FFF2-40B4-BE49-F238E27FC236}">
                <a16:creationId xmlns:a16="http://schemas.microsoft.com/office/drawing/2014/main" id="{C4892C95-9A42-43EC-B0B2-762202ABBBDF}"/>
              </a:ext>
            </a:extLst>
          </p:cNvPr>
          <p:cNvSpPr txBox="1"/>
          <p:nvPr/>
        </p:nvSpPr>
        <p:spPr>
          <a:xfrm>
            <a:off x="2973366" y="5669773"/>
            <a:ext cx="1358192" cy="276999"/>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200" dirty="0">
                <a:solidFill>
                  <a:srgbClr val="002776"/>
                </a:solidFill>
                <a:latin typeface="+mj-lt"/>
              </a:rPr>
              <a:t>INTRODUCTION</a:t>
            </a:r>
          </a:p>
        </p:txBody>
      </p:sp>
      <p:sp>
        <p:nvSpPr>
          <p:cNvPr id="33" name="TextBox 32">
            <a:extLst>
              <a:ext uri="{FF2B5EF4-FFF2-40B4-BE49-F238E27FC236}">
                <a16:creationId xmlns:a16="http://schemas.microsoft.com/office/drawing/2014/main" id="{5390BF05-D232-4397-AB49-9FBD01A020B9}"/>
              </a:ext>
            </a:extLst>
          </p:cNvPr>
          <p:cNvSpPr txBox="1"/>
          <p:nvPr/>
        </p:nvSpPr>
        <p:spPr>
          <a:xfrm>
            <a:off x="5043950" y="5669890"/>
            <a:ext cx="874663" cy="276999"/>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200" dirty="0">
                <a:solidFill>
                  <a:srgbClr val="002776"/>
                </a:solidFill>
                <a:latin typeface="+mj-lt"/>
              </a:rPr>
              <a:t>GROWTH</a:t>
            </a:r>
          </a:p>
        </p:txBody>
      </p:sp>
      <p:sp>
        <p:nvSpPr>
          <p:cNvPr id="34" name="TextBox 33">
            <a:extLst>
              <a:ext uri="{FF2B5EF4-FFF2-40B4-BE49-F238E27FC236}">
                <a16:creationId xmlns:a16="http://schemas.microsoft.com/office/drawing/2014/main" id="{96AC1682-3019-4295-8D01-34DC210F8B2B}"/>
              </a:ext>
            </a:extLst>
          </p:cNvPr>
          <p:cNvSpPr txBox="1"/>
          <p:nvPr/>
        </p:nvSpPr>
        <p:spPr>
          <a:xfrm>
            <a:off x="6641360" y="5669890"/>
            <a:ext cx="965649" cy="276999"/>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200" dirty="0">
                <a:solidFill>
                  <a:srgbClr val="002776"/>
                </a:solidFill>
                <a:latin typeface="+mj-lt"/>
              </a:rPr>
              <a:t>MATURITY</a:t>
            </a:r>
          </a:p>
        </p:txBody>
      </p:sp>
      <p:sp>
        <p:nvSpPr>
          <p:cNvPr id="35" name="TextBox 34">
            <a:extLst>
              <a:ext uri="{FF2B5EF4-FFF2-40B4-BE49-F238E27FC236}">
                <a16:creationId xmlns:a16="http://schemas.microsoft.com/office/drawing/2014/main" id="{16688F0C-3FD0-4518-9212-9C954624A311}"/>
              </a:ext>
            </a:extLst>
          </p:cNvPr>
          <p:cNvSpPr txBox="1"/>
          <p:nvPr/>
        </p:nvSpPr>
        <p:spPr>
          <a:xfrm>
            <a:off x="8572009" y="5669890"/>
            <a:ext cx="806631" cy="276999"/>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200" dirty="0">
                <a:solidFill>
                  <a:srgbClr val="002776"/>
                </a:solidFill>
                <a:latin typeface="+mj-lt"/>
              </a:rPr>
              <a:t>DECLINE</a:t>
            </a:r>
          </a:p>
        </p:txBody>
      </p:sp>
      <p:sp>
        <p:nvSpPr>
          <p:cNvPr id="36" name="TextBox 35">
            <a:extLst>
              <a:ext uri="{FF2B5EF4-FFF2-40B4-BE49-F238E27FC236}">
                <a16:creationId xmlns:a16="http://schemas.microsoft.com/office/drawing/2014/main" id="{FD9C772D-4AC6-442C-AF5A-FB06D05B0E4D}"/>
              </a:ext>
            </a:extLst>
          </p:cNvPr>
          <p:cNvSpPr txBox="1"/>
          <p:nvPr/>
        </p:nvSpPr>
        <p:spPr>
          <a:xfrm>
            <a:off x="8550922" y="3142606"/>
            <a:ext cx="1348899" cy="600164"/>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650" b="0" dirty="0">
                <a:solidFill>
                  <a:srgbClr val="FFFFFF"/>
                </a:solidFill>
                <a:latin typeface="+mj-lt"/>
              </a:rPr>
              <a:t>PRODUCT</a:t>
            </a:r>
          </a:p>
          <a:p>
            <a:pPr algn="ctr"/>
            <a:r>
              <a:rPr lang="en-US" sz="1650" b="0" dirty="0">
                <a:solidFill>
                  <a:srgbClr val="FFFFFF"/>
                </a:solidFill>
                <a:latin typeface="+mj-lt"/>
              </a:rPr>
              <a:t>EXTENSION</a:t>
            </a:r>
          </a:p>
        </p:txBody>
      </p:sp>
      <p:cxnSp>
        <p:nvCxnSpPr>
          <p:cNvPr id="37" name="Straight Arrow Connector 36">
            <a:extLst>
              <a:ext uri="{FF2B5EF4-FFF2-40B4-BE49-F238E27FC236}">
                <a16:creationId xmlns:a16="http://schemas.microsoft.com/office/drawing/2014/main" id="{934E6188-E27B-4C32-ADB8-94967A5D9F9F}"/>
              </a:ext>
            </a:extLst>
          </p:cNvPr>
          <p:cNvCxnSpPr/>
          <p:nvPr/>
        </p:nvCxnSpPr>
        <p:spPr>
          <a:xfrm>
            <a:off x="2468155" y="5606709"/>
            <a:ext cx="7818395" cy="0"/>
          </a:xfrm>
          <a:prstGeom prst="straightConnector1">
            <a:avLst/>
          </a:prstGeom>
          <a:noFill/>
          <a:ln w="76200" cap="rnd" cmpd="sng" algn="ctr">
            <a:solidFill>
              <a:srgbClr val="002776"/>
            </a:solidFill>
            <a:prstDash val="solid"/>
            <a:tailEnd type="none"/>
          </a:ln>
          <a:effectLst/>
        </p:spPr>
      </p:cxnSp>
      <p:cxnSp>
        <p:nvCxnSpPr>
          <p:cNvPr id="38" name="Straight Arrow Connector 37">
            <a:extLst>
              <a:ext uri="{FF2B5EF4-FFF2-40B4-BE49-F238E27FC236}">
                <a16:creationId xmlns:a16="http://schemas.microsoft.com/office/drawing/2014/main" id="{C084ED05-5AA3-45B8-BFB9-B5FF28016948}"/>
              </a:ext>
            </a:extLst>
          </p:cNvPr>
          <p:cNvCxnSpPr/>
          <p:nvPr/>
        </p:nvCxnSpPr>
        <p:spPr>
          <a:xfrm flipV="1">
            <a:off x="2468154" y="1752601"/>
            <a:ext cx="0" cy="3854109"/>
          </a:xfrm>
          <a:prstGeom prst="straightConnector1">
            <a:avLst/>
          </a:prstGeom>
          <a:noFill/>
          <a:ln w="76200" cap="rnd" cmpd="sng" algn="ctr">
            <a:solidFill>
              <a:srgbClr val="002776"/>
            </a:solidFill>
            <a:prstDash val="solid"/>
            <a:tailEnd type="none"/>
          </a:ln>
          <a:effectLst/>
        </p:spPr>
      </p:cxnSp>
      <p:sp>
        <p:nvSpPr>
          <p:cNvPr id="39" name="TextBox 38">
            <a:extLst>
              <a:ext uri="{FF2B5EF4-FFF2-40B4-BE49-F238E27FC236}">
                <a16:creationId xmlns:a16="http://schemas.microsoft.com/office/drawing/2014/main" id="{EF982FEF-976F-4732-BA9A-1729F86DBE00}"/>
              </a:ext>
            </a:extLst>
          </p:cNvPr>
          <p:cNvSpPr txBox="1"/>
          <p:nvPr/>
        </p:nvSpPr>
        <p:spPr>
          <a:xfrm rot="16200000">
            <a:off x="1963486" y="3307561"/>
            <a:ext cx="627095" cy="276999"/>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200" dirty="0">
                <a:solidFill>
                  <a:srgbClr val="002776"/>
                </a:solidFill>
                <a:latin typeface="+mj-lt"/>
              </a:rPr>
              <a:t>SALES</a:t>
            </a:r>
          </a:p>
        </p:txBody>
      </p:sp>
      <p:sp>
        <p:nvSpPr>
          <p:cNvPr id="47" name="TextBox 46">
            <a:extLst>
              <a:ext uri="{FF2B5EF4-FFF2-40B4-BE49-F238E27FC236}">
                <a16:creationId xmlns:a16="http://schemas.microsoft.com/office/drawing/2014/main" id="{99C361EB-FF2F-438A-87F6-D53AAD7FBF93}"/>
              </a:ext>
            </a:extLst>
          </p:cNvPr>
          <p:cNvSpPr txBox="1"/>
          <p:nvPr/>
        </p:nvSpPr>
        <p:spPr>
          <a:xfrm>
            <a:off x="2671251" y="4276978"/>
            <a:ext cx="1858019" cy="1077218"/>
          </a:xfrm>
          <a:prstGeom prst="rect">
            <a:avLst/>
          </a:prstGeom>
          <a:noFill/>
        </p:spPr>
        <p:txBody>
          <a:bodyPr wrap="square" rtlCol="0">
            <a:spAutoFit/>
          </a:bodyPr>
          <a:lstStyle/>
          <a:p>
            <a:r>
              <a:rPr lang="en-US" sz="800" dirty="0">
                <a:solidFill>
                  <a:srgbClr val="7030A0"/>
                </a:solidFill>
                <a:latin typeface="+mj-lt"/>
              </a:rPr>
              <a:t>New Product introductions bring something new to the consumer , if it addresses an existing or perceived gap , a skim price model is applicable for the early part of the PLC . This largely depends on the industry </a:t>
            </a:r>
          </a:p>
          <a:p>
            <a:endParaRPr lang="en-US" sz="800" dirty="0">
              <a:solidFill>
                <a:srgbClr val="7030A0"/>
              </a:solidFill>
              <a:latin typeface="+mj-lt"/>
            </a:endParaRPr>
          </a:p>
        </p:txBody>
      </p:sp>
      <p:sp>
        <p:nvSpPr>
          <p:cNvPr id="48" name="Rectangle 76">
            <a:extLst>
              <a:ext uri="{FF2B5EF4-FFF2-40B4-BE49-F238E27FC236}">
                <a16:creationId xmlns:a16="http://schemas.microsoft.com/office/drawing/2014/main" id="{5C70827D-5D6D-4680-9188-B3C133595E40}"/>
              </a:ext>
            </a:extLst>
          </p:cNvPr>
          <p:cNvSpPr>
            <a:spLocks noChangeArrowheads="1"/>
          </p:cNvSpPr>
          <p:nvPr/>
        </p:nvSpPr>
        <p:spPr bwMode="auto">
          <a:xfrm>
            <a:off x="2882711" y="5096750"/>
            <a:ext cx="1435100" cy="3293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000" kern="0" dirty="0">
                <a:solidFill>
                  <a:srgbClr val="FF0000"/>
                </a:solidFill>
                <a:latin typeface="+mj-lt"/>
              </a:rPr>
              <a:t>Pricing</a:t>
            </a:r>
            <a:r>
              <a:rPr kumimoji="0" lang="en-US" altLang="en-US" sz="1000" b="0" i="0" u="none" strike="noStrike" kern="0" cap="none" spc="0" normalizeH="0" baseline="0" noProof="0" dirty="0">
                <a:ln>
                  <a:noFill/>
                </a:ln>
                <a:solidFill>
                  <a:srgbClr val="FF0000"/>
                </a:solidFill>
                <a:effectLst/>
                <a:uLnTx/>
                <a:uFillTx/>
                <a:latin typeface="+mj-lt"/>
                <a:cs typeface="Arial" panose="020B0604020202020204" pitchFamily="34" charset="0"/>
              </a:rPr>
              <a:t> Model</a:t>
            </a:r>
          </a:p>
        </p:txBody>
      </p:sp>
      <p:sp>
        <p:nvSpPr>
          <p:cNvPr id="49" name="Rectangle 76">
            <a:extLst>
              <a:ext uri="{FF2B5EF4-FFF2-40B4-BE49-F238E27FC236}">
                <a16:creationId xmlns:a16="http://schemas.microsoft.com/office/drawing/2014/main" id="{D5EEDEA5-E915-47A3-B7BA-CED12FFB9E6D}"/>
              </a:ext>
            </a:extLst>
          </p:cNvPr>
          <p:cNvSpPr>
            <a:spLocks noChangeArrowheads="1"/>
          </p:cNvSpPr>
          <p:nvPr/>
        </p:nvSpPr>
        <p:spPr bwMode="auto">
          <a:xfrm>
            <a:off x="4784235" y="5048500"/>
            <a:ext cx="4749589" cy="403253"/>
          </a:xfrm>
          <a:prstGeom prst="rect">
            <a:avLst/>
          </a:prstGeom>
          <a:noFill/>
          <a:ln w="9525" algn="ctr">
            <a:noFill/>
            <a:miter lim="800000"/>
            <a:headEnd/>
            <a:tailEnd/>
          </a:ln>
        </p:spPr>
        <p:txBody>
          <a:bodyPr wrap="none" lIns="0" tIns="0" rIns="0" bIns="0"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chemeClr val="bg1"/>
                </a:solidFill>
                <a:effectLst/>
                <a:uLnTx/>
                <a:uFillTx/>
                <a:latin typeface="+mj-lt"/>
                <a:cs typeface="Arial" panose="020B0604020202020204" pitchFamily="34" charset="0"/>
              </a:rPr>
              <a:t>Sales velocity increases and so do market complexities on pricing &amp; PLC management  </a:t>
            </a:r>
          </a:p>
        </p:txBody>
      </p:sp>
      <p:sp>
        <p:nvSpPr>
          <p:cNvPr id="54" name="TextBox 53">
            <a:extLst>
              <a:ext uri="{FF2B5EF4-FFF2-40B4-BE49-F238E27FC236}">
                <a16:creationId xmlns:a16="http://schemas.microsoft.com/office/drawing/2014/main" id="{1B309588-EE43-4079-A88F-EEAE7EFFDA54}"/>
              </a:ext>
            </a:extLst>
          </p:cNvPr>
          <p:cNvSpPr txBox="1"/>
          <p:nvPr/>
        </p:nvSpPr>
        <p:spPr>
          <a:xfrm>
            <a:off x="4441648" y="3772621"/>
            <a:ext cx="1858019" cy="830997"/>
          </a:xfrm>
          <a:prstGeom prst="rect">
            <a:avLst/>
          </a:prstGeom>
          <a:noFill/>
        </p:spPr>
        <p:txBody>
          <a:bodyPr wrap="square" rtlCol="0">
            <a:spAutoFit/>
          </a:bodyPr>
          <a:lstStyle/>
          <a:p>
            <a:r>
              <a:rPr lang="en-US" sz="800" dirty="0">
                <a:solidFill>
                  <a:srgbClr val="00B050"/>
                </a:solidFill>
                <a:latin typeface="+mj-lt"/>
              </a:rPr>
              <a:t>The growth phase presents sales velocity , with emphasis on getting the marketing mix elements right .</a:t>
            </a:r>
          </a:p>
          <a:p>
            <a:r>
              <a:rPr lang="en-US" sz="800" dirty="0">
                <a:solidFill>
                  <a:srgbClr val="00B050"/>
                </a:solidFill>
                <a:latin typeface="+mj-lt"/>
              </a:rPr>
              <a:t>Companies usually continue to drive a premium pricing strategy </a:t>
            </a:r>
          </a:p>
          <a:p>
            <a:endParaRPr lang="en-US" sz="800" dirty="0">
              <a:solidFill>
                <a:srgbClr val="00B050"/>
              </a:solidFill>
              <a:latin typeface="+mj-lt"/>
            </a:endParaRPr>
          </a:p>
        </p:txBody>
      </p:sp>
      <p:sp>
        <p:nvSpPr>
          <p:cNvPr id="55" name="TextBox 54">
            <a:extLst>
              <a:ext uri="{FF2B5EF4-FFF2-40B4-BE49-F238E27FC236}">
                <a16:creationId xmlns:a16="http://schemas.microsoft.com/office/drawing/2014/main" id="{733BD74B-5F91-4796-8A2D-F1A52F705F0E}"/>
              </a:ext>
            </a:extLst>
          </p:cNvPr>
          <p:cNvSpPr txBox="1"/>
          <p:nvPr/>
        </p:nvSpPr>
        <p:spPr>
          <a:xfrm>
            <a:off x="6252993" y="3090617"/>
            <a:ext cx="1858019" cy="584775"/>
          </a:xfrm>
          <a:prstGeom prst="rect">
            <a:avLst/>
          </a:prstGeom>
          <a:noFill/>
        </p:spPr>
        <p:txBody>
          <a:bodyPr wrap="square" rtlCol="0">
            <a:spAutoFit/>
          </a:bodyPr>
          <a:lstStyle/>
          <a:p>
            <a:r>
              <a:rPr lang="en-US" sz="800" dirty="0">
                <a:solidFill>
                  <a:schemeClr val="bg1"/>
                </a:solidFill>
                <a:latin typeface="+mj-lt"/>
              </a:rPr>
              <a:t>The Maturity phase is when companies start preparing on 2 strategies , revalidate pricing and review tactical adjustments.</a:t>
            </a:r>
          </a:p>
        </p:txBody>
      </p:sp>
      <p:sp>
        <p:nvSpPr>
          <p:cNvPr id="56" name="TextBox 55">
            <a:extLst>
              <a:ext uri="{FF2B5EF4-FFF2-40B4-BE49-F238E27FC236}">
                <a16:creationId xmlns:a16="http://schemas.microsoft.com/office/drawing/2014/main" id="{59FE8569-D18F-40C4-A619-2BFE17B68692}"/>
              </a:ext>
            </a:extLst>
          </p:cNvPr>
          <p:cNvSpPr txBox="1"/>
          <p:nvPr/>
        </p:nvSpPr>
        <p:spPr>
          <a:xfrm>
            <a:off x="8159010" y="3042124"/>
            <a:ext cx="1858019" cy="1077218"/>
          </a:xfrm>
          <a:prstGeom prst="rect">
            <a:avLst/>
          </a:prstGeom>
          <a:noFill/>
        </p:spPr>
        <p:txBody>
          <a:bodyPr wrap="square" rtlCol="0">
            <a:spAutoFit/>
          </a:bodyPr>
          <a:lstStyle/>
          <a:p>
            <a:r>
              <a:rPr lang="en-US" sz="800" dirty="0">
                <a:solidFill>
                  <a:schemeClr val="accent4"/>
                </a:solidFill>
                <a:latin typeface="+mj-lt"/>
              </a:rPr>
              <a:t>Its important to know when the decline phase starts as it requires intensive management of existing stock and management of stakeholders to ensure the exit strategy is seamless with a back up plan in place . </a:t>
            </a:r>
          </a:p>
          <a:p>
            <a:endParaRPr lang="en-US" sz="800" dirty="0">
              <a:solidFill>
                <a:srgbClr val="FF0000"/>
              </a:solidFill>
              <a:latin typeface="+mj-lt"/>
            </a:endParaRPr>
          </a:p>
        </p:txBody>
      </p:sp>
      <p:sp>
        <p:nvSpPr>
          <p:cNvPr id="3" name="TextBox 2">
            <a:extLst>
              <a:ext uri="{FF2B5EF4-FFF2-40B4-BE49-F238E27FC236}">
                <a16:creationId xmlns:a16="http://schemas.microsoft.com/office/drawing/2014/main" id="{0791A514-D8A2-4E2E-B62E-C9EAD1ABC54C}"/>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Product Life Cycle Influences in pricing</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sp>
        <p:nvSpPr>
          <p:cNvPr id="23" name="Rounded Rectangular Callout 19">
            <a:extLst>
              <a:ext uri="{FF2B5EF4-FFF2-40B4-BE49-F238E27FC236}">
                <a16:creationId xmlns:a16="http://schemas.microsoft.com/office/drawing/2014/main" id="{6F7BCCF8-8AAF-47AC-A27D-C41BD91ECDAC}"/>
              </a:ext>
            </a:extLst>
          </p:cNvPr>
          <p:cNvSpPr/>
          <p:nvPr/>
        </p:nvSpPr>
        <p:spPr bwMode="auto">
          <a:xfrm>
            <a:off x="2788223" y="2493712"/>
            <a:ext cx="1966836" cy="616875"/>
          </a:xfrm>
          <a:prstGeom prst="wedgeRoundRectCallout">
            <a:avLst>
              <a:gd name="adj1" fmla="val -12503"/>
              <a:gd name="adj2" fmla="val 22696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mj-lt"/>
                <a:ea typeface="Open Sans Light" panose="020B0306030504020204" pitchFamily="34" charset="0"/>
                <a:cs typeface="Open Sans Light" panose="020B0306030504020204" pitchFamily="34" charset="0"/>
              </a:rPr>
              <a:t>Pricing &amp; margins are under pressure mostly at launch phase, a strategy alignment along with the operating plan will prepare a sound base.  </a:t>
            </a:r>
            <a:endParaRPr kumimoji="0" lang="en-US" sz="7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endParaRPr>
          </a:p>
        </p:txBody>
      </p:sp>
      <p:sp>
        <p:nvSpPr>
          <p:cNvPr id="24" name="Rounded Rectangular Callout 19">
            <a:extLst>
              <a:ext uri="{FF2B5EF4-FFF2-40B4-BE49-F238E27FC236}">
                <a16:creationId xmlns:a16="http://schemas.microsoft.com/office/drawing/2014/main" id="{7ECA4893-5987-4DDB-AC41-13FD629A102C}"/>
              </a:ext>
            </a:extLst>
          </p:cNvPr>
          <p:cNvSpPr/>
          <p:nvPr/>
        </p:nvSpPr>
        <p:spPr bwMode="auto">
          <a:xfrm>
            <a:off x="4486820" y="1459012"/>
            <a:ext cx="1966836" cy="616875"/>
          </a:xfrm>
          <a:prstGeom prst="wedgeRoundRectCallout">
            <a:avLst>
              <a:gd name="adj1" fmla="val -21130"/>
              <a:gd name="adj2" fmla="val 30948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mj-lt"/>
                <a:ea typeface="Open Sans Light" panose="020B0306030504020204" pitchFamily="34" charset="0"/>
                <a:cs typeface="Open Sans Light" panose="020B0306030504020204" pitchFamily="34" charset="0"/>
              </a:rPr>
              <a:t>The pricing adjustments tactically come into engagement and help align the marketing mix with improved productivity</a:t>
            </a:r>
            <a:endParaRPr kumimoji="0" lang="en-US" sz="7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endParaRPr>
          </a:p>
        </p:txBody>
      </p:sp>
      <p:sp>
        <p:nvSpPr>
          <p:cNvPr id="25" name="Rounded Rectangular Callout 19">
            <a:extLst>
              <a:ext uri="{FF2B5EF4-FFF2-40B4-BE49-F238E27FC236}">
                <a16:creationId xmlns:a16="http://schemas.microsoft.com/office/drawing/2014/main" id="{37B596DC-50FB-4C01-8F39-B986395AC96A}"/>
              </a:ext>
            </a:extLst>
          </p:cNvPr>
          <p:cNvSpPr/>
          <p:nvPr/>
        </p:nvSpPr>
        <p:spPr bwMode="auto">
          <a:xfrm>
            <a:off x="6536244" y="1029836"/>
            <a:ext cx="1966836" cy="616875"/>
          </a:xfrm>
          <a:prstGeom prst="wedgeRoundRectCallout">
            <a:avLst>
              <a:gd name="adj1" fmla="val -19213"/>
              <a:gd name="adj2" fmla="val 21015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mj-lt"/>
                <a:ea typeface="Open Sans Light" panose="020B0306030504020204" pitchFamily="34" charset="0"/>
                <a:cs typeface="Open Sans Light" panose="020B0306030504020204" pitchFamily="34" charset="0"/>
              </a:rPr>
              <a:t>Depending on the industry and the product life cycle stage most of the price management settles into a tactical set of engagements while holding price.</a:t>
            </a:r>
            <a:endParaRPr kumimoji="0" lang="en-US" sz="7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endParaRPr>
          </a:p>
        </p:txBody>
      </p:sp>
      <p:sp>
        <p:nvSpPr>
          <p:cNvPr id="26" name="Rounded Rectangular Callout 19">
            <a:extLst>
              <a:ext uri="{FF2B5EF4-FFF2-40B4-BE49-F238E27FC236}">
                <a16:creationId xmlns:a16="http://schemas.microsoft.com/office/drawing/2014/main" id="{758FC996-43B6-4161-9985-218A4F4D483E}"/>
              </a:ext>
            </a:extLst>
          </p:cNvPr>
          <p:cNvSpPr/>
          <p:nvPr/>
        </p:nvSpPr>
        <p:spPr bwMode="auto">
          <a:xfrm>
            <a:off x="8735367" y="1406247"/>
            <a:ext cx="1966836" cy="616875"/>
          </a:xfrm>
          <a:prstGeom prst="wedgeRoundRectCallout">
            <a:avLst>
              <a:gd name="adj1" fmla="val -42698"/>
              <a:gd name="adj2" fmla="val 21474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700" i="1" dirty="0">
                <a:solidFill>
                  <a:prstClr val="black"/>
                </a:solidFill>
                <a:latin typeface="+mj-lt"/>
                <a:ea typeface="Open Sans Light" panose="020B0306030504020204" pitchFamily="34" charset="0"/>
                <a:cs typeface="Open Sans Light" panose="020B0306030504020204" pitchFamily="34" charset="0"/>
              </a:rPr>
              <a:t>Very industry has different life cycles, at this stage the emphasis lies additionally on the marketing mix to drive pricing strategy alignment with tactical leverage.</a:t>
            </a:r>
            <a:endParaRPr kumimoji="0" lang="en-US" sz="7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endParaRPr>
          </a:p>
        </p:txBody>
      </p:sp>
      <p:pic>
        <p:nvPicPr>
          <p:cNvPr id="40" name="Picture 39" descr="Logo&#10;&#10;Description automatically generated">
            <a:extLst>
              <a:ext uri="{FF2B5EF4-FFF2-40B4-BE49-F238E27FC236}">
                <a16:creationId xmlns:a16="http://schemas.microsoft.com/office/drawing/2014/main" id="{6AB010D7-03AB-405B-9562-1F16ECA49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ACABA5DB-5448-5FB1-7029-3DFE44C81C67}"/>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74637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27">
            <a:extLst>
              <a:ext uri="{FF2B5EF4-FFF2-40B4-BE49-F238E27FC236}">
                <a16:creationId xmlns:a16="http://schemas.microsoft.com/office/drawing/2014/main" id="{D3CEE3E9-FAA9-4F52-969B-A89ED44FA0D0}"/>
              </a:ext>
            </a:extLst>
          </p:cNvPr>
          <p:cNvSpPr/>
          <p:nvPr/>
        </p:nvSpPr>
        <p:spPr>
          <a:xfrm>
            <a:off x="2144037" y="1654877"/>
            <a:ext cx="2762364" cy="1408805"/>
          </a:xfrm>
          <a:prstGeom prst="roundRect">
            <a:avLst>
              <a:gd name="adj" fmla="val 698"/>
            </a:avLst>
          </a:prstGeom>
          <a:solidFill>
            <a:schemeClr val="accent1"/>
          </a:solidFill>
          <a:ln>
            <a:noFill/>
          </a:ln>
        </p:spPr>
        <p:txBody>
          <a:bodyPr spcFirstLastPara="1" wrap="square" lIns="0" tIns="0" rIns="0" bIns="0" anchor="ctr" anchorCtr="0">
            <a:noAutofit/>
          </a:bodyPr>
          <a:lstStyle/>
          <a:p>
            <a:pPr algn="ctr"/>
            <a:r>
              <a:rPr lang="en-GB" sz="1400" b="1" dirty="0">
                <a:solidFill>
                  <a:schemeClr val="bg1"/>
                </a:solidFill>
                <a:latin typeface="Lato Light"/>
                <a:ea typeface="Helvetica Neue"/>
                <a:cs typeface="Helvetica Neue"/>
                <a:sym typeface="Helvetica Neue"/>
              </a:rPr>
              <a:t>     Price Structure  </a:t>
            </a:r>
            <a:endParaRPr sz="1400" b="1" dirty="0">
              <a:solidFill>
                <a:schemeClr val="bg1"/>
              </a:solidFill>
              <a:latin typeface="Lato Light"/>
              <a:ea typeface="Helvetica Neue"/>
              <a:cs typeface="Helvetica Neue"/>
              <a:sym typeface="Helvetica Neue"/>
            </a:endParaRPr>
          </a:p>
        </p:txBody>
      </p:sp>
      <p:sp>
        <p:nvSpPr>
          <p:cNvPr id="5" name="Google Shape;158;p27">
            <a:extLst>
              <a:ext uri="{FF2B5EF4-FFF2-40B4-BE49-F238E27FC236}">
                <a16:creationId xmlns:a16="http://schemas.microsoft.com/office/drawing/2014/main" id="{13D57FBF-BD1F-4D1C-A63A-6C601CC1AFAC}"/>
              </a:ext>
            </a:extLst>
          </p:cNvPr>
          <p:cNvSpPr/>
          <p:nvPr/>
        </p:nvSpPr>
        <p:spPr>
          <a:xfrm>
            <a:off x="6199387" y="1654877"/>
            <a:ext cx="2762364" cy="1408805"/>
          </a:xfrm>
          <a:prstGeom prst="roundRect">
            <a:avLst>
              <a:gd name="adj" fmla="val 698"/>
            </a:avLst>
          </a:prstGeom>
          <a:solidFill>
            <a:schemeClr val="accent1"/>
          </a:solidFill>
          <a:ln>
            <a:noFill/>
          </a:ln>
        </p:spPr>
        <p:txBody>
          <a:bodyPr spcFirstLastPara="1" wrap="square" lIns="0" tIns="0" rIns="0" bIns="0" anchor="ctr" anchorCtr="0">
            <a:noAutofit/>
          </a:bodyPr>
          <a:lstStyle/>
          <a:p>
            <a:pPr algn="ctr"/>
            <a:r>
              <a:rPr lang="en-GB" sz="1400" b="1" dirty="0">
                <a:solidFill>
                  <a:schemeClr val="bg1"/>
                </a:solidFill>
                <a:latin typeface="Lato Light"/>
                <a:sym typeface="Helvetica Neue"/>
              </a:rPr>
              <a:t>Tactical Price Variations</a:t>
            </a:r>
            <a:endParaRPr sz="1400" b="1" dirty="0">
              <a:solidFill>
                <a:schemeClr val="bg1"/>
              </a:solidFill>
              <a:latin typeface="Lato Light"/>
              <a:sym typeface="Helvetica Neue"/>
            </a:endParaRPr>
          </a:p>
        </p:txBody>
      </p:sp>
      <p:sp>
        <p:nvSpPr>
          <p:cNvPr id="6" name="TextBox 5">
            <a:extLst>
              <a:ext uri="{FF2B5EF4-FFF2-40B4-BE49-F238E27FC236}">
                <a16:creationId xmlns:a16="http://schemas.microsoft.com/office/drawing/2014/main" id="{994AEEB3-AE52-413C-B730-EEAF6FE617DF}"/>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#2 </a:t>
            </a:r>
            <a:r>
              <a:rPr lang="en-US" sz="1400" b="1" dirty="0">
                <a:solidFill>
                  <a:schemeClr val="bg1">
                    <a:lumMod val="50000"/>
                  </a:schemeClr>
                </a:solidFill>
                <a:latin typeface="Poppins" panose="00000500000000000000" pitchFamily="2" charset="0"/>
                <a:cs typeface="Poppins" panose="00000500000000000000" pitchFamily="2" charset="0"/>
              </a:rPr>
              <a:t>Competitive Price Segmentation</a:t>
            </a: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a:t>
            </a:r>
          </a:p>
        </p:txBody>
      </p:sp>
      <p:sp>
        <p:nvSpPr>
          <p:cNvPr id="7" name="TextBox 6">
            <a:extLst>
              <a:ext uri="{FF2B5EF4-FFF2-40B4-BE49-F238E27FC236}">
                <a16:creationId xmlns:a16="http://schemas.microsoft.com/office/drawing/2014/main" id="{D18CFE0F-7F58-4A81-8C0F-EF904E8B6CAD}"/>
              </a:ext>
            </a:extLst>
          </p:cNvPr>
          <p:cNvSpPr txBox="1"/>
          <p:nvPr/>
        </p:nvSpPr>
        <p:spPr>
          <a:xfrm>
            <a:off x="2144037" y="3299381"/>
            <a:ext cx="3007151" cy="2085186"/>
          </a:xfrm>
          <a:prstGeom prst="rect">
            <a:avLst/>
          </a:prstGeom>
        </p:spPr>
        <p:txBody>
          <a:bodyPr vert="horz" wrap="square" lIns="45720" tIns="22860" rIns="45720" bIns="22860" rtlCol="0" anchor="t">
            <a:spAutoFit/>
          </a:bodyPr>
          <a:lstStyle>
            <a:defPPr>
              <a:defRPr lang="en-US"/>
            </a:defPPr>
            <a:lvl1pPr marL="228600" marR="0" lvl="0" indent="-228600" defTabSz="543818" fontAlgn="auto">
              <a:lnSpc>
                <a:spcPct val="100000"/>
              </a:lnSpc>
              <a:spcBef>
                <a:spcPts val="0"/>
              </a:spcBef>
              <a:spcAft>
                <a:spcPts val="900"/>
              </a:spcAft>
              <a:buClrTx/>
              <a:buSzTx/>
              <a:buFont typeface="+mj-lt"/>
              <a:buAutoNum type="arabicPeriod"/>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Unit pricing</a:t>
            </a:r>
          </a:p>
          <a:p>
            <a:r>
              <a:rPr lang="en-GB" dirty="0"/>
              <a:t>Tiered pricing, bundled pricing, subscription</a:t>
            </a:r>
          </a:p>
          <a:p>
            <a:r>
              <a:rPr lang="en-GB" dirty="0"/>
              <a:t>Pricing for revenue (yield).</a:t>
            </a:r>
          </a:p>
          <a:p>
            <a:r>
              <a:rPr lang="en-GB" dirty="0"/>
              <a:t>Customer Segmentation </a:t>
            </a:r>
          </a:p>
          <a:p>
            <a:r>
              <a:rPr lang="en-GB" dirty="0"/>
              <a:t>Channel Segmentation </a:t>
            </a:r>
          </a:p>
          <a:p>
            <a:r>
              <a:rPr lang="en-GB" dirty="0"/>
              <a:t>Target Market </a:t>
            </a:r>
          </a:p>
          <a:p>
            <a:r>
              <a:rPr lang="en-GB" dirty="0"/>
              <a:t>Socio economic classification </a:t>
            </a:r>
          </a:p>
          <a:p>
            <a:r>
              <a:rPr lang="en-GB" dirty="0"/>
              <a:t>Deregulation </a:t>
            </a:r>
          </a:p>
        </p:txBody>
      </p:sp>
      <p:sp>
        <p:nvSpPr>
          <p:cNvPr id="8" name="TextBox 7">
            <a:extLst>
              <a:ext uri="{FF2B5EF4-FFF2-40B4-BE49-F238E27FC236}">
                <a16:creationId xmlns:a16="http://schemas.microsoft.com/office/drawing/2014/main" id="{71D1527F-C5CA-455A-98FA-8D1422B5B3F0}"/>
              </a:ext>
            </a:extLst>
          </p:cNvPr>
          <p:cNvSpPr txBox="1"/>
          <p:nvPr/>
        </p:nvSpPr>
        <p:spPr>
          <a:xfrm>
            <a:off x="6199386" y="3299381"/>
            <a:ext cx="5423859" cy="2085186"/>
          </a:xfrm>
          <a:prstGeom prst="rect">
            <a:avLst/>
          </a:prstGeom>
        </p:spPr>
        <p:txBody>
          <a:bodyPr vert="horz" wrap="square" lIns="45720" tIns="22860" rIns="45720" bIns="22860" rtlCol="0" anchor="t">
            <a:spAutoFit/>
          </a:bodyPr>
          <a:lstStyle>
            <a:defPPr>
              <a:defRPr lang="en-US"/>
            </a:defPPr>
            <a:lvl1pPr marL="228600" marR="0" lvl="0" indent="-228600" defTabSz="543818" fontAlgn="auto">
              <a:lnSpc>
                <a:spcPct val="100000"/>
              </a:lnSpc>
              <a:spcBef>
                <a:spcPts val="0"/>
              </a:spcBef>
              <a:spcAft>
                <a:spcPts val="900"/>
              </a:spcAft>
              <a:buClrTx/>
              <a:buSzTx/>
              <a:buFont typeface="+mj-lt"/>
              <a:buAutoNum type="arabicPeriod"/>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Price discounts, rebates, coupons,</a:t>
            </a:r>
          </a:p>
          <a:p>
            <a:r>
              <a:rPr lang="en-GB" dirty="0"/>
              <a:t>Temporary sales, and other forms of promotional or tactical discounts.</a:t>
            </a:r>
          </a:p>
          <a:p>
            <a:r>
              <a:rPr lang="en-GB" dirty="0"/>
              <a:t>market and required organizational capabilities. While individual</a:t>
            </a:r>
          </a:p>
          <a:p>
            <a:r>
              <a:rPr lang="en-GB" dirty="0"/>
              <a:t>price variances would be tactical decisions, the choice to allow them</a:t>
            </a:r>
          </a:p>
          <a:p>
            <a:r>
              <a:rPr lang="en-GB" dirty="0"/>
              <a:t>Consistently high prices </a:t>
            </a:r>
          </a:p>
          <a:p>
            <a:r>
              <a:rPr lang="en-GB" dirty="0"/>
              <a:t>Everyday Low prices </a:t>
            </a:r>
          </a:p>
          <a:p>
            <a:r>
              <a:rPr lang="en-GB" dirty="0"/>
              <a:t>Price variance to drive market share and / or profits.</a:t>
            </a:r>
          </a:p>
          <a:p>
            <a:r>
              <a:rPr lang="en-GB" dirty="0"/>
              <a:t>Customer mix management </a:t>
            </a:r>
          </a:p>
        </p:txBody>
      </p:sp>
      <p:cxnSp>
        <p:nvCxnSpPr>
          <p:cNvPr id="10" name="Straight Connector 9">
            <a:extLst>
              <a:ext uri="{FF2B5EF4-FFF2-40B4-BE49-F238E27FC236}">
                <a16:creationId xmlns:a16="http://schemas.microsoft.com/office/drawing/2014/main" id="{CC76E0DC-ABAA-4244-9BEF-AED8ADD93EE8}"/>
              </a:ext>
            </a:extLst>
          </p:cNvPr>
          <p:cNvCxnSpPr/>
          <p:nvPr/>
        </p:nvCxnSpPr>
        <p:spPr>
          <a:xfrm>
            <a:off x="1913641" y="1654877"/>
            <a:ext cx="0" cy="3729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03042A-B4BA-48BF-8CAB-70EE9EF04C35}"/>
              </a:ext>
            </a:extLst>
          </p:cNvPr>
          <p:cNvCxnSpPr/>
          <p:nvPr/>
        </p:nvCxnSpPr>
        <p:spPr>
          <a:xfrm>
            <a:off x="5959311" y="1654877"/>
            <a:ext cx="0" cy="3729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21AB452-CA0A-4AF3-ABC6-5BAFBD47B2B6}"/>
              </a:ext>
            </a:extLst>
          </p:cNvPr>
          <p:cNvSpPr txBox="1"/>
          <p:nvPr/>
        </p:nvSpPr>
        <p:spPr>
          <a:xfrm>
            <a:off x="5774365" y="6039677"/>
            <a:ext cx="5009898" cy="400110"/>
          </a:xfrm>
          <a:prstGeom prst="rect">
            <a:avLst/>
          </a:prstGeom>
          <a:noFill/>
        </p:spPr>
        <p:txBody>
          <a:bodyPr wrap="square" rtlCol="0">
            <a:spAutoFit/>
          </a:bodyPr>
          <a:lstStyle/>
          <a:p>
            <a:r>
              <a:rPr lang="en-GB" sz="1000" dirty="0">
                <a:solidFill>
                  <a:schemeClr val="tx1">
                    <a:lumMod val="50000"/>
                    <a:lumOff val="50000"/>
                  </a:schemeClr>
                </a:solidFill>
              </a:rPr>
              <a:t>See example ( next page )  of a Price structure embedded with tactical price variations serving , product categories , Customers , Channels and Price determinant features.</a:t>
            </a:r>
          </a:p>
        </p:txBody>
      </p:sp>
      <p:sp>
        <p:nvSpPr>
          <p:cNvPr id="13" name="Isosceles Triangle 12">
            <a:extLst>
              <a:ext uri="{FF2B5EF4-FFF2-40B4-BE49-F238E27FC236}">
                <a16:creationId xmlns:a16="http://schemas.microsoft.com/office/drawing/2014/main" id="{5F130F31-C640-4477-9459-DFE0DC217619}"/>
              </a:ext>
            </a:extLst>
          </p:cNvPr>
          <p:cNvSpPr/>
          <p:nvPr/>
        </p:nvSpPr>
        <p:spPr>
          <a:xfrm rot="5400000">
            <a:off x="11224483" y="6072548"/>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9E1B31D-393A-42CF-9EBD-EFB21B102CC5}"/>
              </a:ext>
            </a:extLst>
          </p:cNvPr>
          <p:cNvSpPr txBox="1"/>
          <p:nvPr/>
        </p:nvSpPr>
        <p:spPr>
          <a:xfrm>
            <a:off x="10916496" y="2662839"/>
            <a:ext cx="1291472" cy="769441"/>
          </a:xfrm>
          <a:prstGeom prst="rect">
            <a:avLst/>
          </a:prstGeom>
          <a:noFill/>
        </p:spPr>
        <p:txBody>
          <a:bodyPr wrap="square" rtlCol="0">
            <a:spAutoFit/>
          </a:bodyPr>
          <a:lstStyle/>
          <a:p>
            <a:pPr algn="ctr"/>
            <a:r>
              <a:rPr lang="en-GB" sz="4400" b="1" dirty="0"/>
              <a:t>#2</a:t>
            </a:r>
          </a:p>
        </p:txBody>
      </p:sp>
      <p:pic>
        <p:nvPicPr>
          <p:cNvPr id="15" name="Picture 14" descr="Logo&#10;&#10;Description automatically generated">
            <a:extLst>
              <a:ext uri="{FF2B5EF4-FFF2-40B4-BE49-F238E27FC236}">
                <a16:creationId xmlns:a16="http://schemas.microsoft.com/office/drawing/2014/main" id="{F827AD3D-3050-4E55-9389-BD25FA1D4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26D5D342-E0A5-BCE0-9998-F27D97F03CE0}"/>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61391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27">
            <a:extLst>
              <a:ext uri="{FF2B5EF4-FFF2-40B4-BE49-F238E27FC236}">
                <a16:creationId xmlns:a16="http://schemas.microsoft.com/office/drawing/2014/main" id="{3AA9DE82-EA25-4139-B717-6B07B307A7A7}"/>
              </a:ext>
            </a:extLst>
          </p:cNvPr>
          <p:cNvSpPr/>
          <p:nvPr/>
        </p:nvSpPr>
        <p:spPr>
          <a:xfrm>
            <a:off x="2144037" y="1654877"/>
            <a:ext cx="2762364" cy="1408805"/>
          </a:xfrm>
          <a:prstGeom prst="roundRect">
            <a:avLst>
              <a:gd name="adj" fmla="val 698"/>
            </a:avLst>
          </a:prstGeom>
          <a:solidFill>
            <a:srgbClr val="0091B5"/>
          </a:solidFill>
          <a:ln>
            <a:noFill/>
          </a:ln>
        </p:spPr>
        <p:txBody>
          <a:bodyPr spcFirstLastPara="1" wrap="square" lIns="0" tIns="0" rIns="0" bIns="0" anchor="ctr" anchorCtr="0">
            <a:noAutofit/>
          </a:bodyPr>
          <a:lstStyle/>
          <a:p>
            <a:pPr algn="ctr"/>
            <a:r>
              <a:rPr lang="en-GB" sz="1400" b="1" dirty="0">
                <a:solidFill>
                  <a:schemeClr val="bg1"/>
                </a:solidFill>
                <a:latin typeface="Lato Light"/>
                <a:sym typeface="Helvetica Neue"/>
              </a:rPr>
              <a:t>Competitive Advantage</a:t>
            </a:r>
          </a:p>
          <a:p>
            <a:pPr algn="ctr"/>
            <a:r>
              <a:rPr lang="en-GB" sz="1400" b="1" dirty="0">
                <a:solidFill>
                  <a:schemeClr val="bg1"/>
                </a:solidFill>
                <a:latin typeface="Lato Light"/>
                <a:sym typeface="Helvetica Neue"/>
              </a:rPr>
              <a:t>( With Pricing power ) </a:t>
            </a:r>
            <a:endParaRPr sz="1400" b="1" dirty="0">
              <a:solidFill>
                <a:schemeClr val="bg1"/>
              </a:solidFill>
              <a:latin typeface="Lato Light"/>
              <a:sym typeface="Helvetica Neue"/>
            </a:endParaRPr>
          </a:p>
        </p:txBody>
      </p:sp>
      <p:sp>
        <p:nvSpPr>
          <p:cNvPr id="5" name="Google Shape;158;p27">
            <a:extLst>
              <a:ext uri="{FF2B5EF4-FFF2-40B4-BE49-F238E27FC236}">
                <a16:creationId xmlns:a16="http://schemas.microsoft.com/office/drawing/2014/main" id="{63FE7B3A-AEE7-4618-B40B-B199C7C41F98}"/>
              </a:ext>
            </a:extLst>
          </p:cNvPr>
          <p:cNvSpPr/>
          <p:nvPr/>
        </p:nvSpPr>
        <p:spPr>
          <a:xfrm>
            <a:off x="6199387" y="1654877"/>
            <a:ext cx="2762364" cy="1408805"/>
          </a:xfrm>
          <a:prstGeom prst="roundRect">
            <a:avLst>
              <a:gd name="adj" fmla="val 698"/>
            </a:avLst>
          </a:prstGeom>
          <a:solidFill>
            <a:srgbClr val="0091B5"/>
          </a:solidFill>
          <a:ln>
            <a:noFill/>
          </a:ln>
        </p:spPr>
        <p:txBody>
          <a:bodyPr spcFirstLastPara="1" wrap="square" lIns="0" tIns="0" rIns="0" bIns="0" anchor="ctr" anchorCtr="0">
            <a:noAutofit/>
          </a:bodyPr>
          <a:lstStyle/>
          <a:p>
            <a:pPr algn="ctr"/>
            <a:r>
              <a:rPr lang="en-GB" sz="1400" b="1" dirty="0">
                <a:solidFill>
                  <a:schemeClr val="bg1"/>
                </a:solidFill>
                <a:latin typeface="Lato Light"/>
                <a:ea typeface="Helvetica Neue"/>
                <a:cs typeface="Helvetica Neue"/>
                <a:sym typeface="Helvetica Neue"/>
              </a:rPr>
              <a:t>Competitive Advantage</a:t>
            </a:r>
          </a:p>
          <a:p>
            <a:pPr algn="ctr"/>
            <a:r>
              <a:rPr lang="en-GB" sz="1400" b="1" dirty="0">
                <a:solidFill>
                  <a:schemeClr val="bg1"/>
                </a:solidFill>
                <a:latin typeface="Lato Light"/>
                <a:ea typeface="Helvetica Neue"/>
                <a:cs typeface="Helvetica Neue"/>
                <a:sym typeface="Helvetica Neue"/>
              </a:rPr>
              <a:t>( Without Pricing power ) </a:t>
            </a:r>
          </a:p>
        </p:txBody>
      </p:sp>
      <p:sp>
        <p:nvSpPr>
          <p:cNvPr id="6" name="TextBox 5">
            <a:extLst>
              <a:ext uri="{FF2B5EF4-FFF2-40B4-BE49-F238E27FC236}">
                <a16:creationId xmlns:a16="http://schemas.microsoft.com/office/drawing/2014/main" id="{C384656A-5254-4498-B11F-2315EC9B434F}"/>
              </a:ext>
            </a:extLst>
          </p:cNvPr>
          <p:cNvSpPr txBox="1"/>
          <p:nvPr/>
        </p:nvSpPr>
        <p:spPr>
          <a:xfrm>
            <a:off x="2144037" y="3299381"/>
            <a:ext cx="3007151" cy="2085186"/>
          </a:xfrm>
          <a:prstGeom prst="rect">
            <a:avLst/>
          </a:prstGeom>
        </p:spPr>
        <p:txBody>
          <a:bodyPr vert="horz" wrap="square" lIns="45720" tIns="22860" rIns="45720" bIns="22860" rtlCol="0" anchor="t">
            <a:spAutoFit/>
          </a:bodyPr>
          <a:lstStyle>
            <a:defPPr>
              <a:defRPr lang="en-US"/>
            </a:defPPr>
            <a:lvl1pPr marL="228600" marR="0" lvl="0" indent="-228600" defTabSz="543818" fontAlgn="auto">
              <a:lnSpc>
                <a:spcPct val="100000"/>
              </a:lnSpc>
              <a:spcBef>
                <a:spcPts val="0"/>
              </a:spcBef>
              <a:spcAft>
                <a:spcPts val="900"/>
              </a:spcAft>
              <a:buClrTx/>
              <a:buSzTx/>
              <a:buFont typeface="+mj-lt"/>
              <a:buAutoNum type="arabicPeriod"/>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Unit pricing</a:t>
            </a:r>
          </a:p>
          <a:p>
            <a:r>
              <a:rPr lang="en-GB" dirty="0"/>
              <a:t>Tiered pricing, bundled pricing, subscription</a:t>
            </a:r>
          </a:p>
          <a:p>
            <a:r>
              <a:rPr lang="en-GB" dirty="0"/>
              <a:t>Pricing for revenue (yield).</a:t>
            </a:r>
          </a:p>
          <a:p>
            <a:r>
              <a:rPr lang="en-GB" dirty="0"/>
              <a:t>Customer Segmentation </a:t>
            </a:r>
          </a:p>
          <a:p>
            <a:r>
              <a:rPr lang="en-GB" dirty="0"/>
              <a:t>Channel Segmentation </a:t>
            </a:r>
          </a:p>
          <a:p>
            <a:r>
              <a:rPr lang="en-GB" dirty="0"/>
              <a:t>Target Market </a:t>
            </a:r>
          </a:p>
          <a:p>
            <a:r>
              <a:rPr lang="en-GB" dirty="0"/>
              <a:t>Socio economic classification </a:t>
            </a:r>
          </a:p>
          <a:p>
            <a:r>
              <a:rPr lang="en-GB" dirty="0"/>
              <a:t>Deregulation </a:t>
            </a:r>
          </a:p>
        </p:txBody>
      </p:sp>
      <p:sp>
        <p:nvSpPr>
          <p:cNvPr id="7" name="TextBox 6">
            <a:extLst>
              <a:ext uri="{FF2B5EF4-FFF2-40B4-BE49-F238E27FC236}">
                <a16:creationId xmlns:a16="http://schemas.microsoft.com/office/drawing/2014/main" id="{BF63F008-5FA0-41A6-82FD-AB70E85C3A00}"/>
              </a:ext>
            </a:extLst>
          </p:cNvPr>
          <p:cNvSpPr txBox="1"/>
          <p:nvPr/>
        </p:nvSpPr>
        <p:spPr>
          <a:xfrm>
            <a:off x="6199386" y="3299381"/>
            <a:ext cx="5423859" cy="2085186"/>
          </a:xfrm>
          <a:prstGeom prst="rect">
            <a:avLst/>
          </a:prstGeom>
        </p:spPr>
        <p:txBody>
          <a:bodyPr vert="horz" wrap="square" lIns="45720" tIns="22860" rIns="45720" bIns="22860" rtlCol="0" anchor="t">
            <a:spAutoFit/>
          </a:bodyPr>
          <a:lstStyle>
            <a:defPPr>
              <a:defRPr lang="en-US"/>
            </a:defPPr>
            <a:lvl1pPr marL="228600" marR="0" lvl="0" indent="-228600" defTabSz="543818" fontAlgn="auto">
              <a:lnSpc>
                <a:spcPct val="100000"/>
              </a:lnSpc>
              <a:spcBef>
                <a:spcPts val="0"/>
              </a:spcBef>
              <a:spcAft>
                <a:spcPts val="900"/>
              </a:spcAft>
              <a:buClrTx/>
              <a:buSzTx/>
              <a:buFont typeface="+mj-lt"/>
              <a:buAutoNum type="arabicPeriod"/>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GB" dirty="0"/>
              <a:t>Price discounts, rebates, coupons,</a:t>
            </a:r>
          </a:p>
          <a:p>
            <a:r>
              <a:rPr lang="en-GB" dirty="0"/>
              <a:t>Temporary sales, and other forms of promotional or tactical discounts.</a:t>
            </a:r>
          </a:p>
          <a:p>
            <a:r>
              <a:rPr lang="en-GB" dirty="0"/>
              <a:t>market and required organizational capabilities. While individual</a:t>
            </a:r>
          </a:p>
          <a:p>
            <a:r>
              <a:rPr lang="en-GB" dirty="0"/>
              <a:t>price variances would be tactical decisions, the choice to allow them</a:t>
            </a:r>
          </a:p>
          <a:p>
            <a:r>
              <a:rPr lang="en-GB" dirty="0"/>
              <a:t>Consistently high prices </a:t>
            </a:r>
          </a:p>
          <a:p>
            <a:r>
              <a:rPr lang="en-GB" dirty="0"/>
              <a:t>Everyday Low prices </a:t>
            </a:r>
          </a:p>
          <a:p>
            <a:r>
              <a:rPr lang="en-GB" dirty="0"/>
              <a:t>Price variance to drive market share and / or profits.</a:t>
            </a:r>
          </a:p>
          <a:p>
            <a:r>
              <a:rPr lang="en-GB" dirty="0"/>
              <a:t>Customer mix management </a:t>
            </a:r>
          </a:p>
        </p:txBody>
      </p:sp>
      <p:cxnSp>
        <p:nvCxnSpPr>
          <p:cNvPr id="8" name="Straight Connector 7">
            <a:extLst>
              <a:ext uri="{FF2B5EF4-FFF2-40B4-BE49-F238E27FC236}">
                <a16:creationId xmlns:a16="http://schemas.microsoft.com/office/drawing/2014/main" id="{C9A9E25F-72CD-4A80-8898-A6871816C034}"/>
              </a:ext>
            </a:extLst>
          </p:cNvPr>
          <p:cNvCxnSpPr/>
          <p:nvPr/>
        </p:nvCxnSpPr>
        <p:spPr>
          <a:xfrm>
            <a:off x="1913641" y="1654877"/>
            <a:ext cx="0" cy="3729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2BB00D-AAF6-4F5F-83FC-2386CA7623AA}"/>
              </a:ext>
            </a:extLst>
          </p:cNvPr>
          <p:cNvCxnSpPr/>
          <p:nvPr/>
        </p:nvCxnSpPr>
        <p:spPr>
          <a:xfrm>
            <a:off x="5959311" y="1654877"/>
            <a:ext cx="0" cy="3729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575E56-9AF5-4F14-8FC8-81BFE336D57A}"/>
              </a:ext>
            </a:extLst>
          </p:cNvPr>
          <p:cNvSpPr txBox="1"/>
          <p:nvPr/>
        </p:nvSpPr>
        <p:spPr>
          <a:xfrm>
            <a:off x="5774365" y="6039677"/>
            <a:ext cx="5009898" cy="400110"/>
          </a:xfrm>
          <a:prstGeom prst="rect">
            <a:avLst/>
          </a:prstGeom>
          <a:noFill/>
        </p:spPr>
        <p:txBody>
          <a:bodyPr wrap="square" rtlCol="0">
            <a:spAutoFit/>
          </a:bodyPr>
          <a:lstStyle/>
          <a:p>
            <a:r>
              <a:rPr lang="en-GB" sz="1000" dirty="0">
                <a:solidFill>
                  <a:schemeClr val="tx1">
                    <a:lumMod val="50000"/>
                    <a:lumOff val="50000"/>
                  </a:schemeClr>
                </a:solidFill>
              </a:rPr>
              <a:t>See example ( next page )  of a Price structure embedded with tactical price variations serving , product categories , Customers , Channels and Price determinant features.</a:t>
            </a:r>
          </a:p>
        </p:txBody>
      </p:sp>
      <p:sp>
        <p:nvSpPr>
          <p:cNvPr id="11" name="Isosceles Triangle 10">
            <a:extLst>
              <a:ext uri="{FF2B5EF4-FFF2-40B4-BE49-F238E27FC236}">
                <a16:creationId xmlns:a16="http://schemas.microsoft.com/office/drawing/2014/main" id="{8456A964-2F67-4F16-B811-7A3C90271772}"/>
              </a:ext>
            </a:extLst>
          </p:cNvPr>
          <p:cNvSpPr/>
          <p:nvPr/>
        </p:nvSpPr>
        <p:spPr>
          <a:xfrm rot="5400000">
            <a:off x="11224483" y="6072548"/>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C5FB948-C0F4-46E2-A168-2D83F2C4B9AA}"/>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#3 Competitive Price Reaction </a:t>
            </a:r>
          </a:p>
        </p:txBody>
      </p:sp>
      <p:sp>
        <p:nvSpPr>
          <p:cNvPr id="13" name="TextBox 12">
            <a:extLst>
              <a:ext uri="{FF2B5EF4-FFF2-40B4-BE49-F238E27FC236}">
                <a16:creationId xmlns:a16="http://schemas.microsoft.com/office/drawing/2014/main" id="{0439D899-B418-4148-95AC-79CB0FBE4D43}"/>
              </a:ext>
            </a:extLst>
          </p:cNvPr>
          <p:cNvSpPr txBox="1"/>
          <p:nvPr/>
        </p:nvSpPr>
        <p:spPr>
          <a:xfrm>
            <a:off x="10916496" y="2662839"/>
            <a:ext cx="1291472" cy="769441"/>
          </a:xfrm>
          <a:prstGeom prst="rect">
            <a:avLst/>
          </a:prstGeom>
          <a:noFill/>
        </p:spPr>
        <p:txBody>
          <a:bodyPr wrap="square" rtlCol="0">
            <a:spAutoFit/>
          </a:bodyPr>
          <a:lstStyle/>
          <a:p>
            <a:pPr algn="ctr"/>
            <a:r>
              <a:rPr lang="en-GB" sz="4400" b="1" dirty="0"/>
              <a:t>#3</a:t>
            </a:r>
          </a:p>
        </p:txBody>
      </p:sp>
      <p:pic>
        <p:nvPicPr>
          <p:cNvPr id="14" name="Picture 13" descr="Logo&#10;&#10;Description automatically generated">
            <a:extLst>
              <a:ext uri="{FF2B5EF4-FFF2-40B4-BE49-F238E27FC236}">
                <a16:creationId xmlns:a16="http://schemas.microsoft.com/office/drawing/2014/main" id="{560D4EF8-27AC-4E9F-BB7D-4DED6FEA7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CA860686-429A-30E6-FB70-5731C811B01D}"/>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52098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F5D4DC-A909-448A-B70D-130EB04318C2}"/>
              </a:ext>
            </a:extLst>
          </p:cNvPr>
          <p:cNvGrpSpPr/>
          <p:nvPr/>
        </p:nvGrpSpPr>
        <p:grpSpPr>
          <a:xfrm>
            <a:off x="3908221" y="1957643"/>
            <a:ext cx="3354783" cy="2942714"/>
            <a:chOff x="1321276" y="850878"/>
            <a:chExt cx="4670245" cy="4760884"/>
          </a:xfrm>
        </p:grpSpPr>
        <p:sp>
          <p:nvSpPr>
            <p:cNvPr id="3" name="Google Shape;158;p27">
              <a:extLst>
                <a:ext uri="{FF2B5EF4-FFF2-40B4-BE49-F238E27FC236}">
                  <a16:creationId xmlns:a16="http://schemas.microsoft.com/office/drawing/2014/main" id="{222AC855-A1E8-43F2-9EDC-76A09F8A3584}"/>
                </a:ext>
              </a:extLst>
            </p:cNvPr>
            <p:cNvSpPr/>
            <p:nvPr/>
          </p:nvSpPr>
          <p:spPr>
            <a:xfrm>
              <a:off x="1855983" y="3622153"/>
              <a:ext cx="2022802" cy="1972100"/>
            </a:xfrm>
            <a:prstGeom prst="roundRect">
              <a:avLst>
                <a:gd name="adj" fmla="val 698"/>
              </a:avLst>
            </a:prstGeom>
            <a:solidFill>
              <a:schemeClr val="bg1">
                <a:lumMod val="75000"/>
              </a:schemeClr>
            </a:solidFill>
            <a:ln>
              <a:noFill/>
            </a:ln>
          </p:spPr>
          <p:txBody>
            <a:bodyPr spcFirstLastPara="1" wrap="square" lIns="0" tIns="0" rIns="0" bIns="0" anchor="ctr" anchorCtr="0">
              <a:noAutofit/>
            </a:bodyPr>
            <a:lstStyle/>
            <a:p>
              <a:pPr algn="ctr"/>
              <a:endParaRPr lang="en-GB" b="1" dirty="0">
                <a:solidFill>
                  <a:schemeClr val="bg1"/>
                </a:solidFill>
                <a:latin typeface="Lato Light" panose="020F0502020204030203"/>
                <a:sym typeface="Helvetica Neue"/>
              </a:endParaRPr>
            </a:p>
            <a:p>
              <a:pPr algn="ctr"/>
              <a:endParaRPr lang="en-GB" b="1" dirty="0">
                <a:solidFill>
                  <a:schemeClr val="bg1"/>
                </a:solidFill>
                <a:latin typeface="Lato Light" panose="020F0502020204030203"/>
                <a:sym typeface="Helvetica Neue"/>
              </a:endParaRPr>
            </a:p>
            <a:p>
              <a:pPr algn="ctr"/>
              <a:r>
                <a:rPr lang="en-GB" b="1" dirty="0">
                  <a:solidFill>
                    <a:schemeClr val="bg1"/>
                  </a:solidFill>
                  <a:latin typeface="Lato Light" panose="020F0502020204030203"/>
                  <a:sym typeface="Helvetica Neue"/>
                </a:rPr>
                <a:t>Economy</a:t>
              </a:r>
            </a:p>
            <a:p>
              <a:pPr marL="228600" indent="-228600" algn="ctr">
                <a:buFont typeface="+mj-lt"/>
                <a:buAutoNum type="arabicPeriod"/>
              </a:pPr>
              <a:endParaRPr lang="en-GB" b="1" dirty="0">
                <a:solidFill>
                  <a:schemeClr val="bg1"/>
                </a:solidFill>
                <a:latin typeface="Lato Light" panose="020F0502020204030203"/>
                <a:sym typeface="Helvetica Neue"/>
              </a:endParaRPr>
            </a:p>
            <a:p>
              <a:pPr algn="ctr"/>
              <a:endParaRPr lang="en-GB" b="1" dirty="0">
                <a:solidFill>
                  <a:schemeClr val="bg1"/>
                </a:solidFill>
                <a:latin typeface="Lato Light" panose="020F0502020204030203"/>
                <a:sym typeface="Helvetica Neue"/>
              </a:endParaRPr>
            </a:p>
          </p:txBody>
        </p:sp>
        <p:sp>
          <p:nvSpPr>
            <p:cNvPr id="4" name="Google Shape;158;p27">
              <a:extLst>
                <a:ext uri="{FF2B5EF4-FFF2-40B4-BE49-F238E27FC236}">
                  <a16:creationId xmlns:a16="http://schemas.microsoft.com/office/drawing/2014/main" id="{599695DE-92E3-4510-ABF7-55B1B4C5F1AA}"/>
                </a:ext>
              </a:extLst>
            </p:cNvPr>
            <p:cNvSpPr/>
            <p:nvPr/>
          </p:nvSpPr>
          <p:spPr>
            <a:xfrm>
              <a:off x="3968719" y="1554059"/>
              <a:ext cx="2022802" cy="1972102"/>
            </a:xfrm>
            <a:prstGeom prst="roundRect">
              <a:avLst>
                <a:gd name="adj" fmla="val 698"/>
              </a:avLst>
            </a:prstGeom>
            <a:solidFill>
              <a:schemeClr val="bg1">
                <a:lumMod val="75000"/>
              </a:schemeClr>
            </a:solidFill>
            <a:ln>
              <a:noFill/>
            </a:ln>
          </p:spPr>
          <p:txBody>
            <a:bodyPr spcFirstLastPara="1" wrap="square" lIns="0" tIns="0" rIns="0" bIns="0" anchor="ctr" anchorCtr="0">
              <a:noAutofit/>
            </a:bodyPr>
            <a:lstStyle/>
            <a:p>
              <a:pPr algn="ctr"/>
              <a:r>
                <a:rPr lang="en-GB" b="1" dirty="0">
                  <a:solidFill>
                    <a:schemeClr val="bg1"/>
                  </a:solidFill>
                  <a:latin typeface="Lato Light" panose="020F0502020204030203"/>
                  <a:sym typeface="Helvetica Neue"/>
                </a:rPr>
                <a:t>Skimming</a:t>
              </a:r>
            </a:p>
          </p:txBody>
        </p:sp>
        <p:sp>
          <p:nvSpPr>
            <p:cNvPr id="5" name="Google Shape;158;p27">
              <a:extLst>
                <a:ext uri="{FF2B5EF4-FFF2-40B4-BE49-F238E27FC236}">
                  <a16:creationId xmlns:a16="http://schemas.microsoft.com/office/drawing/2014/main" id="{924792F5-F183-45AF-94A0-404A9D61938C}"/>
                </a:ext>
              </a:extLst>
            </p:cNvPr>
            <p:cNvSpPr/>
            <p:nvPr/>
          </p:nvSpPr>
          <p:spPr>
            <a:xfrm>
              <a:off x="3961724" y="3639660"/>
              <a:ext cx="2022802" cy="1972102"/>
            </a:xfrm>
            <a:prstGeom prst="roundRect">
              <a:avLst>
                <a:gd name="adj" fmla="val 698"/>
              </a:avLst>
            </a:prstGeom>
            <a:solidFill>
              <a:schemeClr val="bg1">
                <a:lumMod val="75000"/>
              </a:schemeClr>
            </a:solidFill>
            <a:ln>
              <a:noFill/>
            </a:ln>
          </p:spPr>
          <p:txBody>
            <a:bodyPr spcFirstLastPara="1" wrap="square" lIns="0" tIns="0" rIns="0" bIns="0" anchor="ctr" anchorCtr="0">
              <a:noAutofit/>
            </a:bodyPr>
            <a:lstStyle/>
            <a:p>
              <a:pPr algn="ctr"/>
              <a:r>
                <a:rPr lang="en-GB" b="1" dirty="0">
                  <a:solidFill>
                    <a:schemeClr val="bg1"/>
                  </a:solidFill>
                  <a:latin typeface="Lato Light" panose="020F0502020204030203"/>
                  <a:sym typeface="Helvetica Neue"/>
                </a:rPr>
                <a:t>Penetration</a:t>
              </a:r>
            </a:p>
          </p:txBody>
        </p:sp>
        <p:sp>
          <p:nvSpPr>
            <p:cNvPr id="6" name="Google Shape;158;p27">
              <a:extLst>
                <a:ext uri="{FF2B5EF4-FFF2-40B4-BE49-F238E27FC236}">
                  <a16:creationId xmlns:a16="http://schemas.microsoft.com/office/drawing/2014/main" id="{1B0F878E-1CBE-473C-92C4-2788A1388330}"/>
                </a:ext>
              </a:extLst>
            </p:cNvPr>
            <p:cNvSpPr/>
            <p:nvPr/>
          </p:nvSpPr>
          <p:spPr>
            <a:xfrm>
              <a:off x="1855983" y="1557581"/>
              <a:ext cx="2022802" cy="1972102"/>
            </a:xfrm>
            <a:prstGeom prst="roundRect">
              <a:avLst>
                <a:gd name="adj" fmla="val 698"/>
              </a:avLst>
            </a:prstGeom>
            <a:solidFill>
              <a:schemeClr val="bg1">
                <a:lumMod val="75000"/>
              </a:schemeClr>
            </a:solidFill>
            <a:ln>
              <a:noFill/>
            </a:ln>
          </p:spPr>
          <p:txBody>
            <a:bodyPr spcFirstLastPara="1" wrap="square" lIns="0" tIns="0" rIns="0" bIns="0" anchor="ctr" anchorCtr="0">
              <a:noAutofit/>
            </a:bodyPr>
            <a:lstStyle/>
            <a:p>
              <a:pPr algn="ctr"/>
              <a:r>
                <a:rPr lang="en-GB" b="1" dirty="0">
                  <a:solidFill>
                    <a:schemeClr val="bg1"/>
                  </a:solidFill>
                  <a:latin typeface="Lato Light" panose="020F0502020204030203"/>
                  <a:sym typeface="Helvetica Neue"/>
                </a:rPr>
                <a:t>Premium</a:t>
              </a:r>
            </a:p>
          </p:txBody>
        </p:sp>
        <p:sp>
          <p:nvSpPr>
            <p:cNvPr id="2" name="TextBox 1">
              <a:extLst>
                <a:ext uri="{FF2B5EF4-FFF2-40B4-BE49-F238E27FC236}">
                  <a16:creationId xmlns:a16="http://schemas.microsoft.com/office/drawing/2014/main" id="{87406D29-52CB-4A53-BECB-C7C61CCB103E}"/>
                </a:ext>
              </a:extLst>
            </p:cNvPr>
            <p:cNvSpPr txBox="1"/>
            <p:nvPr/>
          </p:nvSpPr>
          <p:spPr>
            <a:xfrm>
              <a:off x="2167542" y="1095920"/>
              <a:ext cx="1282045" cy="307777"/>
            </a:xfrm>
            <a:prstGeom prst="rect">
              <a:avLst/>
            </a:prstGeom>
            <a:noFill/>
          </p:spPr>
          <p:txBody>
            <a:bodyPr wrap="square" rtlCol="0">
              <a:spAutoFit/>
            </a:bodyPr>
            <a:lstStyle/>
            <a:p>
              <a:pPr algn="ctr"/>
              <a:r>
                <a:rPr lang="en-GB" sz="1400" b="1" dirty="0">
                  <a:latin typeface="Lato Light" panose="020F0502020204030203"/>
                </a:rPr>
                <a:t>Low</a:t>
              </a:r>
            </a:p>
          </p:txBody>
        </p:sp>
        <p:sp>
          <p:nvSpPr>
            <p:cNvPr id="8" name="TextBox 7">
              <a:extLst>
                <a:ext uri="{FF2B5EF4-FFF2-40B4-BE49-F238E27FC236}">
                  <a16:creationId xmlns:a16="http://schemas.microsoft.com/office/drawing/2014/main" id="{86AA27B8-6E70-4930-B238-E11BDB268C38}"/>
                </a:ext>
              </a:extLst>
            </p:cNvPr>
            <p:cNvSpPr txBox="1"/>
            <p:nvPr/>
          </p:nvSpPr>
          <p:spPr>
            <a:xfrm>
              <a:off x="4443575" y="1050343"/>
              <a:ext cx="1282045" cy="307777"/>
            </a:xfrm>
            <a:prstGeom prst="rect">
              <a:avLst/>
            </a:prstGeom>
            <a:noFill/>
          </p:spPr>
          <p:txBody>
            <a:bodyPr wrap="square" rtlCol="0">
              <a:spAutoFit/>
            </a:bodyPr>
            <a:lstStyle/>
            <a:p>
              <a:pPr algn="ctr"/>
              <a:r>
                <a:rPr lang="en-GB" sz="1400" b="1" dirty="0">
                  <a:latin typeface="Lato Light" panose="020F0502020204030203"/>
                </a:rPr>
                <a:t>High</a:t>
              </a:r>
            </a:p>
          </p:txBody>
        </p:sp>
        <p:sp>
          <p:nvSpPr>
            <p:cNvPr id="9" name="TextBox 8">
              <a:extLst>
                <a:ext uri="{FF2B5EF4-FFF2-40B4-BE49-F238E27FC236}">
                  <a16:creationId xmlns:a16="http://schemas.microsoft.com/office/drawing/2014/main" id="{B30C4487-F3DC-4E56-810B-2D1C6FA4017C}"/>
                </a:ext>
              </a:extLst>
            </p:cNvPr>
            <p:cNvSpPr txBox="1"/>
            <p:nvPr/>
          </p:nvSpPr>
          <p:spPr>
            <a:xfrm rot="16200000">
              <a:off x="930511" y="2389744"/>
              <a:ext cx="1282045" cy="307777"/>
            </a:xfrm>
            <a:prstGeom prst="rect">
              <a:avLst/>
            </a:prstGeom>
            <a:noFill/>
          </p:spPr>
          <p:txBody>
            <a:bodyPr wrap="square" rtlCol="0">
              <a:spAutoFit/>
            </a:bodyPr>
            <a:lstStyle/>
            <a:p>
              <a:pPr algn="ctr"/>
              <a:r>
                <a:rPr lang="en-GB" sz="1400" b="1" dirty="0">
                  <a:latin typeface="Lato Light" panose="020F0502020204030203"/>
                </a:rPr>
                <a:t>High</a:t>
              </a:r>
            </a:p>
          </p:txBody>
        </p:sp>
        <p:sp>
          <p:nvSpPr>
            <p:cNvPr id="10" name="TextBox 9">
              <a:extLst>
                <a:ext uri="{FF2B5EF4-FFF2-40B4-BE49-F238E27FC236}">
                  <a16:creationId xmlns:a16="http://schemas.microsoft.com/office/drawing/2014/main" id="{0028AD64-1B62-4EA3-A6AB-A400A90F9007}"/>
                </a:ext>
              </a:extLst>
            </p:cNvPr>
            <p:cNvSpPr txBox="1"/>
            <p:nvPr/>
          </p:nvSpPr>
          <p:spPr>
            <a:xfrm rot="16200000">
              <a:off x="981078" y="4452996"/>
              <a:ext cx="1282045" cy="307777"/>
            </a:xfrm>
            <a:prstGeom prst="rect">
              <a:avLst/>
            </a:prstGeom>
            <a:noFill/>
          </p:spPr>
          <p:txBody>
            <a:bodyPr wrap="square" rtlCol="0">
              <a:spAutoFit/>
            </a:bodyPr>
            <a:lstStyle/>
            <a:p>
              <a:pPr algn="ctr"/>
              <a:r>
                <a:rPr lang="en-GB" sz="1400" b="1" dirty="0">
                  <a:latin typeface="Lato Light" panose="020F0502020204030203"/>
                </a:rPr>
                <a:t>Low</a:t>
              </a:r>
            </a:p>
          </p:txBody>
        </p:sp>
        <p:sp>
          <p:nvSpPr>
            <p:cNvPr id="11" name="TextBox 10">
              <a:extLst>
                <a:ext uri="{FF2B5EF4-FFF2-40B4-BE49-F238E27FC236}">
                  <a16:creationId xmlns:a16="http://schemas.microsoft.com/office/drawing/2014/main" id="{A1F0B62E-B00E-48F6-80DD-3A6033800FB9}"/>
                </a:ext>
              </a:extLst>
            </p:cNvPr>
            <p:cNvSpPr txBox="1"/>
            <p:nvPr/>
          </p:nvSpPr>
          <p:spPr>
            <a:xfrm rot="16200000">
              <a:off x="834142" y="3379270"/>
              <a:ext cx="1282045" cy="307777"/>
            </a:xfrm>
            <a:prstGeom prst="rect">
              <a:avLst/>
            </a:prstGeom>
            <a:noFill/>
          </p:spPr>
          <p:txBody>
            <a:bodyPr wrap="square" rtlCol="0">
              <a:spAutoFit/>
            </a:bodyPr>
            <a:lstStyle/>
            <a:p>
              <a:pPr algn="ctr"/>
              <a:r>
                <a:rPr lang="en-GB" sz="1400" b="1" dirty="0">
                  <a:latin typeface="Lato Light" panose="020F0502020204030203"/>
                </a:rPr>
                <a:t>Price</a:t>
              </a:r>
            </a:p>
          </p:txBody>
        </p:sp>
        <p:sp>
          <p:nvSpPr>
            <p:cNvPr id="12" name="TextBox 11">
              <a:extLst>
                <a:ext uri="{FF2B5EF4-FFF2-40B4-BE49-F238E27FC236}">
                  <a16:creationId xmlns:a16="http://schemas.microsoft.com/office/drawing/2014/main" id="{B7DB8E6D-A275-4914-83D9-8BC7908F1540}"/>
                </a:ext>
              </a:extLst>
            </p:cNvPr>
            <p:cNvSpPr txBox="1"/>
            <p:nvPr/>
          </p:nvSpPr>
          <p:spPr>
            <a:xfrm>
              <a:off x="3297876" y="850878"/>
              <a:ext cx="1282045" cy="307777"/>
            </a:xfrm>
            <a:prstGeom prst="rect">
              <a:avLst/>
            </a:prstGeom>
            <a:noFill/>
          </p:spPr>
          <p:txBody>
            <a:bodyPr wrap="square" rtlCol="0">
              <a:spAutoFit/>
            </a:bodyPr>
            <a:lstStyle/>
            <a:p>
              <a:pPr algn="ctr"/>
              <a:r>
                <a:rPr lang="en-GB" sz="1400" b="1" dirty="0">
                  <a:latin typeface="Lato Light" panose="020F0502020204030203"/>
                </a:rPr>
                <a:t>Volume </a:t>
              </a:r>
            </a:p>
          </p:txBody>
        </p:sp>
      </p:grpSp>
      <p:grpSp>
        <p:nvGrpSpPr>
          <p:cNvPr id="26" name="Group 25">
            <a:extLst>
              <a:ext uri="{FF2B5EF4-FFF2-40B4-BE49-F238E27FC236}">
                <a16:creationId xmlns:a16="http://schemas.microsoft.com/office/drawing/2014/main" id="{DB81D210-CC5B-4E48-A19E-BA0B3C4434B5}"/>
              </a:ext>
            </a:extLst>
          </p:cNvPr>
          <p:cNvGrpSpPr/>
          <p:nvPr/>
        </p:nvGrpSpPr>
        <p:grpSpPr>
          <a:xfrm>
            <a:off x="988560" y="4426428"/>
            <a:ext cx="2846897" cy="1489669"/>
            <a:chOff x="859600" y="1696291"/>
            <a:chExt cx="2846897" cy="1489669"/>
          </a:xfrm>
          <a:solidFill>
            <a:srgbClr val="0091B5"/>
          </a:solidFill>
        </p:grpSpPr>
        <p:sp>
          <p:nvSpPr>
            <p:cNvPr id="18" name="Rectangle 17">
              <a:extLst>
                <a:ext uri="{FF2B5EF4-FFF2-40B4-BE49-F238E27FC236}">
                  <a16:creationId xmlns:a16="http://schemas.microsoft.com/office/drawing/2014/main" id="{DC22D559-A8D1-492A-9B27-B3333519CB71}"/>
                </a:ext>
              </a:extLst>
            </p:cNvPr>
            <p:cNvSpPr/>
            <p:nvPr/>
          </p:nvSpPr>
          <p:spPr>
            <a:xfrm>
              <a:off x="859600" y="1696291"/>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800"/>
                </a:spcBef>
                <a:spcAft>
                  <a:spcPts val="600"/>
                </a:spcAft>
                <a:buClr>
                  <a:srgbClr val="1D1B11"/>
                </a:buClr>
              </a:pPr>
              <a:r>
                <a:rPr lang="en-US" sz="900" dirty="0">
                  <a:solidFill>
                    <a:schemeClr val="bg1"/>
                  </a:solidFill>
                  <a:latin typeface="Lato Light" panose="020F0502020204030203"/>
                  <a:cs typeface="Times New Roman" panose="02020603050405020304" pitchFamily="18" charset="0"/>
                </a:rPr>
                <a:t>Low frills pricing enabled by keeping marketing and production costs to a bare minimum.  Economy pricing is appropriate when a product is a “Cash Cow” and marketing for the product category done by competitors provides adequate awareness.</a:t>
              </a:r>
              <a:endParaRPr lang="en-GB" sz="900" dirty="0">
                <a:solidFill>
                  <a:schemeClr val="bg1"/>
                </a:solidFill>
                <a:latin typeface="Lato Light" panose="020F0502020204030203"/>
                <a:cs typeface="Times New Roman" panose="02020603050405020304" pitchFamily="18" charset="0"/>
              </a:endParaRPr>
            </a:p>
          </p:txBody>
        </p:sp>
        <p:sp>
          <p:nvSpPr>
            <p:cNvPr id="14" name="TextBox 13">
              <a:extLst>
                <a:ext uri="{FF2B5EF4-FFF2-40B4-BE49-F238E27FC236}">
                  <a16:creationId xmlns:a16="http://schemas.microsoft.com/office/drawing/2014/main" id="{22212B17-DA14-44B4-855E-D615BA44C09B}"/>
                </a:ext>
              </a:extLst>
            </p:cNvPr>
            <p:cNvSpPr txBox="1"/>
            <p:nvPr/>
          </p:nvSpPr>
          <p:spPr>
            <a:xfrm>
              <a:off x="885217" y="1713979"/>
              <a:ext cx="1215957" cy="338554"/>
            </a:xfrm>
            <a:prstGeom prst="rect">
              <a:avLst/>
            </a:prstGeom>
            <a:grpFill/>
            <a:ln>
              <a:noFill/>
            </a:ln>
          </p:spPr>
          <p:txBody>
            <a:bodyPr wrap="square" rtlCol="0">
              <a:spAutoFit/>
            </a:bodyPr>
            <a:lstStyle/>
            <a:p>
              <a:r>
                <a:rPr lang="en-GB" sz="1600" b="1" dirty="0">
                  <a:solidFill>
                    <a:schemeClr val="bg1"/>
                  </a:solidFill>
                  <a:latin typeface="Lato Light" panose="020F0502020204030203"/>
                </a:rPr>
                <a:t>Economy </a:t>
              </a:r>
            </a:p>
          </p:txBody>
        </p:sp>
      </p:grpSp>
      <p:grpSp>
        <p:nvGrpSpPr>
          <p:cNvPr id="29" name="Group 28">
            <a:extLst>
              <a:ext uri="{FF2B5EF4-FFF2-40B4-BE49-F238E27FC236}">
                <a16:creationId xmlns:a16="http://schemas.microsoft.com/office/drawing/2014/main" id="{92ADB416-AB48-499D-829E-E6A8F50F60B0}"/>
              </a:ext>
            </a:extLst>
          </p:cNvPr>
          <p:cNvGrpSpPr/>
          <p:nvPr/>
        </p:nvGrpSpPr>
        <p:grpSpPr>
          <a:xfrm>
            <a:off x="7751679" y="1487834"/>
            <a:ext cx="2846897" cy="1912325"/>
            <a:chOff x="994418" y="4418594"/>
            <a:chExt cx="2846897" cy="1489669"/>
          </a:xfrm>
          <a:solidFill>
            <a:srgbClr val="0091B5"/>
          </a:solidFill>
        </p:grpSpPr>
        <p:sp>
          <p:nvSpPr>
            <p:cNvPr id="19" name="Rectangle 18">
              <a:extLst>
                <a:ext uri="{FF2B5EF4-FFF2-40B4-BE49-F238E27FC236}">
                  <a16:creationId xmlns:a16="http://schemas.microsoft.com/office/drawing/2014/main" id="{BE2108FC-2063-40BF-8789-B0B58A086C8C}"/>
                </a:ext>
              </a:extLst>
            </p:cNvPr>
            <p:cNvSpPr/>
            <p:nvPr/>
          </p:nvSpPr>
          <p:spPr>
            <a:xfrm>
              <a:off x="994418" y="4418594"/>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800"/>
                </a:spcBef>
                <a:spcAft>
                  <a:spcPts val="600"/>
                </a:spcAft>
                <a:buClr>
                  <a:srgbClr val="1D1B11"/>
                </a:buClr>
              </a:pPr>
              <a:endParaRPr lang="en-US" sz="900" b="1" dirty="0">
                <a:solidFill>
                  <a:schemeClr val="bg1"/>
                </a:solidFill>
                <a:latin typeface="Lato Light" panose="020F0502020204030203"/>
                <a:cs typeface="Times New Roman" panose="02020603050405020304" pitchFamily="18" charset="0"/>
              </a:endParaRPr>
            </a:p>
            <a:p>
              <a:pPr algn="just">
                <a:spcBef>
                  <a:spcPts val="1800"/>
                </a:spcBef>
                <a:spcAft>
                  <a:spcPts val="600"/>
                </a:spcAft>
                <a:buClr>
                  <a:srgbClr val="1D1B11"/>
                </a:buClr>
              </a:pPr>
              <a:r>
                <a:rPr lang="en-US" sz="900" dirty="0">
                  <a:solidFill>
                    <a:schemeClr val="bg1"/>
                  </a:solidFill>
                  <a:latin typeface="Lato Light" panose="020F0502020204030203"/>
                  <a:cs typeface="Times New Roman" panose="02020603050405020304" pitchFamily="18" charset="0"/>
                </a:rPr>
                <a:t>Setting a high price initially because of a market of product advantage while recognizing that the advantage is not sustainable.  As competitors respond and supply of competing alternatives increases, prices must come down to remain competitive.  Skimming is appropriate for pulling profits from market segments that are not sensitive to price.</a:t>
              </a:r>
              <a:endParaRPr lang="en-GB" sz="900" dirty="0">
                <a:solidFill>
                  <a:schemeClr val="bg1"/>
                </a:solidFill>
                <a:latin typeface="Lato Light" panose="020F0502020204030203"/>
                <a:cs typeface="Times New Roman" panose="02020603050405020304" pitchFamily="18" charset="0"/>
              </a:endParaRPr>
            </a:p>
          </p:txBody>
        </p:sp>
        <p:sp>
          <p:nvSpPr>
            <p:cNvPr id="15" name="TextBox 14">
              <a:extLst>
                <a:ext uri="{FF2B5EF4-FFF2-40B4-BE49-F238E27FC236}">
                  <a16:creationId xmlns:a16="http://schemas.microsoft.com/office/drawing/2014/main" id="{26031803-77AB-4AC9-83CE-E1DF054C2263}"/>
                </a:ext>
              </a:extLst>
            </p:cNvPr>
            <p:cNvSpPr txBox="1"/>
            <p:nvPr/>
          </p:nvSpPr>
          <p:spPr>
            <a:xfrm>
              <a:off x="994418" y="4426819"/>
              <a:ext cx="1215957" cy="338554"/>
            </a:xfrm>
            <a:prstGeom prst="rect">
              <a:avLst/>
            </a:prstGeom>
            <a:grpFill/>
            <a:ln>
              <a:noFill/>
            </a:ln>
          </p:spPr>
          <p:txBody>
            <a:bodyPr wrap="square" rtlCol="0">
              <a:spAutoFit/>
            </a:bodyPr>
            <a:lstStyle/>
            <a:p>
              <a:r>
                <a:rPr lang="en-GB" sz="1600" b="1" dirty="0">
                  <a:solidFill>
                    <a:schemeClr val="bg1"/>
                  </a:solidFill>
                  <a:latin typeface="Lato Light" panose="020F0502020204030203"/>
                </a:rPr>
                <a:t>Skimming</a:t>
              </a:r>
            </a:p>
          </p:txBody>
        </p:sp>
      </p:grpSp>
      <p:grpSp>
        <p:nvGrpSpPr>
          <p:cNvPr id="27" name="Group 26">
            <a:extLst>
              <a:ext uri="{FF2B5EF4-FFF2-40B4-BE49-F238E27FC236}">
                <a16:creationId xmlns:a16="http://schemas.microsoft.com/office/drawing/2014/main" id="{CB8E5198-90DA-47A0-A948-18F427EA20BA}"/>
              </a:ext>
            </a:extLst>
          </p:cNvPr>
          <p:cNvGrpSpPr/>
          <p:nvPr/>
        </p:nvGrpSpPr>
        <p:grpSpPr>
          <a:xfrm>
            <a:off x="7770098" y="4255920"/>
            <a:ext cx="2846897" cy="1871504"/>
            <a:chOff x="7628692" y="1598476"/>
            <a:chExt cx="2846897" cy="1492300"/>
          </a:xfrm>
          <a:solidFill>
            <a:srgbClr val="0091B5"/>
          </a:solidFill>
        </p:grpSpPr>
        <p:sp>
          <p:nvSpPr>
            <p:cNvPr id="21" name="Rectangle 20">
              <a:extLst>
                <a:ext uri="{FF2B5EF4-FFF2-40B4-BE49-F238E27FC236}">
                  <a16:creationId xmlns:a16="http://schemas.microsoft.com/office/drawing/2014/main" id="{C1003253-3597-42E0-A6EC-A963C234CD3B}"/>
                </a:ext>
              </a:extLst>
            </p:cNvPr>
            <p:cNvSpPr/>
            <p:nvPr/>
          </p:nvSpPr>
          <p:spPr>
            <a:xfrm>
              <a:off x="7628692" y="1601107"/>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800"/>
                </a:spcBef>
                <a:spcAft>
                  <a:spcPts val="600"/>
                </a:spcAft>
                <a:buClr>
                  <a:srgbClr val="1D1B11"/>
                </a:buClr>
              </a:pPr>
              <a:r>
                <a:rPr lang="en-US" sz="900" dirty="0">
                  <a:solidFill>
                    <a:schemeClr val="bg1"/>
                  </a:solidFill>
                  <a:latin typeface="Lato Light" panose="020F0502020204030203"/>
                  <a:cs typeface="Times New Roman" panose="02020603050405020304" pitchFamily="18" charset="0"/>
                </a:rPr>
                <a:t>Initially setting prices artificially low to gain market share, then increasing price once share targets are achieved.  Penetration pricing is appropriate when the threat of competition is imminent and the opportunity to lower production costs comes as a result of volume sales.  This strategy’s appeal increases as the market potential grows</a:t>
              </a:r>
              <a:endParaRPr lang="en-GB" sz="900" dirty="0">
                <a:solidFill>
                  <a:schemeClr val="bg1"/>
                </a:solidFill>
                <a:latin typeface="Lato Light" panose="020F0502020204030203"/>
                <a:cs typeface="Times New Roman" panose="02020603050405020304" pitchFamily="18" charset="0"/>
              </a:endParaRPr>
            </a:p>
          </p:txBody>
        </p:sp>
        <p:sp>
          <p:nvSpPr>
            <p:cNvPr id="16" name="TextBox 15">
              <a:extLst>
                <a:ext uri="{FF2B5EF4-FFF2-40B4-BE49-F238E27FC236}">
                  <a16:creationId xmlns:a16="http://schemas.microsoft.com/office/drawing/2014/main" id="{EC0C7549-364B-4A50-89F8-03D455CC70F5}"/>
                </a:ext>
              </a:extLst>
            </p:cNvPr>
            <p:cNvSpPr txBox="1"/>
            <p:nvPr/>
          </p:nvSpPr>
          <p:spPr>
            <a:xfrm>
              <a:off x="7636756" y="1598476"/>
              <a:ext cx="1363479" cy="338554"/>
            </a:xfrm>
            <a:prstGeom prst="rect">
              <a:avLst/>
            </a:prstGeom>
            <a:grpFill/>
            <a:ln>
              <a:noFill/>
            </a:ln>
          </p:spPr>
          <p:txBody>
            <a:bodyPr wrap="square" rtlCol="0">
              <a:spAutoFit/>
            </a:bodyPr>
            <a:lstStyle/>
            <a:p>
              <a:r>
                <a:rPr lang="en-GB" sz="1600" b="1" dirty="0">
                  <a:solidFill>
                    <a:schemeClr val="bg1"/>
                  </a:solidFill>
                  <a:latin typeface="Lato Light" panose="020F0502020204030203"/>
                </a:rPr>
                <a:t>Penetration </a:t>
              </a:r>
            </a:p>
          </p:txBody>
        </p:sp>
      </p:grpSp>
      <p:grpSp>
        <p:nvGrpSpPr>
          <p:cNvPr id="28" name="Group 27">
            <a:extLst>
              <a:ext uri="{FF2B5EF4-FFF2-40B4-BE49-F238E27FC236}">
                <a16:creationId xmlns:a16="http://schemas.microsoft.com/office/drawing/2014/main" id="{C95A812B-7AF6-4DC4-9574-8051D5B7B756}"/>
              </a:ext>
            </a:extLst>
          </p:cNvPr>
          <p:cNvGrpSpPr/>
          <p:nvPr/>
        </p:nvGrpSpPr>
        <p:grpSpPr>
          <a:xfrm>
            <a:off x="947704" y="1535121"/>
            <a:ext cx="2846897" cy="1489669"/>
            <a:chOff x="7628693" y="4449131"/>
            <a:chExt cx="2846897" cy="1489669"/>
          </a:xfrm>
          <a:solidFill>
            <a:srgbClr val="0091B5"/>
          </a:solidFill>
        </p:grpSpPr>
        <p:sp>
          <p:nvSpPr>
            <p:cNvPr id="20" name="Rectangle 19">
              <a:extLst>
                <a:ext uri="{FF2B5EF4-FFF2-40B4-BE49-F238E27FC236}">
                  <a16:creationId xmlns:a16="http://schemas.microsoft.com/office/drawing/2014/main" id="{F6CD207C-EE7F-4DB0-9276-22E2CE3E9DDA}"/>
                </a:ext>
              </a:extLst>
            </p:cNvPr>
            <p:cNvSpPr/>
            <p:nvPr/>
          </p:nvSpPr>
          <p:spPr>
            <a:xfrm>
              <a:off x="7628693" y="4449131"/>
              <a:ext cx="2846897" cy="1489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800"/>
                </a:spcBef>
                <a:spcAft>
                  <a:spcPts val="600"/>
                </a:spcAft>
                <a:buClr>
                  <a:srgbClr val="1D1B11"/>
                </a:buClr>
              </a:pPr>
              <a:r>
                <a:rPr lang="en-US" sz="900" dirty="0">
                  <a:solidFill>
                    <a:schemeClr val="bg1"/>
                  </a:solidFill>
                  <a:latin typeface="Lato Light" panose="020F0502020204030203"/>
                  <a:cs typeface="Times New Roman" panose="02020603050405020304" pitchFamily="18" charset="0"/>
                </a:rPr>
                <a:t>Setting prices high because of significant product differentiation or brand perception.  Premium pricing is appropriate when substantial and sustainable competitive advantages exist.</a:t>
              </a:r>
              <a:endParaRPr lang="en-GB" sz="900" dirty="0">
                <a:solidFill>
                  <a:schemeClr val="bg1"/>
                </a:solidFill>
                <a:latin typeface="Lato Light" panose="020F0502020204030203"/>
                <a:cs typeface="Times New Roman" panose="02020603050405020304" pitchFamily="18" charset="0"/>
              </a:endParaRPr>
            </a:p>
          </p:txBody>
        </p:sp>
        <p:sp>
          <p:nvSpPr>
            <p:cNvPr id="25" name="TextBox 24">
              <a:extLst>
                <a:ext uri="{FF2B5EF4-FFF2-40B4-BE49-F238E27FC236}">
                  <a16:creationId xmlns:a16="http://schemas.microsoft.com/office/drawing/2014/main" id="{B1D582E8-517E-43E8-A891-72C7076EAD8A}"/>
                </a:ext>
              </a:extLst>
            </p:cNvPr>
            <p:cNvSpPr txBox="1"/>
            <p:nvPr/>
          </p:nvSpPr>
          <p:spPr>
            <a:xfrm>
              <a:off x="7688301" y="4469442"/>
              <a:ext cx="1215957" cy="338554"/>
            </a:xfrm>
            <a:prstGeom prst="rect">
              <a:avLst/>
            </a:prstGeom>
            <a:grpFill/>
            <a:ln>
              <a:noFill/>
            </a:ln>
          </p:spPr>
          <p:txBody>
            <a:bodyPr wrap="square" rtlCol="0">
              <a:spAutoFit/>
            </a:bodyPr>
            <a:lstStyle/>
            <a:p>
              <a:r>
                <a:rPr lang="en-GB" sz="1600" b="1" dirty="0">
                  <a:solidFill>
                    <a:schemeClr val="bg1"/>
                  </a:solidFill>
                  <a:latin typeface="Lato Light" panose="020F0502020204030203"/>
                </a:rPr>
                <a:t>Premium</a:t>
              </a:r>
            </a:p>
          </p:txBody>
        </p:sp>
      </p:grpSp>
      <p:sp>
        <p:nvSpPr>
          <p:cNvPr id="22" name="TextBox 21">
            <a:extLst>
              <a:ext uri="{FF2B5EF4-FFF2-40B4-BE49-F238E27FC236}">
                <a16:creationId xmlns:a16="http://schemas.microsoft.com/office/drawing/2014/main" id="{DC0870B7-917F-463D-A73E-85DE03B100BD}"/>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Common p</a:t>
            </a:r>
            <a:r>
              <a:rPr lang="en-US" sz="1400" b="1" dirty="0">
                <a:solidFill>
                  <a:schemeClr val="bg1">
                    <a:lumMod val="50000"/>
                  </a:schemeClr>
                </a:solidFill>
                <a:latin typeface="Poppins" panose="00000500000000000000" pitchFamily="2" charset="0"/>
                <a:cs typeface="Poppins" panose="00000500000000000000" pitchFamily="2" charset="0"/>
              </a:rPr>
              <a:t>ricing strategies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30" name="Picture 29" descr="Logo&#10;&#10;Description automatically generated">
            <a:extLst>
              <a:ext uri="{FF2B5EF4-FFF2-40B4-BE49-F238E27FC236}">
                <a16:creationId xmlns:a16="http://schemas.microsoft.com/office/drawing/2014/main" id="{D835A3F5-4D72-449D-B01C-158AEAD06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2C82F423-B4EF-809F-10C4-3CBCC510AB8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8584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27">
            <a:extLst>
              <a:ext uri="{FF2B5EF4-FFF2-40B4-BE49-F238E27FC236}">
                <a16:creationId xmlns:a16="http://schemas.microsoft.com/office/drawing/2014/main" id="{BAD8B1F1-B399-4F35-BAF8-B13610C215EC}"/>
              </a:ext>
            </a:extLst>
          </p:cNvPr>
          <p:cNvSpPr/>
          <p:nvPr/>
        </p:nvSpPr>
        <p:spPr>
          <a:xfrm>
            <a:off x="2658215" y="3573705"/>
            <a:ext cx="2520000" cy="900000"/>
          </a:xfrm>
          <a:prstGeom prst="roundRect">
            <a:avLst>
              <a:gd name="adj" fmla="val 698"/>
            </a:avLst>
          </a:prstGeom>
          <a:solidFill>
            <a:schemeClr val="accent2"/>
          </a:solidFill>
          <a:ln>
            <a:noFill/>
          </a:ln>
        </p:spPr>
        <p:txBody>
          <a:bodyPr spcFirstLastPara="1" wrap="square" lIns="0" tIns="0" rIns="0" bIns="0" anchor="ctr" anchorCtr="0">
            <a:noAutofit/>
          </a:bodyPr>
          <a:lstStyle/>
          <a:p>
            <a:pPr algn="ctr"/>
            <a:r>
              <a:rPr lang="en-GB" sz="1400" b="1" dirty="0">
                <a:solidFill>
                  <a:prstClr val="white"/>
                </a:solidFill>
                <a:latin typeface="Lato Light"/>
                <a:sym typeface="Helvetica Neue"/>
              </a:rPr>
              <a:t>Penetration </a:t>
            </a:r>
            <a:endParaRPr sz="1400" b="1" dirty="0">
              <a:solidFill>
                <a:prstClr val="white"/>
              </a:solidFill>
              <a:latin typeface="Lato Light"/>
              <a:sym typeface="Helvetica Neue"/>
            </a:endParaRPr>
          </a:p>
        </p:txBody>
      </p:sp>
      <p:sp>
        <p:nvSpPr>
          <p:cNvPr id="6" name="Google Shape;158;p27">
            <a:extLst>
              <a:ext uri="{FF2B5EF4-FFF2-40B4-BE49-F238E27FC236}">
                <a16:creationId xmlns:a16="http://schemas.microsoft.com/office/drawing/2014/main" id="{0B46DF95-C7B3-4764-BA97-7FAD6F542EF3}"/>
              </a:ext>
            </a:extLst>
          </p:cNvPr>
          <p:cNvSpPr/>
          <p:nvPr/>
        </p:nvSpPr>
        <p:spPr>
          <a:xfrm>
            <a:off x="2648382" y="1637942"/>
            <a:ext cx="2520000" cy="900000"/>
          </a:xfrm>
          <a:prstGeom prst="roundRect">
            <a:avLst>
              <a:gd name="adj" fmla="val 698"/>
            </a:avLst>
          </a:prstGeom>
          <a:solidFill>
            <a:schemeClr val="accent3"/>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sym typeface="Helvetica Neue"/>
              </a:rPr>
              <a:t>Value </a:t>
            </a:r>
            <a:endParaRPr kumimoji="0" sz="1400" b="1" i="0" u="none" strike="noStrike" kern="1200" cap="none" spc="0" normalizeH="0" baseline="0" noProof="0" dirty="0">
              <a:ln>
                <a:noFill/>
              </a:ln>
              <a:solidFill>
                <a:prstClr val="white"/>
              </a:solidFill>
              <a:effectLst/>
              <a:uLnTx/>
              <a:uFillTx/>
              <a:latin typeface="Lato Light"/>
              <a:ea typeface="+mn-ea"/>
              <a:cs typeface="+mn-cs"/>
              <a:sym typeface="Helvetica Neue"/>
            </a:endParaRPr>
          </a:p>
        </p:txBody>
      </p:sp>
      <p:sp>
        <p:nvSpPr>
          <p:cNvPr id="7" name="Google Shape;158;p27">
            <a:extLst>
              <a:ext uri="{FF2B5EF4-FFF2-40B4-BE49-F238E27FC236}">
                <a16:creationId xmlns:a16="http://schemas.microsoft.com/office/drawing/2014/main" id="{434918F9-6EA5-4336-8DFC-31FCFA4A8FE2}"/>
              </a:ext>
            </a:extLst>
          </p:cNvPr>
          <p:cNvSpPr/>
          <p:nvPr/>
        </p:nvSpPr>
        <p:spPr>
          <a:xfrm>
            <a:off x="2658215" y="4533437"/>
            <a:ext cx="2520000" cy="900000"/>
          </a:xfrm>
          <a:prstGeom prst="roundRect">
            <a:avLst>
              <a:gd name="adj" fmla="val 698"/>
            </a:avLst>
          </a:prstGeom>
          <a:solidFill>
            <a:schemeClr val="accent2"/>
          </a:solidFill>
          <a:ln>
            <a:noFill/>
          </a:ln>
        </p:spPr>
        <p:txBody>
          <a:bodyPr spcFirstLastPara="1" wrap="square" lIns="0" tIns="0" rIns="0" bIns="0" anchor="ctr" anchorCtr="0">
            <a:noAutofit/>
          </a:bodyPr>
          <a:lstStyle/>
          <a:p>
            <a:pPr algn="ctr"/>
            <a:r>
              <a:rPr lang="en-GB" sz="1400" b="1" dirty="0">
                <a:solidFill>
                  <a:prstClr val="white"/>
                </a:solidFill>
                <a:latin typeface="Lato Light"/>
                <a:sym typeface="Helvetica Neue"/>
              </a:rPr>
              <a:t>Skimming</a:t>
            </a:r>
            <a:endParaRPr sz="1400" b="1" dirty="0">
              <a:solidFill>
                <a:prstClr val="white"/>
              </a:solidFill>
              <a:latin typeface="Lato Light"/>
              <a:sym typeface="Helvetica Neue"/>
            </a:endParaRPr>
          </a:p>
        </p:txBody>
      </p:sp>
      <p:sp>
        <p:nvSpPr>
          <p:cNvPr id="9" name="Google Shape;158;p27">
            <a:extLst>
              <a:ext uri="{FF2B5EF4-FFF2-40B4-BE49-F238E27FC236}">
                <a16:creationId xmlns:a16="http://schemas.microsoft.com/office/drawing/2014/main" id="{1A6F46D5-6C5F-458C-B5BF-01F55B800F4C}"/>
              </a:ext>
            </a:extLst>
          </p:cNvPr>
          <p:cNvSpPr/>
          <p:nvPr/>
        </p:nvSpPr>
        <p:spPr>
          <a:xfrm>
            <a:off x="7895378" y="4533437"/>
            <a:ext cx="2520000" cy="900000"/>
          </a:xfrm>
          <a:prstGeom prst="roundRect">
            <a:avLst>
              <a:gd name="adj" fmla="val 698"/>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sym typeface="Helvetica Neue"/>
              </a:rPr>
              <a:t>Promotional </a:t>
            </a:r>
            <a:endParaRPr kumimoji="0" sz="1400" b="1" i="0" u="none" strike="noStrike" kern="1200" cap="none" spc="0" normalizeH="0" baseline="0" noProof="0" dirty="0">
              <a:ln>
                <a:noFill/>
              </a:ln>
              <a:solidFill>
                <a:prstClr val="white"/>
              </a:solidFill>
              <a:effectLst/>
              <a:uLnTx/>
              <a:uFillTx/>
              <a:latin typeface="Lato Light"/>
              <a:ea typeface="+mn-ea"/>
              <a:cs typeface="+mn-cs"/>
              <a:sym typeface="Helvetica Neue"/>
            </a:endParaRPr>
          </a:p>
        </p:txBody>
      </p:sp>
      <p:sp>
        <p:nvSpPr>
          <p:cNvPr id="10" name="Google Shape;158;p27">
            <a:extLst>
              <a:ext uri="{FF2B5EF4-FFF2-40B4-BE49-F238E27FC236}">
                <a16:creationId xmlns:a16="http://schemas.microsoft.com/office/drawing/2014/main" id="{A409FDC2-6A45-4974-8FD6-AFE2E31CC081}"/>
              </a:ext>
            </a:extLst>
          </p:cNvPr>
          <p:cNvSpPr/>
          <p:nvPr/>
        </p:nvSpPr>
        <p:spPr>
          <a:xfrm>
            <a:off x="5298138" y="2621171"/>
            <a:ext cx="2520000" cy="900000"/>
          </a:xfrm>
          <a:prstGeom prst="roundRect">
            <a:avLst>
              <a:gd name="adj" fmla="val 698"/>
            </a:avLst>
          </a:prstGeom>
          <a:solidFill>
            <a:schemeClr val="accent1"/>
          </a:solidFill>
          <a:ln>
            <a:noFill/>
          </a:ln>
        </p:spPr>
        <p:txBody>
          <a:bodyPr spcFirstLastPara="1" wrap="square" lIns="0" tIns="0" rIns="0" bIns="0" anchor="ctr" anchorCtr="0">
            <a:noAutofit/>
          </a:bodyPr>
          <a:lstStyle/>
          <a:p>
            <a:pPr algn="ctr"/>
            <a:r>
              <a:rPr lang="en-GB" sz="1400" b="1" dirty="0">
                <a:solidFill>
                  <a:prstClr val="white"/>
                </a:solidFill>
                <a:latin typeface="Lato Light"/>
                <a:sym typeface="Helvetica Neue"/>
              </a:rPr>
              <a:t>Cost plus </a:t>
            </a:r>
            <a:endParaRPr sz="1400" b="1" dirty="0">
              <a:solidFill>
                <a:prstClr val="white"/>
              </a:solidFill>
              <a:latin typeface="Lato Light"/>
              <a:sym typeface="Helvetica Neue"/>
            </a:endParaRPr>
          </a:p>
        </p:txBody>
      </p:sp>
      <p:sp>
        <p:nvSpPr>
          <p:cNvPr id="2" name="Google Shape;158;p27">
            <a:extLst>
              <a:ext uri="{FF2B5EF4-FFF2-40B4-BE49-F238E27FC236}">
                <a16:creationId xmlns:a16="http://schemas.microsoft.com/office/drawing/2014/main" id="{01FF1F30-1CB4-45F8-A77C-E750B6912DCE}"/>
              </a:ext>
            </a:extLst>
          </p:cNvPr>
          <p:cNvSpPr/>
          <p:nvPr/>
        </p:nvSpPr>
        <p:spPr>
          <a:xfrm>
            <a:off x="2658215" y="2601175"/>
            <a:ext cx="2520000" cy="900000"/>
          </a:xfrm>
          <a:prstGeom prst="roundRect">
            <a:avLst>
              <a:gd name="adj" fmla="val 698"/>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Helvetica Neue"/>
                <a:cs typeface="Helvetica Neue"/>
                <a:sym typeface="Helvetica Neue"/>
              </a:rPr>
              <a:t>     Premium </a:t>
            </a:r>
            <a:endParaRPr kumimoji="0" sz="1400" b="1" i="0" u="none" strike="noStrike" kern="1200" cap="none" spc="0" normalizeH="0" baseline="0" noProof="0" dirty="0">
              <a:ln>
                <a:noFill/>
              </a:ln>
              <a:solidFill>
                <a:prstClr val="white"/>
              </a:solidFill>
              <a:effectLst/>
              <a:uLnTx/>
              <a:uFillTx/>
              <a:latin typeface="Lato Light"/>
              <a:ea typeface="Helvetica Neue"/>
              <a:cs typeface="Helvetica Neue"/>
              <a:sym typeface="Helvetica Neue"/>
            </a:endParaRPr>
          </a:p>
        </p:txBody>
      </p:sp>
      <p:sp>
        <p:nvSpPr>
          <p:cNvPr id="4" name="Google Shape;158;p27">
            <a:extLst>
              <a:ext uri="{FF2B5EF4-FFF2-40B4-BE49-F238E27FC236}">
                <a16:creationId xmlns:a16="http://schemas.microsoft.com/office/drawing/2014/main" id="{3301A828-4FE4-48A5-B3D9-47A98DB4F6EB}"/>
              </a:ext>
            </a:extLst>
          </p:cNvPr>
          <p:cNvSpPr/>
          <p:nvPr/>
        </p:nvSpPr>
        <p:spPr>
          <a:xfrm>
            <a:off x="5298138" y="4556934"/>
            <a:ext cx="2520000" cy="900000"/>
          </a:xfrm>
          <a:prstGeom prst="roundRect">
            <a:avLst>
              <a:gd name="adj" fmla="val 698"/>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sym typeface="Helvetica Neue"/>
              </a:rPr>
              <a:t>   Economy </a:t>
            </a:r>
            <a:endParaRPr kumimoji="0" sz="1400" b="1" i="0" u="none" strike="noStrike" kern="1200" cap="none" spc="0" normalizeH="0" baseline="0" noProof="0" dirty="0">
              <a:ln>
                <a:noFill/>
              </a:ln>
              <a:solidFill>
                <a:prstClr val="white"/>
              </a:solidFill>
              <a:effectLst/>
              <a:uLnTx/>
              <a:uFillTx/>
              <a:latin typeface="Lato Light"/>
              <a:ea typeface="+mn-ea"/>
              <a:cs typeface="+mn-cs"/>
              <a:sym typeface="Helvetica Neue"/>
            </a:endParaRPr>
          </a:p>
        </p:txBody>
      </p:sp>
      <p:sp>
        <p:nvSpPr>
          <p:cNvPr id="5" name="Google Shape;158;p27">
            <a:extLst>
              <a:ext uri="{FF2B5EF4-FFF2-40B4-BE49-F238E27FC236}">
                <a16:creationId xmlns:a16="http://schemas.microsoft.com/office/drawing/2014/main" id="{342BAD11-5166-4EC1-8DC8-A62A4552AD10}"/>
              </a:ext>
            </a:extLst>
          </p:cNvPr>
          <p:cNvSpPr/>
          <p:nvPr/>
        </p:nvSpPr>
        <p:spPr>
          <a:xfrm>
            <a:off x="5298138" y="3587912"/>
            <a:ext cx="2520000" cy="900000"/>
          </a:xfrm>
          <a:prstGeom prst="roundRect">
            <a:avLst>
              <a:gd name="adj" fmla="val 698"/>
            </a:avLst>
          </a:prstGeom>
          <a:solidFill>
            <a:schemeClr val="accent2"/>
          </a:solidFill>
          <a:ln>
            <a:noFill/>
          </a:ln>
        </p:spPr>
        <p:txBody>
          <a:bodyPr spcFirstLastPara="1" wrap="square" lIns="0" tIns="0" rIns="0" bIns="0" anchor="ctr" anchorCtr="0">
            <a:noAutofit/>
          </a:bodyPr>
          <a:lstStyle/>
          <a:p>
            <a:pPr algn="ctr"/>
            <a:r>
              <a:rPr lang="en-GB" sz="1400" b="1" dirty="0">
                <a:solidFill>
                  <a:prstClr val="white"/>
                </a:solidFill>
                <a:latin typeface="Lato Light"/>
                <a:sym typeface="Helvetica Neue"/>
              </a:rPr>
              <a:t>Psychology </a:t>
            </a:r>
            <a:endParaRPr sz="1400" b="1" dirty="0">
              <a:solidFill>
                <a:prstClr val="white"/>
              </a:solidFill>
              <a:latin typeface="Lato Light"/>
              <a:sym typeface="Helvetica Neue"/>
            </a:endParaRPr>
          </a:p>
        </p:txBody>
      </p:sp>
      <p:sp>
        <p:nvSpPr>
          <p:cNvPr id="12" name="Google Shape;158;p27">
            <a:extLst>
              <a:ext uri="{FF2B5EF4-FFF2-40B4-BE49-F238E27FC236}">
                <a16:creationId xmlns:a16="http://schemas.microsoft.com/office/drawing/2014/main" id="{FC065827-7915-4E6B-BCA7-9907BC76F233}"/>
              </a:ext>
            </a:extLst>
          </p:cNvPr>
          <p:cNvSpPr/>
          <p:nvPr/>
        </p:nvSpPr>
        <p:spPr>
          <a:xfrm>
            <a:off x="7904805" y="3573705"/>
            <a:ext cx="2520000" cy="900000"/>
          </a:xfrm>
          <a:prstGeom prst="roundRect">
            <a:avLst>
              <a:gd name="adj" fmla="val 698"/>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sym typeface="Helvetica Neue"/>
              </a:rPr>
              <a:t>   Competition </a:t>
            </a:r>
            <a:endParaRPr kumimoji="0" sz="1400" b="1" i="0" u="none" strike="noStrike" kern="1200" cap="none" spc="0" normalizeH="0" baseline="0" noProof="0" dirty="0">
              <a:ln>
                <a:noFill/>
              </a:ln>
              <a:solidFill>
                <a:prstClr val="white"/>
              </a:solidFill>
              <a:effectLst/>
              <a:uLnTx/>
              <a:uFillTx/>
              <a:latin typeface="Lato Light"/>
              <a:ea typeface="+mn-ea"/>
              <a:cs typeface="+mn-cs"/>
              <a:sym typeface="Helvetica Neue"/>
            </a:endParaRPr>
          </a:p>
        </p:txBody>
      </p:sp>
      <p:sp>
        <p:nvSpPr>
          <p:cNvPr id="16" name="TextBox 15">
            <a:extLst>
              <a:ext uri="{FF2B5EF4-FFF2-40B4-BE49-F238E27FC236}">
                <a16:creationId xmlns:a16="http://schemas.microsoft.com/office/drawing/2014/main" id="{E1771143-0BA3-4F6A-994F-27D2D6D97A4D}"/>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Pricing Strategies</a:t>
            </a:r>
          </a:p>
        </p:txBody>
      </p:sp>
      <p:cxnSp>
        <p:nvCxnSpPr>
          <p:cNvPr id="17" name="Straight Connector 16">
            <a:extLst>
              <a:ext uri="{FF2B5EF4-FFF2-40B4-BE49-F238E27FC236}">
                <a16:creationId xmlns:a16="http://schemas.microsoft.com/office/drawing/2014/main" id="{D1790289-51B6-44F0-9B65-88BF7AA0B1F5}"/>
              </a:ext>
            </a:extLst>
          </p:cNvPr>
          <p:cNvCxnSpPr>
            <a:cxnSpLocks/>
          </p:cNvCxnSpPr>
          <p:nvPr/>
        </p:nvCxnSpPr>
        <p:spPr>
          <a:xfrm>
            <a:off x="2124419" y="5630416"/>
            <a:ext cx="8290959"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1DF428-B7EC-453D-8225-85E5573AF64B}"/>
              </a:ext>
            </a:extLst>
          </p:cNvPr>
          <p:cNvCxnSpPr>
            <a:cxnSpLocks/>
          </p:cNvCxnSpPr>
          <p:nvPr/>
        </p:nvCxnSpPr>
        <p:spPr>
          <a:xfrm>
            <a:off x="2405795" y="1637942"/>
            <a:ext cx="0" cy="4202421"/>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42D7790-7F75-40C4-AC43-39F395A90288}"/>
              </a:ext>
            </a:extLst>
          </p:cNvPr>
          <p:cNvSpPr/>
          <p:nvPr/>
        </p:nvSpPr>
        <p:spPr>
          <a:xfrm>
            <a:off x="2658214" y="5719313"/>
            <a:ext cx="7766589" cy="403785"/>
          </a:xfrm>
          <a:prstGeom prst="rect">
            <a:avLst/>
          </a:prstGeom>
          <a:gradFill>
            <a:gsLst>
              <a:gs pos="0">
                <a:srgbClr val="00CC66">
                  <a:lumMod val="94000"/>
                </a:srgbClr>
              </a:gs>
              <a:gs pos="98000">
                <a:srgbClr val="FF0000"/>
              </a:gs>
              <a:gs pos="44000">
                <a:schemeClr val="accent1">
                  <a:lumMod val="45000"/>
                  <a:lumOff val="55000"/>
                </a:schemeClr>
              </a:gs>
              <a:gs pos="100000">
                <a:schemeClr val="accent1">
                  <a:lumMod val="30000"/>
                  <a:lumOff val="70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C20C906-A2FE-4C9B-B033-80540E2A95C5}"/>
              </a:ext>
            </a:extLst>
          </p:cNvPr>
          <p:cNvSpPr txBox="1"/>
          <p:nvPr/>
        </p:nvSpPr>
        <p:spPr>
          <a:xfrm>
            <a:off x="2648382" y="5750572"/>
            <a:ext cx="3536109" cy="307777"/>
          </a:xfrm>
          <a:prstGeom prst="rect">
            <a:avLst/>
          </a:prstGeom>
          <a:noFill/>
        </p:spPr>
        <p:txBody>
          <a:bodyPr wrap="square" rtlCol="0">
            <a:spAutoFit/>
          </a:bodyPr>
          <a:lstStyle/>
          <a:p>
            <a:r>
              <a:rPr lang="en-GB" sz="1400" dirty="0">
                <a:solidFill>
                  <a:schemeClr val="bg1"/>
                </a:solidFill>
                <a:latin typeface="Plato"/>
              </a:rPr>
              <a:t>Strategic Intent </a:t>
            </a:r>
          </a:p>
        </p:txBody>
      </p:sp>
      <p:sp>
        <p:nvSpPr>
          <p:cNvPr id="23" name="TextBox 22">
            <a:extLst>
              <a:ext uri="{FF2B5EF4-FFF2-40B4-BE49-F238E27FC236}">
                <a16:creationId xmlns:a16="http://schemas.microsoft.com/office/drawing/2014/main" id="{94DD3163-540D-489E-A1BB-9C9500AA27FB}"/>
              </a:ext>
            </a:extLst>
          </p:cNvPr>
          <p:cNvSpPr txBox="1"/>
          <p:nvPr/>
        </p:nvSpPr>
        <p:spPr>
          <a:xfrm>
            <a:off x="6810443" y="5766817"/>
            <a:ext cx="3536109" cy="307777"/>
          </a:xfrm>
          <a:prstGeom prst="rect">
            <a:avLst/>
          </a:prstGeom>
          <a:noFill/>
        </p:spPr>
        <p:txBody>
          <a:bodyPr wrap="square" rtlCol="0">
            <a:spAutoFit/>
          </a:bodyPr>
          <a:lstStyle/>
          <a:p>
            <a:pPr algn="r"/>
            <a:r>
              <a:rPr lang="en-GB" sz="1400" dirty="0">
                <a:solidFill>
                  <a:schemeClr val="bg1"/>
                </a:solidFill>
                <a:latin typeface="Plato"/>
              </a:rPr>
              <a:t>Tactical Intent </a:t>
            </a:r>
          </a:p>
        </p:txBody>
      </p:sp>
      <p:pic>
        <p:nvPicPr>
          <p:cNvPr id="19" name="Picture 18" descr="Logo&#10;&#10;Description automatically generated">
            <a:extLst>
              <a:ext uri="{FF2B5EF4-FFF2-40B4-BE49-F238E27FC236}">
                <a16:creationId xmlns:a16="http://schemas.microsoft.com/office/drawing/2014/main" id="{D5469E5E-63E8-4879-A13A-34F396D55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C9C1F7D4-B264-0918-1EEA-95E2AD62BBAC}"/>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02719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3B550AB-CF3C-44A9-8748-7A9666BA430A}"/>
              </a:ext>
            </a:extLst>
          </p:cNvPr>
          <p:cNvSpPr txBox="1"/>
          <p:nvPr/>
        </p:nvSpPr>
        <p:spPr>
          <a:xfrm>
            <a:off x="4423614" y="1707073"/>
            <a:ext cx="596638"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Skim</a:t>
            </a:r>
          </a:p>
        </p:txBody>
      </p:sp>
      <p:sp>
        <p:nvSpPr>
          <p:cNvPr id="20" name="TextBox 19">
            <a:extLst>
              <a:ext uri="{FF2B5EF4-FFF2-40B4-BE49-F238E27FC236}">
                <a16:creationId xmlns:a16="http://schemas.microsoft.com/office/drawing/2014/main" id="{093CB0DE-3A88-4982-B106-7070C417C5D2}"/>
              </a:ext>
            </a:extLst>
          </p:cNvPr>
          <p:cNvSpPr txBox="1"/>
          <p:nvPr/>
        </p:nvSpPr>
        <p:spPr>
          <a:xfrm rot="19599409">
            <a:off x="5516559" y="3114762"/>
            <a:ext cx="822982"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Neutral</a:t>
            </a:r>
          </a:p>
        </p:txBody>
      </p:sp>
      <p:sp>
        <p:nvSpPr>
          <p:cNvPr id="21" name="TextBox 20">
            <a:extLst>
              <a:ext uri="{FF2B5EF4-FFF2-40B4-BE49-F238E27FC236}">
                <a16:creationId xmlns:a16="http://schemas.microsoft.com/office/drawing/2014/main" id="{F9915FC4-8131-4CA7-89C5-DB8775749D9C}"/>
              </a:ext>
            </a:extLst>
          </p:cNvPr>
          <p:cNvSpPr txBox="1"/>
          <p:nvPr/>
        </p:nvSpPr>
        <p:spPr>
          <a:xfrm>
            <a:off x="6911867" y="4259739"/>
            <a:ext cx="1060675"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Penetrate </a:t>
            </a:r>
          </a:p>
        </p:txBody>
      </p:sp>
      <p:sp>
        <p:nvSpPr>
          <p:cNvPr id="22" name="TextBox 21">
            <a:extLst>
              <a:ext uri="{FF2B5EF4-FFF2-40B4-BE49-F238E27FC236}">
                <a16:creationId xmlns:a16="http://schemas.microsoft.com/office/drawing/2014/main" id="{78E3FC29-1BEB-4B50-9C97-A577A2163A55}"/>
              </a:ext>
            </a:extLst>
          </p:cNvPr>
          <p:cNvSpPr txBox="1"/>
          <p:nvPr/>
        </p:nvSpPr>
        <p:spPr>
          <a:xfrm rot="16200000">
            <a:off x="2076634" y="3638159"/>
            <a:ext cx="22954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Plato"/>
                <a:ea typeface="+mn-ea"/>
                <a:cs typeface="+mn-cs"/>
              </a:rPr>
              <a:t>Price </a:t>
            </a:r>
          </a:p>
        </p:txBody>
      </p:sp>
      <p:sp>
        <p:nvSpPr>
          <p:cNvPr id="23" name="TextBox 22">
            <a:extLst>
              <a:ext uri="{FF2B5EF4-FFF2-40B4-BE49-F238E27FC236}">
                <a16:creationId xmlns:a16="http://schemas.microsoft.com/office/drawing/2014/main" id="{8E48FDA7-F5EA-4226-B816-FC479D2A7B69}"/>
              </a:ext>
            </a:extLst>
          </p:cNvPr>
          <p:cNvSpPr txBox="1"/>
          <p:nvPr/>
        </p:nvSpPr>
        <p:spPr>
          <a:xfrm>
            <a:off x="4740122" y="5448350"/>
            <a:ext cx="22954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Plato"/>
                <a:ea typeface="+mn-ea"/>
                <a:cs typeface="+mn-cs"/>
              </a:rPr>
              <a:t>Benefits </a:t>
            </a:r>
          </a:p>
        </p:txBody>
      </p:sp>
      <p:cxnSp>
        <p:nvCxnSpPr>
          <p:cNvPr id="25" name="Straight Arrow Connector 24">
            <a:extLst>
              <a:ext uri="{FF2B5EF4-FFF2-40B4-BE49-F238E27FC236}">
                <a16:creationId xmlns:a16="http://schemas.microsoft.com/office/drawing/2014/main" id="{75520D8D-3F26-46B5-ABFB-E24731FF3938}"/>
              </a:ext>
            </a:extLst>
          </p:cNvPr>
          <p:cNvCxnSpPr>
            <a:cxnSpLocks/>
          </p:cNvCxnSpPr>
          <p:nvPr/>
        </p:nvCxnSpPr>
        <p:spPr>
          <a:xfrm>
            <a:off x="3428538" y="5410986"/>
            <a:ext cx="499902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0AF161-6234-4D4E-B33B-AC65D3D3FC50}"/>
              </a:ext>
            </a:extLst>
          </p:cNvPr>
          <p:cNvCxnSpPr>
            <a:cxnSpLocks/>
          </p:cNvCxnSpPr>
          <p:nvPr/>
        </p:nvCxnSpPr>
        <p:spPr>
          <a:xfrm flipV="1">
            <a:off x="3629320" y="1545996"/>
            <a:ext cx="3282547" cy="236612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ED334D-A2CD-4114-9E57-E3826D5DF595}"/>
              </a:ext>
            </a:extLst>
          </p:cNvPr>
          <p:cNvCxnSpPr>
            <a:cxnSpLocks/>
          </p:cNvCxnSpPr>
          <p:nvPr/>
        </p:nvCxnSpPr>
        <p:spPr>
          <a:xfrm flipV="1">
            <a:off x="4423614" y="2759108"/>
            <a:ext cx="3796185" cy="26536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223654-6803-4D64-95AD-2322366CAF07}"/>
              </a:ext>
            </a:extLst>
          </p:cNvPr>
          <p:cNvCxnSpPr>
            <a:cxnSpLocks/>
          </p:cNvCxnSpPr>
          <p:nvPr/>
        </p:nvCxnSpPr>
        <p:spPr>
          <a:xfrm flipV="1">
            <a:off x="3629320" y="1545996"/>
            <a:ext cx="5303" cy="386027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98A118C-7F41-4B62-BB86-0FB98612A47E}"/>
              </a:ext>
            </a:extLst>
          </p:cNvPr>
          <p:cNvSpPr txBox="1"/>
          <p:nvPr/>
        </p:nvSpPr>
        <p:spPr>
          <a:xfrm rot="19476300">
            <a:off x="5109643" y="2681207"/>
            <a:ext cx="10942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Plato"/>
                <a:ea typeface="+mn-ea"/>
                <a:cs typeface="+mn-cs"/>
              </a:rPr>
              <a:t>More Benefits </a:t>
            </a:r>
          </a:p>
        </p:txBody>
      </p:sp>
      <p:sp>
        <p:nvSpPr>
          <p:cNvPr id="36" name="TextBox 35">
            <a:extLst>
              <a:ext uri="{FF2B5EF4-FFF2-40B4-BE49-F238E27FC236}">
                <a16:creationId xmlns:a16="http://schemas.microsoft.com/office/drawing/2014/main" id="{6DFAEF54-582F-4125-B85A-7C6057AE1CCA}"/>
              </a:ext>
            </a:extLst>
          </p:cNvPr>
          <p:cNvSpPr txBox="1"/>
          <p:nvPr/>
        </p:nvSpPr>
        <p:spPr>
          <a:xfrm rot="19466563">
            <a:off x="5765073" y="3567395"/>
            <a:ext cx="10942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Plato"/>
                <a:ea typeface="+mn-ea"/>
                <a:cs typeface="+mn-cs"/>
              </a:rPr>
              <a:t>Less Benefits </a:t>
            </a:r>
          </a:p>
        </p:txBody>
      </p:sp>
      <p:sp>
        <p:nvSpPr>
          <p:cNvPr id="37" name="TextBox 36">
            <a:extLst>
              <a:ext uri="{FF2B5EF4-FFF2-40B4-BE49-F238E27FC236}">
                <a16:creationId xmlns:a16="http://schemas.microsoft.com/office/drawing/2014/main" id="{E948EB15-B351-4685-938E-BF86288EF008}"/>
              </a:ext>
            </a:extLst>
          </p:cNvPr>
          <p:cNvSpPr txBox="1"/>
          <p:nvPr/>
        </p:nvSpPr>
        <p:spPr>
          <a:xfrm rot="3171686">
            <a:off x="6626473" y="2232245"/>
            <a:ext cx="1290931"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Competition </a:t>
            </a:r>
          </a:p>
        </p:txBody>
      </p:sp>
      <p:cxnSp>
        <p:nvCxnSpPr>
          <p:cNvPr id="39" name="Straight Arrow Connector 38">
            <a:extLst>
              <a:ext uri="{FF2B5EF4-FFF2-40B4-BE49-F238E27FC236}">
                <a16:creationId xmlns:a16="http://schemas.microsoft.com/office/drawing/2014/main" id="{1707196C-B6EC-4919-879C-962BBAE89781}"/>
              </a:ext>
            </a:extLst>
          </p:cNvPr>
          <p:cNvCxnSpPr/>
          <p:nvPr/>
        </p:nvCxnSpPr>
        <p:spPr>
          <a:xfrm flipV="1">
            <a:off x="6363158" y="2547309"/>
            <a:ext cx="590161" cy="423996"/>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FEB5730-3F3B-4CF3-9FAE-81EF16E68EE9}"/>
              </a:ext>
            </a:extLst>
          </p:cNvPr>
          <p:cNvCxnSpPr>
            <a:cxnSpLocks/>
          </p:cNvCxnSpPr>
          <p:nvPr/>
        </p:nvCxnSpPr>
        <p:spPr>
          <a:xfrm flipH="1" flipV="1">
            <a:off x="6208457" y="2373848"/>
            <a:ext cx="681425" cy="904202"/>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53B668E-34A2-426D-9217-E2990CC4B9BB}"/>
              </a:ext>
            </a:extLst>
          </p:cNvPr>
          <p:cNvSpPr txBox="1"/>
          <p:nvPr/>
        </p:nvSpPr>
        <p:spPr>
          <a:xfrm>
            <a:off x="94018" y="61048"/>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Positioning</a:t>
            </a:r>
          </a:p>
        </p:txBody>
      </p:sp>
      <p:sp>
        <p:nvSpPr>
          <p:cNvPr id="46" name="Subtitle 2">
            <a:extLst>
              <a:ext uri="{FF2B5EF4-FFF2-40B4-BE49-F238E27FC236}">
                <a16:creationId xmlns:a16="http://schemas.microsoft.com/office/drawing/2014/main" id="{0377CC0F-FC72-4238-B17D-926BD65E9A2B}"/>
              </a:ext>
            </a:extLst>
          </p:cNvPr>
          <p:cNvSpPr txBox="1">
            <a:spLocks/>
          </p:cNvSpPr>
          <p:nvPr/>
        </p:nvSpPr>
        <p:spPr>
          <a:xfrm>
            <a:off x="7481110" y="1686185"/>
            <a:ext cx="2152538" cy="4820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750"/>
              </a:lnSpc>
              <a:spcBef>
                <a:spcPts val="0"/>
              </a:spcBef>
              <a:spcAft>
                <a:spcPts val="90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Price could be higher or lower than the competitive price point </a:t>
            </a:r>
          </a:p>
        </p:txBody>
      </p:sp>
      <p:sp>
        <p:nvSpPr>
          <p:cNvPr id="47" name="Subtitle 2">
            <a:extLst>
              <a:ext uri="{FF2B5EF4-FFF2-40B4-BE49-F238E27FC236}">
                <a16:creationId xmlns:a16="http://schemas.microsoft.com/office/drawing/2014/main" id="{D3E1FB01-8714-44CE-B560-FA00C9132A2D}"/>
              </a:ext>
            </a:extLst>
          </p:cNvPr>
          <p:cNvSpPr txBox="1">
            <a:spLocks/>
          </p:cNvSpPr>
          <p:nvPr/>
        </p:nvSpPr>
        <p:spPr>
          <a:xfrm rot="19473097">
            <a:off x="3705367" y="3869630"/>
            <a:ext cx="1737556" cy="710003"/>
          </a:xfrm>
          <a:prstGeom prst="rect">
            <a:avLst/>
          </a:prstGeom>
        </p:spPr>
        <p:txBody>
          <a:bodyPr vert="horz" wrap="square" lIns="45720" tIns="22860" rIns="45720" bIns="22860" rtlCol="0" anchor="t">
            <a:spAutoFit/>
          </a:bodyPr>
          <a:lstStyle>
            <a:defPPr>
              <a:defRPr lang="en-US"/>
            </a:defPPr>
            <a:lvl1pPr indent="0" defTabSz="543818">
              <a:lnSpc>
                <a:spcPts val="1750"/>
              </a:lnSpc>
              <a:spcBef>
                <a:spcPts val="0"/>
              </a:spcBef>
              <a:spcAft>
                <a:spcPts val="900"/>
              </a:spcAft>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543818" rtl="0" eaLnBrk="1" fontAlgn="auto" latinLnBrk="0" hangingPunct="1">
              <a:lnSpc>
                <a:spcPts val="1750"/>
              </a:lnSpc>
              <a:spcBef>
                <a:spcPts val="0"/>
              </a:spcBef>
              <a:spcAft>
                <a:spcPts val="90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rPr>
              <a:t>Price neutral can be the starting point for establishing a price strategy </a:t>
            </a:r>
          </a:p>
        </p:txBody>
      </p:sp>
      <p:sp>
        <p:nvSpPr>
          <p:cNvPr id="48" name="TextBox 47">
            <a:extLst>
              <a:ext uri="{FF2B5EF4-FFF2-40B4-BE49-F238E27FC236}">
                <a16:creationId xmlns:a16="http://schemas.microsoft.com/office/drawing/2014/main" id="{3F20D77B-BA9A-4FD7-9C94-EEDC35954050}"/>
              </a:ext>
            </a:extLst>
          </p:cNvPr>
          <p:cNvSpPr txBox="1"/>
          <p:nvPr/>
        </p:nvSpPr>
        <p:spPr>
          <a:xfrm rot="3347569">
            <a:off x="5077749" y="3631458"/>
            <a:ext cx="705513" cy="338554"/>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C"/>
                </a:solidFill>
                <a:effectLst/>
                <a:uLnTx/>
                <a:uFillTx/>
                <a:latin typeface="Poppins" pitchFamily="2" charset="77"/>
                <a:ea typeface="League Spartan" charset="0"/>
                <a:cs typeface="Poppins" pitchFamily="2" charset="77"/>
              </a:rPr>
              <a:t>Value </a:t>
            </a:r>
          </a:p>
        </p:txBody>
      </p:sp>
      <p:sp>
        <p:nvSpPr>
          <p:cNvPr id="49" name="Plus Sign 48">
            <a:extLst>
              <a:ext uri="{FF2B5EF4-FFF2-40B4-BE49-F238E27FC236}">
                <a16:creationId xmlns:a16="http://schemas.microsoft.com/office/drawing/2014/main" id="{5EC30D56-2035-4B7E-BDB2-9ACB77F31BAA}"/>
              </a:ext>
            </a:extLst>
          </p:cNvPr>
          <p:cNvSpPr/>
          <p:nvPr/>
        </p:nvSpPr>
        <p:spPr>
          <a:xfrm rot="19494981">
            <a:off x="4934507" y="3237196"/>
            <a:ext cx="315379" cy="303478"/>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Minus Sign 49">
            <a:extLst>
              <a:ext uri="{FF2B5EF4-FFF2-40B4-BE49-F238E27FC236}">
                <a16:creationId xmlns:a16="http://schemas.microsoft.com/office/drawing/2014/main" id="{36671B6E-BFFE-4350-A3B3-C0EA5EB15884}"/>
              </a:ext>
            </a:extLst>
          </p:cNvPr>
          <p:cNvSpPr/>
          <p:nvPr/>
        </p:nvSpPr>
        <p:spPr>
          <a:xfrm rot="19525766">
            <a:off x="5442281" y="4015978"/>
            <a:ext cx="444983" cy="239400"/>
          </a:xfrm>
          <a:prstGeom prst="mathMinus">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Subtitle 2">
            <a:extLst>
              <a:ext uri="{FF2B5EF4-FFF2-40B4-BE49-F238E27FC236}">
                <a16:creationId xmlns:a16="http://schemas.microsoft.com/office/drawing/2014/main" id="{63D1CCC7-B452-4E62-B3B4-82985C6C0906}"/>
              </a:ext>
            </a:extLst>
          </p:cNvPr>
          <p:cNvSpPr txBox="1">
            <a:spLocks/>
          </p:cNvSpPr>
          <p:nvPr/>
        </p:nvSpPr>
        <p:spPr>
          <a:xfrm>
            <a:off x="481224" y="3994245"/>
            <a:ext cx="2326577"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Price neutral is low on price war probability</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High on peer feature comparison for entrenched competitors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Stresses more on the marketing mix to deliver price neutral as a strategy  </a:t>
            </a:r>
          </a:p>
        </p:txBody>
      </p:sp>
      <p:sp>
        <p:nvSpPr>
          <p:cNvPr id="52" name="Subtitle 2">
            <a:extLst>
              <a:ext uri="{FF2B5EF4-FFF2-40B4-BE49-F238E27FC236}">
                <a16:creationId xmlns:a16="http://schemas.microsoft.com/office/drawing/2014/main" id="{03F7637E-3B71-40FB-A329-E4675C3E3B62}"/>
              </a:ext>
            </a:extLst>
          </p:cNvPr>
          <p:cNvSpPr txBox="1">
            <a:spLocks/>
          </p:cNvSpPr>
          <p:nvPr/>
        </p:nvSpPr>
        <p:spPr>
          <a:xfrm>
            <a:off x="516644" y="1496109"/>
            <a:ext cx="2508455" cy="17389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Price skimming may be considered to high a price to pay for by certain consumers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High reliance on differentiation and features to establish a unique position.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Value reigns supreme</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Short terms strategy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High profits in the short term </a:t>
            </a:r>
          </a:p>
        </p:txBody>
      </p:sp>
      <p:sp>
        <p:nvSpPr>
          <p:cNvPr id="53" name="Isosceles Triangle 52">
            <a:extLst>
              <a:ext uri="{FF2B5EF4-FFF2-40B4-BE49-F238E27FC236}">
                <a16:creationId xmlns:a16="http://schemas.microsoft.com/office/drawing/2014/main" id="{A9F2B573-2E67-4FE2-B07E-1E384EF308AE}"/>
              </a:ext>
            </a:extLst>
          </p:cNvPr>
          <p:cNvSpPr/>
          <p:nvPr/>
        </p:nvSpPr>
        <p:spPr>
          <a:xfrm rot="5400000">
            <a:off x="2998508" y="2300140"/>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22AFC6D6-0D86-4011-A9AD-611EB4C755E0}"/>
              </a:ext>
            </a:extLst>
          </p:cNvPr>
          <p:cNvSpPr/>
          <p:nvPr/>
        </p:nvSpPr>
        <p:spPr>
          <a:xfrm rot="5400000">
            <a:off x="3055057" y="4326734"/>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EE240EBC-87AC-4528-8BFF-53F492321DC3}"/>
              </a:ext>
            </a:extLst>
          </p:cNvPr>
          <p:cNvSpPr/>
          <p:nvPr/>
        </p:nvSpPr>
        <p:spPr>
          <a:xfrm rot="16200000">
            <a:off x="8573159" y="4157456"/>
            <a:ext cx="338555" cy="4589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Subtitle 2">
            <a:extLst>
              <a:ext uri="{FF2B5EF4-FFF2-40B4-BE49-F238E27FC236}">
                <a16:creationId xmlns:a16="http://schemas.microsoft.com/office/drawing/2014/main" id="{B05A8686-097E-4A3E-91C1-65421252534F}"/>
              </a:ext>
            </a:extLst>
          </p:cNvPr>
          <p:cNvSpPr txBox="1">
            <a:spLocks/>
          </p:cNvSpPr>
          <p:nvPr/>
        </p:nvSpPr>
        <p:spPr>
          <a:xfrm>
            <a:off x="9125146" y="3879109"/>
            <a:ext cx="2406459" cy="14311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Perceived as low benefit to low price</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Price is established as lower relative to competition.</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Lower profitability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Relatively higher volumes   </a:t>
            </a:r>
          </a:p>
          <a:p>
            <a:pPr marL="228600" marR="0" lvl="0" indent="-228600" algn="l" defTabSz="543818" rtl="0" eaLnBrk="1" fontAlgn="auto" latinLnBrk="0" hangingPunct="1">
              <a:lnSpc>
                <a:spcPct val="100000"/>
              </a:lnSpc>
              <a:spcBef>
                <a:spcPts val="0"/>
              </a:spcBef>
              <a:spcAft>
                <a:spcPts val="900"/>
              </a:spcAft>
              <a:buClrTx/>
              <a:buSzTx/>
              <a:buFont typeface="+mj-lt"/>
              <a:buAutoNum type="arabicPeriod"/>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Difficult to defend </a:t>
            </a:r>
          </a:p>
        </p:txBody>
      </p:sp>
      <p:pic>
        <p:nvPicPr>
          <p:cNvPr id="30" name="Picture 29" descr="Logo&#10;&#10;Description automatically generated">
            <a:extLst>
              <a:ext uri="{FF2B5EF4-FFF2-40B4-BE49-F238E27FC236}">
                <a16:creationId xmlns:a16="http://schemas.microsoft.com/office/drawing/2014/main" id="{BBB4BEF7-0DDA-4C50-8A05-2EB195694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EE820FDF-38AC-141F-E865-B805DE14002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53021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cs typeface="Poppins" panose="00000500000000000000" pitchFamily="2" charset="0"/>
              </a:rPr>
              <a:t>Making life </a:t>
            </a:r>
            <a:r>
              <a:rPr kumimoji="0" lang="en-US" sz="2800" b="1" i="0" u="none" strike="noStrike" kern="1200" cap="none" spc="0" normalizeH="0" baseline="0" noProof="0" dirty="0">
                <a:ln>
                  <a:noFill/>
                </a:ln>
                <a:solidFill>
                  <a:schemeClr val="accent3"/>
                </a:solidFill>
                <a:effectLst/>
                <a:uLnTx/>
                <a:uFillTx/>
                <a:latin typeface="Poppins" panose="00000500000000000000" pitchFamily="2" charset="0"/>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cs typeface="Poppins" panose="00000500000000000000" pitchFamily="2" charset="0"/>
              </a:rPr>
              <a:t> for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Poppins" panose="00000500000000000000" pitchFamily="2" charset="0"/>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cs typeface="Poppins" panose="00000500000000000000" pitchFamily="2" charset="0"/>
              </a:rPr>
              <a:t> &amp; </a:t>
            </a:r>
            <a:r>
              <a:rPr kumimoji="0" lang="en-US" sz="2800" b="1" i="0" u="none" strike="noStrike" kern="1200" cap="none" spc="0" normalizeH="0" baseline="0" noProof="0" dirty="0">
                <a:ln>
                  <a:noFill/>
                </a:ln>
                <a:solidFill>
                  <a:schemeClr val="accent2"/>
                </a:solidFill>
                <a:effectLst/>
                <a:uLnTx/>
                <a:uFillTx/>
                <a:latin typeface="Poppins" panose="00000500000000000000" pitchFamily="2" charset="0"/>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cs typeface="Poppins" panose="00000500000000000000" pitchFamily="2" charset="0"/>
              </a:rPr>
              <a:t> professionals. </a:t>
            </a: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2CBA9-1C25-A87E-B28D-1EAB362136E6}"/>
              </a:ext>
            </a:extLst>
          </p:cNvPr>
          <p:cNvPicPr>
            <a:picLocks noChangeAspect="1"/>
          </p:cNvPicPr>
          <p:nvPr/>
        </p:nvPicPr>
        <p:blipFill>
          <a:blip r:embed="rId2"/>
          <a:stretch>
            <a:fillRect/>
          </a:stretch>
        </p:blipFill>
        <p:spPr>
          <a:xfrm>
            <a:off x="871860" y="614082"/>
            <a:ext cx="10587717" cy="5362347"/>
          </a:xfrm>
          <a:prstGeom prst="rect">
            <a:avLst/>
          </a:prstGeom>
        </p:spPr>
      </p:pic>
      <p:sp>
        <p:nvSpPr>
          <p:cNvPr id="15" name="TextBox 14">
            <a:extLst>
              <a:ext uri="{FF2B5EF4-FFF2-40B4-BE49-F238E27FC236}">
                <a16:creationId xmlns:a16="http://schemas.microsoft.com/office/drawing/2014/main" id="{F50C2D2B-DC4D-40E3-8077-C13DCF952D23}"/>
              </a:ext>
            </a:extLst>
          </p:cNvPr>
          <p:cNvSpPr txBox="1"/>
          <p:nvPr/>
        </p:nvSpPr>
        <p:spPr>
          <a:xfrm>
            <a:off x="84393" y="0"/>
            <a:ext cx="962476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#2 Tactics for </a:t>
            </a:r>
            <a:r>
              <a:rPr lang="en-US" sz="1400" b="1" dirty="0">
                <a:solidFill>
                  <a:schemeClr val="bg1">
                    <a:lumMod val="50000"/>
                  </a:schemeClr>
                </a:solidFill>
                <a:latin typeface="Poppins" panose="00000500000000000000" pitchFamily="2" charset="0"/>
                <a:cs typeface="Poppins" panose="00000500000000000000" pitchFamily="2" charset="0"/>
              </a:rPr>
              <a:t>Segment pricing.</a:t>
            </a: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 </a:t>
            </a:r>
          </a:p>
        </p:txBody>
      </p:sp>
      <p:sp>
        <p:nvSpPr>
          <p:cNvPr id="6" name="TextBox 5">
            <a:extLst>
              <a:ext uri="{FF2B5EF4-FFF2-40B4-BE49-F238E27FC236}">
                <a16:creationId xmlns:a16="http://schemas.microsoft.com/office/drawing/2014/main" id="{A2313A7B-786A-4BD7-84E0-B41A3489CB07}"/>
              </a:ext>
            </a:extLst>
          </p:cNvPr>
          <p:cNvSpPr txBox="1"/>
          <p:nvPr/>
        </p:nvSpPr>
        <p:spPr>
          <a:xfrm>
            <a:off x="622532" y="6022983"/>
            <a:ext cx="5802765" cy="553998"/>
          </a:xfrm>
          <a:prstGeom prst="rect">
            <a:avLst/>
          </a:prstGeom>
          <a:noFill/>
        </p:spPr>
        <p:txBody>
          <a:bodyPr wrap="square" rtlCol="0">
            <a:spAutoFit/>
          </a:bodyPr>
          <a:lstStyle/>
          <a:p>
            <a:pPr marL="228600" indent="-228600">
              <a:buFont typeface="+mj-lt"/>
              <a:buAutoNum type="arabicPeriod"/>
            </a:pPr>
            <a:r>
              <a:rPr lang="en-GB" sz="600" dirty="0">
                <a:solidFill>
                  <a:schemeClr val="bg1">
                    <a:lumMod val="50000"/>
                  </a:schemeClr>
                </a:solidFill>
                <a:latin typeface="Lato Light" panose="020F0502020204030203"/>
              </a:rPr>
              <a:t>Tiers – Customers are divided into tiers to manage them better – This gives customers price and service advantages in relation to contribution</a:t>
            </a:r>
          </a:p>
          <a:p>
            <a:pPr marL="228600" indent="-228600">
              <a:buFont typeface="+mj-lt"/>
              <a:buAutoNum type="arabicPeriod"/>
            </a:pPr>
            <a:r>
              <a:rPr lang="en-GB" sz="600" dirty="0">
                <a:solidFill>
                  <a:schemeClr val="bg1">
                    <a:lumMod val="50000"/>
                  </a:schemeClr>
                </a:solidFill>
                <a:latin typeface="Lato Light" panose="020F0502020204030203"/>
              </a:rPr>
              <a:t>Product – This is clear product descriptions which are the same across all company systems and specially customer invoice </a:t>
            </a:r>
          </a:p>
          <a:p>
            <a:pPr marL="228600" indent="-228600">
              <a:buFont typeface="+mj-lt"/>
              <a:buAutoNum type="arabicPeriod"/>
            </a:pPr>
            <a:r>
              <a:rPr lang="en-GB" sz="600" dirty="0">
                <a:solidFill>
                  <a:schemeClr val="bg1">
                    <a:lumMod val="50000"/>
                  </a:schemeClr>
                </a:solidFill>
                <a:latin typeface="Lato Light" panose="020F0502020204030203"/>
              </a:rPr>
              <a:t>Category – This is a tactical discount in relation to category importance and priorities , it may be withdrawn at any stage as it is time bound and separate to normal discounts </a:t>
            </a:r>
          </a:p>
          <a:p>
            <a:pPr marL="228600" indent="-228600">
              <a:buFont typeface="+mj-lt"/>
              <a:buAutoNum type="arabicPeriod"/>
            </a:pPr>
            <a:r>
              <a:rPr lang="en-GB" sz="600" dirty="0">
                <a:solidFill>
                  <a:schemeClr val="bg1">
                    <a:lumMod val="50000"/>
                  </a:schemeClr>
                </a:solidFill>
                <a:latin typeface="Lato Light" panose="020F0502020204030203"/>
              </a:rPr>
              <a:t>List Price – This is the most important position in the price list as it defines the starting point of customer value and of the price discount strategy </a:t>
            </a:r>
          </a:p>
        </p:txBody>
      </p:sp>
      <p:sp>
        <p:nvSpPr>
          <p:cNvPr id="8" name="TextBox 7">
            <a:extLst>
              <a:ext uri="{FF2B5EF4-FFF2-40B4-BE49-F238E27FC236}">
                <a16:creationId xmlns:a16="http://schemas.microsoft.com/office/drawing/2014/main" id="{0482704C-1051-4771-A5FB-9D3C9590311C}"/>
              </a:ext>
            </a:extLst>
          </p:cNvPr>
          <p:cNvSpPr txBox="1"/>
          <p:nvPr/>
        </p:nvSpPr>
        <p:spPr>
          <a:xfrm>
            <a:off x="6330174" y="5974372"/>
            <a:ext cx="5403697" cy="830997"/>
          </a:xfrm>
          <a:prstGeom prst="rect">
            <a:avLst/>
          </a:prstGeom>
          <a:noFill/>
        </p:spPr>
        <p:txBody>
          <a:bodyPr wrap="square" rtlCol="0">
            <a:spAutoFit/>
          </a:bodyPr>
          <a:lstStyle/>
          <a:p>
            <a:pPr marL="228600" indent="-228600">
              <a:buFont typeface="+mj-lt"/>
              <a:buAutoNum type="arabicPeriod" startAt="5"/>
            </a:pPr>
            <a:r>
              <a:rPr lang="en-GB" sz="600" dirty="0">
                <a:solidFill>
                  <a:schemeClr val="bg1">
                    <a:lumMod val="50000"/>
                  </a:schemeClr>
                </a:solidFill>
                <a:latin typeface="Lato Light" panose="020F0502020204030203"/>
              </a:rPr>
              <a:t>Channel Discount – This may be a normal discount applied in line with industry standards </a:t>
            </a:r>
          </a:p>
          <a:p>
            <a:pPr marL="228600" indent="-228600">
              <a:buFont typeface="+mj-lt"/>
              <a:buAutoNum type="arabicPeriod" startAt="5"/>
            </a:pPr>
            <a:r>
              <a:rPr lang="en-GB" sz="600" dirty="0">
                <a:solidFill>
                  <a:schemeClr val="bg1">
                    <a:lumMod val="50000"/>
                  </a:schemeClr>
                </a:solidFill>
                <a:latin typeface="Lato Light" panose="020F0502020204030203"/>
              </a:rPr>
              <a:t>Special Discount _ this is a normal exigency discount field used in special strategic circumstances   </a:t>
            </a:r>
          </a:p>
          <a:p>
            <a:pPr marL="228600" indent="-228600">
              <a:buFont typeface="+mj-lt"/>
              <a:buAutoNum type="arabicPeriod" startAt="5"/>
            </a:pPr>
            <a:r>
              <a:rPr lang="en-GB" sz="600" dirty="0">
                <a:solidFill>
                  <a:schemeClr val="bg1">
                    <a:lumMod val="50000"/>
                  </a:schemeClr>
                </a:solidFill>
                <a:latin typeface="Lato Light" panose="020F0502020204030203"/>
              </a:rPr>
              <a:t>Tiers Discount – This is applied on a mix of customer importance and category importance , on the basis of customer achieving strategic objectives and maintaining this discount over a period.</a:t>
            </a:r>
          </a:p>
          <a:p>
            <a:pPr marL="228600" indent="-228600">
              <a:buFont typeface="+mj-lt"/>
              <a:buAutoNum type="arabicPeriod" startAt="5"/>
            </a:pPr>
            <a:r>
              <a:rPr lang="en-GB" sz="600" dirty="0">
                <a:solidFill>
                  <a:schemeClr val="bg1">
                    <a:lumMod val="50000"/>
                  </a:schemeClr>
                </a:solidFill>
                <a:latin typeface="Lato Light" panose="020F0502020204030203"/>
              </a:rPr>
              <a:t>Activity Discount – This is a tactical discount used on a tactical basis on a limited basis for execution based initiatives</a:t>
            </a:r>
          </a:p>
          <a:p>
            <a:pPr marL="228600" indent="-228600">
              <a:buFont typeface="+mj-lt"/>
              <a:buAutoNum type="arabicPeriod" startAt="5"/>
            </a:pPr>
            <a:r>
              <a:rPr lang="en-GB" sz="600" dirty="0">
                <a:solidFill>
                  <a:schemeClr val="bg1">
                    <a:lumMod val="50000"/>
                  </a:schemeClr>
                </a:solidFill>
                <a:latin typeface="Lato Light" panose="020F0502020204030203"/>
              </a:rPr>
              <a:t>Prompt Payment – This field is driven by operational excellence objectives in this case for securing outstanding  payment on time .</a:t>
            </a:r>
          </a:p>
          <a:p>
            <a:pPr marL="228600" indent="-228600">
              <a:buFont typeface="+mj-lt"/>
              <a:buAutoNum type="arabicPeriod" startAt="5"/>
            </a:pPr>
            <a:r>
              <a:rPr lang="en-GB" sz="600" dirty="0">
                <a:solidFill>
                  <a:schemeClr val="bg1">
                    <a:lumMod val="50000"/>
                  </a:schemeClr>
                </a:solidFill>
                <a:latin typeface="Lato Light" panose="020F0502020204030203"/>
              </a:rPr>
              <a:t>Final price – may be taken as nett price after all discounts .</a:t>
            </a:r>
          </a:p>
          <a:p>
            <a:pPr marL="228600" indent="-228600">
              <a:buFont typeface="+mj-lt"/>
              <a:buAutoNum type="arabicPeriod" startAt="5"/>
            </a:pPr>
            <a:endParaRPr lang="en-GB" sz="600" dirty="0">
              <a:solidFill>
                <a:schemeClr val="bg1">
                  <a:lumMod val="50000"/>
                </a:schemeClr>
              </a:solidFill>
              <a:latin typeface="Lato Light" panose="020F0502020204030203"/>
            </a:endParaRPr>
          </a:p>
        </p:txBody>
      </p:sp>
      <p:sp>
        <p:nvSpPr>
          <p:cNvPr id="2" name="TextBox 1">
            <a:extLst>
              <a:ext uri="{FF2B5EF4-FFF2-40B4-BE49-F238E27FC236}">
                <a16:creationId xmlns:a16="http://schemas.microsoft.com/office/drawing/2014/main" id="{4CD25478-F102-4EC7-A105-F2919855FB4C}"/>
              </a:ext>
            </a:extLst>
          </p:cNvPr>
          <p:cNvSpPr txBox="1"/>
          <p:nvPr/>
        </p:nvSpPr>
        <p:spPr>
          <a:xfrm>
            <a:off x="9016508" y="759642"/>
            <a:ext cx="2394408" cy="276999"/>
          </a:xfrm>
          <a:prstGeom prst="rect">
            <a:avLst/>
          </a:prstGeom>
          <a:noFill/>
        </p:spPr>
        <p:txBody>
          <a:bodyPr wrap="square" rtlCol="0">
            <a:spAutoFit/>
          </a:bodyPr>
          <a:lstStyle/>
          <a:p>
            <a:pPr algn="ctr"/>
            <a:r>
              <a:rPr lang="en-GB" sz="1200" i="1" dirty="0"/>
              <a:t>Basic Price List Structure </a:t>
            </a:r>
          </a:p>
        </p:txBody>
      </p:sp>
      <p:sp>
        <p:nvSpPr>
          <p:cNvPr id="10" name="Rounded Rectangular Callout 19">
            <a:extLst>
              <a:ext uri="{FF2B5EF4-FFF2-40B4-BE49-F238E27FC236}">
                <a16:creationId xmlns:a16="http://schemas.microsoft.com/office/drawing/2014/main" id="{437B4814-FBE6-4278-8479-58938C6BB1AA}"/>
              </a:ext>
            </a:extLst>
          </p:cNvPr>
          <p:cNvSpPr/>
          <p:nvPr/>
        </p:nvSpPr>
        <p:spPr bwMode="auto">
          <a:xfrm>
            <a:off x="5314002" y="178993"/>
            <a:ext cx="2590382" cy="494927"/>
          </a:xfrm>
          <a:prstGeom prst="wedgeRoundRectCallout">
            <a:avLst>
              <a:gd name="adj1" fmla="val -19022"/>
              <a:gd name="adj2" fmla="val 19811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8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rPr>
              <a:t>Strategic and operational discounts applied at various levels </a:t>
            </a:r>
            <a:r>
              <a:rPr lang="en-US" sz="800" i="1" dirty="0">
                <a:solidFill>
                  <a:prstClr val="black"/>
                </a:solidFill>
                <a:latin typeface="+mj-lt"/>
                <a:ea typeface="Open Sans Light" panose="020B0306030504020204" pitchFamily="34" charset="0"/>
                <a:cs typeface="Open Sans Light" panose="020B0306030504020204" pitchFamily="34" charset="0"/>
              </a:rPr>
              <a:t>for management </a:t>
            </a:r>
            <a:endParaRPr kumimoji="0" lang="en-US" sz="8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endParaRPr>
          </a:p>
        </p:txBody>
      </p:sp>
      <p:sp>
        <p:nvSpPr>
          <p:cNvPr id="5" name="Oval 4">
            <a:extLst>
              <a:ext uri="{FF2B5EF4-FFF2-40B4-BE49-F238E27FC236}">
                <a16:creationId xmlns:a16="http://schemas.microsoft.com/office/drawing/2014/main" id="{90615050-FF19-452E-B6A2-E0F812160692}"/>
              </a:ext>
            </a:extLst>
          </p:cNvPr>
          <p:cNvSpPr/>
          <p:nvPr/>
        </p:nvSpPr>
        <p:spPr>
          <a:xfrm>
            <a:off x="1455017" y="1498426"/>
            <a:ext cx="749681"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2E0628F-434C-4A54-A0A3-DF823B7AC92A}"/>
              </a:ext>
            </a:extLst>
          </p:cNvPr>
          <p:cNvSpPr/>
          <p:nvPr/>
        </p:nvSpPr>
        <p:spPr>
          <a:xfrm>
            <a:off x="7154703" y="1473253"/>
            <a:ext cx="749681" cy="4258316"/>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3706174-3A78-472A-AE4B-4C3B0168A2BB}"/>
              </a:ext>
            </a:extLst>
          </p:cNvPr>
          <p:cNvSpPr/>
          <p:nvPr/>
        </p:nvSpPr>
        <p:spPr>
          <a:xfrm>
            <a:off x="8568406" y="1473250"/>
            <a:ext cx="749681" cy="4294970"/>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A3EDB7C-F8EE-4D79-8599-3BD4ED331EF3}"/>
              </a:ext>
            </a:extLst>
          </p:cNvPr>
          <p:cNvSpPr/>
          <p:nvPr/>
        </p:nvSpPr>
        <p:spPr>
          <a:xfrm>
            <a:off x="9937148" y="1570706"/>
            <a:ext cx="749681" cy="4207728"/>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48690BE-6E82-48A3-8597-C6CC37FF77C2}"/>
              </a:ext>
            </a:extLst>
          </p:cNvPr>
          <p:cNvSpPr/>
          <p:nvPr/>
        </p:nvSpPr>
        <p:spPr>
          <a:xfrm>
            <a:off x="5710442" y="1411810"/>
            <a:ext cx="749681"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2AF70D8-2BF4-495D-AEC6-45AF04B87475}"/>
              </a:ext>
            </a:extLst>
          </p:cNvPr>
          <p:cNvSpPr/>
          <p:nvPr/>
        </p:nvSpPr>
        <p:spPr>
          <a:xfrm>
            <a:off x="4264900" y="1469333"/>
            <a:ext cx="749681" cy="4353957"/>
          </a:xfrm>
          <a:prstGeom prst="ellipse">
            <a:avLst/>
          </a:prstGeom>
          <a:solidFill>
            <a:srgbClr val="FF0000">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ular Callout 19">
            <a:extLst>
              <a:ext uri="{FF2B5EF4-FFF2-40B4-BE49-F238E27FC236}">
                <a16:creationId xmlns:a16="http://schemas.microsoft.com/office/drawing/2014/main" id="{F470145D-5BE2-4F44-A3E4-F0EA21EA6BE8}"/>
              </a:ext>
            </a:extLst>
          </p:cNvPr>
          <p:cNvSpPr/>
          <p:nvPr/>
        </p:nvSpPr>
        <p:spPr bwMode="auto">
          <a:xfrm rot="16200000">
            <a:off x="-360170" y="1615013"/>
            <a:ext cx="1423217" cy="328029"/>
          </a:xfrm>
          <a:prstGeom prst="wedgeRoundRectCallout">
            <a:avLst>
              <a:gd name="adj1" fmla="val 9185"/>
              <a:gd name="adj2" fmla="val 34688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prstClr val="black"/>
                </a:solidFill>
                <a:effectLst/>
                <a:uLnTx/>
                <a:uFillTx/>
                <a:latin typeface="+mj-lt"/>
                <a:ea typeface="Open Sans Light" panose="020B0306030504020204" pitchFamily="34" charset="0"/>
                <a:cs typeface="Open Sans Light" panose="020B0306030504020204" pitchFamily="34" charset="0"/>
              </a:rPr>
              <a:t>Segments / Channels </a:t>
            </a:r>
          </a:p>
        </p:txBody>
      </p:sp>
      <p:pic>
        <p:nvPicPr>
          <p:cNvPr id="21" name="Picture 20" descr="Logo&#10;&#10;Description automatically generated">
            <a:extLst>
              <a:ext uri="{FF2B5EF4-FFF2-40B4-BE49-F238E27FC236}">
                <a16:creationId xmlns:a16="http://schemas.microsoft.com/office/drawing/2014/main" id="{8AA46DA9-6344-45E7-9733-B567952F2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2" name="TextBox 21">
            <a:extLst>
              <a:ext uri="{FF2B5EF4-FFF2-40B4-BE49-F238E27FC236}">
                <a16:creationId xmlns:a16="http://schemas.microsoft.com/office/drawing/2014/main" id="{6E499D9B-6A9E-47DD-84A4-2B9C47BA5245}"/>
              </a:ext>
            </a:extLst>
          </p:cNvPr>
          <p:cNvSpPr txBox="1"/>
          <p:nvPr/>
        </p:nvSpPr>
        <p:spPr>
          <a:xfrm>
            <a:off x="5193437" y="6648706"/>
            <a:ext cx="6391997" cy="215444"/>
          </a:xfrm>
          <a:prstGeom prst="rect">
            <a:avLst/>
          </a:prstGeom>
          <a:noFill/>
        </p:spPr>
        <p:txBody>
          <a:bodyPr wrap="square" rtlCol="0">
            <a:spAutoFit/>
          </a:bodyPr>
          <a:lstStyle/>
          <a:p>
            <a:pPr algn="r"/>
            <a:r>
              <a:rPr lang="en-GB" sz="800" dirty="0">
                <a:solidFill>
                  <a:schemeClr val="bg1">
                    <a:lumMod val="50000"/>
                  </a:schemeClr>
                </a:solidFill>
              </a:rPr>
              <a:t>* This file is available on www.upskilpro.com in an editable version , use the reference number provided on the top right </a:t>
            </a:r>
          </a:p>
        </p:txBody>
      </p:sp>
      <p:grpSp>
        <p:nvGrpSpPr>
          <p:cNvPr id="23" name="Group 22">
            <a:extLst>
              <a:ext uri="{FF2B5EF4-FFF2-40B4-BE49-F238E27FC236}">
                <a16:creationId xmlns:a16="http://schemas.microsoft.com/office/drawing/2014/main" id="{3E32AE2A-ACBA-4296-8E26-D00F705631EB}"/>
              </a:ext>
            </a:extLst>
          </p:cNvPr>
          <p:cNvGrpSpPr/>
          <p:nvPr/>
        </p:nvGrpSpPr>
        <p:grpSpPr>
          <a:xfrm>
            <a:off x="3881225" y="184512"/>
            <a:ext cx="1034683" cy="625238"/>
            <a:chOff x="6278802" y="4134836"/>
            <a:chExt cx="1065748" cy="625238"/>
          </a:xfrm>
        </p:grpSpPr>
        <p:grpSp>
          <p:nvGrpSpPr>
            <p:cNvPr id="24" name="Group 23">
              <a:extLst>
                <a:ext uri="{FF2B5EF4-FFF2-40B4-BE49-F238E27FC236}">
                  <a16:creationId xmlns:a16="http://schemas.microsoft.com/office/drawing/2014/main" id="{CE868848-7A46-4BF5-AEE7-CC4DE1BE722F}"/>
                </a:ext>
              </a:extLst>
            </p:cNvPr>
            <p:cNvGrpSpPr/>
            <p:nvPr/>
          </p:nvGrpSpPr>
          <p:grpSpPr>
            <a:xfrm>
              <a:off x="6278802" y="4134836"/>
              <a:ext cx="1065748" cy="625238"/>
              <a:chOff x="2932286" y="1884863"/>
              <a:chExt cx="1065748" cy="625238"/>
            </a:xfrm>
          </p:grpSpPr>
          <p:sp>
            <p:nvSpPr>
              <p:cNvPr id="26" name="Shape">
                <a:extLst>
                  <a:ext uri="{FF2B5EF4-FFF2-40B4-BE49-F238E27FC236}">
                    <a16:creationId xmlns:a16="http://schemas.microsoft.com/office/drawing/2014/main" id="{54C12864-EABF-4728-8C0E-20D809A84094}"/>
                  </a:ext>
                </a:extLst>
              </p:cNvPr>
              <p:cNvSpPr/>
              <p:nvPr/>
            </p:nvSpPr>
            <p:spPr>
              <a:xfrm rot="5763403">
                <a:off x="3289866" y="1879340"/>
                <a:ext cx="266897" cy="277943"/>
              </a:xfrm>
              <a:custGeom>
                <a:avLst/>
                <a:gdLst/>
                <a:ahLst/>
                <a:cxnLst>
                  <a:cxn ang="0">
                    <a:pos x="wd2" y="hd2"/>
                  </a:cxn>
                  <a:cxn ang="5400000">
                    <a:pos x="wd2" y="hd2"/>
                  </a:cxn>
                  <a:cxn ang="10800000">
                    <a:pos x="wd2" y="hd2"/>
                  </a:cxn>
                  <a:cxn ang="16200000">
                    <a:pos x="wd2" y="hd2"/>
                  </a:cxn>
                </a:cxnLst>
                <a:rect l="0" t="0" r="r" b="b"/>
                <a:pathLst>
                  <a:path w="21600" h="21600" extrusionOk="0">
                    <a:moveTo>
                      <a:pt x="21600" y="19551"/>
                    </a:moveTo>
                    <a:cubicBezTo>
                      <a:pt x="21600" y="20594"/>
                      <a:pt x="20570" y="21600"/>
                      <a:pt x="19575" y="21600"/>
                    </a:cubicBezTo>
                    <a:cubicBezTo>
                      <a:pt x="18829" y="21600"/>
                      <a:pt x="18332" y="21348"/>
                      <a:pt x="18083" y="21097"/>
                    </a:cubicBezTo>
                    <a:cubicBezTo>
                      <a:pt x="12292" y="14987"/>
                      <a:pt x="12292" y="14987"/>
                      <a:pt x="12292" y="14987"/>
                    </a:cubicBezTo>
                    <a:cubicBezTo>
                      <a:pt x="11049" y="15742"/>
                      <a:pt x="9557" y="16281"/>
                      <a:pt x="8029" y="16281"/>
                    </a:cubicBezTo>
                    <a:cubicBezTo>
                      <a:pt x="3766" y="16281"/>
                      <a:pt x="0" y="12471"/>
                      <a:pt x="0" y="8122"/>
                    </a:cubicBezTo>
                    <a:cubicBezTo>
                      <a:pt x="0" y="3558"/>
                      <a:pt x="3766" y="0"/>
                      <a:pt x="8029" y="0"/>
                    </a:cubicBezTo>
                    <a:cubicBezTo>
                      <a:pt x="12541" y="0"/>
                      <a:pt x="16058" y="3558"/>
                      <a:pt x="16058" y="8122"/>
                    </a:cubicBezTo>
                    <a:cubicBezTo>
                      <a:pt x="16058" y="9668"/>
                      <a:pt x="15809" y="10926"/>
                      <a:pt x="15063" y="12220"/>
                    </a:cubicBezTo>
                    <a:cubicBezTo>
                      <a:pt x="20854" y="18042"/>
                      <a:pt x="20854" y="18042"/>
                      <a:pt x="20854" y="18042"/>
                    </a:cubicBezTo>
                    <a:cubicBezTo>
                      <a:pt x="21351" y="18545"/>
                      <a:pt x="21600" y="19048"/>
                      <a:pt x="21600" y="19551"/>
                    </a:cubicBezTo>
                    <a:close/>
                    <a:moveTo>
                      <a:pt x="8029" y="2049"/>
                    </a:moveTo>
                    <a:cubicBezTo>
                      <a:pt x="4761" y="2049"/>
                      <a:pt x="1989" y="4564"/>
                      <a:pt x="1989" y="8122"/>
                    </a:cubicBezTo>
                    <a:cubicBezTo>
                      <a:pt x="1989" y="11429"/>
                      <a:pt x="4761" y="14232"/>
                      <a:pt x="8029" y="14232"/>
                    </a:cubicBezTo>
                    <a:cubicBezTo>
                      <a:pt x="11546" y="14232"/>
                      <a:pt x="14068" y="11429"/>
                      <a:pt x="14068" y="8122"/>
                    </a:cubicBezTo>
                    <a:cubicBezTo>
                      <a:pt x="14068" y="4564"/>
                      <a:pt x="11546" y="2049"/>
                      <a:pt x="8029" y="2049"/>
                    </a:cubicBezTo>
                    <a:close/>
                    <a:moveTo>
                      <a:pt x="11546" y="9165"/>
                    </a:moveTo>
                    <a:cubicBezTo>
                      <a:pt x="9024" y="9165"/>
                      <a:pt x="9024" y="9165"/>
                      <a:pt x="9024" y="9165"/>
                    </a:cubicBezTo>
                    <a:cubicBezTo>
                      <a:pt x="9024" y="11429"/>
                      <a:pt x="9024" y="11429"/>
                      <a:pt x="9024" y="11429"/>
                    </a:cubicBezTo>
                    <a:cubicBezTo>
                      <a:pt x="9024" y="11968"/>
                      <a:pt x="8775" y="12471"/>
                      <a:pt x="8029" y="12471"/>
                    </a:cubicBezTo>
                    <a:cubicBezTo>
                      <a:pt x="7532" y="12471"/>
                      <a:pt x="7034" y="11968"/>
                      <a:pt x="7034" y="11429"/>
                    </a:cubicBezTo>
                    <a:cubicBezTo>
                      <a:pt x="7034" y="9165"/>
                      <a:pt x="7034" y="9165"/>
                      <a:pt x="7034" y="9165"/>
                    </a:cubicBezTo>
                    <a:cubicBezTo>
                      <a:pt x="4761" y="9165"/>
                      <a:pt x="4761" y="9165"/>
                      <a:pt x="4761" y="9165"/>
                    </a:cubicBezTo>
                    <a:cubicBezTo>
                      <a:pt x="4263" y="9165"/>
                      <a:pt x="3766" y="8662"/>
                      <a:pt x="3766" y="8122"/>
                    </a:cubicBezTo>
                    <a:cubicBezTo>
                      <a:pt x="3766" y="7368"/>
                      <a:pt x="4263" y="7116"/>
                      <a:pt x="4761" y="7116"/>
                    </a:cubicBezTo>
                    <a:cubicBezTo>
                      <a:pt x="7034" y="7116"/>
                      <a:pt x="7034" y="7116"/>
                      <a:pt x="7034" y="7116"/>
                    </a:cubicBezTo>
                    <a:cubicBezTo>
                      <a:pt x="7034" y="4564"/>
                      <a:pt x="7034" y="4564"/>
                      <a:pt x="7034" y="4564"/>
                    </a:cubicBezTo>
                    <a:cubicBezTo>
                      <a:pt x="7034" y="4061"/>
                      <a:pt x="7532" y="3558"/>
                      <a:pt x="8029" y="3558"/>
                    </a:cubicBezTo>
                    <a:cubicBezTo>
                      <a:pt x="8775" y="3558"/>
                      <a:pt x="9024" y="4061"/>
                      <a:pt x="9024" y="4564"/>
                    </a:cubicBezTo>
                    <a:cubicBezTo>
                      <a:pt x="9024" y="7116"/>
                      <a:pt x="9024" y="7116"/>
                      <a:pt x="9024" y="7116"/>
                    </a:cubicBezTo>
                    <a:cubicBezTo>
                      <a:pt x="11546" y="7116"/>
                      <a:pt x="11546" y="7116"/>
                      <a:pt x="11546" y="7116"/>
                    </a:cubicBezTo>
                    <a:cubicBezTo>
                      <a:pt x="12043" y="7116"/>
                      <a:pt x="12541" y="7368"/>
                      <a:pt x="12541" y="8122"/>
                    </a:cubicBezTo>
                    <a:cubicBezTo>
                      <a:pt x="12541" y="8662"/>
                      <a:pt x="12043" y="9165"/>
                      <a:pt x="11546" y="9165"/>
                    </a:cubicBezTo>
                    <a:close/>
                  </a:path>
                </a:pathLst>
              </a:custGeom>
              <a:solidFill>
                <a:schemeClr val="bg1">
                  <a:lumMod val="50000"/>
                </a:schemeClr>
              </a:solidFill>
              <a:ln w="12700" cap="flat">
                <a:noFill/>
                <a:miter lim="400000"/>
              </a:ln>
              <a:effectLst/>
            </p:spPr>
            <p:txBody>
              <a:bodyPr wrap="square" lIns="60960" tIns="60960" rIns="60960" bIns="60960" numCol="1" anchor="ctr">
                <a:noAutofit/>
              </a:bodyP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27" name="TextBox 26">
                <a:extLst>
                  <a:ext uri="{FF2B5EF4-FFF2-40B4-BE49-F238E27FC236}">
                    <a16:creationId xmlns:a16="http://schemas.microsoft.com/office/drawing/2014/main" id="{497334A8-9D5D-4D8C-ADD5-7F53DD97BCA1}"/>
                  </a:ext>
                </a:extLst>
              </p:cNvPr>
              <p:cNvSpPr txBox="1"/>
              <p:nvPr/>
            </p:nvSpPr>
            <p:spPr>
              <a:xfrm>
                <a:off x="2932286" y="2310046"/>
                <a:ext cx="1065748"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700" dirty="0">
                    <a:latin typeface="Lato"/>
                  </a:rPr>
                  <a:t>Analytical Tools </a:t>
                </a:r>
              </a:p>
            </p:txBody>
          </p:sp>
        </p:grpSp>
        <p:sp>
          <p:nvSpPr>
            <p:cNvPr id="25" name="Shape">
              <a:extLst>
                <a:ext uri="{FF2B5EF4-FFF2-40B4-BE49-F238E27FC236}">
                  <a16:creationId xmlns:a16="http://schemas.microsoft.com/office/drawing/2014/main" id="{2DE8B8AA-8254-4EA7-AAD2-844CA6DB6387}"/>
                </a:ext>
              </a:extLst>
            </p:cNvPr>
            <p:cNvSpPr/>
            <p:nvPr/>
          </p:nvSpPr>
          <p:spPr>
            <a:xfrm>
              <a:off x="6569831" y="4303849"/>
              <a:ext cx="435729" cy="2938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230" y="0"/>
                  </a:lnTo>
                  <a:lnTo>
                    <a:pt x="1230" y="19603"/>
                  </a:lnTo>
                  <a:lnTo>
                    <a:pt x="21600" y="19603"/>
                  </a:lnTo>
                  <a:lnTo>
                    <a:pt x="21600" y="21600"/>
                  </a:lnTo>
                  <a:close/>
                  <a:moveTo>
                    <a:pt x="6835" y="17970"/>
                  </a:moveTo>
                  <a:lnTo>
                    <a:pt x="3965" y="17970"/>
                  </a:lnTo>
                  <a:lnTo>
                    <a:pt x="3965" y="10891"/>
                  </a:lnTo>
                  <a:lnTo>
                    <a:pt x="6835" y="10891"/>
                  </a:lnTo>
                  <a:lnTo>
                    <a:pt x="6835" y="17970"/>
                  </a:lnTo>
                  <a:close/>
                  <a:moveTo>
                    <a:pt x="10663" y="17970"/>
                  </a:moveTo>
                  <a:lnTo>
                    <a:pt x="8066" y="17970"/>
                  </a:lnTo>
                  <a:lnTo>
                    <a:pt x="8066" y="3449"/>
                  </a:lnTo>
                  <a:lnTo>
                    <a:pt x="10663" y="3449"/>
                  </a:lnTo>
                  <a:lnTo>
                    <a:pt x="10663" y="17970"/>
                  </a:lnTo>
                  <a:close/>
                  <a:moveTo>
                    <a:pt x="14901" y="17970"/>
                  </a:moveTo>
                  <a:lnTo>
                    <a:pt x="12167" y="17970"/>
                  </a:lnTo>
                  <a:lnTo>
                    <a:pt x="12167" y="7079"/>
                  </a:lnTo>
                  <a:lnTo>
                    <a:pt x="14901" y="7079"/>
                  </a:lnTo>
                  <a:lnTo>
                    <a:pt x="14901" y="17970"/>
                  </a:lnTo>
                  <a:close/>
                  <a:moveTo>
                    <a:pt x="19003" y="17970"/>
                  </a:moveTo>
                  <a:lnTo>
                    <a:pt x="16268" y="17970"/>
                  </a:lnTo>
                  <a:lnTo>
                    <a:pt x="16268" y="1997"/>
                  </a:lnTo>
                  <a:lnTo>
                    <a:pt x="19003" y="1997"/>
                  </a:lnTo>
                  <a:lnTo>
                    <a:pt x="19003" y="17970"/>
                  </a:lnTo>
                  <a:close/>
                </a:path>
              </a:pathLst>
            </a:custGeom>
            <a:solidFill>
              <a:schemeClr val="bg1">
                <a:lumMod val="50000"/>
              </a:schemeClr>
            </a:solidFill>
            <a:ln w="12700">
              <a:miter lim="400000"/>
            </a:ln>
          </p:spPr>
          <p:txBody>
            <a:bodyPr lIns="60960" tIns="60960" rIns="60960" bIns="60960"/>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66481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E79D0FD-451B-490B-BE5E-B06B7ADE8480}"/>
              </a:ext>
            </a:extLst>
          </p:cNvPr>
          <p:cNvSpPr/>
          <p:nvPr/>
        </p:nvSpPr>
        <p:spPr>
          <a:xfrm>
            <a:off x="7762241" y="3627298"/>
            <a:ext cx="1406024" cy="25201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Markets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prstClr val="white"/>
                </a:solidFill>
                <a:latin typeface="Lato Light"/>
              </a:rPr>
              <a:t>Channels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Distribution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prstClr val="white"/>
                </a:solidFill>
                <a:latin typeface="Lato Light"/>
              </a:rPr>
              <a:t>Portfolio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Pricing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prstClr val="white"/>
                </a:solidFill>
                <a:latin typeface="Lato Light"/>
              </a:rPr>
              <a:t>Features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1" i="0" u="none" strike="noStrike" kern="1200" cap="none" spc="0" normalizeH="0" baseline="0" noProof="0" dirty="0">
              <a:ln>
                <a:noFill/>
              </a:ln>
              <a:solidFill>
                <a:prstClr val="white"/>
              </a:solidFill>
              <a:effectLst/>
              <a:uLnTx/>
              <a:uFillTx/>
              <a:latin typeface="Lato Ligh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1" i="0" u="none" strike="noStrike" kern="1200" cap="none" spc="0" normalizeH="0" baseline="0" noProof="0" dirty="0">
              <a:ln>
                <a:noFill/>
              </a:ln>
              <a:solidFill>
                <a:prstClr val="white"/>
              </a:solidFill>
              <a:effectLst/>
              <a:uLnTx/>
              <a:uFillTx/>
              <a:latin typeface="Lato Ligh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1" i="0" u="none" strike="noStrike" kern="1200" cap="none" spc="0" normalizeH="0" baseline="0" noProof="0" dirty="0">
              <a:ln>
                <a:noFill/>
              </a:ln>
              <a:solidFill>
                <a:prstClr val="white"/>
              </a:solidFill>
              <a:effectLst/>
              <a:uLnTx/>
              <a:uFillTx/>
              <a:latin typeface="Lato Ligh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34" name="TextBox 33">
            <a:extLst>
              <a:ext uri="{FF2B5EF4-FFF2-40B4-BE49-F238E27FC236}">
                <a16:creationId xmlns:a16="http://schemas.microsoft.com/office/drawing/2014/main" id="{B4CFE731-250F-44B3-8304-53D8CE98E77F}"/>
              </a:ext>
            </a:extLst>
          </p:cNvPr>
          <p:cNvSpPr txBox="1"/>
          <p:nvPr/>
        </p:nvSpPr>
        <p:spPr>
          <a:xfrm rot="18456536">
            <a:off x="2302679" y="3438882"/>
            <a:ext cx="1288534" cy="400110"/>
          </a:xfrm>
          <a:prstGeom prst="rect">
            <a:avLst/>
          </a:prstGeom>
          <a:solidFill>
            <a:schemeClr val="bg1"/>
          </a:solidFill>
          <a:ln>
            <a:noFill/>
          </a:ln>
        </p:spPr>
        <p:txBody>
          <a:bodyPr vert="horz" wrap="square" lIns="91416" tIns="45708" rIns="91416" bIns="45708" numCol="1" anchor="t" anchorCtr="0" compatLnSpc="1">
            <a:prstTxWarp prst="textNoShape">
              <a:avLst/>
            </a:prstTxWarp>
          </a:bodyPr>
          <a:lstStyle>
            <a:defPPr>
              <a:defRPr lang="en-US"/>
            </a:defPPr>
            <a:lvl1pPr marR="0" lvl="0" indent="0" algn="ctr" defTabSz="914217"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50000"/>
                  </a:schemeClr>
                </a:solidFill>
                <a:effectLst/>
                <a:uLnTx/>
                <a:uFillTx/>
                <a:latin typeface="Lato Light"/>
              </a:defRPr>
            </a:lvl1pPr>
          </a:lstStyle>
          <a:p>
            <a:r>
              <a:rPr lang="en-GB" dirty="0"/>
              <a:t>Self Fulfilment </a:t>
            </a:r>
          </a:p>
        </p:txBody>
      </p:sp>
      <p:sp>
        <p:nvSpPr>
          <p:cNvPr id="40" name="TextBox 39">
            <a:extLst>
              <a:ext uri="{FF2B5EF4-FFF2-40B4-BE49-F238E27FC236}">
                <a16:creationId xmlns:a16="http://schemas.microsoft.com/office/drawing/2014/main" id="{9A014550-8F43-4352-AA38-FFC1D039A3ED}"/>
              </a:ext>
            </a:extLst>
          </p:cNvPr>
          <p:cNvSpPr txBox="1"/>
          <p:nvPr/>
        </p:nvSpPr>
        <p:spPr>
          <a:xfrm rot="18391675">
            <a:off x="1580393" y="4351062"/>
            <a:ext cx="1338015" cy="400110"/>
          </a:xfrm>
          <a:prstGeom prst="rect">
            <a:avLst/>
          </a:prstGeom>
          <a:solidFill>
            <a:schemeClr val="bg1"/>
          </a:solidFill>
          <a:ln>
            <a:noFill/>
          </a:ln>
        </p:spPr>
        <p:txBody>
          <a:bodyPr vert="horz" wrap="square" lIns="91416" tIns="45708" rIns="91416" bIns="45708" numCol="1" anchor="t" anchorCtr="0" compatLnSpc="1">
            <a:prstTxWarp prst="textNoShape">
              <a:avLst/>
            </a:prstTxWarp>
          </a:bodyPr>
          <a:lstStyle>
            <a:defPPr>
              <a:defRPr lang="en-US"/>
            </a:defPPr>
            <a:lvl1pPr marR="0" lvl="0" indent="0" algn="ctr" defTabSz="914217"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50000"/>
                  </a:schemeClr>
                </a:solidFill>
                <a:effectLst/>
                <a:uLnTx/>
                <a:uFillTx/>
                <a:latin typeface="Lato Light"/>
              </a:defRPr>
            </a:lvl1pPr>
          </a:lstStyle>
          <a:p>
            <a:r>
              <a:rPr lang="en-GB" dirty="0"/>
              <a:t>Psychological needs </a:t>
            </a:r>
          </a:p>
        </p:txBody>
      </p:sp>
      <p:sp>
        <p:nvSpPr>
          <p:cNvPr id="12" name="Rectangle 11">
            <a:extLst>
              <a:ext uri="{FF2B5EF4-FFF2-40B4-BE49-F238E27FC236}">
                <a16:creationId xmlns:a16="http://schemas.microsoft.com/office/drawing/2014/main" id="{DFFB996A-405A-437E-8BFA-2E4CC4DC8F94}"/>
              </a:ext>
            </a:extLst>
          </p:cNvPr>
          <p:cNvSpPr/>
          <p:nvPr/>
        </p:nvSpPr>
        <p:spPr>
          <a:xfrm>
            <a:off x="3323350" y="3653991"/>
            <a:ext cx="836185" cy="25040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R="0" lvl="0" algn="ctr" defTabSz="914400" rtl="0" eaLnBrk="1" fontAlgn="auto" latinLnBrk="0" hangingPunct="1">
              <a:lnSpc>
                <a:spcPct val="100000"/>
              </a:lnSpc>
              <a:spcBef>
                <a:spcPts val="0"/>
              </a:spcBef>
              <a:spcAft>
                <a:spcPts val="0"/>
              </a:spcAft>
              <a:buClrTx/>
              <a:buSzTx/>
              <a:tabLst/>
              <a:defRPr/>
            </a:pPr>
            <a:endParaRPr kumimoji="0" lang="id-ID" sz="105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3" name="Rectangle 12">
            <a:extLst>
              <a:ext uri="{FF2B5EF4-FFF2-40B4-BE49-F238E27FC236}">
                <a16:creationId xmlns:a16="http://schemas.microsoft.com/office/drawing/2014/main" id="{E78F01C8-DAE0-4383-B8CA-C79D4853491E}"/>
              </a:ext>
            </a:extLst>
          </p:cNvPr>
          <p:cNvSpPr/>
          <p:nvPr/>
        </p:nvSpPr>
        <p:spPr>
          <a:xfrm rot="16200000">
            <a:off x="9047410" y="5075186"/>
            <a:ext cx="1772804" cy="36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Own Brand Price Position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7" name="Rectangle 16">
            <a:extLst>
              <a:ext uri="{FF2B5EF4-FFF2-40B4-BE49-F238E27FC236}">
                <a16:creationId xmlns:a16="http://schemas.microsoft.com/office/drawing/2014/main" id="{5C5A513E-48A3-445B-A2BC-086BAEF04040}"/>
              </a:ext>
            </a:extLst>
          </p:cNvPr>
          <p:cNvSpPr/>
          <p:nvPr/>
        </p:nvSpPr>
        <p:spPr>
          <a:xfrm rot="16200000">
            <a:off x="9088731" y="4704393"/>
            <a:ext cx="2507259" cy="36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High end of market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cxnSp>
        <p:nvCxnSpPr>
          <p:cNvPr id="22" name="Straight Connector 21">
            <a:extLst>
              <a:ext uri="{FF2B5EF4-FFF2-40B4-BE49-F238E27FC236}">
                <a16:creationId xmlns:a16="http://schemas.microsoft.com/office/drawing/2014/main" id="{2E7CF6EF-FD65-449F-A59B-1CC594CB262D}"/>
              </a:ext>
            </a:extLst>
          </p:cNvPr>
          <p:cNvCxnSpPr>
            <a:cxnSpLocks/>
          </p:cNvCxnSpPr>
          <p:nvPr/>
        </p:nvCxnSpPr>
        <p:spPr>
          <a:xfrm>
            <a:off x="9701045" y="3741265"/>
            <a:ext cx="0" cy="241388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864249-75DE-4002-8260-E06A8A8EC2E6}"/>
              </a:ext>
            </a:extLst>
          </p:cNvPr>
          <p:cNvCxnSpPr>
            <a:cxnSpLocks/>
          </p:cNvCxnSpPr>
          <p:nvPr/>
        </p:nvCxnSpPr>
        <p:spPr>
          <a:xfrm>
            <a:off x="1056646" y="6184536"/>
            <a:ext cx="9454874" cy="2027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417E07F-9FA6-479A-9099-F77A794A345F}"/>
              </a:ext>
            </a:extLst>
          </p:cNvPr>
          <p:cNvSpPr txBox="1"/>
          <p:nvPr/>
        </p:nvSpPr>
        <p:spPr>
          <a:xfrm>
            <a:off x="3325893" y="3221622"/>
            <a:ext cx="833642" cy="400110"/>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prstClr val="white"/>
                </a:solidFill>
                <a:effectLst/>
                <a:uLnTx/>
                <a:uFillTx/>
                <a:latin typeface="Lato Light" panose="020F0502020204030203"/>
              </a:rPr>
              <a:t>Target Audience </a:t>
            </a:r>
          </a:p>
        </p:txBody>
      </p:sp>
      <p:sp>
        <p:nvSpPr>
          <p:cNvPr id="33" name="Freeform 10">
            <a:extLst>
              <a:ext uri="{FF2B5EF4-FFF2-40B4-BE49-F238E27FC236}">
                <a16:creationId xmlns:a16="http://schemas.microsoft.com/office/drawing/2014/main" id="{696D1B7E-F706-4F5C-BCD2-36015CC48673}"/>
              </a:ext>
            </a:extLst>
          </p:cNvPr>
          <p:cNvSpPr>
            <a:spLocks/>
          </p:cNvSpPr>
          <p:nvPr/>
        </p:nvSpPr>
        <p:spPr bwMode="auto">
          <a:xfrm>
            <a:off x="4125520" y="1404374"/>
            <a:ext cx="5065638" cy="904239"/>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solidFill>
            <a:schemeClr val="accent1"/>
          </a:solidFill>
          <a:ln w="25400" cap="flat" cmpd="sng" algn="ctr">
            <a:noFill/>
            <a:prstDash val="solid"/>
          </a:ln>
          <a:effectLst/>
        </p:spPr>
        <p:txBody>
          <a:bodyPr bIns="22860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5" name="Freeform 19">
            <a:extLst>
              <a:ext uri="{FF2B5EF4-FFF2-40B4-BE49-F238E27FC236}">
                <a16:creationId xmlns:a16="http://schemas.microsoft.com/office/drawing/2014/main" id="{D6AACA12-3C7A-49ED-B7B8-3194993D71E8}"/>
              </a:ext>
            </a:extLst>
          </p:cNvPr>
          <p:cNvSpPr>
            <a:spLocks/>
          </p:cNvSpPr>
          <p:nvPr/>
        </p:nvSpPr>
        <p:spPr bwMode="auto">
          <a:xfrm>
            <a:off x="2881499" y="3223192"/>
            <a:ext cx="412643" cy="562420"/>
          </a:xfrm>
          <a:custGeom>
            <a:avLst/>
            <a:gdLst>
              <a:gd name="T0" fmla="*/ 260 w 260"/>
              <a:gd name="T1" fmla="*/ 0 h 455"/>
              <a:gd name="T2" fmla="*/ 260 w 260"/>
              <a:gd name="T3" fmla="*/ 455 h 455"/>
              <a:gd name="T4" fmla="*/ 0 w 260"/>
              <a:gd name="T5" fmla="*/ 455 h 455"/>
              <a:gd name="T6" fmla="*/ 260 w 260"/>
              <a:gd name="T7" fmla="*/ 0 h 455"/>
            </a:gdLst>
            <a:ahLst/>
            <a:cxnLst>
              <a:cxn ang="0">
                <a:pos x="T0" y="T1"/>
              </a:cxn>
              <a:cxn ang="0">
                <a:pos x="T2" y="T3"/>
              </a:cxn>
              <a:cxn ang="0">
                <a:pos x="T4" y="T5"/>
              </a:cxn>
              <a:cxn ang="0">
                <a:pos x="T6" y="T7"/>
              </a:cxn>
            </a:cxnLst>
            <a:rect l="0" t="0" r="r" b="b"/>
            <a:pathLst>
              <a:path w="260" h="455">
                <a:moveTo>
                  <a:pt x="260" y="0"/>
                </a:moveTo>
                <a:lnTo>
                  <a:pt x="260" y="455"/>
                </a:lnTo>
                <a:lnTo>
                  <a:pt x="0" y="455"/>
                </a:lnTo>
                <a:lnTo>
                  <a:pt x="260" y="0"/>
                </a:lnTo>
                <a:close/>
              </a:path>
            </a:pathLst>
          </a:custGeom>
          <a:solidFill>
            <a:srgbClr val="7BCDD6"/>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6" name="Freeform 20">
            <a:extLst>
              <a:ext uri="{FF2B5EF4-FFF2-40B4-BE49-F238E27FC236}">
                <a16:creationId xmlns:a16="http://schemas.microsoft.com/office/drawing/2014/main" id="{C5F091B6-08B8-456D-A8B8-DC864659EECD}"/>
              </a:ext>
            </a:extLst>
          </p:cNvPr>
          <p:cNvSpPr>
            <a:spLocks/>
          </p:cNvSpPr>
          <p:nvPr/>
        </p:nvSpPr>
        <p:spPr bwMode="auto">
          <a:xfrm>
            <a:off x="2433351" y="3802232"/>
            <a:ext cx="860201" cy="562420"/>
          </a:xfrm>
          <a:custGeom>
            <a:avLst/>
            <a:gdLst>
              <a:gd name="T0" fmla="*/ 260 w 542"/>
              <a:gd name="T1" fmla="*/ 0 h 455"/>
              <a:gd name="T2" fmla="*/ 542 w 542"/>
              <a:gd name="T3" fmla="*/ 0 h 455"/>
              <a:gd name="T4" fmla="*/ 542 w 542"/>
              <a:gd name="T5" fmla="*/ 455 h 455"/>
              <a:gd name="T6" fmla="*/ 0 w 542"/>
              <a:gd name="T7" fmla="*/ 455 h 455"/>
              <a:gd name="T8" fmla="*/ 260 w 542"/>
              <a:gd name="T9" fmla="*/ 0 h 455"/>
            </a:gdLst>
            <a:ahLst/>
            <a:cxnLst>
              <a:cxn ang="0">
                <a:pos x="T0" y="T1"/>
              </a:cxn>
              <a:cxn ang="0">
                <a:pos x="T2" y="T3"/>
              </a:cxn>
              <a:cxn ang="0">
                <a:pos x="T4" y="T5"/>
              </a:cxn>
              <a:cxn ang="0">
                <a:pos x="T6" y="T7"/>
              </a:cxn>
              <a:cxn ang="0">
                <a:pos x="T8" y="T9"/>
              </a:cxn>
            </a:cxnLst>
            <a:rect l="0" t="0" r="r" b="b"/>
            <a:pathLst>
              <a:path w="542" h="455">
                <a:moveTo>
                  <a:pt x="260" y="0"/>
                </a:moveTo>
                <a:lnTo>
                  <a:pt x="542" y="0"/>
                </a:lnTo>
                <a:lnTo>
                  <a:pt x="542" y="455"/>
                </a:lnTo>
                <a:lnTo>
                  <a:pt x="0" y="455"/>
                </a:lnTo>
                <a:lnTo>
                  <a:pt x="260" y="0"/>
                </a:lnTo>
                <a:close/>
              </a:path>
            </a:pathLst>
          </a:custGeom>
          <a:solidFill>
            <a:srgbClr val="47A19F"/>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7" name="Freeform 21">
            <a:extLst>
              <a:ext uri="{FF2B5EF4-FFF2-40B4-BE49-F238E27FC236}">
                <a16:creationId xmlns:a16="http://schemas.microsoft.com/office/drawing/2014/main" id="{4C952C2B-C2EB-4A0D-8574-DFD0BFA45837}"/>
              </a:ext>
            </a:extLst>
          </p:cNvPr>
          <p:cNvSpPr>
            <a:spLocks/>
          </p:cNvSpPr>
          <p:nvPr/>
        </p:nvSpPr>
        <p:spPr bwMode="auto">
          <a:xfrm>
            <a:off x="1976069" y="4395473"/>
            <a:ext cx="1312521" cy="563657"/>
          </a:xfrm>
          <a:custGeom>
            <a:avLst/>
            <a:gdLst>
              <a:gd name="T0" fmla="*/ 260 w 827"/>
              <a:gd name="T1" fmla="*/ 0 h 456"/>
              <a:gd name="T2" fmla="*/ 827 w 827"/>
              <a:gd name="T3" fmla="*/ 0 h 456"/>
              <a:gd name="T4" fmla="*/ 827 w 827"/>
              <a:gd name="T5" fmla="*/ 456 h 456"/>
              <a:gd name="T6" fmla="*/ 0 w 827"/>
              <a:gd name="T7" fmla="*/ 456 h 456"/>
              <a:gd name="T8" fmla="*/ 260 w 827"/>
              <a:gd name="T9" fmla="*/ 0 h 456"/>
            </a:gdLst>
            <a:ahLst/>
            <a:cxnLst>
              <a:cxn ang="0">
                <a:pos x="T0" y="T1"/>
              </a:cxn>
              <a:cxn ang="0">
                <a:pos x="T2" y="T3"/>
              </a:cxn>
              <a:cxn ang="0">
                <a:pos x="T4" y="T5"/>
              </a:cxn>
              <a:cxn ang="0">
                <a:pos x="T6" y="T7"/>
              </a:cxn>
              <a:cxn ang="0">
                <a:pos x="T8" y="T9"/>
              </a:cxn>
            </a:cxnLst>
            <a:rect l="0" t="0" r="r" b="b"/>
            <a:pathLst>
              <a:path w="827" h="456">
                <a:moveTo>
                  <a:pt x="260" y="0"/>
                </a:moveTo>
                <a:lnTo>
                  <a:pt x="827" y="0"/>
                </a:lnTo>
                <a:lnTo>
                  <a:pt x="827" y="456"/>
                </a:lnTo>
                <a:lnTo>
                  <a:pt x="0" y="456"/>
                </a:lnTo>
                <a:lnTo>
                  <a:pt x="260" y="0"/>
                </a:lnTo>
                <a:close/>
              </a:path>
            </a:pathLst>
          </a:custGeom>
          <a:solidFill>
            <a:srgbClr val="297B7A"/>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8" name="Freeform 22">
            <a:extLst>
              <a:ext uri="{FF2B5EF4-FFF2-40B4-BE49-F238E27FC236}">
                <a16:creationId xmlns:a16="http://schemas.microsoft.com/office/drawing/2014/main" id="{36EC9274-D00C-417F-AD68-97A076AA77B2}"/>
              </a:ext>
            </a:extLst>
          </p:cNvPr>
          <p:cNvSpPr>
            <a:spLocks/>
          </p:cNvSpPr>
          <p:nvPr/>
        </p:nvSpPr>
        <p:spPr bwMode="auto">
          <a:xfrm>
            <a:off x="1569628" y="4984739"/>
            <a:ext cx="1714377" cy="562420"/>
          </a:xfrm>
          <a:custGeom>
            <a:avLst/>
            <a:gdLst>
              <a:gd name="T0" fmla="*/ 260 w 1111"/>
              <a:gd name="T1" fmla="*/ 0 h 455"/>
              <a:gd name="T2" fmla="*/ 1111 w 1111"/>
              <a:gd name="T3" fmla="*/ 0 h 455"/>
              <a:gd name="T4" fmla="*/ 1111 w 1111"/>
              <a:gd name="T5" fmla="*/ 455 h 455"/>
              <a:gd name="T6" fmla="*/ 0 w 1111"/>
              <a:gd name="T7" fmla="*/ 455 h 455"/>
              <a:gd name="T8" fmla="*/ 260 w 1111"/>
              <a:gd name="T9" fmla="*/ 0 h 455"/>
            </a:gdLst>
            <a:ahLst/>
            <a:cxnLst>
              <a:cxn ang="0">
                <a:pos x="T0" y="T1"/>
              </a:cxn>
              <a:cxn ang="0">
                <a:pos x="T2" y="T3"/>
              </a:cxn>
              <a:cxn ang="0">
                <a:pos x="T4" y="T5"/>
              </a:cxn>
              <a:cxn ang="0">
                <a:pos x="T6" y="T7"/>
              </a:cxn>
              <a:cxn ang="0">
                <a:pos x="T8" y="T9"/>
              </a:cxn>
            </a:cxnLst>
            <a:rect l="0" t="0" r="r" b="b"/>
            <a:pathLst>
              <a:path w="1111" h="455">
                <a:moveTo>
                  <a:pt x="260" y="0"/>
                </a:moveTo>
                <a:lnTo>
                  <a:pt x="1111" y="0"/>
                </a:lnTo>
                <a:lnTo>
                  <a:pt x="1111" y="455"/>
                </a:lnTo>
                <a:lnTo>
                  <a:pt x="0" y="455"/>
                </a:lnTo>
                <a:lnTo>
                  <a:pt x="260" y="0"/>
                </a:lnTo>
                <a:close/>
              </a:path>
            </a:pathLst>
          </a:custGeom>
          <a:solidFill>
            <a:srgbClr val="135C62"/>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39" name="Freeform 23">
            <a:extLst>
              <a:ext uri="{FF2B5EF4-FFF2-40B4-BE49-F238E27FC236}">
                <a16:creationId xmlns:a16="http://schemas.microsoft.com/office/drawing/2014/main" id="{9538EC4B-6ADF-4CFB-96E2-BF37C7C2FAA2}"/>
              </a:ext>
            </a:extLst>
          </p:cNvPr>
          <p:cNvSpPr>
            <a:spLocks/>
          </p:cNvSpPr>
          <p:nvPr/>
        </p:nvSpPr>
        <p:spPr bwMode="auto">
          <a:xfrm>
            <a:off x="1142590" y="5576812"/>
            <a:ext cx="2139125" cy="562420"/>
          </a:xfrm>
          <a:custGeom>
            <a:avLst/>
            <a:gdLst>
              <a:gd name="T0" fmla="*/ 260 w 1393"/>
              <a:gd name="T1" fmla="*/ 0 h 455"/>
              <a:gd name="T2" fmla="*/ 1393 w 1393"/>
              <a:gd name="T3" fmla="*/ 0 h 455"/>
              <a:gd name="T4" fmla="*/ 1393 w 1393"/>
              <a:gd name="T5" fmla="*/ 455 h 455"/>
              <a:gd name="T6" fmla="*/ 0 w 1393"/>
              <a:gd name="T7" fmla="*/ 455 h 455"/>
              <a:gd name="T8" fmla="*/ 260 w 1393"/>
              <a:gd name="T9" fmla="*/ 0 h 455"/>
            </a:gdLst>
            <a:ahLst/>
            <a:cxnLst>
              <a:cxn ang="0">
                <a:pos x="T0" y="T1"/>
              </a:cxn>
              <a:cxn ang="0">
                <a:pos x="T2" y="T3"/>
              </a:cxn>
              <a:cxn ang="0">
                <a:pos x="T4" y="T5"/>
              </a:cxn>
              <a:cxn ang="0">
                <a:pos x="T6" y="T7"/>
              </a:cxn>
              <a:cxn ang="0">
                <a:pos x="T8" y="T9"/>
              </a:cxn>
            </a:cxnLst>
            <a:rect l="0" t="0" r="r" b="b"/>
            <a:pathLst>
              <a:path w="1393" h="455">
                <a:moveTo>
                  <a:pt x="260" y="0"/>
                </a:moveTo>
                <a:lnTo>
                  <a:pt x="1393" y="0"/>
                </a:lnTo>
                <a:lnTo>
                  <a:pt x="1393" y="455"/>
                </a:lnTo>
                <a:lnTo>
                  <a:pt x="0" y="455"/>
                </a:lnTo>
                <a:lnTo>
                  <a:pt x="260" y="0"/>
                </a:lnTo>
                <a:close/>
              </a:path>
            </a:pathLst>
          </a:custGeom>
          <a:solidFill>
            <a:srgbClr val="074E63"/>
          </a:solidFill>
          <a:ln>
            <a:noFill/>
          </a:ln>
        </p:spPr>
        <p:txBody>
          <a:bodyPr vert="horz" wrap="square" lIns="91416" tIns="45708" rIns="91416" bIns="45708"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a:ln>
                <a:noFill/>
              </a:ln>
              <a:solidFill>
                <a:srgbClr val="272727"/>
              </a:solidFill>
              <a:effectLst/>
              <a:uLnTx/>
              <a:uFillTx/>
            </a:endParaRPr>
          </a:p>
        </p:txBody>
      </p:sp>
      <p:sp>
        <p:nvSpPr>
          <p:cNvPr id="41" name="TextBox 40">
            <a:extLst>
              <a:ext uri="{FF2B5EF4-FFF2-40B4-BE49-F238E27FC236}">
                <a16:creationId xmlns:a16="http://schemas.microsoft.com/office/drawing/2014/main" id="{CA1CB754-6FAA-4DC6-9C2D-4B0A2AC38189}"/>
              </a:ext>
            </a:extLst>
          </p:cNvPr>
          <p:cNvSpPr txBox="1"/>
          <p:nvPr/>
        </p:nvSpPr>
        <p:spPr>
          <a:xfrm rot="18373604">
            <a:off x="806024" y="5390739"/>
            <a:ext cx="1304015" cy="225526"/>
          </a:xfrm>
          <a:prstGeom prst="rect">
            <a:avLst/>
          </a:prstGeom>
          <a:solidFill>
            <a:schemeClr val="bg1"/>
          </a:solidFill>
          <a:ln>
            <a:noFill/>
          </a:ln>
        </p:spPr>
        <p:txBody>
          <a:bodyPr vert="horz" wrap="square" lIns="91416" tIns="45708" rIns="91416" bIns="45708" numCol="1" anchor="t" anchorCtr="0" compatLnSpc="1">
            <a:prstTxWarp prst="textNoShape">
              <a:avLst/>
            </a:prstTxWarp>
          </a:bodyPr>
          <a:lstStyle>
            <a:defPPr>
              <a:defRPr lang="en-US"/>
            </a:defPPr>
            <a:lvl1pPr marR="0" lvl="0" indent="0" algn="ctr" defTabSz="914217" fontAlgn="auto">
              <a:lnSpc>
                <a:spcPct val="100000"/>
              </a:lnSpc>
              <a:spcBef>
                <a:spcPts val="0"/>
              </a:spcBef>
              <a:spcAft>
                <a:spcPts val="0"/>
              </a:spcAft>
              <a:buClrTx/>
              <a:buSzTx/>
              <a:buFontTx/>
              <a:buNone/>
              <a:tabLst/>
              <a:defRPr kumimoji="0" sz="1000" b="0" i="0" u="none" strike="noStrike" kern="0" cap="none" spc="0" normalizeH="0" baseline="0">
                <a:ln>
                  <a:noFill/>
                </a:ln>
                <a:solidFill>
                  <a:schemeClr val="bg1">
                    <a:lumMod val="50000"/>
                  </a:schemeClr>
                </a:solidFill>
                <a:effectLst/>
                <a:uLnTx/>
                <a:uFillTx/>
                <a:latin typeface="Lato Light"/>
              </a:defRPr>
            </a:lvl1pPr>
          </a:lstStyle>
          <a:p>
            <a:r>
              <a:rPr lang="en-GB" dirty="0"/>
              <a:t>Basic  needs </a:t>
            </a:r>
          </a:p>
        </p:txBody>
      </p:sp>
      <p:sp>
        <p:nvSpPr>
          <p:cNvPr id="43" name="Rectangle 42">
            <a:extLst>
              <a:ext uri="{FF2B5EF4-FFF2-40B4-BE49-F238E27FC236}">
                <a16:creationId xmlns:a16="http://schemas.microsoft.com/office/drawing/2014/main" id="{EAC03851-A1F8-44D8-80F9-08093419D1B8}"/>
              </a:ext>
            </a:extLst>
          </p:cNvPr>
          <p:cNvSpPr/>
          <p:nvPr/>
        </p:nvSpPr>
        <p:spPr>
          <a:xfrm>
            <a:off x="4781988" y="4530952"/>
            <a:ext cx="591200" cy="412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Lato Light" panose="020F0502020204030203"/>
                <a:ea typeface="+mn-ea"/>
                <a:cs typeface="+mn-cs"/>
              </a:rPr>
              <a:t>Benefit P1</a:t>
            </a:r>
            <a:endParaRPr kumimoji="0" lang="id-ID" sz="8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44" name="Rectangle 43">
            <a:extLst>
              <a:ext uri="{FF2B5EF4-FFF2-40B4-BE49-F238E27FC236}">
                <a16:creationId xmlns:a16="http://schemas.microsoft.com/office/drawing/2014/main" id="{A4EFE1F1-5381-42F6-BA16-F7EA2B992B7C}"/>
              </a:ext>
            </a:extLst>
          </p:cNvPr>
          <p:cNvSpPr/>
          <p:nvPr/>
        </p:nvSpPr>
        <p:spPr>
          <a:xfrm>
            <a:off x="4187714" y="4941515"/>
            <a:ext cx="591200" cy="1196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rPr>
              <a:t>Alternate comparable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Lato Light" panose="020F0502020204030203"/>
                <a:ea typeface="+mn-ea"/>
                <a:cs typeface="+mn-cs"/>
              </a:rPr>
              <a:t> Product </a:t>
            </a:r>
            <a:endParaRPr kumimoji="0" lang="id-ID" sz="9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45" name="Rectangle 44">
            <a:extLst>
              <a:ext uri="{FF2B5EF4-FFF2-40B4-BE49-F238E27FC236}">
                <a16:creationId xmlns:a16="http://schemas.microsoft.com/office/drawing/2014/main" id="{69E3CA2E-8BB2-4E1D-A60D-AEE18231E410}"/>
              </a:ext>
            </a:extLst>
          </p:cNvPr>
          <p:cNvSpPr/>
          <p:nvPr/>
        </p:nvSpPr>
        <p:spPr>
          <a:xfrm>
            <a:off x="5941435" y="3746557"/>
            <a:ext cx="591200" cy="412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Lato Light" panose="020F0502020204030203"/>
                <a:ea typeface="+mn-ea"/>
                <a:cs typeface="+mn-cs"/>
              </a:rPr>
              <a:t>Benefit P3</a:t>
            </a:r>
            <a:endParaRPr kumimoji="0" lang="id-ID" sz="8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46" name="Rectangle 45">
            <a:extLst>
              <a:ext uri="{FF2B5EF4-FFF2-40B4-BE49-F238E27FC236}">
                <a16:creationId xmlns:a16="http://schemas.microsoft.com/office/drawing/2014/main" id="{DD6058AB-1FE2-4749-9EF0-754E706D8B01}"/>
              </a:ext>
            </a:extLst>
          </p:cNvPr>
          <p:cNvSpPr/>
          <p:nvPr/>
        </p:nvSpPr>
        <p:spPr>
          <a:xfrm>
            <a:off x="5356499" y="4136034"/>
            <a:ext cx="591200" cy="412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Lato Light" panose="020F0502020204030203"/>
                <a:ea typeface="+mn-ea"/>
                <a:cs typeface="+mn-cs"/>
              </a:rPr>
              <a:t>Benefit P2</a:t>
            </a:r>
            <a:endParaRPr kumimoji="0" lang="id-ID" sz="8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47" name="Rectangle 46">
            <a:extLst>
              <a:ext uri="{FF2B5EF4-FFF2-40B4-BE49-F238E27FC236}">
                <a16:creationId xmlns:a16="http://schemas.microsoft.com/office/drawing/2014/main" id="{D756E80A-949A-46E5-AE27-8C2427A07EA5}"/>
              </a:ext>
            </a:extLst>
          </p:cNvPr>
          <p:cNvSpPr/>
          <p:nvPr/>
        </p:nvSpPr>
        <p:spPr>
          <a:xfrm>
            <a:off x="6532635" y="4153427"/>
            <a:ext cx="591200" cy="7898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Lato Light" panose="020F0502020204030203"/>
                <a:ea typeface="+mn-ea"/>
                <a:cs typeface="+mn-cs"/>
              </a:rPr>
              <a:t>Missing benefit N1</a:t>
            </a:r>
            <a:endParaRPr kumimoji="0" lang="id-ID" sz="800" b="0" i="0" u="none" strike="noStrike" kern="1200" cap="none" spc="0" normalizeH="0" baseline="0" noProof="0" dirty="0">
              <a:ln>
                <a:noFill/>
              </a:ln>
              <a:solidFill>
                <a:prstClr val="white"/>
              </a:solidFill>
              <a:effectLst/>
              <a:uLnTx/>
              <a:uFillTx/>
              <a:latin typeface="Lato Light" panose="020F0502020204030203"/>
              <a:ea typeface="+mn-ea"/>
              <a:cs typeface="+mn-cs"/>
            </a:endParaRPr>
          </a:p>
        </p:txBody>
      </p:sp>
      <p:sp>
        <p:nvSpPr>
          <p:cNvPr id="48" name="Rectangle 47">
            <a:extLst>
              <a:ext uri="{FF2B5EF4-FFF2-40B4-BE49-F238E27FC236}">
                <a16:creationId xmlns:a16="http://schemas.microsoft.com/office/drawing/2014/main" id="{6910BF6D-FD09-421C-AA54-5457C7951325}"/>
              </a:ext>
            </a:extLst>
          </p:cNvPr>
          <p:cNvSpPr/>
          <p:nvPr/>
        </p:nvSpPr>
        <p:spPr>
          <a:xfrm>
            <a:off x="7110519" y="4946372"/>
            <a:ext cx="591200" cy="1196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GB" sz="900" dirty="0">
                <a:solidFill>
                  <a:prstClr val="white"/>
                </a:solidFill>
                <a:latin typeface="Lato Light" panose="020F0502020204030203"/>
              </a:rPr>
              <a:t>Appropriate customer value to be </a:t>
            </a:r>
            <a:r>
              <a:rPr lang="en-GB" sz="900">
                <a:solidFill>
                  <a:prstClr val="white"/>
                </a:solidFill>
                <a:latin typeface="Lato Light" panose="020F0502020204030203"/>
              </a:rPr>
              <a:t>exchanged  </a:t>
            </a:r>
            <a:endParaRPr lang="id-ID" sz="900" dirty="0">
              <a:solidFill>
                <a:prstClr val="white"/>
              </a:solidFill>
              <a:latin typeface="Lato Light" panose="020F0502020204030203"/>
            </a:endParaRPr>
          </a:p>
        </p:txBody>
      </p:sp>
      <p:sp>
        <p:nvSpPr>
          <p:cNvPr id="2" name="Rectangle 1">
            <a:extLst>
              <a:ext uri="{FF2B5EF4-FFF2-40B4-BE49-F238E27FC236}">
                <a16:creationId xmlns:a16="http://schemas.microsoft.com/office/drawing/2014/main" id="{16F50F86-AF37-417B-9818-1E76CA77A6EA}"/>
              </a:ext>
            </a:extLst>
          </p:cNvPr>
          <p:cNvSpPr/>
          <p:nvPr/>
        </p:nvSpPr>
        <p:spPr>
          <a:xfrm>
            <a:off x="7769900" y="3240476"/>
            <a:ext cx="1369594" cy="3599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97B97257-CE16-4AE9-A853-739EA1D96E2F}"/>
              </a:ext>
            </a:extLst>
          </p:cNvPr>
          <p:cNvSpPr txBox="1"/>
          <p:nvPr/>
        </p:nvSpPr>
        <p:spPr>
          <a:xfrm>
            <a:off x="7769900" y="3226698"/>
            <a:ext cx="1440000" cy="400110"/>
          </a:xfrm>
          <a:prstGeom prst="rect">
            <a:avLst/>
          </a:prstGeom>
          <a:noFill/>
        </p:spPr>
        <p:txBody>
          <a:bodyPr wrap="square" rtlCol="0">
            <a:spAutoFit/>
          </a:bodyPr>
          <a:lstStyle/>
          <a:p>
            <a:pPr algn="ctr"/>
            <a:r>
              <a:rPr lang="en-GB" sz="1000" dirty="0">
                <a:solidFill>
                  <a:schemeClr val="bg1"/>
                </a:solidFill>
                <a:latin typeface="Lato Light" panose="020F0502020204030203"/>
              </a:rPr>
              <a:t>Competitive Landscape </a:t>
            </a:r>
          </a:p>
        </p:txBody>
      </p:sp>
      <p:sp>
        <p:nvSpPr>
          <p:cNvPr id="51" name="TextBox 50">
            <a:extLst>
              <a:ext uri="{FF2B5EF4-FFF2-40B4-BE49-F238E27FC236}">
                <a16:creationId xmlns:a16="http://schemas.microsoft.com/office/drawing/2014/main" id="{B6B007F9-8596-4EC6-B7CC-03716253C3C7}"/>
              </a:ext>
            </a:extLst>
          </p:cNvPr>
          <p:cNvSpPr txBox="1"/>
          <p:nvPr/>
        </p:nvSpPr>
        <p:spPr>
          <a:xfrm rot="16200000">
            <a:off x="2883854" y="4475919"/>
            <a:ext cx="1775445" cy="707886"/>
          </a:xfrm>
          <a:prstGeom prst="rect">
            <a:avLst/>
          </a:prstGeom>
          <a:noFill/>
        </p:spPr>
        <p:txBody>
          <a:bodyPr wrap="square" rtlCol="0">
            <a:spAutoFit/>
          </a:bodyPr>
          <a:lstStyle/>
          <a:p>
            <a:pPr marL="685800" lvl="1" indent="-228600">
              <a:buFont typeface="+mj-lt"/>
              <a:buAutoNum type="arabicPeriod"/>
              <a:defRPr/>
            </a:pPr>
            <a:r>
              <a:rPr kumimoji="0" lang="en-GB" sz="1000" b="1" i="0" u="none" strike="noStrike" kern="1200" cap="none" spc="0" normalizeH="0" baseline="0" noProof="0" dirty="0">
                <a:ln>
                  <a:noFill/>
                </a:ln>
                <a:solidFill>
                  <a:schemeClr val="bg1"/>
                </a:solidFill>
                <a:effectLst/>
                <a:uLnTx/>
                <a:uFillTx/>
                <a:latin typeface="Lato Light"/>
                <a:ea typeface="+mn-ea"/>
                <a:cs typeface="+mn-cs"/>
              </a:rPr>
              <a:t>Segmentation </a:t>
            </a:r>
          </a:p>
          <a:p>
            <a:pPr marL="685800" lvl="1" indent="-228600">
              <a:buFont typeface="+mj-lt"/>
              <a:buAutoNum type="arabicPeriod"/>
              <a:defRPr/>
            </a:pPr>
            <a:r>
              <a:rPr lang="en-GB" sz="1000" b="1" dirty="0">
                <a:solidFill>
                  <a:schemeClr val="bg1"/>
                </a:solidFill>
                <a:latin typeface="Lato Light"/>
              </a:rPr>
              <a:t>Targeting </a:t>
            </a:r>
          </a:p>
          <a:p>
            <a:pPr marL="685800" lvl="1" indent="-228600">
              <a:buFont typeface="+mj-lt"/>
              <a:buAutoNum type="arabicPeriod"/>
              <a:defRPr/>
            </a:pPr>
            <a:r>
              <a:rPr kumimoji="0" lang="en-GB" sz="1000" b="1" i="0" u="none" strike="noStrike" kern="1200" cap="none" spc="0" normalizeH="0" baseline="0" noProof="0" dirty="0">
                <a:ln>
                  <a:noFill/>
                </a:ln>
                <a:solidFill>
                  <a:schemeClr val="bg1"/>
                </a:solidFill>
                <a:effectLst/>
                <a:uLnTx/>
                <a:uFillTx/>
                <a:latin typeface="Lato Light"/>
                <a:ea typeface="+mn-ea"/>
                <a:cs typeface="+mn-cs"/>
              </a:rPr>
              <a:t>Positioning </a:t>
            </a:r>
          </a:p>
          <a:p>
            <a:endParaRPr lang="en-GB" sz="1000" dirty="0">
              <a:solidFill>
                <a:schemeClr val="bg1"/>
              </a:solidFill>
            </a:endParaRPr>
          </a:p>
        </p:txBody>
      </p:sp>
      <p:sp>
        <p:nvSpPr>
          <p:cNvPr id="53" name="Rectangle 52">
            <a:extLst>
              <a:ext uri="{FF2B5EF4-FFF2-40B4-BE49-F238E27FC236}">
                <a16:creationId xmlns:a16="http://schemas.microsoft.com/office/drawing/2014/main" id="{19514FFA-0282-4544-AE1D-B7047C815175}"/>
              </a:ext>
            </a:extLst>
          </p:cNvPr>
          <p:cNvSpPr/>
          <p:nvPr/>
        </p:nvSpPr>
        <p:spPr>
          <a:xfrm>
            <a:off x="9191158" y="3232618"/>
            <a:ext cx="1346004"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D9C2B691-A838-4E91-B09E-BF377A7E147E}"/>
              </a:ext>
            </a:extLst>
          </p:cNvPr>
          <p:cNvSpPr txBox="1"/>
          <p:nvPr/>
        </p:nvSpPr>
        <p:spPr>
          <a:xfrm>
            <a:off x="9221652" y="3292687"/>
            <a:ext cx="1260286" cy="246221"/>
          </a:xfrm>
          <a:prstGeom prst="rect">
            <a:avLst/>
          </a:prstGeom>
          <a:noFill/>
        </p:spPr>
        <p:txBody>
          <a:bodyPr wrap="square" rtlCol="0">
            <a:spAutoFit/>
          </a:bodyPr>
          <a:lstStyle/>
          <a:p>
            <a:pPr algn="ctr"/>
            <a:r>
              <a:rPr lang="en-GB" sz="1000" dirty="0">
                <a:solidFill>
                  <a:schemeClr val="bg1"/>
                </a:solidFill>
                <a:latin typeface="Lato Light" panose="020F0502020204030203"/>
              </a:rPr>
              <a:t>Price Position </a:t>
            </a:r>
          </a:p>
        </p:txBody>
      </p:sp>
      <p:sp>
        <p:nvSpPr>
          <p:cNvPr id="59" name="Rectangle 58">
            <a:extLst>
              <a:ext uri="{FF2B5EF4-FFF2-40B4-BE49-F238E27FC236}">
                <a16:creationId xmlns:a16="http://schemas.microsoft.com/office/drawing/2014/main" id="{BD94C5A8-2032-4300-903E-EDCC5884661D}"/>
              </a:ext>
            </a:extLst>
          </p:cNvPr>
          <p:cNvSpPr/>
          <p:nvPr/>
        </p:nvSpPr>
        <p:spPr>
          <a:xfrm rot="16200000">
            <a:off x="8662753" y="5183888"/>
            <a:ext cx="1569662" cy="362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Competitive Price Position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0" name="Rectangle 59">
            <a:extLst>
              <a:ext uri="{FF2B5EF4-FFF2-40B4-BE49-F238E27FC236}">
                <a16:creationId xmlns:a16="http://schemas.microsoft.com/office/drawing/2014/main" id="{2470EFA8-FBD1-4C23-B311-12284B1762D7}"/>
              </a:ext>
            </a:extLst>
          </p:cNvPr>
          <p:cNvSpPr/>
          <p:nvPr/>
        </p:nvSpPr>
        <p:spPr>
          <a:xfrm>
            <a:off x="4201222" y="3221136"/>
            <a:ext cx="3513454"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305BA1C6-71CF-4BE1-B79C-FE680A06D86D}"/>
              </a:ext>
            </a:extLst>
          </p:cNvPr>
          <p:cNvSpPr txBox="1"/>
          <p:nvPr/>
        </p:nvSpPr>
        <p:spPr>
          <a:xfrm>
            <a:off x="4210950" y="3282959"/>
            <a:ext cx="3498272" cy="246221"/>
          </a:xfrm>
          <a:prstGeom prst="rect">
            <a:avLst/>
          </a:prstGeom>
          <a:noFill/>
        </p:spPr>
        <p:txBody>
          <a:bodyPr wrap="square" rtlCol="0">
            <a:spAutoFit/>
          </a:bodyPr>
          <a:lstStyle/>
          <a:p>
            <a:pPr algn="ctr"/>
            <a:r>
              <a:rPr lang="en-GB" sz="1000" dirty="0">
                <a:solidFill>
                  <a:schemeClr val="bg1"/>
                </a:solidFill>
                <a:latin typeface="Lato Light" panose="020F0502020204030203"/>
              </a:rPr>
              <a:t>Comparative exchange Value </a:t>
            </a:r>
          </a:p>
        </p:txBody>
      </p:sp>
      <p:sp>
        <p:nvSpPr>
          <p:cNvPr id="62" name="Rectangle 61">
            <a:extLst>
              <a:ext uri="{FF2B5EF4-FFF2-40B4-BE49-F238E27FC236}">
                <a16:creationId xmlns:a16="http://schemas.microsoft.com/office/drawing/2014/main" id="{E5F8B8FC-9E16-47F7-B239-D1922E679D2A}"/>
              </a:ext>
            </a:extLst>
          </p:cNvPr>
          <p:cNvSpPr/>
          <p:nvPr/>
        </p:nvSpPr>
        <p:spPr>
          <a:xfrm>
            <a:off x="4125520" y="2331431"/>
            <a:ext cx="5084380"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Communication Campaign </a:t>
            </a:r>
          </a:p>
        </p:txBody>
      </p:sp>
      <p:sp>
        <p:nvSpPr>
          <p:cNvPr id="63" name="Rectangle 62">
            <a:extLst>
              <a:ext uri="{FF2B5EF4-FFF2-40B4-BE49-F238E27FC236}">
                <a16:creationId xmlns:a16="http://schemas.microsoft.com/office/drawing/2014/main" id="{059DE80A-416F-4A95-AA6C-FCBF075461AC}"/>
              </a:ext>
            </a:extLst>
          </p:cNvPr>
          <p:cNvSpPr/>
          <p:nvPr/>
        </p:nvSpPr>
        <p:spPr>
          <a:xfrm>
            <a:off x="3317606" y="2786913"/>
            <a:ext cx="7193914" cy="39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Marketing Campaign</a:t>
            </a:r>
          </a:p>
        </p:txBody>
      </p:sp>
      <p:sp>
        <p:nvSpPr>
          <p:cNvPr id="65" name="TextBox 64">
            <a:extLst>
              <a:ext uri="{FF2B5EF4-FFF2-40B4-BE49-F238E27FC236}">
                <a16:creationId xmlns:a16="http://schemas.microsoft.com/office/drawing/2014/main" id="{23A43AD5-A1E3-4D6A-A259-D373270A99FD}"/>
              </a:ext>
            </a:extLst>
          </p:cNvPr>
          <p:cNvSpPr txBox="1"/>
          <p:nvPr/>
        </p:nvSpPr>
        <p:spPr>
          <a:xfrm rot="18522429">
            <a:off x="-236133" y="3409761"/>
            <a:ext cx="3630343" cy="1354217"/>
          </a:xfrm>
          <a:prstGeom prst="rect">
            <a:avLst/>
          </a:prstGeom>
          <a:noFill/>
        </p:spPr>
        <p:txBody>
          <a:bodyPr wrap="square" rtlCol="0">
            <a:spAutoFit/>
          </a:bodyPr>
          <a:lstStyle>
            <a:defPPr>
              <a:defRPr lang="en-US"/>
            </a:defPPr>
            <a:lvl1pPr marL="228600" indent="-228600">
              <a:buFont typeface="+mj-lt"/>
              <a:buAutoNum type="arabicPeriod"/>
              <a:defRPr sz="1000">
                <a:solidFill>
                  <a:schemeClr val="bg1">
                    <a:lumMod val="50000"/>
                  </a:schemeClr>
                </a:solidFill>
                <a:latin typeface="Lato Light" panose="020F0502020204030203"/>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	</a:t>
            </a:r>
            <a:r>
              <a:rPr kumimoji="0" lang="en-GB" b="1"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Advantages of value-based pricing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Considers internal and external variables, it is more strategic than cost-based pricing as it works on differentiation versus competition.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Value-based pricing requires a lot of research which  gives you a better understanding of your audience, competitors, and market.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More insights: executed research and work on audience can spark ideas for product development.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Higher profits: In a value-based pricing method, you “maximize” your price by asking the highest possible price you can based on perceived value.</a:t>
            </a:r>
          </a:p>
        </p:txBody>
      </p:sp>
      <p:sp>
        <p:nvSpPr>
          <p:cNvPr id="66" name="TextBox 65">
            <a:extLst>
              <a:ext uri="{FF2B5EF4-FFF2-40B4-BE49-F238E27FC236}">
                <a16:creationId xmlns:a16="http://schemas.microsoft.com/office/drawing/2014/main" id="{F856F212-05D3-4712-9866-8F0117440652}"/>
              </a:ext>
            </a:extLst>
          </p:cNvPr>
          <p:cNvSpPr txBox="1"/>
          <p:nvPr/>
        </p:nvSpPr>
        <p:spPr>
          <a:xfrm>
            <a:off x="9168265" y="1632185"/>
            <a:ext cx="2611226" cy="984885"/>
          </a:xfrm>
          <a:prstGeom prst="rect">
            <a:avLst/>
          </a:prstGeom>
          <a:noFill/>
        </p:spPr>
        <p:txBody>
          <a:bodyPr wrap="square" rtlCol="0">
            <a:spAutoFit/>
          </a:bodyPr>
          <a:lstStyle>
            <a:defPPr>
              <a:defRPr lang="en-US"/>
            </a:defPPr>
            <a:lvl1pPr marL="228600" indent="-228600">
              <a:buFont typeface="+mj-lt"/>
              <a:buAutoNum type="arabicPeriod"/>
              <a:defRPr sz="1000">
                <a:solidFill>
                  <a:schemeClr val="bg1">
                    <a:lumMod val="50000"/>
                  </a:schemeClr>
                </a:solidFill>
                <a:latin typeface="Lato Light" panose="020F0502020204030203"/>
              </a:defRPr>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b="1"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Disadvantages of value-based pricing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Complex: A value-based pricing can be difficult to implement because it is a complex process that involves lots of research and analysis.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Time consuming: Because there is considerable research and analysis involved, creating a value-based pricing strategy takes time to set up. </a:t>
            </a:r>
          </a:p>
        </p:txBody>
      </p:sp>
      <p:sp>
        <p:nvSpPr>
          <p:cNvPr id="67" name="TextBox 66">
            <a:extLst>
              <a:ext uri="{FF2B5EF4-FFF2-40B4-BE49-F238E27FC236}">
                <a16:creationId xmlns:a16="http://schemas.microsoft.com/office/drawing/2014/main" id="{FA44ECF3-AECE-4B2B-9E37-5FDF1EECE5AD}"/>
              </a:ext>
            </a:extLst>
          </p:cNvPr>
          <p:cNvSpPr txBox="1"/>
          <p:nvPr/>
        </p:nvSpPr>
        <p:spPr>
          <a:xfrm>
            <a:off x="173708" y="1375988"/>
            <a:ext cx="3951812" cy="1077218"/>
          </a:xfrm>
          <a:prstGeom prst="rect">
            <a:avLst/>
          </a:prstGeom>
          <a:noFill/>
        </p:spPr>
        <p:txBody>
          <a:bodyPr wrap="square" rtlCol="0">
            <a:spAutoFit/>
          </a:bodyPr>
          <a:lstStyle>
            <a:defPPr>
              <a:defRPr lang="en-US"/>
            </a:defPPr>
            <a:lvl1pPr marL="228600" indent="-228600">
              <a:buFont typeface="+mj-lt"/>
              <a:buAutoNum type="arabicPeriod"/>
              <a:defRPr sz="1000">
                <a:solidFill>
                  <a:schemeClr val="bg1">
                    <a:lumMod val="50000"/>
                  </a:schemeClr>
                </a:solidFill>
                <a:latin typeface="Lato Light" panose="020F0502020204030203"/>
              </a:defRPr>
            </a:lvl1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Value based pricing or value added pricing , is the capability to set a price by which the brand owner differentiates his brand offering versus a competitor for a particular customer segment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Generally used as an umbrella or positioning to convey the value of a product in the eyes of a consumer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Good marketers execute a value-based pricing approach using points 1 &amp; 2 and build a framework that leverages their brand, product features, audience demographics, and market position. </a:t>
            </a:r>
          </a:p>
        </p:txBody>
      </p:sp>
      <p:sp>
        <p:nvSpPr>
          <p:cNvPr id="68" name="TextBox 67">
            <a:extLst>
              <a:ext uri="{FF2B5EF4-FFF2-40B4-BE49-F238E27FC236}">
                <a16:creationId xmlns:a16="http://schemas.microsoft.com/office/drawing/2014/main" id="{1684CA6D-BFB5-4EA5-9663-9CBA09D88A65}"/>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Value Based Pricing Strategy </a:t>
            </a:r>
          </a:p>
        </p:txBody>
      </p:sp>
      <p:sp>
        <p:nvSpPr>
          <p:cNvPr id="70" name="TextBox 69">
            <a:extLst>
              <a:ext uri="{FF2B5EF4-FFF2-40B4-BE49-F238E27FC236}">
                <a16:creationId xmlns:a16="http://schemas.microsoft.com/office/drawing/2014/main" id="{D3DDE266-75C3-4DB5-B38C-463906A4AE75}"/>
              </a:ext>
            </a:extLst>
          </p:cNvPr>
          <p:cNvSpPr txBox="1"/>
          <p:nvPr/>
        </p:nvSpPr>
        <p:spPr>
          <a:xfrm>
            <a:off x="428697" y="1030810"/>
            <a:ext cx="44017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Value based Pricing ( Strategy ).</a:t>
            </a:r>
          </a:p>
        </p:txBody>
      </p:sp>
      <p:sp>
        <p:nvSpPr>
          <p:cNvPr id="42" name="Rounded Rectangular Callout 19">
            <a:extLst>
              <a:ext uri="{FF2B5EF4-FFF2-40B4-BE49-F238E27FC236}">
                <a16:creationId xmlns:a16="http://schemas.microsoft.com/office/drawing/2014/main" id="{08E8BAE7-7A8D-481A-BEB6-16E4D67650D8}"/>
              </a:ext>
            </a:extLst>
          </p:cNvPr>
          <p:cNvSpPr/>
          <p:nvPr/>
        </p:nvSpPr>
        <p:spPr bwMode="auto">
          <a:xfrm>
            <a:off x="8919185" y="416889"/>
            <a:ext cx="1604229" cy="616875"/>
          </a:xfrm>
          <a:prstGeom prst="wedgeRoundRectCallout">
            <a:avLst>
              <a:gd name="adj1" fmla="val 27994"/>
              <a:gd name="adj2" fmla="val 14946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Complexities and granularity of detail </a:t>
            </a:r>
          </a:p>
        </p:txBody>
      </p:sp>
      <p:sp>
        <p:nvSpPr>
          <p:cNvPr id="49" name="Rounded Rectangular Callout 19">
            <a:extLst>
              <a:ext uri="{FF2B5EF4-FFF2-40B4-BE49-F238E27FC236}">
                <a16:creationId xmlns:a16="http://schemas.microsoft.com/office/drawing/2014/main" id="{387EAB9E-A85A-4967-A0E3-8464C19D8B0B}"/>
              </a:ext>
            </a:extLst>
          </p:cNvPr>
          <p:cNvSpPr/>
          <p:nvPr/>
        </p:nvSpPr>
        <p:spPr bwMode="auto">
          <a:xfrm>
            <a:off x="3976799" y="287491"/>
            <a:ext cx="1604229" cy="616875"/>
          </a:xfrm>
          <a:prstGeom prst="wedgeRoundRectCallout">
            <a:avLst>
              <a:gd name="adj1" fmla="val -61912"/>
              <a:gd name="adj2" fmla="val 10515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Differentiation and leverage of features and benefits </a:t>
            </a:r>
          </a:p>
        </p:txBody>
      </p:sp>
      <p:sp>
        <p:nvSpPr>
          <p:cNvPr id="52" name="Rounded Rectangular Callout 19">
            <a:extLst>
              <a:ext uri="{FF2B5EF4-FFF2-40B4-BE49-F238E27FC236}">
                <a16:creationId xmlns:a16="http://schemas.microsoft.com/office/drawing/2014/main" id="{80007258-F961-4A41-A0FB-D03C19EED86E}"/>
              </a:ext>
            </a:extLst>
          </p:cNvPr>
          <p:cNvSpPr/>
          <p:nvPr/>
        </p:nvSpPr>
        <p:spPr bwMode="auto">
          <a:xfrm>
            <a:off x="5276159" y="5754450"/>
            <a:ext cx="1604229" cy="616875"/>
          </a:xfrm>
          <a:prstGeom prst="wedgeRoundRectCallout">
            <a:avLst>
              <a:gd name="adj1" fmla="val -29005"/>
              <a:gd name="adj2" fmla="val -19284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Each benefit placed above a core product gives the consumer additional motivation to buy</a:t>
            </a:r>
          </a:p>
        </p:txBody>
      </p:sp>
      <p:sp>
        <p:nvSpPr>
          <p:cNvPr id="3" name="Isosceles Triangle 2">
            <a:extLst>
              <a:ext uri="{FF2B5EF4-FFF2-40B4-BE49-F238E27FC236}">
                <a16:creationId xmlns:a16="http://schemas.microsoft.com/office/drawing/2014/main" id="{9316EE33-B43A-4659-8139-0728561125BB}"/>
              </a:ext>
            </a:extLst>
          </p:cNvPr>
          <p:cNvSpPr/>
          <p:nvPr/>
        </p:nvSpPr>
        <p:spPr>
          <a:xfrm rot="17791509">
            <a:off x="4972574" y="5527337"/>
            <a:ext cx="309467" cy="510912"/>
          </a:xfrm>
          <a:prstGeom prst="triangle">
            <a:avLst>
              <a:gd name="adj" fmla="val 41364"/>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55BC0CFC-2A0B-4E1D-92EF-15BC2BC7A985}"/>
              </a:ext>
            </a:extLst>
          </p:cNvPr>
          <p:cNvCxnSpPr>
            <a:cxnSpLocks/>
          </p:cNvCxnSpPr>
          <p:nvPr/>
        </p:nvCxnSpPr>
        <p:spPr>
          <a:xfrm flipH="1" flipV="1">
            <a:off x="8919834" y="4572329"/>
            <a:ext cx="1241473" cy="5971"/>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663151-E88C-4F1D-8599-BD488E02704E}"/>
              </a:ext>
            </a:extLst>
          </p:cNvPr>
          <p:cNvCxnSpPr>
            <a:cxnSpLocks/>
          </p:cNvCxnSpPr>
          <p:nvPr/>
        </p:nvCxnSpPr>
        <p:spPr>
          <a:xfrm flipH="1" flipV="1">
            <a:off x="8919834" y="4348307"/>
            <a:ext cx="1241473" cy="5971"/>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7" name="Picture 56" descr="Logo&#10;&#10;Description automatically generated">
            <a:extLst>
              <a:ext uri="{FF2B5EF4-FFF2-40B4-BE49-F238E27FC236}">
                <a16:creationId xmlns:a16="http://schemas.microsoft.com/office/drawing/2014/main" id="{B773AD1A-5FB1-481C-859B-7F7FCA439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82DC32F5-2A1D-4A30-E235-4EE5033D0D4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98532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636FD-F642-4F54-A0DE-46D268608598}"/>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Premium Pricing </a:t>
            </a:r>
          </a:p>
        </p:txBody>
      </p:sp>
      <p:sp>
        <p:nvSpPr>
          <p:cNvPr id="41" name="TextBox 40">
            <a:extLst>
              <a:ext uri="{FF2B5EF4-FFF2-40B4-BE49-F238E27FC236}">
                <a16:creationId xmlns:a16="http://schemas.microsoft.com/office/drawing/2014/main" id="{95F3C30C-AB12-462B-8C3D-86D7F77CC4E7}"/>
              </a:ext>
            </a:extLst>
          </p:cNvPr>
          <p:cNvSpPr txBox="1"/>
          <p:nvPr/>
        </p:nvSpPr>
        <p:spPr>
          <a:xfrm>
            <a:off x="699751" y="5927225"/>
            <a:ext cx="6724305" cy="55399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prstClr val="black">
                    <a:lumMod val="50000"/>
                    <a:lumOff val="50000"/>
                  </a:prstClr>
                </a:solidFill>
                <a:effectLst/>
                <a:uLnTx/>
                <a:uFillTx/>
                <a:latin typeface="Lato Light" panose="020F0502020204030203"/>
              </a:defRPr>
            </a:lvl1pPr>
          </a:lstStyle>
          <a:p>
            <a:r>
              <a:rPr lang="en-GB" dirty="0"/>
              <a:t>A reference point of a competitive landscape evaluation pointing to the relevant market leader helps decide the reference point of establishing the competitive positioning . It is not entirely or wholly necessary in some cases , but helps always to navigate a strategy .</a:t>
            </a:r>
          </a:p>
        </p:txBody>
      </p:sp>
      <p:sp>
        <p:nvSpPr>
          <p:cNvPr id="42" name="TextBox 41">
            <a:extLst>
              <a:ext uri="{FF2B5EF4-FFF2-40B4-BE49-F238E27FC236}">
                <a16:creationId xmlns:a16="http://schemas.microsoft.com/office/drawing/2014/main" id="{37A008C9-9CFE-46A4-86CA-32E88D86053D}"/>
              </a:ext>
            </a:extLst>
          </p:cNvPr>
          <p:cNvSpPr txBox="1"/>
          <p:nvPr/>
        </p:nvSpPr>
        <p:spPr>
          <a:xfrm>
            <a:off x="550581" y="1375053"/>
            <a:ext cx="5087211" cy="646331"/>
          </a:xfrm>
          <a:prstGeom prst="rect">
            <a:avLst/>
          </a:prstGeom>
          <a:noFill/>
        </p:spPr>
        <p:txBody>
          <a:bodyPr wrap="square" rtlCol="0">
            <a:spAutoFit/>
          </a:bodyPr>
          <a:lstStyle>
            <a:defPPr>
              <a:defRPr lang="en-US"/>
            </a:defPPr>
            <a:lvl1pPr>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 premium pricing strategy deploys a higher price as a psychological attribute , relating to USP , Intellectual Property , Patents , quality , additional   features , service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It is a strategy which reflects both a competitive landscape evaluation and a gap in the current market offering </a:t>
            </a:r>
          </a:p>
        </p:txBody>
      </p:sp>
      <p:sp>
        <p:nvSpPr>
          <p:cNvPr id="43" name="TextBox 42">
            <a:extLst>
              <a:ext uri="{FF2B5EF4-FFF2-40B4-BE49-F238E27FC236}">
                <a16:creationId xmlns:a16="http://schemas.microsoft.com/office/drawing/2014/main" id="{ABCB1350-6AD3-4379-8371-931A66BF2ED6}"/>
              </a:ext>
            </a:extLst>
          </p:cNvPr>
          <p:cNvSpPr txBox="1"/>
          <p:nvPr/>
        </p:nvSpPr>
        <p:spPr>
          <a:xfrm>
            <a:off x="703837" y="5515656"/>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References </a:t>
            </a:r>
          </a:p>
        </p:txBody>
      </p:sp>
      <p:sp>
        <p:nvSpPr>
          <p:cNvPr id="44" name="TextBox 43">
            <a:extLst>
              <a:ext uri="{FF2B5EF4-FFF2-40B4-BE49-F238E27FC236}">
                <a16:creationId xmlns:a16="http://schemas.microsoft.com/office/drawing/2014/main" id="{6A12D469-FBE7-4E6A-9469-1A4535BDC4F9}"/>
              </a:ext>
            </a:extLst>
          </p:cNvPr>
          <p:cNvSpPr txBox="1"/>
          <p:nvPr/>
        </p:nvSpPr>
        <p:spPr>
          <a:xfrm>
            <a:off x="571308" y="1067034"/>
            <a:ext cx="330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Premium Pricing ( Strategy).</a:t>
            </a:r>
          </a:p>
        </p:txBody>
      </p:sp>
      <p:grpSp>
        <p:nvGrpSpPr>
          <p:cNvPr id="87" name="Group 86">
            <a:extLst>
              <a:ext uri="{FF2B5EF4-FFF2-40B4-BE49-F238E27FC236}">
                <a16:creationId xmlns:a16="http://schemas.microsoft.com/office/drawing/2014/main" id="{9546D9B4-FA12-4927-B1F0-1F66FE3CB6B7}"/>
              </a:ext>
            </a:extLst>
          </p:cNvPr>
          <p:cNvGrpSpPr/>
          <p:nvPr/>
        </p:nvGrpSpPr>
        <p:grpSpPr>
          <a:xfrm>
            <a:off x="850857" y="2859173"/>
            <a:ext cx="7332950" cy="553855"/>
            <a:chOff x="1384257" y="3251059"/>
            <a:chExt cx="7332950" cy="553855"/>
          </a:xfrm>
        </p:grpSpPr>
        <p:sp>
          <p:nvSpPr>
            <p:cNvPr id="4" name="Rectangle 3">
              <a:extLst>
                <a:ext uri="{FF2B5EF4-FFF2-40B4-BE49-F238E27FC236}">
                  <a16:creationId xmlns:a16="http://schemas.microsoft.com/office/drawing/2014/main" id="{E38A2088-37A2-4275-9B39-24763CC67627}"/>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 name="Rectangle 4">
              <a:extLst>
                <a:ext uri="{FF2B5EF4-FFF2-40B4-BE49-F238E27FC236}">
                  <a16:creationId xmlns:a16="http://schemas.microsoft.com/office/drawing/2014/main" id="{20EBC3E3-A557-4590-BD90-11DB4A29CEB2}"/>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 name="Rectangle 6">
              <a:extLst>
                <a:ext uri="{FF2B5EF4-FFF2-40B4-BE49-F238E27FC236}">
                  <a16:creationId xmlns:a16="http://schemas.microsoft.com/office/drawing/2014/main" id="{818FA986-8F70-47CF-801A-F1A0BA1CC7A0}"/>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Isosceles Triangle 21">
              <a:extLst>
                <a:ext uri="{FF2B5EF4-FFF2-40B4-BE49-F238E27FC236}">
                  <a16:creationId xmlns:a16="http://schemas.microsoft.com/office/drawing/2014/main" id="{29B0894E-A900-44A8-AD41-FDE6EA7DE14D}"/>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5AA63FFE-A993-43EC-8831-EA27B6E6AA87}"/>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0CBA46D7-B904-4F1D-87D3-27F9D4E85622}"/>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3924A7E-7A07-4131-8995-D1847E37B70E}"/>
                </a:ext>
              </a:extLst>
            </p:cNvPr>
            <p:cNvSpPr/>
            <p:nvPr/>
          </p:nvSpPr>
          <p:spPr>
            <a:xfrm>
              <a:off x="7333726" y="325105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Price </a:t>
              </a:r>
              <a:r>
                <a:rPr kumimoji="0" lang="en-GB" sz="1200" b="1" i="0" u="none" strike="noStrike" kern="1200" cap="none" spc="0" normalizeH="0" baseline="0" noProof="0">
                  <a:ln>
                    <a:noFill/>
                  </a:ln>
                  <a:solidFill>
                    <a:prstClr val="white"/>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82" name="Isosceles Triangle 81">
              <a:extLst>
                <a:ext uri="{FF2B5EF4-FFF2-40B4-BE49-F238E27FC236}">
                  <a16:creationId xmlns:a16="http://schemas.microsoft.com/office/drawing/2014/main" id="{F870B81A-A870-4235-A03E-06AF57F182F4}"/>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Rounded Rectangular Callout 19">
            <a:extLst>
              <a:ext uri="{FF2B5EF4-FFF2-40B4-BE49-F238E27FC236}">
                <a16:creationId xmlns:a16="http://schemas.microsoft.com/office/drawing/2014/main" id="{6FEF3D92-B239-43FE-BC88-664D83E72F0D}"/>
              </a:ext>
            </a:extLst>
          </p:cNvPr>
          <p:cNvSpPr/>
          <p:nvPr/>
        </p:nvSpPr>
        <p:spPr bwMode="auto">
          <a:xfrm>
            <a:off x="4404091" y="4279027"/>
            <a:ext cx="1604229" cy="616875"/>
          </a:xfrm>
          <a:prstGeom prst="wedgeRoundRectCallout">
            <a:avLst>
              <a:gd name="adj1" fmla="val 963"/>
              <a:gd name="adj2" fmla="val -17039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Baseline for nearest defined competitor </a:t>
            </a:r>
          </a:p>
        </p:txBody>
      </p:sp>
      <p:sp>
        <p:nvSpPr>
          <p:cNvPr id="92" name="Rounded Rectangular Callout 19">
            <a:extLst>
              <a:ext uri="{FF2B5EF4-FFF2-40B4-BE49-F238E27FC236}">
                <a16:creationId xmlns:a16="http://schemas.microsoft.com/office/drawing/2014/main" id="{BDC3B031-B7C7-4F88-99C9-71C829D7D26D}"/>
              </a:ext>
            </a:extLst>
          </p:cNvPr>
          <p:cNvSpPr/>
          <p:nvPr/>
        </p:nvSpPr>
        <p:spPr bwMode="auto">
          <a:xfrm>
            <a:off x="6769750" y="857540"/>
            <a:ext cx="1604229" cy="616875"/>
          </a:xfrm>
          <a:prstGeom prst="wedgeRoundRectCallout">
            <a:avLst>
              <a:gd name="adj1" fmla="val -18023"/>
              <a:gd name="adj2" fmla="val 26989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The defined price at which the product will be eventually positioned </a:t>
            </a:r>
          </a:p>
        </p:txBody>
      </p:sp>
      <p:sp>
        <p:nvSpPr>
          <p:cNvPr id="93" name="Rounded Rectangular Callout 19">
            <a:extLst>
              <a:ext uri="{FF2B5EF4-FFF2-40B4-BE49-F238E27FC236}">
                <a16:creationId xmlns:a16="http://schemas.microsoft.com/office/drawing/2014/main" id="{5107C542-7A96-4F64-9B32-D30D8ABE1B23}"/>
              </a:ext>
            </a:extLst>
          </p:cNvPr>
          <p:cNvSpPr/>
          <p:nvPr/>
        </p:nvSpPr>
        <p:spPr bwMode="auto">
          <a:xfrm>
            <a:off x="200225" y="4239848"/>
            <a:ext cx="1604229" cy="616875"/>
          </a:xfrm>
          <a:prstGeom prst="wedgeRoundRectCallout">
            <a:avLst>
              <a:gd name="adj1" fmla="val 34213"/>
              <a:gd name="adj2" fmla="val -17039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A representation of the product representing its features and in finished form </a:t>
            </a:r>
          </a:p>
        </p:txBody>
      </p:sp>
      <p:sp>
        <p:nvSpPr>
          <p:cNvPr id="95" name="Rounded Rectangular Callout 19">
            <a:extLst>
              <a:ext uri="{FF2B5EF4-FFF2-40B4-BE49-F238E27FC236}">
                <a16:creationId xmlns:a16="http://schemas.microsoft.com/office/drawing/2014/main" id="{8DC0E665-2470-4A3E-838A-65C54F657DDA}"/>
              </a:ext>
            </a:extLst>
          </p:cNvPr>
          <p:cNvSpPr/>
          <p:nvPr/>
        </p:nvSpPr>
        <p:spPr bwMode="auto">
          <a:xfrm>
            <a:off x="5446196" y="1707047"/>
            <a:ext cx="1604229" cy="616875"/>
          </a:xfrm>
          <a:prstGeom prst="wedgeRoundRectCallout">
            <a:avLst>
              <a:gd name="adj1" fmla="val 963"/>
              <a:gd name="adj2" fmla="val 12960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The complete set of defined values the product offers a potential customer</a:t>
            </a:r>
          </a:p>
        </p:txBody>
      </p:sp>
      <p:sp>
        <p:nvSpPr>
          <p:cNvPr id="96" name="Rounded Rectangular Callout 19">
            <a:extLst>
              <a:ext uri="{FF2B5EF4-FFF2-40B4-BE49-F238E27FC236}">
                <a16:creationId xmlns:a16="http://schemas.microsoft.com/office/drawing/2014/main" id="{D42FD00D-A64D-4C5F-9755-A0E0FE00DE3A}"/>
              </a:ext>
            </a:extLst>
          </p:cNvPr>
          <p:cNvSpPr/>
          <p:nvPr/>
        </p:nvSpPr>
        <p:spPr bwMode="auto">
          <a:xfrm>
            <a:off x="2059631" y="4609359"/>
            <a:ext cx="1604229" cy="616875"/>
          </a:xfrm>
          <a:prstGeom prst="wedgeRoundRectCallout">
            <a:avLst>
              <a:gd name="adj1" fmla="val 15892"/>
              <a:gd name="adj2" fmla="val -22862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A representation of the product cost including fixed and variable /  </a:t>
            </a:r>
            <a:r>
              <a:rPr kumimoji="0" lang="en-US" sz="900" b="0" i="1" u="none" strike="noStrike" kern="1200" cap="none" spc="0" normalizeH="0" baseline="0" noProof="0" dirty="0" err="1">
                <a:ln>
                  <a:noFill/>
                </a:ln>
                <a:solidFill>
                  <a:prstClr val="black"/>
                </a:solidFill>
                <a:effectLst/>
                <a:uLnTx/>
                <a:uFillTx/>
                <a:latin typeface="Plato"/>
                <a:ea typeface="Open Sans Light" panose="020B0306030504020204" pitchFamily="34" charset="0"/>
                <a:cs typeface="Open Sans Light" panose="020B0306030504020204" pitchFamily="34" charset="0"/>
              </a:rPr>
              <a:t>CoGs</a:t>
            </a:r>
            <a:endPar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endParaRPr>
          </a:p>
        </p:txBody>
      </p:sp>
      <p:sp>
        <p:nvSpPr>
          <p:cNvPr id="64" name="Rounded Rectangular Callout 19">
            <a:extLst>
              <a:ext uri="{FF2B5EF4-FFF2-40B4-BE49-F238E27FC236}">
                <a16:creationId xmlns:a16="http://schemas.microsoft.com/office/drawing/2014/main" id="{E7FF9DDB-2331-450B-939F-B6BB2500A37A}"/>
              </a:ext>
            </a:extLst>
          </p:cNvPr>
          <p:cNvSpPr/>
          <p:nvPr/>
        </p:nvSpPr>
        <p:spPr bwMode="auto">
          <a:xfrm>
            <a:off x="9572060" y="548717"/>
            <a:ext cx="1966836" cy="616875"/>
          </a:xfrm>
          <a:prstGeom prst="wedgeRoundRectCallout">
            <a:avLst>
              <a:gd name="adj1" fmla="val 61182"/>
              <a:gd name="adj2" fmla="val 17477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rPr>
              <a:t>Price premium bandwidth defined ; a premium price can be as high as your defined strategy dictates. </a:t>
            </a:r>
          </a:p>
        </p:txBody>
      </p:sp>
      <p:grpSp>
        <p:nvGrpSpPr>
          <p:cNvPr id="69" name="Group 68">
            <a:extLst>
              <a:ext uri="{FF2B5EF4-FFF2-40B4-BE49-F238E27FC236}">
                <a16:creationId xmlns:a16="http://schemas.microsoft.com/office/drawing/2014/main" id="{3F582329-72E5-4FD6-9A79-94671101B660}"/>
              </a:ext>
            </a:extLst>
          </p:cNvPr>
          <p:cNvGrpSpPr/>
          <p:nvPr/>
        </p:nvGrpSpPr>
        <p:grpSpPr>
          <a:xfrm>
            <a:off x="8414584" y="1375053"/>
            <a:ext cx="3727766" cy="3667196"/>
            <a:chOff x="8414584" y="1375053"/>
            <a:chExt cx="3727766" cy="3667196"/>
          </a:xfrm>
        </p:grpSpPr>
        <p:grpSp>
          <p:nvGrpSpPr>
            <p:cNvPr id="70" name="Group 69">
              <a:extLst>
                <a:ext uri="{FF2B5EF4-FFF2-40B4-BE49-F238E27FC236}">
                  <a16:creationId xmlns:a16="http://schemas.microsoft.com/office/drawing/2014/main" id="{460AB10F-4A9F-4E0D-B691-1626EE1D96AF}"/>
                </a:ext>
              </a:extLst>
            </p:cNvPr>
            <p:cNvGrpSpPr/>
            <p:nvPr/>
          </p:nvGrpSpPr>
          <p:grpSpPr>
            <a:xfrm>
              <a:off x="8414584" y="1375053"/>
              <a:ext cx="3727766" cy="3667196"/>
              <a:chOff x="8414584" y="1375053"/>
              <a:chExt cx="3727766" cy="3667196"/>
            </a:xfrm>
          </p:grpSpPr>
          <p:sp>
            <p:nvSpPr>
              <p:cNvPr id="72" name="Round Same Side Corner Rectangle 4">
                <a:extLst>
                  <a:ext uri="{FF2B5EF4-FFF2-40B4-BE49-F238E27FC236}">
                    <a16:creationId xmlns:a16="http://schemas.microsoft.com/office/drawing/2014/main" id="{A1396CC2-5A91-4958-A0CA-2A9C9DB21C49}"/>
                  </a:ext>
                </a:extLst>
              </p:cNvPr>
              <p:cNvSpPr/>
              <p:nvPr/>
            </p:nvSpPr>
            <p:spPr>
              <a:xfrm>
                <a:off x="11538896" y="1827852"/>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3" name="Rectangle 72">
                <a:extLst>
                  <a:ext uri="{FF2B5EF4-FFF2-40B4-BE49-F238E27FC236}">
                    <a16:creationId xmlns:a16="http://schemas.microsoft.com/office/drawing/2014/main" id="{37ED2854-7A7B-47CC-93EB-D9EBEACAC431}"/>
                  </a:ext>
                </a:extLst>
              </p:cNvPr>
              <p:cNvSpPr/>
              <p:nvPr/>
            </p:nvSpPr>
            <p:spPr>
              <a:xfrm>
                <a:off x="8428958" y="3748821"/>
                <a:ext cx="1406024" cy="4232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Inline / Parity</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4" name="Round Same Side Corner Rectangle 3">
                <a:extLst>
                  <a:ext uri="{FF2B5EF4-FFF2-40B4-BE49-F238E27FC236}">
                    <a16:creationId xmlns:a16="http://schemas.microsoft.com/office/drawing/2014/main" id="{DC5D824D-4B40-4937-B5A9-8D068F944571}"/>
                  </a:ext>
                </a:extLst>
              </p:cNvPr>
              <p:cNvSpPr/>
              <p:nvPr/>
            </p:nvSpPr>
            <p:spPr>
              <a:xfrm>
                <a:off x="10409472" y="1843776"/>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5" name="Round Same Side Corner Rectangle 4">
                <a:extLst>
                  <a:ext uri="{FF2B5EF4-FFF2-40B4-BE49-F238E27FC236}">
                    <a16:creationId xmlns:a16="http://schemas.microsoft.com/office/drawing/2014/main" id="{D803F02D-FB04-474B-BE2F-94836BFEF079}"/>
                  </a:ext>
                </a:extLst>
              </p:cNvPr>
              <p:cNvSpPr/>
              <p:nvPr/>
            </p:nvSpPr>
            <p:spPr>
              <a:xfrm>
                <a:off x="10958516" y="1841163"/>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 Same Side Corner Rectangle 9">
                <a:extLst>
                  <a:ext uri="{FF2B5EF4-FFF2-40B4-BE49-F238E27FC236}">
                    <a16:creationId xmlns:a16="http://schemas.microsoft.com/office/drawing/2014/main" id="{B996C40D-B242-4AD0-974B-465B2B3B63B8}"/>
                  </a:ext>
                </a:extLst>
              </p:cNvPr>
              <p:cNvSpPr/>
              <p:nvPr/>
            </p:nvSpPr>
            <p:spPr>
              <a:xfrm>
                <a:off x="10971401" y="3861977"/>
                <a:ext cx="482370" cy="333043"/>
              </a:xfrm>
              <a:prstGeom prst="round2SameRect">
                <a:avLst>
                  <a:gd name="adj1" fmla="val 50000"/>
                  <a:gd name="adj2" fmla="val 0"/>
                </a:avLst>
              </a:prstGeom>
              <a:solidFill>
                <a:srgbClr val="FF00FF"/>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8" name="Round Same Side Corner Rectangle 10">
                <a:extLst>
                  <a:ext uri="{FF2B5EF4-FFF2-40B4-BE49-F238E27FC236}">
                    <a16:creationId xmlns:a16="http://schemas.microsoft.com/office/drawing/2014/main" id="{9C8E7C6D-D2A5-40DD-B1F1-2C5B5A8AD12F}"/>
                  </a:ext>
                </a:extLst>
              </p:cNvPr>
              <p:cNvSpPr/>
              <p:nvPr/>
            </p:nvSpPr>
            <p:spPr>
              <a:xfrm>
                <a:off x="11553257" y="2945982"/>
                <a:ext cx="438518" cy="1259763"/>
              </a:xfrm>
              <a:prstGeom prst="round2SameRect">
                <a:avLst>
                  <a:gd name="adj1" fmla="val 50000"/>
                  <a:gd name="adj2" fmla="val 0"/>
                </a:avLst>
              </a:prstGeom>
              <a:solidFill>
                <a:srgbClr val="00B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79" name="Straight Connector 78">
                <a:extLst>
                  <a:ext uri="{FF2B5EF4-FFF2-40B4-BE49-F238E27FC236}">
                    <a16:creationId xmlns:a16="http://schemas.microsoft.com/office/drawing/2014/main" id="{B64110E5-1EEB-410B-B5B3-F5E42AF0CD88}"/>
                  </a:ext>
                </a:extLst>
              </p:cNvPr>
              <p:cNvCxnSpPr>
                <a:cxnSpLocks/>
              </p:cNvCxnSpPr>
              <p:nvPr/>
            </p:nvCxnSpPr>
            <p:spPr>
              <a:xfrm>
                <a:off x="8424112" y="4242360"/>
                <a:ext cx="3669390"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59653E-FF94-4025-8843-393896C592B4}"/>
                  </a:ext>
                </a:extLst>
              </p:cNvPr>
              <p:cNvCxnSpPr>
                <a:cxnSpLocks/>
              </p:cNvCxnSpPr>
              <p:nvPr/>
            </p:nvCxnSpPr>
            <p:spPr>
              <a:xfrm flipH="1">
                <a:off x="10333234" y="1890150"/>
                <a:ext cx="9930" cy="3083748"/>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F4CF2D5D-155A-43A5-BAFD-DDC2E3A3752A}"/>
                  </a:ext>
                </a:extLst>
              </p:cNvPr>
              <p:cNvSpPr/>
              <p:nvPr/>
            </p:nvSpPr>
            <p:spPr>
              <a:xfrm>
                <a:off x="8414584" y="1920791"/>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Skimming </a:t>
                </a:r>
                <a:r>
                  <a:rPr kumimoji="0" lang="en-GB" sz="1100" b="1" i="0" u="none" strike="noStrike" kern="1200" cap="none" spc="0" normalizeH="0" baseline="0" noProof="0">
                    <a:ln>
                      <a:noFill/>
                    </a:ln>
                    <a:solidFill>
                      <a:prstClr val="white"/>
                    </a:solidFill>
                    <a:effectLst/>
                    <a:uLnTx/>
                    <a:uFillTx/>
                    <a:latin typeface="Lato Light"/>
                    <a:ea typeface="+mn-ea"/>
                    <a:cs typeface="+mn-cs"/>
                  </a:rPr>
                  <a:t>/ Premium</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85" name="Rectangle 84">
                <a:extLst>
                  <a:ext uri="{FF2B5EF4-FFF2-40B4-BE49-F238E27FC236}">
                    <a16:creationId xmlns:a16="http://schemas.microsoft.com/office/drawing/2014/main" id="{E8929330-394F-4361-B1F8-B691DC987B24}"/>
                  </a:ext>
                </a:extLst>
              </p:cNvPr>
              <p:cNvSpPr/>
              <p:nvPr/>
            </p:nvSpPr>
            <p:spPr>
              <a:xfrm>
                <a:off x="8424112" y="4318039"/>
                <a:ext cx="1406024" cy="7200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Penetration</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86" name="Rectangle 85">
                <a:extLst>
                  <a:ext uri="{FF2B5EF4-FFF2-40B4-BE49-F238E27FC236}">
                    <a16:creationId xmlns:a16="http://schemas.microsoft.com/office/drawing/2014/main" id="{EAEA96C1-A860-4E24-9B0D-69077B558379}"/>
                  </a:ext>
                </a:extLst>
              </p:cNvPr>
              <p:cNvSpPr/>
              <p:nvPr/>
            </p:nvSpPr>
            <p:spPr>
              <a:xfrm rot="16200000">
                <a:off x="8966484" y="2878524"/>
                <a:ext cx="2264416"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Positive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90" name="Rectangle 89">
                <a:extLst>
                  <a:ext uri="{FF2B5EF4-FFF2-40B4-BE49-F238E27FC236}">
                    <a16:creationId xmlns:a16="http://schemas.microsoft.com/office/drawing/2014/main" id="{E21ECA90-814B-4DE3-AD27-8D6E6F04BC0A}"/>
                  </a:ext>
                </a:extLst>
              </p:cNvPr>
              <p:cNvSpPr/>
              <p:nvPr/>
            </p:nvSpPr>
            <p:spPr>
              <a:xfrm rot="16200000">
                <a:off x="9733319" y="4496401"/>
                <a:ext cx="729588" cy="362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Negative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98" name="TextBox 97">
                <a:extLst>
                  <a:ext uri="{FF2B5EF4-FFF2-40B4-BE49-F238E27FC236}">
                    <a16:creationId xmlns:a16="http://schemas.microsoft.com/office/drawing/2014/main" id="{2206A6F3-39AC-472E-A9CF-B046CC4C9ED6}"/>
                  </a:ext>
                </a:extLst>
              </p:cNvPr>
              <p:cNvSpPr txBox="1"/>
              <p:nvPr/>
            </p:nvSpPr>
            <p:spPr>
              <a:xfrm>
                <a:off x="8424112" y="1375053"/>
                <a:ext cx="3718238"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grpSp>
        <p:sp>
          <p:nvSpPr>
            <p:cNvPr id="71" name="Round Same Side Corner Rectangle 10">
              <a:extLst>
                <a:ext uri="{FF2B5EF4-FFF2-40B4-BE49-F238E27FC236}">
                  <a16:creationId xmlns:a16="http://schemas.microsoft.com/office/drawing/2014/main" id="{9EE4356B-1EC1-45DC-8362-7EE0D24E6ECA}"/>
                </a:ext>
              </a:extLst>
            </p:cNvPr>
            <p:cNvSpPr/>
            <p:nvPr/>
          </p:nvSpPr>
          <p:spPr>
            <a:xfrm>
              <a:off x="10438331" y="3686713"/>
              <a:ext cx="438518" cy="519277"/>
            </a:xfrm>
            <a:prstGeom prst="round2SameRect">
              <a:avLst>
                <a:gd name="adj1" fmla="val 50000"/>
                <a:gd name="adj2" fmla="val 0"/>
              </a:avLst>
            </a:prstGeom>
            <a:solidFill>
              <a:srgbClr val="00B0F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45" name="Rectangle 44">
            <a:extLst>
              <a:ext uri="{FF2B5EF4-FFF2-40B4-BE49-F238E27FC236}">
                <a16:creationId xmlns:a16="http://schemas.microsoft.com/office/drawing/2014/main" id="{4D00E6A5-F258-43D5-AD22-9C12CF339C16}"/>
              </a:ext>
            </a:extLst>
          </p:cNvPr>
          <p:cNvSpPr/>
          <p:nvPr/>
        </p:nvSpPr>
        <p:spPr>
          <a:xfrm>
            <a:off x="3793958" y="3260962"/>
            <a:ext cx="2525313" cy="162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Convey &amp; Communicate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46" name="TextBox 45">
            <a:extLst>
              <a:ext uri="{FF2B5EF4-FFF2-40B4-BE49-F238E27FC236}">
                <a16:creationId xmlns:a16="http://schemas.microsoft.com/office/drawing/2014/main" id="{6DEDB434-B2BD-4E15-984C-D8343B7A80EE}"/>
              </a:ext>
            </a:extLst>
          </p:cNvPr>
          <p:cNvSpPr txBox="1"/>
          <p:nvPr/>
        </p:nvSpPr>
        <p:spPr>
          <a:xfrm rot="16200000">
            <a:off x="10088235" y="2445365"/>
            <a:ext cx="1093510" cy="276999"/>
          </a:xfrm>
          <a:prstGeom prst="rect">
            <a:avLst/>
          </a:prstGeom>
          <a:noFill/>
        </p:spPr>
        <p:txBody>
          <a:bodyPr wrap="square" rtlCol="0">
            <a:spAutoFit/>
          </a:bodyPr>
          <a:lstStyle/>
          <a:p>
            <a:r>
              <a:rPr lang="en-GB" sz="1200" dirty="0"/>
              <a:t>Competitor A </a:t>
            </a:r>
          </a:p>
        </p:txBody>
      </p:sp>
      <p:sp>
        <p:nvSpPr>
          <p:cNvPr id="47" name="TextBox 46">
            <a:extLst>
              <a:ext uri="{FF2B5EF4-FFF2-40B4-BE49-F238E27FC236}">
                <a16:creationId xmlns:a16="http://schemas.microsoft.com/office/drawing/2014/main" id="{0B3B29DE-BCEB-43D7-AE63-DDD2F8818ECC}"/>
              </a:ext>
            </a:extLst>
          </p:cNvPr>
          <p:cNvSpPr txBox="1"/>
          <p:nvPr/>
        </p:nvSpPr>
        <p:spPr>
          <a:xfrm rot="16200000">
            <a:off x="10675186" y="2454093"/>
            <a:ext cx="1093510" cy="276999"/>
          </a:xfrm>
          <a:prstGeom prst="rect">
            <a:avLst/>
          </a:prstGeom>
          <a:noFill/>
        </p:spPr>
        <p:txBody>
          <a:bodyPr wrap="square" rtlCol="0">
            <a:spAutoFit/>
          </a:bodyPr>
          <a:lstStyle/>
          <a:p>
            <a:r>
              <a:rPr lang="en-GB" sz="1200" dirty="0"/>
              <a:t>Competitor B </a:t>
            </a:r>
          </a:p>
        </p:txBody>
      </p:sp>
      <p:sp>
        <p:nvSpPr>
          <p:cNvPr id="48" name="TextBox 47">
            <a:extLst>
              <a:ext uri="{FF2B5EF4-FFF2-40B4-BE49-F238E27FC236}">
                <a16:creationId xmlns:a16="http://schemas.microsoft.com/office/drawing/2014/main" id="{E23CCF0E-5612-488F-BEF8-60E13ACFDC0E}"/>
              </a:ext>
            </a:extLst>
          </p:cNvPr>
          <p:cNvSpPr txBox="1"/>
          <p:nvPr/>
        </p:nvSpPr>
        <p:spPr>
          <a:xfrm rot="16200000">
            <a:off x="11239869" y="2298406"/>
            <a:ext cx="1093510" cy="276999"/>
          </a:xfrm>
          <a:prstGeom prst="rect">
            <a:avLst/>
          </a:prstGeom>
          <a:noFill/>
        </p:spPr>
        <p:txBody>
          <a:bodyPr wrap="square" rtlCol="0">
            <a:spAutoFit/>
          </a:bodyPr>
          <a:lstStyle/>
          <a:p>
            <a:r>
              <a:rPr lang="en-GB" sz="1200" dirty="0"/>
              <a:t>Own brand  </a:t>
            </a:r>
          </a:p>
        </p:txBody>
      </p:sp>
      <p:sp>
        <p:nvSpPr>
          <p:cNvPr id="49" name="TextBox 48">
            <a:extLst>
              <a:ext uri="{FF2B5EF4-FFF2-40B4-BE49-F238E27FC236}">
                <a16:creationId xmlns:a16="http://schemas.microsoft.com/office/drawing/2014/main" id="{EBBCE568-A70A-4535-A877-589A985DD4E5}"/>
              </a:ext>
            </a:extLst>
          </p:cNvPr>
          <p:cNvSpPr txBox="1"/>
          <p:nvPr/>
        </p:nvSpPr>
        <p:spPr>
          <a:xfrm>
            <a:off x="495198" y="2003497"/>
            <a:ext cx="5009898" cy="5078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900" b="0" i="0" u="none" strike="noStrike" cap="none" spc="0" normalizeH="0" baseline="0">
                <a:ln>
                  <a:noFill/>
                </a:ln>
                <a:solidFill>
                  <a:prstClr val="black">
                    <a:lumMod val="50000"/>
                    <a:lumOff val="50000"/>
                  </a:prstClr>
                </a:solidFill>
                <a:effectLst/>
                <a:uLnTx/>
                <a:uFillTx/>
                <a:latin typeface="Lato Light" panose="020F0502020204030203"/>
              </a:defRPr>
            </a:lvl1pPr>
          </a:lstStyle>
          <a:p>
            <a:r>
              <a:rPr lang="en-US" altLang="en-US" dirty="0"/>
              <a:t>A premium pricing strategy deploys a higher price as a psychological attribute , relating to quality , and  features , service . It is a strategy which reflects both a competitive landscape evaluation and a gap in the current market offering.</a:t>
            </a:r>
          </a:p>
        </p:txBody>
      </p:sp>
      <p:sp>
        <p:nvSpPr>
          <p:cNvPr id="50" name="Rounded Rectangular Callout 19">
            <a:extLst>
              <a:ext uri="{FF2B5EF4-FFF2-40B4-BE49-F238E27FC236}">
                <a16:creationId xmlns:a16="http://schemas.microsoft.com/office/drawing/2014/main" id="{6931E958-55F9-40A2-8B4E-25405EAAFCEF}"/>
              </a:ext>
            </a:extLst>
          </p:cNvPr>
          <p:cNvSpPr/>
          <p:nvPr/>
        </p:nvSpPr>
        <p:spPr bwMode="auto">
          <a:xfrm>
            <a:off x="10100023" y="5746814"/>
            <a:ext cx="1966836" cy="616875"/>
          </a:xfrm>
          <a:prstGeom prst="wedgeRoundRectCallout">
            <a:avLst>
              <a:gd name="adj1" fmla="val 10554"/>
              <a:gd name="adj2" fmla="val -27776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Plato"/>
                <a:ea typeface="Open Sans Light" panose="020B0306030504020204" pitchFamily="34" charset="0"/>
                <a:cs typeface="Open Sans Light" panose="020B0306030504020204" pitchFamily="34" charset="0"/>
              </a:rPr>
              <a:t>The nearest identified competitor is identified as a baseline and the premium position is identified versus the baseline . </a:t>
            </a:r>
            <a:endParaRPr kumimoji="0" lang="en-US" sz="9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endParaRPr>
          </a:p>
        </p:txBody>
      </p:sp>
      <p:sp>
        <p:nvSpPr>
          <p:cNvPr id="51" name="Rounded Rectangular Callout 19">
            <a:extLst>
              <a:ext uri="{FF2B5EF4-FFF2-40B4-BE49-F238E27FC236}">
                <a16:creationId xmlns:a16="http://schemas.microsoft.com/office/drawing/2014/main" id="{D0B1D202-8BF2-4476-9572-611C867670D7}"/>
              </a:ext>
            </a:extLst>
          </p:cNvPr>
          <p:cNvSpPr/>
          <p:nvPr/>
        </p:nvSpPr>
        <p:spPr bwMode="auto">
          <a:xfrm>
            <a:off x="5659623" y="5077718"/>
            <a:ext cx="1966836" cy="616875"/>
          </a:xfrm>
          <a:prstGeom prst="wedgeRoundRectCallout">
            <a:avLst>
              <a:gd name="adj1" fmla="val 92991"/>
              <a:gd name="adj2" fmla="val -189130"/>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i="1" dirty="0">
                <a:solidFill>
                  <a:prstClr val="black"/>
                </a:solidFill>
                <a:latin typeface="Plato"/>
                <a:ea typeface="Open Sans Light" panose="020B0306030504020204" pitchFamily="34" charset="0"/>
                <a:cs typeface="Open Sans Light" panose="020B0306030504020204" pitchFamily="34" charset="0"/>
              </a:rPr>
              <a:t>The baseline may be identified as a branded competitor or global competitor with the right blend of attributes before the premium position is put into place. </a:t>
            </a:r>
            <a:endParaRPr kumimoji="0" lang="en-US" sz="800" b="0" i="1" u="none" strike="noStrike" kern="1200" cap="none" spc="0" normalizeH="0" baseline="0" noProof="0" dirty="0">
              <a:ln>
                <a:noFill/>
              </a:ln>
              <a:solidFill>
                <a:prstClr val="black"/>
              </a:solidFill>
              <a:effectLst/>
              <a:uLnTx/>
              <a:uFillTx/>
              <a:latin typeface="Plato"/>
              <a:ea typeface="Open Sans Light" panose="020B0306030504020204" pitchFamily="34" charset="0"/>
              <a:cs typeface="Open Sans Light" panose="020B0306030504020204" pitchFamily="34" charset="0"/>
            </a:endParaRPr>
          </a:p>
        </p:txBody>
      </p:sp>
      <p:pic>
        <p:nvPicPr>
          <p:cNvPr id="52" name="Picture 51" descr="Logo&#10;&#10;Description automatically generated">
            <a:extLst>
              <a:ext uri="{FF2B5EF4-FFF2-40B4-BE49-F238E27FC236}">
                <a16:creationId xmlns:a16="http://schemas.microsoft.com/office/drawing/2014/main" id="{BCB8206B-7F42-4A2F-AA70-EB6E2A8BB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9045B278-252B-80A6-545A-CE91D115FB5A}"/>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79085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BBE4-BDB1-448A-8E8A-4528300B6DC2}"/>
              </a:ext>
            </a:extLst>
          </p:cNvPr>
          <p:cNvSpPr txBox="1"/>
          <p:nvPr/>
        </p:nvSpPr>
        <p:spPr>
          <a:xfrm>
            <a:off x="615150" y="2637001"/>
            <a:ext cx="6663536" cy="1323439"/>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Supporting Penetration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 key factor supporting the use of a penetration strategy is the ability of a price that is low with respect to the product’s VTC to serve as an incentive for the customer to buy. A penetration strategy depends on a large market response to a low price. One way such a large market response might occur is if the low price leads customers to find new uses for the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not supporting Penetration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If the price determinant is so small it may not be noticed by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Penetration Strategy  </a:t>
            </a:r>
          </a:p>
        </p:txBody>
      </p:sp>
      <p:sp>
        <p:nvSpPr>
          <p:cNvPr id="14" name="TextBox 13">
            <a:extLst>
              <a:ext uri="{FF2B5EF4-FFF2-40B4-BE49-F238E27FC236}">
                <a16:creationId xmlns:a16="http://schemas.microsoft.com/office/drawing/2014/main" id="{38D05FA7-45FF-4B9A-A2B6-83F2C9121606}"/>
              </a:ext>
            </a:extLst>
          </p:cNvPr>
          <p:cNvSpPr txBox="1"/>
          <p:nvPr/>
        </p:nvSpPr>
        <p:spPr>
          <a:xfrm>
            <a:off x="549374" y="1717496"/>
            <a:ext cx="7396984" cy="707886"/>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Usually this is an early entry strategy , or late life maturity method to drive sales , the key factor is with low margins the volume may well be higher than the value of sales , the advantage is high volume sales could be a market share retention strategy , or  defensive strategy to keep the competition on a defence and make it expensive for them to enter the market or stay long penetration strategy involves setting a price so low that the new product sells briskly.</a:t>
            </a:r>
          </a:p>
        </p:txBody>
      </p:sp>
      <p:sp>
        <p:nvSpPr>
          <p:cNvPr id="16" name="TextBox 15">
            <a:extLst>
              <a:ext uri="{FF2B5EF4-FFF2-40B4-BE49-F238E27FC236}">
                <a16:creationId xmlns:a16="http://schemas.microsoft.com/office/drawing/2014/main" id="{162114C8-E4F2-4744-A321-B088E535FE6D}"/>
              </a:ext>
            </a:extLst>
          </p:cNvPr>
          <p:cNvSpPr txBox="1"/>
          <p:nvPr/>
        </p:nvSpPr>
        <p:spPr>
          <a:xfrm>
            <a:off x="583917" y="1344384"/>
            <a:ext cx="4401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Penetration Pricing ( Strategy ).</a:t>
            </a:r>
          </a:p>
        </p:txBody>
      </p:sp>
      <p:grpSp>
        <p:nvGrpSpPr>
          <p:cNvPr id="19" name="Group 18">
            <a:extLst>
              <a:ext uri="{FF2B5EF4-FFF2-40B4-BE49-F238E27FC236}">
                <a16:creationId xmlns:a16="http://schemas.microsoft.com/office/drawing/2014/main" id="{F5B8AA32-2768-4212-9721-87329148075E}"/>
              </a:ext>
            </a:extLst>
          </p:cNvPr>
          <p:cNvGrpSpPr/>
          <p:nvPr/>
        </p:nvGrpSpPr>
        <p:grpSpPr>
          <a:xfrm>
            <a:off x="955409" y="4432355"/>
            <a:ext cx="7332950" cy="553855"/>
            <a:chOff x="1384257" y="3251059"/>
            <a:chExt cx="7332950" cy="553855"/>
          </a:xfrm>
        </p:grpSpPr>
        <p:sp>
          <p:nvSpPr>
            <p:cNvPr id="20" name="Rectangle 19">
              <a:extLst>
                <a:ext uri="{FF2B5EF4-FFF2-40B4-BE49-F238E27FC236}">
                  <a16:creationId xmlns:a16="http://schemas.microsoft.com/office/drawing/2014/main" id="{2D16FF93-7F8B-4C63-A712-1796C1F6D536}"/>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825EF391-E77D-4784-B7E8-936FA522F012}"/>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2DD9458-5380-4194-A9BD-B8E1FE3300BB}"/>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7333726" y="325105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Price </a:t>
              </a:r>
              <a:r>
                <a:rPr kumimoji="0" lang="en-GB" sz="1200" b="1" i="0" u="none" strike="noStrike" kern="1200" cap="none" spc="0" normalizeH="0" baseline="0" noProof="0">
                  <a:ln>
                    <a:noFill/>
                  </a:ln>
                  <a:solidFill>
                    <a:prstClr val="white"/>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9EE351B2-6640-4984-90B9-5191344FF405}"/>
              </a:ext>
            </a:extLst>
          </p:cNvPr>
          <p:cNvGrpSpPr/>
          <p:nvPr/>
        </p:nvGrpSpPr>
        <p:grpSpPr>
          <a:xfrm>
            <a:off x="8414584" y="1375053"/>
            <a:ext cx="3727766" cy="3667196"/>
            <a:chOff x="8414584" y="1375053"/>
            <a:chExt cx="3727766" cy="3667196"/>
          </a:xfrm>
        </p:grpSpPr>
        <p:grpSp>
          <p:nvGrpSpPr>
            <p:cNvPr id="59" name="Group 58">
              <a:extLst>
                <a:ext uri="{FF2B5EF4-FFF2-40B4-BE49-F238E27FC236}">
                  <a16:creationId xmlns:a16="http://schemas.microsoft.com/office/drawing/2014/main" id="{1C2EB01A-10FC-4EB1-AF82-3F6C95B12CDF}"/>
                </a:ext>
              </a:extLst>
            </p:cNvPr>
            <p:cNvGrpSpPr/>
            <p:nvPr/>
          </p:nvGrpSpPr>
          <p:grpSpPr>
            <a:xfrm>
              <a:off x="8414584" y="1375053"/>
              <a:ext cx="3727766" cy="3667196"/>
              <a:chOff x="8414584" y="1375053"/>
              <a:chExt cx="3727766" cy="3667196"/>
            </a:xfrm>
          </p:grpSpPr>
          <p:sp>
            <p:nvSpPr>
              <p:cNvPr id="61" name="Round Same Side Corner Rectangle 4">
                <a:extLst>
                  <a:ext uri="{FF2B5EF4-FFF2-40B4-BE49-F238E27FC236}">
                    <a16:creationId xmlns:a16="http://schemas.microsoft.com/office/drawing/2014/main" id="{C29D4A11-8101-42CA-AB9A-0D1DA044BA53}"/>
                  </a:ext>
                </a:extLst>
              </p:cNvPr>
              <p:cNvSpPr/>
              <p:nvPr/>
            </p:nvSpPr>
            <p:spPr>
              <a:xfrm>
                <a:off x="11538896" y="1827852"/>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2" name="Rectangle 61">
                <a:extLst>
                  <a:ext uri="{FF2B5EF4-FFF2-40B4-BE49-F238E27FC236}">
                    <a16:creationId xmlns:a16="http://schemas.microsoft.com/office/drawing/2014/main" id="{73B5AC8F-BD5A-42F0-9F29-D42F1E60EF78}"/>
                  </a:ext>
                </a:extLst>
              </p:cNvPr>
              <p:cNvSpPr/>
              <p:nvPr/>
            </p:nvSpPr>
            <p:spPr>
              <a:xfrm>
                <a:off x="8428958" y="3748821"/>
                <a:ext cx="1406024" cy="4232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Inline / Parity</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3" name="Round Same Side Corner Rectangle 3">
                <a:extLst>
                  <a:ext uri="{FF2B5EF4-FFF2-40B4-BE49-F238E27FC236}">
                    <a16:creationId xmlns:a16="http://schemas.microsoft.com/office/drawing/2014/main" id="{448E495A-4FC4-4642-8BDE-0F7CEA130133}"/>
                  </a:ext>
                </a:extLst>
              </p:cNvPr>
              <p:cNvSpPr/>
              <p:nvPr/>
            </p:nvSpPr>
            <p:spPr>
              <a:xfrm>
                <a:off x="10409472" y="1843776"/>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ound Same Side Corner Rectangle 4">
                <a:extLst>
                  <a:ext uri="{FF2B5EF4-FFF2-40B4-BE49-F238E27FC236}">
                    <a16:creationId xmlns:a16="http://schemas.microsoft.com/office/drawing/2014/main" id="{A0707777-86B2-4D04-8968-79269F1C20BF}"/>
                  </a:ext>
                </a:extLst>
              </p:cNvPr>
              <p:cNvSpPr/>
              <p:nvPr/>
            </p:nvSpPr>
            <p:spPr>
              <a:xfrm>
                <a:off x="10958516" y="1841163"/>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5" name="Round Same Side Corner Rectangle 8">
                <a:extLst>
                  <a:ext uri="{FF2B5EF4-FFF2-40B4-BE49-F238E27FC236}">
                    <a16:creationId xmlns:a16="http://schemas.microsoft.com/office/drawing/2014/main" id="{CC260D76-C2F5-42C0-A195-1D02C03C93B7}"/>
                  </a:ext>
                </a:extLst>
              </p:cNvPr>
              <p:cNvSpPr/>
              <p:nvPr/>
            </p:nvSpPr>
            <p:spPr>
              <a:xfrm rot="10800000">
                <a:off x="10436726" y="4091229"/>
                <a:ext cx="438518" cy="292646"/>
              </a:xfrm>
              <a:prstGeom prst="round2SameRect">
                <a:avLst>
                  <a:gd name="adj1" fmla="val 50000"/>
                  <a:gd name="adj2" fmla="val 0"/>
                </a:avLst>
              </a:prstGeom>
              <a:solidFill>
                <a:srgbClr val="FF00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6" name="Round Same Side Corner Rectangle 9">
                <a:extLst>
                  <a:ext uri="{FF2B5EF4-FFF2-40B4-BE49-F238E27FC236}">
                    <a16:creationId xmlns:a16="http://schemas.microsoft.com/office/drawing/2014/main" id="{1C9CE256-160A-466D-A6EB-CB71DBBD72F4}"/>
                  </a:ext>
                </a:extLst>
              </p:cNvPr>
              <p:cNvSpPr/>
              <p:nvPr/>
            </p:nvSpPr>
            <p:spPr>
              <a:xfrm>
                <a:off x="10971401" y="3510823"/>
                <a:ext cx="482370" cy="684197"/>
              </a:xfrm>
              <a:prstGeom prst="round2SameRect">
                <a:avLst>
                  <a:gd name="adj1" fmla="val 50000"/>
                  <a:gd name="adj2" fmla="val 0"/>
                </a:avLst>
              </a:prstGeom>
              <a:solidFill>
                <a:srgbClr val="FF00FF"/>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7" name="Round Same Side Corner Rectangle 10">
                <a:extLst>
                  <a:ext uri="{FF2B5EF4-FFF2-40B4-BE49-F238E27FC236}">
                    <a16:creationId xmlns:a16="http://schemas.microsoft.com/office/drawing/2014/main" id="{09CA0D7A-8869-40BD-AEF6-C1CA7D79ECFB}"/>
                  </a:ext>
                </a:extLst>
              </p:cNvPr>
              <p:cNvSpPr/>
              <p:nvPr/>
            </p:nvSpPr>
            <p:spPr>
              <a:xfrm>
                <a:off x="11553257" y="2945982"/>
                <a:ext cx="438518" cy="1259763"/>
              </a:xfrm>
              <a:prstGeom prst="round2SameRect">
                <a:avLst>
                  <a:gd name="adj1" fmla="val 50000"/>
                  <a:gd name="adj2" fmla="val 0"/>
                </a:avLst>
              </a:prstGeom>
              <a:solidFill>
                <a:srgbClr val="00B0F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68" name="Straight Connector 67">
                <a:extLst>
                  <a:ext uri="{FF2B5EF4-FFF2-40B4-BE49-F238E27FC236}">
                    <a16:creationId xmlns:a16="http://schemas.microsoft.com/office/drawing/2014/main" id="{29530C62-B236-4E18-8C21-4C99CC303970}"/>
                  </a:ext>
                </a:extLst>
              </p:cNvPr>
              <p:cNvCxnSpPr>
                <a:cxnSpLocks/>
              </p:cNvCxnSpPr>
              <p:nvPr/>
            </p:nvCxnSpPr>
            <p:spPr>
              <a:xfrm>
                <a:off x="9628155" y="4242360"/>
                <a:ext cx="2465347"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CE83281-7157-4FB9-9BFA-4593C45DB975}"/>
                  </a:ext>
                </a:extLst>
              </p:cNvPr>
              <p:cNvCxnSpPr>
                <a:cxnSpLocks/>
              </p:cNvCxnSpPr>
              <p:nvPr/>
            </p:nvCxnSpPr>
            <p:spPr>
              <a:xfrm flipH="1">
                <a:off x="10333234" y="1890150"/>
                <a:ext cx="9930" cy="3083748"/>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836C79A0-1B22-4D1E-AFE1-09709F2CEFEA}"/>
                  </a:ext>
                </a:extLst>
              </p:cNvPr>
              <p:cNvSpPr/>
              <p:nvPr/>
            </p:nvSpPr>
            <p:spPr>
              <a:xfrm>
                <a:off x="8414584" y="1920791"/>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Skimming </a:t>
                </a:r>
                <a:r>
                  <a:rPr kumimoji="0" lang="en-GB" sz="1100" b="1" i="0" u="none" strike="noStrike" kern="1200" cap="none" spc="0" normalizeH="0" baseline="0" noProof="0">
                    <a:ln>
                      <a:noFill/>
                    </a:ln>
                    <a:solidFill>
                      <a:prstClr val="white"/>
                    </a:solidFill>
                    <a:effectLst/>
                    <a:uLnTx/>
                    <a:uFillTx/>
                    <a:latin typeface="Lato Light"/>
                    <a:ea typeface="+mn-ea"/>
                    <a:cs typeface="+mn-cs"/>
                  </a:rPr>
                  <a:t>/ Premium</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1" name="Rectangle 70">
                <a:extLst>
                  <a:ext uri="{FF2B5EF4-FFF2-40B4-BE49-F238E27FC236}">
                    <a16:creationId xmlns:a16="http://schemas.microsoft.com/office/drawing/2014/main" id="{02FE6203-13E9-44E5-B547-A20FE7389832}"/>
                  </a:ext>
                </a:extLst>
              </p:cNvPr>
              <p:cNvSpPr/>
              <p:nvPr/>
            </p:nvSpPr>
            <p:spPr>
              <a:xfrm>
                <a:off x="8424112" y="4318039"/>
                <a:ext cx="1406024" cy="7200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Penetration</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2" name="Rectangle 71">
                <a:extLst>
                  <a:ext uri="{FF2B5EF4-FFF2-40B4-BE49-F238E27FC236}">
                    <a16:creationId xmlns:a16="http://schemas.microsoft.com/office/drawing/2014/main" id="{BA6F5526-D460-412E-A36A-70132DA7492A}"/>
                  </a:ext>
                </a:extLst>
              </p:cNvPr>
              <p:cNvSpPr/>
              <p:nvPr/>
            </p:nvSpPr>
            <p:spPr>
              <a:xfrm rot="16200000">
                <a:off x="8966484" y="2878524"/>
                <a:ext cx="2264416"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Positive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3" name="Rectangle 72">
                <a:extLst>
                  <a:ext uri="{FF2B5EF4-FFF2-40B4-BE49-F238E27FC236}">
                    <a16:creationId xmlns:a16="http://schemas.microsoft.com/office/drawing/2014/main" id="{A505150C-13B8-4F53-A1F2-5943684B3AC6}"/>
                  </a:ext>
                </a:extLst>
              </p:cNvPr>
              <p:cNvSpPr/>
              <p:nvPr/>
            </p:nvSpPr>
            <p:spPr>
              <a:xfrm rot="16200000">
                <a:off x="9733319" y="4496401"/>
                <a:ext cx="729588" cy="362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Negative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4" name="TextBox 73">
                <a:extLst>
                  <a:ext uri="{FF2B5EF4-FFF2-40B4-BE49-F238E27FC236}">
                    <a16:creationId xmlns:a16="http://schemas.microsoft.com/office/drawing/2014/main" id="{C65F07AE-3483-40E5-9AAA-A1E1A47AA7CB}"/>
                  </a:ext>
                </a:extLst>
              </p:cNvPr>
              <p:cNvSpPr txBox="1"/>
              <p:nvPr/>
            </p:nvSpPr>
            <p:spPr>
              <a:xfrm>
                <a:off x="8424112" y="1375053"/>
                <a:ext cx="3718238"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grpSp>
        <p:sp>
          <p:nvSpPr>
            <p:cNvPr id="60" name="Round Same Side Corner Rectangle 10">
              <a:extLst>
                <a:ext uri="{FF2B5EF4-FFF2-40B4-BE49-F238E27FC236}">
                  <a16:creationId xmlns:a16="http://schemas.microsoft.com/office/drawing/2014/main" id="{EADB682A-8DAA-44BE-88CF-D49FD5609DE8}"/>
                </a:ext>
              </a:extLst>
            </p:cNvPr>
            <p:cNvSpPr/>
            <p:nvPr/>
          </p:nvSpPr>
          <p:spPr>
            <a:xfrm>
              <a:off x="10438331" y="3846963"/>
              <a:ext cx="438518" cy="346196"/>
            </a:xfrm>
            <a:prstGeom prst="round2SameRect">
              <a:avLst>
                <a:gd name="adj1" fmla="val 50000"/>
                <a:gd name="adj2" fmla="val 0"/>
              </a:avLst>
            </a:prstGeom>
            <a:solidFill>
              <a:srgbClr val="00B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33" name="TextBox 32">
            <a:extLst>
              <a:ext uri="{FF2B5EF4-FFF2-40B4-BE49-F238E27FC236}">
                <a16:creationId xmlns:a16="http://schemas.microsoft.com/office/drawing/2014/main" id="{460FD6DF-95A3-411D-974E-3E11D2AC0DE4}"/>
              </a:ext>
            </a:extLst>
          </p:cNvPr>
          <p:cNvSpPr txBox="1"/>
          <p:nvPr/>
        </p:nvSpPr>
        <p:spPr>
          <a:xfrm rot="16200000">
            <a:off x="11239386" y="2260727"/>
            <a:ext cx="1093510" cy="276999"/>
          </a:xfrm>
          <a:prstGeom prst="rect">
            <a:avLst/>
          </a:prstGeom>
          <a:noFill/>
        </p:spPr>
        <p:txBody>
          <a:bodyPr wrap="square" rtlCol="0">
            <a:spAutoFit/>
          </a:bodyPr>
          <a:lstStyle/>
          <a:p>
            <a:r>
              <a:rPr lang="en-GB" sz="1200" dirty="0"/>
              <a:t>Competitor A </a:t>
            </a:r>
          </a:p>
        </p:txBody>
      </p:sp>
      <p:sp>
        <p:nvSpPr>
          <p:cNvPr id="34" name="TextBox 33">
            <a:extLst>
              <a:ext uri="{FF2B5EF4-FFF2-40B4-BE49-F238E27FC236}">
                <a16:creationId xmlns:a16="http://schemas.microsoft.com/office/drawing/2014/main" id="{2BA1CE47-6DB9-426C-8B4E-2BAF927C4B64}"/>
              </a:ext>
            </a:extLst>
          </p:cNvPr>
          <p:cNvSpPr txBox="1"/>
          <p:nvPr/>
        </p:nvSpPr>
        <p:spPr>
          <a:xfrm rot="16200000">
            <a:off x="10674450" y="2298405"/>
            <a:ext cx="1093510" cy="276999"/>
          </a:xfrm>
          <a:prstGeom prst="rect">
            <a:avLst/>
          </a:prstGeom>
          <a:noFill/>
        </p:spPr>
        <p:txBody>
          <a:bodyPr wrap="square" rtlCol="0">
            <a:spAutoFit/>
          </a:bodyPr>
          <a:lstStyle/>
          <a:p>
            <a:r>
              <a:rPr lang="en-GB" sz="1200" dirty="0"/>
              <a:t>Competitor B </a:t>
            </a:r>
          </a:p>
        </p:txBody>
      </p:sp>
      <p:sp>
        <p:nvSpPr>
          <p:cNvPr id="35" name="TextBox 34">
            <a:extLst>
              <a:ext uri="{FF2B5EF4-FFF2-40B4-BE49-F238E27FC236}">
                <a16:creationId xmlns:a16="http://schemas.microsoft.com/office/drawing/2014/main" id="{1518EDD2-8C0D-403E-B957-2B52DB806C0A}"/>
              </a:ext>
            </a:extLst>
          </p:cNvPr>
          <p:cNvSpPr txBox="1"/>
          <p:nvPr/>
        </p:nvSpPr>
        <p:spPr>
          <a:xfrm rot="16200000">
            <a:off x="10092451" y="2165335"/>
            <a:ext cx="1093510" cy="276999"/>
          </a:xfrm>
          <a:prstGeom prst="rect">
            <a:avLst/>
          </a:prstGeom>
          <a:noFill/>
        </p:spPr>
        <p:txBody>
          <a:bodyPr wrap="square" rtlCol="0">
            <a:spAutoFit/>
          </a:bodyPr>
          <a:lstStyle/>
          <a:p>
            <a:r>
              <a:rPr lang="en-GB" sz="1200" dirty="0"/>
              <a:t>Own brand  </a:t>
            </a:r>
          </a:p>
        </p:txBody>
      </p:sp>
      <p:sp>
        <p:nvSpPr>
          <p:cNvPr id="36" name="Rectangle 35">
            <a:extLst>
              <a:ext uri="{FF2B5EF4-FFF2-40B4-BE49-F238E27FC236}">
                <a16:creationId xmlns:a16="http://schemas.microsoft.com/office/drawing/2014/main" id="{26D2D7A5-0C7C-4A50-8CCD-561A932F9DFD}"/>
              </a:ext>
            </a:extLst>
          </p:cNvPr>
          <p:cNvSpPr/>
          <p:nvPr/>
        </p:nvSpPr>
        <p:spPr>
          <a:xfrm>
            <a:off x="3888709" y="4823977"/>
            <a:ext cx="2525313" cy="162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Convey &amp; Communicate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pic>
        <p:nvPicPr>
          <p:cNvPr id="37" name="Picture 36" descr="Logo&#10;&#10;Description automatically generated">
            <a:extLst>
              <a:ext uri="{FF2B5EF4-FFF2-40B4-BE49-F238E27FC236}">
                <a16:creationId xmlns:a16="http://schemas.microsoft.com/office/drawing/2014/main" id="{7F19A5B2-D829-410E-9235-3F85975C2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62DDDE50-7039-3B84-98AF-33E6BFB3E0AF}"/>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31386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BBE4-BDB1-448A-8E8A-4528300B6DC2}"/>
              </a:ext>
            </a:extLst>
          </p:cNvPr>
          <p:cNvSpPr txBox="1"/>
          <p:nvPr/>
        </p:nvSpPr>
        <p:spPr>
          <a:xfrm>
            <a:off x="585012" y="2437950"/>
            <a:ext cx="5747534" cy="178510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Supporting Economy Pricing </a:t>
            </a:r>
            <a:endPar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1000" b="0" i="0" u="none" strike="noStrike" kern="1200" cap="none" spc="0" normalizeH="0" baseline="0" noProof="0" dirty="0">
                <a:ln>
                  <a:noFill/>
                </a:ln>
                <a:solidFill>
                  <a:prstClr val="white">
                    <a:lumMod val="50000"/>
                  </a:prstClr>
                </a:solidFill>
                <a:effectLst/>
                <a:uLnTx/>
                <a:uFillTx/>
                <a:latin typeface="Roboto"/>
                <a:ea typeface="+mn-ea"/>
                <a:cs typeface="+mn-cs"/>
              </a:rPr>
              <a:t>If you have a differentiated product tier strategy , which addresses the customer needs at a multi level basis , it is possible that for each need or level you may have a differentiated product addressing needs .</a:t>
            </a:r>
            <a:endPar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Everyday low pricing in key retailers, while this serves as a crowd puller it may have a category profit margin decrease , however in the larger business it will have a positive upside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rPr>
              <a:t>It’s easy to implement, keeps costs low, and makes your product or service appealing to buyer persona’s interested in a value deal or promotion , it drives lower customer acquisition costs relative to other strategies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rPr>
              <a:t>Quicker market entry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rPr>
              <a:t>Most commonly related to a customer acquisition strategy  as opposed to a pricing strategy.</a:t>
            </a: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Economy Pricing Strategy </a:t>
            </a:r>
          </a:p>
        </p:txBody>
      </p:sp>
      <p:sp>
        <p:nvSpPr>
          <p:cNvPr id="14" name="TextBox 13">
            <a:extLst>
              <a:ext uri="{FF2B5EF4-FFF2-40B4-BE49-F238E27FC236}">
                <a16:creationId xmlns:a16="http://schemas.microsoft.com/office/drawing/2014/main" id="{38D05FA7-45FF-4B9A-A2B6-83F2C9121606}"/>
              </a:ext>
            </a:extLst>
          </p:cNvPr>
          <p:cNvSpPr txBox="1"/>
          <p:nvPr/>
        </p:nvSpPr>
        <p:spPr>
          <a:xfrm>
            <a:off x="509841" y="1404185"/>
            <a:ext cx="5339310" cy="1015663"/>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000" b="0" i="0" u="none" strike="noStrike" kern="1200" cap="none" spc="0" normalizeH="0" baseline="0" noProof="0" dirty="0">
                <a:ln>
                  <a:noFill/>
                </a:ln>
                <a:solidFill>
                  <a:prstClr val="white">
                    <a:lumMod val="50000"/>
                  </a:prstClr>
                </a:solidFill>
                <a:effectLst/>
                <a:uLnTx/>
                <a:uFillTx/>
                <a:latin typeface="Roboto"/>
                <a:ea typeface="+mn-ea"/>
                <a:cs typeface="+mn-cs"/>
              </a:rPr>
              <a:t>An economy pricing strategy is usually deployed by organizations who have low production costs , in some cases little or no marketing capability and assets deployment , so executing a low-price strategy to drive volume works well for them , in many ways its like a cost-plus strategy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1000" b="0" i="0" u="none" strike="noStrike" kern="1200" cap="none" spc="0" normalizeH="0" baseline="0" noProof="0" dirty="0">
                <a:ln>
                  <a:noFill/>
                </a:ln>
                <a:solidFill>
                  <a:prstClr val="white">
                    <a:lumMod val="50000"/>
                  </a:prstClr>
                </a:solidFill>
                <a:effectLst/>
                <a:uLnTx/>
                <a:uFillTx/>
                <a:latin typeface="Roboto"/>
                <a:ea typeface="+mn-ea"/>
                <a:cs typeface="+mn-cs"/>
              </a:rPr>
              <a:t>At its core, an economy pricing strategy is like a cost-plus strategy , which has low production costs and set a price for it that provides you with a gross profit.</a:t>
            </a:r>
            <a:endPar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endParaRPr>
          </a:p>
        </p:txBody>
      </p:sp>
      <p:sp>
        <p:nvSpPr>
          <p:cNvPr id="16" name="TextBox 15">
            <a:extLst>
              <a:ext uri="{FF2B5EF4-FFF2-40B4-BE49-F238E27FC236}">
                <a16:creationId xmlns:a16="http://schemas.microsoft.com/office/drawing/2014/main" id="{162114C8-E4F2-4744-A321-B088E535FE6D}"/>
              </a:ext>
            </a:extLst>
          </p:cNvPr>
          <p:cNvSpPr txBox="1"/>
          <p:nvPr/>
        </p:nvSpPr>
        <p:spPr>
          <a:xfrm>
            <a:off x="428697" y="1030810"/>
            <a:ext cx="4401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Economy Pricing ( Strategy ).</a:t>
            </a:r>
          </a:p>
        </p:txBody>
      </p:sp>
      <p:grpSp>
        <p:nvGrpSpPr>
          <p:cNvPr id="19" name="Group 18">
            <a:extLst>
              <a:ext uri="{FF2B5EF4-FFF2-40B4-BE49-F238E27FC236}">
                <a16:creationId xmlns:a16="http://schemas.microsoft.com/office/drawing/2014/main" id="{F5B8AA32-2768-4212-9721-87329148075E}"/>
              </a:ext>
            </a:extLst>
          </p:cNvPr>
          <p:cNvGrpSpPr/>
          <p:nvPr/>
        </p:nvGrpSpPr>
        <p:grpSpPr>
          <a:xfrm>
            <a:off x="955409" y="4432355"/>
            <a:ext cx="7332950" cy="553855"/>
            <a:chOff x="1384257" y="3251059"/>
            <a:chExt cx="7332950" cy="553855"/>
          </a:xfrm>
        </p:grpSpPr>
        <p:sp>
          <p:nvSpPr>
            <p:cNvPr id="20" name="Rectangle 19">
              <a:extLst>
                <a:ext uri="{FF2B5EF4-FFF2-40B4-BE49-F238E27FC236}">
                  <a16:creationId xmlns:a16="http://schemas.microsoft.com/office/drawing/2014/main" id="{2D16FF93-7F8B-4C63-A712-1796C1F6D536}"/>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825EF391-E77D-4784-B7E8-936FA522F012}"/>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2DD9458-5380-4194-A9BD-B8E1FE3300BB}"/>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7333726" y="325105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Price </a:t>
              </a:r>
              <a:r>
                <a:rPr kumimoji="0" lang="en-GB" sz="1200" b="1" i="0" u="none" strike="noStrike" kern="1200" cap="none" spc="0" normalizeH="0" baseline="0" noProof="0">
                  <a:ln>
                    <a:noFill/>
                  </a:ln>
                  <a:solidFill>
                    <a:prstClr val="white"/>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extBox 51">
            <a:extLst>
              <a:ext uri="{FF2B5EF4-FFF2-40B4-BE49-F238E27FC236}">
                <a16:creationId xmlns:a16="http://schemas.microsoft.com/office/drawing/2014/main" id="{1D309EEF-70B1-449B-9D0B-863C83D1BDD1}"/>
              </a:ext>
            </a:extLst>
          </p:cNvPr>
          <p:cNvSpPr txBox="1"/>
          <p:nvPr/>
        </p:nvSpPr>
        <p:spPr>
          <a:xfrm>
            <a:off x="553940" y="5113717"/>
            <a:ext cx="8552992" cy="1477328"/>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against Economy pricing </a:t>
            </a:r>
            <a:r>
              <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Economy pricing works in specific market conditions, organisations which have low or no brand awareness are more in the commodity product category , while those in the aware and branded category can deploy this strategy and also as quickly start to exit from it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Companies that have no market share or  brand awareness won’t be able to keep their operational costs low enough to make this pricing model work. And if you’re just starting out, economy pricing can negatively impact the customers’ perception of value for your brand.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The model relies on thin profit margins to keep prices low and requires a consistent volume of new customers to maintain revenue.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Pricing your product or service so low makes it hard for potential customers to connect the value of the product with its price and makes it difficult to raise prices.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grpSp>
        <p:nvGrpSpPr>
          <p:cNvPr id="69" name="Group 68">
            <a:extLst>
              <a:ext uri="{FF2B5EF4-FFF2-40B4-BE49-F238E27FC236}">
                <a16:creationId xmlns:a16="http://schemas.microsoft.com/office/drawing/2014/main" id="{803BB2F1-7079-47EC-921F-41A77D793BE3}"/>
              </a:ext>
            </a:extLst>
          </p:cNvPr>
          <p:cNvGrpSpPr/>
          <p:nvPr/>
        </p:nvGrpSpPr>
        <p:grpSpPr>
          <a:xfrm>
            <a:off x="6516997" y="2142699"/>
            <a:ext cx="1868096" cy="2029361"/>
            <a:chOff x="3801821" y="1920216"/>
            <a:chExt cx="1228358" cy="1285041"/>
          </a:xfrm>
        </p:grpSpPr>
        <p:grpSp>
          <p:nvGrpSpPr>
            <p:cNvPr id="70" name="Group 48">
              <a:extLst>
                <a:ext uri="{FF2B5EF4-FFF2-40B4-BE49-F238E27FC236}">
                  <a16:creationId xmlns:a16="http://schemas.microsoft.com/office/drawing/2014/main" id="{CF232A18-54F2-4108-9133-BE57F998E1AF}"/>
                </a:ext>
              </a:extLst>
            </p:cNvPr>
            <p:cNvGrpSpPr/>
            <p:nvPr/>
          </p:nvGrpSpPr>
          <p:grpSpPr>
            <a:xfrm>
              <a:off x="3801821" y="1920216"/>
              <a:ext cx="1228358" cy="1285041"/>
              <a:chOff x="4634511" y="1872253"/>
              <a:chExt cx="2919803" cy="2255549"/>
            </a:xfrm>
          </p:grpSpPr>
          <p:sp>
            <p:nvSpPr>
              <p:cNvPr id="74" name="Freeform 8">
                <a:extLst>
                  <a:ext uri="{FF2B5EF4-FFF2-40B4-BE49-F238E27FC236}">
                    <a16:creationId xmlns:a16="http://schemas.microsoft.com/office/drawing/2014/main" id="{546778DC-0071-43C7-9779-D5D97FC5F7A1}"/>
                  </a:ext>
                </a:extLst>
              </p:cNvPr>
              <p:cNvSpPr>
                <a:spLocks/>
              </p:cNvSpPr>
              <p:nvPr/>
            </p:nvSpPr>
            <p:spPr bwMode="auto">
              <a:xfrm>
                <a:off x="4634511" y="3421574"/>
                <a:ext cx="2919803" cy="706228"/>
              </a:xfrm>
              <a:custGeom>
                <a:avLst/>
                <a:gdLst/>
                <a:ahLst/>
                <a:cxnLst>
                  <a:cxn ang="0">
                    <a:pos x="251" y="0"/>
                  </a:cxn>
                  <a:cxn ang="0">
                    <a:pos x="1350" y="0"/>
                  </a:cxn>
                  <a:cxn ang="0">
                    <a:pos x="1474" y="193"/>
                  </a:cxn>
                  <a:cxn ang="0">
                    <a:pos x="1600" y="387"/>
                  </a:cxn>
                  <a:cxn ang="0">
                    <a:pos x="0" y="387"/>
                  </a:cxn>
                  <a:cxn ang="0">
                    <a:pos x="125" y="193"/>
                  </a:cxn>
                  <a:cxn ang="0">
                    <a:pos x="251" y="0"/>
                  </a:cxn>
                </a:cxnLst>
                <a:rect l="0" t="0" r="r" b="b"/>
                <a:pathLst>
                  <a:path w="1600" h="387">
                    <a:moveTo>
                      <a:pt x="251" y="0"/>
                    </a:moveTo>
                    <a:lnTo>
                      <a:pt x="1350" y="0"/>
                    </a:lnTo>
                    <a:lnTo>
                      <a:pt x="1474" y="193"/>
                    </a:lnTo>
                    <a:lnTo>
                      <a:pt x="1600" y="387"/>
                    </a:lnTo>
                    <a:lnTo>
                      <a:pt x="0" y="387"/>
                    </a:lnTo>
                    <a:lnTo>
                      <a:pt x="125" y="193"/>
                    </a:lnTo>
                    <a:lnTo>
                      <a:pt x="251"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5" name="Freeform 9">
                <a:extLst>
                  <a:ext uri="{FF2B5EF4-FFF2-40B4-BE49-F238E27FC236}">
                    <a16:creationId xmlns:a16="http://schemas.microsoft.com/office/drawing/2014/main" id="{B9E835F2-F055-457F-9045-28E4A37888EA}"/>
                  </a:ext>
                </a:extLst>
              </p:cNvPr>
              <p:cNvSpPr>
                <a:spLocks/>
              </p:cNvSpPr>
              <p:nvPr/>
            </p:nvSpPr>
            <p:spPr bwMode="auto">
              <a:xfrm>
                <a:off x="5134527" y="2646001"/>
                <a:ext cx="1917946" cy="706228"/>
              </a:xfrm>
              <a:custGeom>
                <a:avLst/>
                <a:gdLst/>
                <a:ahLst/>
                <a:cxnLst>
                  <a:cxn ang="0">
                    <a:pos x="251" y="0"/>
                  </a:cxn>
                  <a:cxn ang="0">
                    <a:pos x="801" y="0"/>
                  </a:cxn>
                  <a:cxn ang="0">
                    <a:pos x="1051" y="387"/>
                  </a:cxn>
                  <a:cxn ang="0">
                    <a:pos x="0" y="387"/>
                  </a:cxn>
                  <a:cxn ang="0">
                    <a:pos x="251" y="0"/>
                  </a:cxn>
                </a:cxnLst>
                <a:rect l="0" t="0" r="r" b="b"/>
                <a:pathLst>
                  <a:path w="1051" h="387">
                    <a:moveTo>
                      <a:pt x="251" y="0"/>
                    </a:moveTo>
                    <a:lnTo>
                      <a:pt x="801" y="0"/>
                    </a:lnTo>
                    <a:lnTo>
                      <a:pt x="1051" y="387"/>
                    </a:lnTo>
                    <a:lnTo>
                      <a:pt x="0" y="387"/>
                    </a:lnTo>
                    <a:lnTo>
                      <a:pt x="251"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6" name="Freeform 10">
                <a:extLst>
                  <a:ext uri="{FF2B5EF4-FFF2-40B4-BE49-F238E27FC236}">
                    <a16:creationId xmlns:a16="http://schemas.microsoft.com/office/drawing/2014/main" id="{A51DA050-DB18-426C-9D50-31BAEC191C17}"/>
                  </a:ext>
                </a:extLst>
              </p:cNvPr>
              <p:cNvSpPr>
                <a:spLocks/>
              </p:cNvSpPr>
              <p:nvPr/>
            </p:nvSpPr>
            <p:spPr bwMode="auto">
              <a:xfrm>
                <a:off x="5636368" y="1872253"/>
                <a:ext cx="914264" cy="708052"/>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25400" cap="flat" cmpd="sng" algn="ctr">
                <a:noFill/>
                <a:prstDash val="solid"/>
              </a:ln>
              <a:effectLst/>
            </p:spPr>
            <p:txBody>
              <a:bodyPr bIns="22860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sp>
          <p:nvSpPr>
            <p:cNvPr id="71" name="TextBox 70">
              <a:extLst>
                <a:ext uri="{FF2B5EF4-FFF2-40B4-BE49-F238E27FC236}">
                  <a16:creationId xmlns:a16="http://schemas.microsoft.com/office/drawing/2014/main" id="{5C7091D5-26F5-4F10-9261-1B60BB47E60F}"/>
                </a:ext>
              </a:extLst>
            </p:cNvPr>
            <p:cNvSpPr txBox="1"/>
            <p:nvPr/>
          </p:nvSpPr>
          <p:spPr>
            <a:xfrm>
              <a:off x="3893270" y="2026763"/>
              <a:ext cx="108408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Premium </a:t>
              </a:r>
            </a:p>
          </p:txBody>
        </p:sp>
        <p:sp>
          <p:nvSpPr>
            <p:cNvPr id="72" name="TextBox 71">
              <a:extLst>
                <a:ext uri="{FF2B5EF4-FFF2-40B4-BE49-F238E27FC236}">
                  <a16:creationId xmlns:a16="http://schemas.microsoft.com/office/drawing/2014/main" id="{EC9C9CBC-9A4B-42DC-8D43-1D66FF692E02}"/>
                </a:ext>
              </a:extLst>
            </p:cNvPr>
            <p:cNvSpPr txBox="1"/>
            <p:nvPr/>
          </p:nvSpPr>
          <p:spPr>
            <a:xfrm>
              <a:off x="3867068" y="2479184"/>
              <a:ext cx="108408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Value Added </a:t>
              </a:r>
            </a:p>
          </p:txBody>
        </p:sp>
        <p:sp>
          <p:nvSpPr>
            <p:cNvPr id="73" name="TextBox 72">
              <a:extLst>
                <a:ext uri="{FF2B5EF4-FFF2-40B4-BE49-F238E27FC236}">
                  <a16:creationId xmlns:a16="http://schemas.microsoft.com/office/drawing/2014/main" id="{7843E24D-6CED-41DA-A3B5-E99F40F4218D}"/>
                </a:ext>
              </a:extLst>
            </p:cNvPr>
            <p:cNvSpPr txBox="1"/>
            <p:nvPr/>
          </p:nvSpPr>
          <p:spPr>
            <a:xfrm>
              <a:off x="3869903" y="2901977"/>
              <a:ext cx="108408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Basic </a:t>
              </a:r>
            </a:p>
          </p:txBody>
        </p:sp>
      </p:grpSp>
      <p:sp>
        <p:nvSpPr>
          <p:cNvPr id="77" name="TextBox 76">
            <a:extLst>
              <a:ext uri="{FF2B5EF4-FFF2-40B4-BE49-F238E27FC236}">
                <a16:creationId xmlns:a16="http://schemas.microsoft.com/office/drawing/2014/main" id="{8DE80097-FAAD-44AC-91D6-C0768BBC1F62}"/>
              </a:ext>
            </a:extLst>
          </p:cNvPr>
          <p:cNvSpPr txBox="1"/>
          <p:nvPr/>
        </p:nvSpPr>
        <p:spPr>
          <a:xfrm>
            <a:off x="6580774" y="1375053"/>
            <a:ext cx="1707585"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Product Solutions</a:t>
            </a:r>
          </a:p>
        </p:txBody>
      </p:sp>
      <p:grpSp>
        <p:nvGrpSpPr>
          <p:cNvPr id="8" name="Group 7">
            <a:extLst>
              <a:ext uri="{FF2B5EF4-FFF2-40B4-BE49-F238E27FC236}">
                <a16:creationId xmlns:a16="http://schemas.microsoft.com/office/drawing/2014/main" id="{2BE86EF8-4D79-410A-B9B1-D895C337C59C}"/>
              </a:ext>
            </a:extLst>
          </p:cNvPr>
          <p:cNvGrpSpPr/>
          <p:nvPr/>
        </p:nvGrpSpPr>
        <p:grpSpPr>
          <a:xfrm>
            <a:off x="8414584" y="1375053"/>
            <a:ext cx="3727766" cy="3667196"/>
            <a:chOff x="8414584" y="1375053"/>
            <a:chExt cx="3727766" cy="3667196"/>
          </a:xfrm>
        </p:grpSpPr>
        <p:grpSp>
          <p:nvGrpSpPr>
            <p:cNvPr id="54" name="Group 53">
              <a:extLst>
                <a:ext uri="{FF2B5EF4-FFF2-40B4-BE49-F238E27FC236}">
                  <a16:creationId xmlns:a16="http://schemas.microsoft.com/office/drawing/2014/main" id="{CFD570FC-1263-4720-B9AA-9C96018B7A12}"/>
                </a:ext>
              </a:extLst>
            </p:cNvPr>
            <p:cNvGrpSpPr/>
            <p:nvPr/>
          </p:nvGrpSpPr>
          <p:grpSpPr>
            <a:xfrm>
              <a:off x="8414584" y="1375053"/>
              <a:ext cx="3727766" cy="3667196"/>
              <a:chOff x="8414584" y="1375053"/>
              <a:chExt cx="3727766" cy="3667196"/>
            </a:xfrm>
          </p:grpSpPr>
          <p:sp>
            <p:nvSpPr>
              <p:cNvPr id="55" name="Round Same Side Corner Rectangle 4">
                <a:extLst>
                  <a:ext uri="{FF2B5EF4-FFF2-40B4-BE49-F238E27FC236}">
                    <a16:creationId xmlns:a16="http://schemas.microsoft.com/office/drawing/2014/main" id="{2B9555E7-A060-4AC3-93A6-FBB6052D7032}"/>
                  </a:ext>
                </a:extLst>
              </p:cNvPr>
              <p:cNvSpPr/>
              <p:nvPr/>
            </p:nvSpPr>
            <p:spPr>
              <a:xfrm>
                <a:off x="11538896" y="1827852"/>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ectangle 55">
                <a:extLst>
                  <a:ext uri="{FF2B5EF4-FFF2-40B4-BE49-F238E27FC236}">
                    <a16:creationId xmlns:a16="http://schemas.microsoft.com/office/drawing/2014/main" id="{7D43C9B2-2FC5-474F-B384-A4C0F8D80659}"/>
                  </a:ext>
                </a:extLst>
              </p:cNvPr>
              <p:cNvSpPr/>
              <p:nvPr/>
            </p:nvSpPr>
            <p:spPr>
              <a:xfrm>
                <a:off x="8428958" y="3748821"/>
                <a:ext cx="1406024" cy="4232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Inline / Parity</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7" name="Round Same Side Corner Rectangle 3">
                <a:extLst>
                  <a:ext uri="{FF2B5EF4-FFF2-40B4-BE49-F238E27FC236}">
                    <a16:creationId xmlns:a16="http://schemas.microsoft.com/office/drawing/2014/main" id="{7E0F847A-EE94-4510-A662-961BB01B9F40}"/>
                  </a:ext>
                </a:extLst>
              </p:cNvPr>
              <p:cNvSpPr/>
              <p:nvPr/>
            </p:nvSpPr>
            <p:spPr>
              <a:xfrm>
                <a:off x="10409472" y="1843776"/>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8" name="Round Same Side Corner Rectangle 4">
                <a:extLst>
                  <a:ext uri="{FF2B5EF4-FFF2-40B4-BE49-F238E27FC236}">
                    <a16:creationId xmlns:a16="http://schemas.microsoft.com/office/drawing/2014/main" id="{A73D6687-8271-49F5-85CB-6EEC6323FCEF}"/>
                  </a:ext>
                </a:extLst>
              </p:cNvPr>
              <p:cNvSpPr/>
              <p:nvPr/>
            </p:nvSpPr>
            <p:spPr>
              <a:xfrm>
                <a:off x="10958516" y="1841163"/>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Round Same Side Corner Rectangle 9">
                <a:extLst>
                  <a:ext uri="{FF2B5EF4-FFF2-40B4-BE49-F238E27FC236}">
                    <a16:creationId xmlns:a16="http://schemas.microsoft.com/office/drawing/2014/main" id="{64A87FC7-137C-4520-91EB-6ADBAEF3088E}"/>
                  </a:ext>
                </a:extLst>
              </p:cNvPr>
              <p:cNvSpPr/>
              <p:nvPr/>
            </p:nvSpPr>
            <p:spPr>
              <a:xfrm>
                <a:off x="10971401" y="3355949"/>
                <a:ext cx="482370" cy="839072"/>
              </a:xfrm>
              <a:prstGeom prst="round2SameRect">
                <a:avLst>
                  <a:gd name="adj1" fmla="val 50000"/>
                  <a:gd name="adj2" fmla="val 0"/>
                </a:avLst>
              </a:prstGeom>
              <a:solidFill>
                <a:srgbClr val="FF00FF"/>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1" name="Round Same Side Corner Rectangle 10">
                <a:extLst>
                  <a:ext uri="{FF2B5EF4-FFF2-40B4-BE49-F238E27FC236}">
                    <a16:creationId xmlns:a16="http://schemas.microsoft.com/office/drawing/2014/main" id="{8692974F-9794-49ED-AF35-45F934DBF2E9}"/>
                  </a:ext>
                </a:extLst>
              </p:cNvPr>
              <p:cNvSpPr/>
              <p:nvPr/>
            </p:nvSpPr>
            <p:spPr>
              <a:xfrm>
                <a:off x="11553257" y="2945982"/>
                <a:ext cx="438518" cy="1259763"/>
              </a:xfrm>
              <a:prstGeom prst="round2SameRect">
                <a:avLst>
                  <a:gd name="adj1" fmla="val 50000"/>
                  <a:gd name="adj2" fmla="val 0"/>
                </a:avLst>
              </a:prstGeom>
              <a:solidFill>
                <a:srgbClr val="00B0F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62" name="Straight Connector 61">
                <a:extLst>
                  <a:ext uri="{FF2B5EF4-FFF2-40B4-BE49-F238E27FC236}">
                    <a16:creationId xmlns:a16="http://schemas.microsoft.com/office/drawing/2014/main" id="{AED0DBE0-F82C-407C-85D9-0B081C19CC3A}"/>
                  </a:ext>
                </a:extLst>
              </p:cNvPr>
              <p:cNvCxnSpPr>
                <a:cxnSpLocks/>
              </p:cNvCxnSpPr>
              <p:nvPr/>
            </p:nvCxnSpPr>
            <p:spPr>
              <a:xfrm>
                <a:off x="9628155" y="4242360"/>
                <a:ext cx="2465347"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B23D9C4-1E02-412C-8A61-A0C01C0A2850}"/>
                  </a:ext>
                </a:extLst>
              </p:cNvPr>
              <p:cNvCxnSpPr>
                <a:cxnSpLocks/>
              </p:cNvCxnSpPr>
              <p:nvPr/>
            </p:nvCxnSpPr>
            <p:spPr>
              <a:xfrm flipH="1">
                <a:off x="10333234" y="1890150"/>
                <a:ext cx="9930" cy="3083748"/>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B2E785E-3B25-4B8E-990B-36BDF3D1AAEA}"/>
                  </a:ext>
                </a:extLst>
              </p:cNvPr>
              <p:cNvSpPr/>
              <p:nvPr/>
            </p:nvSpPr>
            <p:spPr>
              <a:xfrm>
                <a:off x="8414584" y="1920791"/>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Skimming </a:t>
                </a:r>
                <a:r>
                  <a:rPr kumimoji="0" lang="en-GB" sz="1100" b="1" i="0" u="none" strike="noStrike" kern="1200" cap="none" spc="0" normalizeH="0" baseline="0" noProof="0">
                    <a:ln>
                      <a:noFill/>
                    </a:ln>
                    <a:solidFill>
                      <a:prstClr val="white"/>
                    </a:solidFill>
                    <a:effectLst/>
                    <a:uLnTx/>
                    <a:uFillTx/>
                    <a:latin typeface="Lato Light"/>
                    <a:ea typeface="+mn-ea"/>
                    <a:cs typeface="+mn-cs"/>
                  </a:rPr>
                  <a:t>/ Premium</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5" name="Rectangle 64">
                <a:extLst>
                  <a:ext uri="{FF2B5EF4-FFF2-40B4-BE49-F238E27FC236}">
                    <a16:creationId xmlns:a16="http://schemas.microsoft.com/office/drawing/2014/main" id="{FB9AE22D-818E-40F9-A4B3-7567DD5FC185}"/>
                  </a:ext>
                </a:extLst>
              </p:cNvPr>
              <p:cNvSpPr/>
              <p:nvPr/>
            </p:nvSpPr>
            <p:spPr>
              <a:xfrm>
                <a:off x="8424112" y="4318039"/>
                <a:ext cx="1406024" cy="7200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Penetration</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6" name="Rectangle 65">
                <a:extLst>
                  <a:ext uri="{FF2B5EF4-FFF2-40B4-BE49-F238E27FC236}">
                    <a16:creationId xmlns:a16="http://schemas.microsoft.com/office/drawing/2014/main" id="{75200A90-8EB1-4AF0-9296-E6992D148661}"/>
                  </a:ext>
                </a:extLst>
              </p:cNvPr>
              <p:cNvSpPr/>
              <p:nvPr/>
            </p:nvSpPr>
            <p:spPr>
              <a:xfrm rot="16200000">
                <a:off x="8966484" y="2878524"/>
                <a:ext cx="2264416"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Positive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7" name="Rectangle 66">
                <a:extLst>
                  <a:ext uri="{FF2B5EF4-FFF2-40B4-BE49-F238E27FC236}">
                    <a16:creationId xmlns:a16="http://schemas.microsoft.com/office/drawing/2014/main" id="{6D87FEF1-4BF2-4CEB-8411-55DED9A79DE9}"/>
                  </a:ext>
                </a:extLst>
              </p:cNvPr>
              <p:cNvSpPr/>
              <p:nvPr/>
            </p:nvSpPr>
            <p:spPr>
              <a:xfrm rot="16200000">
                <a:off x="9733319" y="4496401"/>
                <a:ext cx="729588" cy="362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Negative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8" name="TextBox 67">
                <a:extLst>
                  <a:ext uri="{FF2B5EF4-FFF2-40B4-BE49-F238E27FC236}">
                    <a16:creationId xmlns:a16="http://schemas.microsoft.com/office/drawing/2014/main" id="{F788269D-57A3-4050-9725-CCFAF13B14D4}"/>
                  </a:ext>
                </a:extLst>
              </p:cNvPr>
              <p:cNvSpPr txBox="1"/>
              <p:nvPr/>
            </p:nvSpPr>
            <p:spPr>
              <a:xfrm>
                <a:off x="8424112" y="1375053"/>
                <a:ext cx="3718238"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grpSp>
        <p:sp>
          <p:nvSpPr>
            <p:cNvPr id="78" name="Round Same Side Corner Rectangle 10">
              <a:extLst>
                <a:ext uri="{FF2B5EF4-FFF2-40B4-BE49-F238E27FC236}">
                  <a16:creationId xmlns:a16="http://schemas.microsoft.com/office/drawing/2014/main" id="{A32E1B1A-0C6E-45FE-B6E7-8E13CD93D3A0}"/>
                </a:ext>
              </a:extLst>
            </p:cNvPr>
            <p:cNvSpPr/>
            <p:nvPr/>
          </p:nvSpPr>
          <p:spPr>
            <a:xfrm>
              <a:off x="10438331" y="3771556"/>
              <a:ext cx="438518" cy="419541"/>
            </a:xfrm>
            <a:prstGeom prst="round2SameRect">
              <a:avLst>
                <a:gd name="adj1" fmla="val 50000"/>
                <a:gd name="adj2" fmla="val 0"/>
              </a:avLst>
            </a:prstGeom>
            <a:solidFill>
              <a:srgbClr val="00B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44" name="TextBox 43">
            <a:extLst>
              <a:ext uri="{FF2B5EF4-FFF2-40B4-BE49-F238E27FC236}">
                <a16:creationId xmlns:a16="http://schemas.microsoft.com/office/drawing/2014/main" id="{BB59336B-A728-48C3-AC57-F585160DEE0E}"/>
              </a:ext>
            </a:extLst>
          </p:cNvPr>
          <p:cNvSpPr txBox="1"/>
          <p:nvPr/>
        </p:nvSpPr>
        <p:spPr>
          <a:xfrm rot="16200000">
            <a:off x="11220905" y="2298405"/>
            <a:ext cx="1093510" cy="276999"/>
          </a:xfrm>
          <a:prstGeom prst="rect">
            <a:avLst/>
          </a:prstGeom>
          <a:noFill/>
        </p:spPr>
        <p:txBody>
          <a:bodyPr wrap="square" rtlCol="0">
            <a:spAutoFit/>
          </a:bodyPr>
          <a:lstStyle/>
          <a:p>
            <a:r>
              <a:rPr lang="en-GB" sz="1200" dirty="0"/>
              <a:t>Competitor A </a:t>
            </a:r>
          </a:p>
        </p:txBody>
      </p:sp>
      <p:sp>
        <p:nvSpPr>
          <p:cNvPr id="45" name="TextBox 44">
            <a:extLst>
              <a:ext uri="{FF2B5EF4-FFF2-40B4-BE49-F238E27FC236}">
                <a16:creationId xmlns:a16="http://schemas.microsoft.com/office/drawing/2014/main" id="{5123AED7-DF5E-4B52-A884-484A81352518}"/>
              </a:ext>
            </a:extLst>
          </p:cNvPr>
          <p:cNvSpPr txBox="1"/>
          <p:nvPr/>
        </p:nvSpPr>
        <p:spPr>
          <a:xfrm rot="16200000">
            <a:off x="10675186" y="2454093"/>
            <a:ext cx="1093510" cy="276999"/>
          </a:xfrm>
          <a:prstGeom prst="rect">
            <a:avLst/>
          </a:prstGeom>
          <a:noFill/>
        </p:spPr>
        <p:txBody>
          <a:bodyPr wrap="square" rtlCol="0">
            <a:spAutoFit/>
          </a:bodyPr>
          <a:lstStyle/>
          <a:p>
            <a:r>
              <a:rPr lang="en-GB" sz="1200" dirty="0"/>
              <a:t>Competitor B </a:t>
            </a:r>
          </a:p>
        </p:txBody>
      </p:sp>
      <p:sp>
        <p:nvSpPr>
          <p:cNvPr id="46" name="TextBox 45">
            <a:extLst>
              <a:ext uri="{FF2B5EF4-FFF2-40B4-BE49-F238E27FC236}">
                <a16:creationId xmlns:a16="http://schemas.microsoft.com/office/drawing/2014/main" id="{1B7BE38A-CC2D-4861-910E-3B872BF9A690}"/>
              </a:ext>
            </a:extLst>
          </p:cNvPr>
          <p:cNvSpPr txBox="1"/>
          <p:nvPr/>
        </p:nvSpPr>
        <p:spPr>
          <a:xfrm rot="16200000">
            <a:off x="10099203" y="2317675"/>
            <a:ext cx="1093510" cy="276999"/>
          </a:xfrm>
          <a:prstGeom prst="rect">
            <a:avLst/>
          </a:prstGeom>
          <a:noFill/>
        </p:spPr>
        <p:txBody>
          <a:bodyPr wrap="square" rtlCol="0">
            <a:spAutoFit/>
          </a:bodyPr>
          <a:lstStyle/>
          <a:p>
            <a:r>
              <a:rPr lang="en-GB" sz="1200" dirty="0"/>
              <a:t>Own brand  </a:t>
            </a:r>
          </a:p>
        </p:txBody>
      </p:sp>
      <p:pic>
        <p:nvPicPr>
          <p:cNvPr id="47" name="Picture 46" descr="Logo&#10;&#10;Description automatically generated">
            <a:extLst>
              <a:ext uri="{FF2B5EF4-FFF2-40B4-BE49-F238E27FC236}">
                <a16:creationId xmlns:a16="http://schemas.microsoft.com/office/drawing/2014/main" id="{0AB7DFC5-F405-4EB1-BF63-BAD8A4CB2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2C3AAC31-70A5-330B-D2F4-766FC49DA8E4}"/>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37762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BBE4-BDB1-448A-8E8A-4528300B6DC2}"/>
              </a:ext>
            </a:extLst>
          </p:cNvPr>
          <p:cNvSpPr txBox="1"/>
          <p:nvPr/>
        </p:nvSpPr>
        <p:spPr>
          <a:xfrm>
            <a:off x="629806" y="3429000"/>
            <a:ext cx="6096000" cy="178510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Supporting Skimming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 key factor underling a skimming strategy in setting an initial price wherein the customers associate risk , in this case the technology industry is one example in relation to products that are new to the market commonly referred to as innovative and new. Most commonly consumers have understood the cycle associated with skimming and technology and the bulk wait on the side-lines for the prices to drop and the first bugs to have been fixed before committing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Economic risk, a possibility that a consumer product involving a large expenditure may not perform as Expected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Physical risk, such the chance that a new recreational product could lead to accidents or that a new medical procedure could have serious unforeseen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Skimming Strategy  </a:t>
            </a:r>
          </a:p>
        </p:txBody>
      </p:sp>
      <p:sp>
        <p:nvSpPr>
          <p:cNvPr id="14" name="TextBox 13">
            <a:extLst>
              <a:ext uri="{FF2B5EF4-FFF2-40B4-BE49-F238E27FC236}">
                <a16:creationId xmlns:a16="http://schemas.microsoft.com/office/drawing/2014/main" id="{38D05FA7-45FF-4B9A-A2B6-83F2C9121606}"/>
              </a:ext>
            </a:extLst>
          </p:cNvPr>
          <p:cNvSpPr txBox="1"/>
          <p:nvPr/>
        </p:nvSpPr>
        <p:spPr>
          <a:xfrm>
            <a:off x="559513" y="1567708"/>
            <a:ext cx="7342445" cy="86177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A skimming pricing strategy will involve or  deploy a price which is highest in the market appealing to some but not all customers , while volume may initially be low , the average value of the customer may be the highest in a comparable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rPr>
              <a:t>The skimming strategy involves setting a price so high that it appeals to aspirational customers mostly , while the profitability may be high it may not be a viable long term strategy. </a:t>
            </a:r>
          </a:p>
        </p:txBody>
      </p:sp>
      <p:sp>
        <p:nvSpPr>
          <p:cNvPr id="16" name="TextBox 15">
            <a:extLst>
              <a:ext uri="{FF2B5EF4-FFF2-40B4-BE49-F238E27FC236}">
                <a16:creationId xmlns:a16="http://schemas.microsoft.com/office/drawing/2014/main" id="{162114C8-E4F2-4744-A321-B088E535FE6D}"/>
              </a:ext>
            </a:extLst>
          </p:cNvPr>
          <p:cNvSpPr txBox="1"/>
          <p:nvPr/>
        </p:nvSpPr>
        <p:spPr>
          <a:xfrm>
            <a:off x="550826" y="1148365"/>
            <a:ext cx="30519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Skimming Pricing ( Strategy ).</a:t>
            </a:r>
          </a:p>
        </p:txBody>
      </p:sp>
      <p:grpSp>
        <p:nvGrpSpPr>
          <p:cNvPr id="58" name="Group 57">
            <a:extLst>
              <a:ext uri="{FF2B5EF4-FFF2-40B4-BE49-F238E27FC236}">
                <a16:creationId xmlns:a16="http://schemas.microsoft.com/office/drawing/2014/main" id="{09F5CF21-E419-4FE9-AD79-EF4D74F8CB41}"/>
              </a:ext>
            </a:extLst>
          </p:cNvPr>
          <p:cNvGrpSpPr/>
          <p:nvPr/>
        </p:nvGrpSpPr>
        <p:grpSpPr>
          <a:xfrm>
            <a:off x="8414584" y="1375053"/>
            <a:ext cx="3727766" cy="3667196"/>
            <a:chOff x="8414584" y="1375053"/>
            <a:chExt cx="3727766" cy="3667196"/>
          </a:xfrm>
        </p:grpSpPr>
        <p:grpSp>
          <p:nvGrpSpPr>
            <p:cNvPr id="59" name="Group 58">
              <a:extLst>
                <a:ext uri="{FF2B5EF4-FFF2-40B4-BE49-F238E27FC236}">
                  <a16:creationId xmlns:a16="http://schemas.microsoft.com/office/drawing/2014/main" id="{7C2AD394-36B3-459C-B55D-3E9B76A5509D}"/>
                </a:ext>
              </a:extLst>
            </p:cNvPr>
            <p:cNvGrpSpPr/>
            <p:nvPr/>
          </p:nvGrpSpPr>
          <p:grpSpPr>
            <a:xfrm>
              <a:off x="8414584" y="1375053"/>
              <a:ext cx="3727766" cy="3667196"/>
              <a:chOff x="8414584" y="1375053"/>
              <a:chExt cx="3727766" cy="3667196"/>
            </a:xfrm>
          </p:grpSpPr>
          <p:sp>
            <p:nvSpPr>
              <p:cNvPr id="61" name="Round Same Side Corner Rectangle 4">
                <a:extLst>
                  <a:ext uri="{FF2B5EF4-FFF2-40B4-BE49-F238E27FC236}">
                    <a16:creationId xmlns:a16="http://schemas.microsoft.com/office/drawing/2014/main" id="{F521EB29-22DB-4CD5-BC99-E61A2B596C12}"/>
                  </a:ext>
                </a:extLst>
              </p:cNvPr>
              <p:cNvSpPr/>
              <p:nvPr/>
            </p:nvSpPr>
            <p:spPr>
              <a:xfrm>
                <a:off x="11538896" y="1827852"/>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2" name="Rectangle 61">
                <a:extLst>
                  <a:ext uri="{FF2B5EF4-FFF2-40B4-BE49-F238E27FC236}">
                    <a16:creationId xmlns:a16="http://schemas.microsoft.com/office/drawing/2014/main" id="{98782709-3360-4589-84C6-D9181D84AB92}"/>
                  </a:ext>
                </a:extLst>
              </p:cNvPr>
              <p:cNvSpPr/>
              <p:nvPr/>
            </p:nvSpPr>
            <p:spPr>
              <a:xfrm>
                <a:off x="8428958" y="3748821"/>
                <a:ext cx="1406024" cy="4232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Inline / Parity</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63" name="Round Same Side Corner Rectangle 3">
                <a:extLst>
                  <a:ext uri="{FF2B5EF4-FFF2-40B4-BE49-F238E27FC236}">
                    <a16:creationId xmlns:a16="http://schemas.microsoft.com/office/drawing/2014/main" id="{5E78E0F1-DE4E-4F70-89EB-5D8DCE1BE431}"/>
                  </a:ext>
                </a:extLst>
              </p:cNvPr>
              <p:cNvSpPr/>
              <p:nvPr/>
            </p:nvSpPr>
            <p:spPr>
              <a:xfrm>
                <a:off x="10409472" y="1843776"/>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ound Same Side Corner Rectangle 4">
                <a:extLst>
                  <a:ext uri="{FF2B5EF4-FFF2-40B4-BE49-F238E27FC236}">
                    <a16:creationId xmlns:a16="http://schemas.microsoft.com/office/drawing/2014/main" id="{A548B1D1-8355-48DC-8F13-EF3AFFA68959}"/>
                  </a:ext>
                </a:extLst>
              </p:cNvPr>
              <p:cNvSpPr/>
              <p:nvPr/>
            </p:nvSpPr>
            <p:spPr>
              <a:xfrm>
                <a:off x="10958516" y="1841163"/>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6" name="Round Same Side Corner Rectangle 9">
                <a:extLst>
                  <a:ext uri="{FF2B5EF4-FFF2-40B4-BE49-F238E27FC236}">
                    <a16:creationId xmlns:a16="http://schemas.microsoft.com/office/drawing/2014/main" id="{501DA801-846D-49F1-944A-16E5982793CD}"/>
                  </a:ext>
                </a:extLst>
              </p:cNvPr>
              <p:cNvSpPr/>
              <p:nvPr/>
            </p:nvSpPr>
            <p:spPr>
              <a:xfrm>
                <a:off x="10971401" y="3861977"/>
                <a:ext cx="482370" cy="333043"/>
              </a:xfrm>
              <a:prstGeom prst="round2SameRect">
                <a:avLst>
                  <a:gd name="adj1" fmla="val 50000"/>
                  <a:gd name="adj2" fmla="val 0"/>
                </a:avLst>
              </a:prstGeom>
              <a:solidFill>
                <a:srgbClr val="FF00FF"/>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7" name="Round Same Side Corner Rectangle 10">
                <a:extLst>
                  <a:ext uri="{FF2B5EF4-FFF2-40B4-BE49-F238E27FC236}">
                    <a16:creationId xmlns:a16="http://schemas.microsoft.com/office/drawing/2014/main" id="{F6045B2B-49AC-43E2-82C1-44DA51E90D99}"/>
                  </a:ext>
                </a:extLst>
              </p:cNvPr>
              <p:cNvSpPr/>
              <p:nvPr/>
            </p:nvSpPr>
            <p:spPr>
              <a:xfrm>
                <a:off x="11553257" y="2945982"/>
                <a:ext cx="438518" cy="1259763"/>
              </a:xfrm>
              <a:prstGeom prst="round2SameRect">
                <a:avLst>
                  <a:gd name="adj1" fmla="val 50000"/>
                  <a:gd name="adj2" fmla="val 0"/>
                </a:avLst>
              </a:prstGeom>
              <a:solidFill>
                <a:srgbClr val="00B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68" name="Straight Connector 67">
                <a:extLst>
                  <a:ext uri="{FF2B5EF4-FFF2-40B4-BE49-F238E27FC236}">
                    <a16:creationId xmlns:a16="http://schemas.microsoft.com/office/drawing/2014/main" id="{EC6730B0-37CC-4AC1-B045-909F05FFB3FF}"/>
                  </a:ext>
                </a:extLst>
              </p:cNvPr>
              <p:cNvCxnSpPr>
                <a:cxnSpLocks/>
              </p:cNvCxnSpPr>
              <p:nvPr/>
            </p:nvCxnSpPr>
            <p:spPr>
              <a:xfrm>
                <a:off x="9628155" y="4242360"/>
                <a:ext cx="2465347"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F20FE1C-795C-42FA-94A2-C62940E6D327}"/>
                  </a:ext>
                </a:extLst>
              </p:cNvPr>
              <p:cNvCxnSpPr>
                <a:cxnSpLocks/>
              </p:cNvCxnSpPr>
              <p:nvPr/>
            </p:nvCxnSpPr>
            <p:spPr>
              <a:xfrm flipH="1">
                <a:off x="10333234" y="1890150"/>
                <a:ext cx="9930" cy="3083748"/>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82913E0-508D-41BD-865E-B2A867C8FF4E}"/>
                  </a:ext>
                </a:extLst>
              </p:cNvPr>
              <p:cNvSpPr/>
              <p:nvPr/>
            </p:nvSpPr>
            <p:spPr>
              <a:xfrm>
                <a:off x="8414584" y="1920791"/>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Skimming </a:t>
                </a:r>
                <a:r>
                  <a:rPr kumimoji="0" lang="en-GB" sz="1100" b="1" i="0" u="none" strike="noStrike" kern="1200" cap="none" spc="0" normalizeH="0" baseline="0" noProof="0">
                    <a:ln>
                      <a:noFill/>
                    </a:ln>
                    <a:solidFill>
                      <a:prstClr val="white"/>
                    </a:solidFill>
                    <a:effectLst/>
                    <a:uLnTx/>
                    <a:uFillTx/>
                    <a:latin typeface="Lato Light"/>
                    <a:ea typeface="+mn-ea"/>
                    <a:cs typeface="+mn-cs"/>
                  </a:rPr>
                  <a:t>/ Premium</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1" name="Rectangle 70">
                <a:extLst>
                  <a:ext uri="{FF2B5EF4-FFF2-40B4-BE49-F238E27FC236}">
                    <a16:creationId xmlns:a16="http://schemas.microsoft.com/office/drawing/2014/main" id="{550BFED9-9B28-453E-AE78-731857FD3843}"/>
                  </a:ext>
                </a:extLst>
              </p:cNvPr>
              <p:cNvSpPr/>
              <p:nvPr/>
            </p:nvSpPr>
            <p:spPr>
              <a:xfrm>
                <a:off x="8424112" y="4318039"/>
                <a:ext cx="1406024" cy="7200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Penetration</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2" name="Rectangle 71">
                <a:extLst>
                  <a:ext uri="{FF2B5EF4-FFF2-40B4-BE49-F238E27FC236}">
                    <a16:creationId xmlns:a16="http://schemas.microsoft.com/office/drawing/2014/main" id="{3339E414-F56F-4509-9F37-0E68847F7572}"/>
                  </a:ext>
                </a:extLst>
              </p:cNvPr>
              <p:cNvSpPr/>
              <p:nvPr/>
            </p:nvSpPr>
            <p:spPr>
              <a:xfrm rot="16200000">
                <a:off x="8966484" y="2878524"/>
                <a:ext cx="2264416"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Positive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3" name="Rectangle 72">
                <a:extLst>
                  <a:ext uri="{FF2B5EF4-FFF2-40B4-BE49-F238E27FC236}">
                    <a16:creationId xmlns:a16="http://schemas.microsoft.com/office/drawing/2014/main" id="{4715A9BB-1575-4A54-B84C-46170D878F01}"/>
                  </a:ext>
                </a:extLst>
              </p:cNvPr>
              <p:cNvSpPr/>
              <p:nvPr/>
            </p:nvSpPr>
            <p:spPr>
              <a:xfrm rot="16200000">
                <a:off x="9733319" y="4496401"/>
                <a:ext cx="729588" cy="362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Negative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4" name="TextBox 73">
                <a:extLst>
                  <a:ext uri="{FF2B5EF4-FFF2-40B4-BE49-F238E27FC236}">
                    <a16:creationId xmlns:a16="http://schemas.microsoft.com/office/drawing/2014/main" id="{B94B746B-3782-41A7-88C5-8F43138E24E9}"/>
                  </a:ext>
                </a:extLst>
              </p:cNvPr>
              <p:cNvSpPr txBox="1"/>
              <p:nvPr/>
            </p:nvSpPr>
            <p:spPr>
              <a:xfrm>
                <a:off x="8424112" y="1375053"/>
                <a:ext cx="3718238"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grpSp>
        <p:sp>
          <p:nvSpPr>
            <p:cNvPr id="60" name="Round Same Side Corner Rectangle 10">
              <a:extLst>
                <a:ext uri="{FF2B5EF4-FFF2-40B4-BE49-F238E27FC236}">
                  <a16:creationId xmlns:a16="http://schemas.microsoft.com/office/drawing/2014/main" id="{0D77474A-561B-4570-9735-B1DEA1B58903}"/>
                </a:ext>
              </a:extLst>
            </p:cNvPr>
            <p:cNvSpPr/>
            <p:nvPr/>
          </p:nvSpPr>
          <p:spPr>
            <a:xfrm>
              <a:off x="10438331" y="3686713"/>
              <a:ext cx="438518" cy="519277"/>
            </a:xfrm>
            <a:prstGeom prst="round2SameRect">
              <a:avLst>
                <a:gd name="adj1" fmla="val 50000"/>
                <a:gd name="adj2" fmla="val 0"/>
              </a:avLst>
            </a:prstGeom>
            <a:solidFill>
              <a:srgbClr val="00B0F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2" name="TextBox 1">
            <a:extLst>
              <a:ext uri="{FF2B5EF4-FFF2-40B4-BE49-F238E27FC236}">
                <a16:creationId xmlns:a16="http://schemas.microsoft.com/office/drawing/2014/main" id="{102FFE63-D4C5-48BB-BD26-92DFDD7BF650}"/>
              </a:ext>
            </a:extLst>
          </p:cNvPr>
          <p:cNvSpPr txBox="1"/>
          <p:nvPr/>
        </p:nvSpPr>
        <p:spPr>
          <a:xfrm rot="16200000">
            <a:off x="10088235" y="2445365"/>
            <a:ext cx="1093510" cy="276999"/>
          </a:xfrm>
          <a:prstGeom prst="rect">
            <a:avLst/>
          </a:prstGeom>
          <a:noFill/>
        </p:spPr>
        <p:txBody>
          <a:bodyPr wrap="square" rtlCol="0">
            <a:spAutoFit/>
          </a:bodyPr>
          <a:lstStyle/>
          <a:p>
            <a:r>
              <a:rPr lang="en-GB" sz="1200" dirty="0"/>
              <a:t>Competitor A </a:t>
            </a:r>
          </a:p>
        </p:txBody>
      </p:sp>
      <p:sp>
        <p:nvSpPr>
          <p:cNvPr id="34" name="TextBox 33">
            <a:extLst>
              <a:ext uri="{FF2B5EF4-FFF2-40B4-BE49-F238E27FC236}">
                <a16:creationId xmlns:a16="http://schemas.microsoft.com/office/drawing/2014/main" id="{5C18F2FC-3DBF-4EB3-A0AC-7128E3858E24}"/>
              </a:ext>
            </a:extLst>
          </p:cNvPr>
          <p:cNvSpPr txBox="1"/>
          <p:nvPr/>
        </p:nvSpPr>
        <p:spPr>
          <a:xfrm rot="16200000">
            <a:off x="10675186" y="2454093"/>
            <a:ext cx="1093510" cy="276999"/>
          </a:xfrm>
          <a:prstGeom prst="rect">
            <a:avLst/>
          </a:prstGeom>
          <a:noFill/>
        </p:spPr>
        <p:txBody>
          <a:bodyPr wrap="square" rtlCol="0">
            <a:spAutoFit/>
          </a:bodyPr>
          <a:lstStyle/>
          <a:p>
            <a:r>
              <a:rPr lang="en-GB" sz="1200" dirty="0"/>
              <a:t>Competitor B </a:t>
            </a:r>
          </a:p>
        </p:txBody>
      </p:sp>
      <p:sp>
        <p:nvSpPr>
          <p:cNvPr id="35" name="TextBox 34">
            <a:extLst>
              <a:ext uri="{FF2B5EF4-FFF2-40B4-BE49-F238E27FC236}">
                <a16:creationId xmlns:a16="http://schemas.microsoft.com/office/drawing/2014/main" id="{51BADCF7-A2BE-4921-8004-2029B929DF57}"/>
              </a:ext>
            </a:extLst>
          </p:cNvPr>
          <p:cNvSpPr txBox="1"/>
          <p:nvPr/>
        </p:nvSpPr>
        <p:spPr>
          <a:xfrm rot="16200000">
            <a:off x="11239869" y="2298406"/>
            <a:ext cx="1093510" cy="276999"/>
          </a:xfrm>
          <a:prstGeom prst="rect">
            <a:avLst/>
          </a:prstGeom>
          <a:noFill/>
        </p:spPr>
        <p:txBody>
          <a:bodyPr wrap="square" rtlCol="0">
            <a:spAutoFit/>
          </a:bodyPr>
          <a:lstStyle/>
          <a:p>
            <a:r>
              <a:rPr lang="en-GB" sz="1200" dirty="0"/>
              <a:t>Own brand  </a:t>
            </a:r>
          </a:p>
        </p:txBody>
      </p:sp>
      <p:grpSp>
        <p:nvGrpSpPr>
          <p:cNvPr id="7" name="Group 6">
            <a:extLst>
              <a:ext uri="{FF2B5EF4-FFF2-40B4-BE49-F238E27FC236}">
                <a16:creationId xmlns:a16="http://schemas.microsoft.com/office/drawing/2014/main" id="{5F1AB1FE-69CD-47ED-B00F-4D855641A468}"/>
              </a:ext>
            </a:extLst>
          </p:cNvPr>
          <p:cNvGrpSpPr/>
          <p:nvPr/>
        </p:nvGrpSpPr>
        <p:grpSpPr>
          <a:xfrm>
            <a:off x="981717" y="2680138"/>
            <a:ext cx="7332950" cy="553855"/>
            <a:chOff x="981717" y="2680138"/>
            <a:chExt cx="7332950" cy="553855"/>
          </a:xfrm>
        </p:grpSpPr>
        <p:grpSp>
          <p:nvGrpSpPr>
            <p:cNvPr id="19" name="Group 18">
              <a:extLst>
                <a:ext uri="{FF2B5EF4-FFF2-40B4-BE49-F238E27FC236}">
                  <a16:creationId xmlns:a16="http://schemas.microsoft.com/office/drawing/2014/main" id="{F5B8AA32-2768-4212-9721-87329148075E}"/>
                </a:ext>
              </a:extLst>
            </p:cNvPr>
            <p:cNvGrpSpPr/>
            <p:nvPr/>
          </p:nvGrpSpPr>
          <p:grpSpPr>
            <a:xfrm>
              <a:off x="981717" y="2680138"/>
              <a:ext cx="7332950" cy="553855"/>
              <a:chOff x="1384257" y="3251059"/>
              <a:chExt cx="7332950" cy="553855"/>
            </a:xfrm>
          </p:grpSpPr>
          <p:sp>
            <p:nvSpPr>
              <p:cNvPr id="20" name="Rectangle 19">
                <a:extLst>
                  <a:ext uri="{FF2B5EF4-FFF2-40B4-BE49-F238E27FC236}">
                    <a16:creationId xmlns:a16="http://schemas.microsoft.com/office/drawing/2014/main" id="{2D16FF93-7F8B-4C63-A712-1796C1F6D536}"/>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825EF391-E77D-4784-B7E8-936FA522F012}"/>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2DD9458-5380-4194-A9BD-B8E1FE3300BB}"/>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7333726" y="325105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Price </a:t>
                </a:r>
                <a:r>
                  <a:rPr kumimoji="0" lang="en-GB" sz="1200" b="1" i="0" u="none" strike="noStrike" kern="1200" cap="none" spc="0" normalizeH="0" baseline="0" noProof="0">
                    <a:ln>
                      <a:noFill/>
                    </a:ln>
                    <a:solidFill>
                      <a:prstClr val="white"/>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E10A162F-1790-46FD-A0C2-F83A2E7E26F6}"/>
                </a:ext>
              </a:extLst>
            </p:cNvPr>
            <p:cNvSpPr/>
            <p:nvPr/>
          </p:nvSpPr>
          <p:spPr>
            <a:xfrm>
              <a:off x="3917150" y="3067197"/>
              <a:ext cx="2525313" cy="162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Convey &amp; Communicate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grpSp>
      <p:pic>
        <p:nvPicPr>
          <p:cNvPr id="37" name="Picture 36" descr="Logo&#10;&#10;Description automatically generated">
            <a:extLst>
              <a:ext uri="{FF2B5EF4-FFF2-40B4-BE49-F238E27FC236}">
                <a16:creationId xmlns:a16="http://schemas.microsoft.com/office/drawing/2014/main" id="{4E163D97-654E-404C-B62A-C85AEBDFD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D42221C0-6808-B707-EE69-E169B82CB98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132155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Plus or Mark up Pricing. </a:t>
            </a:r>
          </a:p>
        </p:txBody>
      </p:sp>
      <p:sp>
        <p:nvSpPr>
          <p:cNvPr id="14" name="TextBox 13">
            <a:extLst>
              <a:ext uri="{FF2B5EF4-FFF2-40B4-BE49-F238E27FC236}">
                <a16:creationId xmlns:a16="http://schemas.microsoft.com/office/drawing/2014/main" id="{38D05FA7-45FF-4B9A-A2B6-83F2C9121606}"/>
              </a:ext>
            </a:extLst>
          </p:cNvPr>
          <p:cNvSpPr txBox="1"/>
          <p:nvPr/>
        </p:nvSpPr>
        <p:spPr>
          <a:xfrm>
            <a:off x="428278" y="1563937"/>
            <a:ext cx="7342445" cy="707886"/>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222222"/>
                </a:solidFill>
                <a:latin typeface="Rubik"/>
              </a:rPr>
              <a:t>Cost plus pricing is a very simple cost-based pricing strategy for setting the prices of goods and services. With cost-plus pricing you first add the direct material cost, the direct labor cost and overheads to determine what it costs the company to offer the product or service.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222222"/>
                </a:solidFill>
                <a:latin typeface="Rubik"/>
              </a:rPr>
              <a:t>A markup percentage is added to the total cost to position selling price . This markup percentage is profit. Thus, you need to start out with a solid and accurate understanding of all the business' costs and where those costs are coming from.</a:t>
            </a:r>
          </a:p>
        </p:txBody>
      </p:sp>
      <p:sp>
        <p:nvSpPr>
          <p:cNvPr id="16" name="TextBox 15">
            <a:extLst>
              <a:ext uri="{FF2B5EF4-FFF2-40B4-BE49-F238E27FC236}">
                <a16:creationId xmlns:a16="http://schemas.microsoft.com/office/drawing/2014/main" id="{162114C8-E4F2-4744-A321-B088E535FE6D}"/>
              </a:ext>
            </a:extLst>
          </p:cNvPr>
          <p:cNvSpPr txBox="1"/>
          <p:nvPr/>
        </p:nvSpPr>
        <p:spPr>
          <a:xfrm>
            <a:off x="550826" y="1148365"/>
            <a:ext cx="30519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Calibri" panose="020F0502020204030204"/>
              </a:rPr>
              <a:t>Cost Plus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Pricing ( Strategy ).</a:t>
            </a:r>
          </a:p>
        </p:txBody>
      </p:sp>
      <p:grpSp>
        <p:nvGrpSpPr>
          <p:cNvPr id="7" name="Group 6">
            <a:extLst>
              <a:ext uri="{FF2B5EF4-FFF2-40B4-BE49-F238E27FC236}">
                <a16:creationId xmlns:a16="http://schemas.microsoft.com/office/drawing/2014/main" id="{6074B412-DD82-4F53-BFC8-271C811DFD41}"/>
              </a:ext>
            </a:extLst>
          </p:cNvPr>
          <p:cNvGrpSpPr/>
          <p:nvPr/>
        </p:nvGrpSpPr>
        <p:grpSpPr>
          <a:xfrm>
            <a:off x="1149806" y="2599568"/>
            <a:ext cx="6689534" cy="553855"/>
            <a:chOff x="884334" y="2776549"/>
            <a:chExt cx="6689534" cy="553855"/>
          </a:xfrm>
        </p:grpSpPr>
        <p:sp>
          <p:nvSpPr>
            <p:cNvPr id="20" name="Rectangle 19">
              <a:extLst>
                <a:ext uri="{FF2B5EF4-FFF2-40B4-BE49-F238E27FC236}">
                  <a16:creationId xmlns:a16="http://schemas.microsoft.com/office/drawing/2014/main" id="{2D16FF93-7F8B-4C63-A712-1796C1F6D536}"/>
                </a:ext>
              </a:extLst>
            </p:cNvPr>
            <p:cNvSpPr/>
            <p:nvPr/>
          </p:nvSpPr>
          <p:spPr>
            <a:xfrm>
              <a:off x="884516" y="3084686"/>
              <a:ext cx="3600000" cy="2457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798643" y="2790404"/>
              <a:ext cx="1080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884334" y="2790404"/>
              <a:ext cx="3600000" cy="294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5809043" y="292782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6190387" y="277654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Generate Margin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7213190" y="292782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F3D17119-323F-44A6-ACF6-8013AE261F22}"/>
                </a:ext>
              </a:extLst>
            </p:cNvPr>
            <p:cNvSpPr/>
            <p:nvPr/>
          </p:nvSpPr>
          <p:spPr>
            <a:xfrm rot="5400000">
              <a:off x="4387736" y="2941681"/>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65636855-BA05-4AEC-B63C-27A40BB281CF}"/>
              </a:ext>
            </a:extLst>
          </p:cNvPr>
          <p:cNvGrpSpPr/>
          <p:nvPr/>
        </p:nvGrpSpPr>
        <p:grpSpPr>
          <a:xfrm>
            <a:off x="7924278" y="1890164"/>
            <a:ext cx="3956342" cy="3712998"/>
            <a:chOff x="7875118" y="1113412"/>
            <a:chExt cx="3956342" cy="3712998"/>
          </a:xfrm>
        </p:grpSpPr>
        <p:grpSp>
          <p:nvGrpSpPr>
            <p:cNvPr id="18" name="Group 17">
              <a:extLst>
                <a:ext uri="{FF2B5EF4-FFF2-40B4-BE49-F238E27FC236}">
                  <a16:creationId xmlns:a16="http://schemas.microsoft.com/office/drawing/2014/main" id="{B3123C95-C463-4437-9671-58215197501E}"/>
                </a:ext>
              </a:extLst>
            </p:cNvPr>
            <p:cNvGrpSpPr/>
            <p:nvPr/>
          </p:nvGrpSpPr>
          <p:grpSpPr>
            <a:xfrm>
              <a:off x="7875118" y="1113412"/>
              <a:ext cx="3916645" cy="3712998"/>
              <a:chOff x="7582887" y="2056093"/>
              <a:chExt cx="3916645" cy="3712998"/>
            </a:xfrm>
          </p:grpSpPr>
          <p:sp>
            <p:nvSpPr>
              <p:cNvPr id="62" name="Rectangle 61">
                <a:extLst>
                  <a:ext uri="{FF2B5EF4-FFF2-40B4-BE49-F238E27FC236}">
                    <a16:creationId xmlns:a16="http://schemas.microsoft.com/office/drawing/2014/main" id="{98782709-3360-4589-84C6-D9181D84AB92}"/>
                  </a:ext>
                </a:extLst>
              </p:cNvPr>
              <p:cNvSpPr/>
              <p:nvPr/>
            </p:nvSpPr>
            <p:spPr>
              <a:xfrm>
                <a:off x="7614220" y="3260458"/>
                <a:ext cx="1406024" cy="24286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cxnSp>
            <p:nvCxnSpPr>
              <p:cNvPr id="68" name="Straight Connector 67">
                <a:extLst>
                  <a:ext uri="{FF2B5EF4-FFF2-40B4-BE49-F238E27FC236}">
                    <a16:creationId xmlns:a16="http://schemas.microsoft.com/office/drawing/2014/main" id="{EC6730B0-37CC-4AC1-B045-909F05FFB3FF}"/>
                  </a:ext>
                </a:extLst>
              </p:cNvPr>
              <p:cNvCxnSpPr>
                <a:cxnSpLocks/>
              </p:cNvCxnSpPr>
              <p:nvPr/>
            </p:nvCxnSpPr>
            <p:spPr>
              <a:xfrm>
                <a:off x="7582887" y="5738503"/>
                <a:ext cx="3916645"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F20FE1C-795C-42FA-94A2-C62940E6D327}"/>
                  </a:ext>
                </a:extLst>
              </p:cNvPr>
              <p:cNvCxnSpPr>
                <a:cxnSpLocks/>
              </p:cNvCxnSpPr>
              <p:nvPr/>
            </p:nvCxnSpPr>
            <p:spPr>
              <a:xfrm flipH="1">
                <a:off x="9066008" y="2608515"/>
                <a:ext cx="9930" cy="3083748"/>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82913E0-508D-41BD-865E-B2A867C8FF4E}"/>
                  </a:ext>
                </a:extLst>
              </p:cNvPr>
              <p:cNvSpPr/>
              <p:nvPr/>
            </p:nvSpPr>
            <p:spPr>
              <a:xfrm>
                <a:off x="7609273" y="2780562"/>
                <a:ext cx="1406024" cy="4232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Profit </a:t>
                </a:r>
                <a:endParaRPr kumimoji="0" lang="id-ID" sz="11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4" name="TextBox 73">
                <a:extLst>
                  <a:ext uri="{FF2B5EF4-FFF2-40B4-BE49-F238E27FC236}">
                    <a16:creationId xmlns:a16="http://schemas.microsoft.com/office/drawing/2014/main" id="{B94B746B-3782-41A7-88C5-8F43138E24E9}"/>
                  </a:ext>
                </a:extLst>
              </p:cNvPr>
              <p:cNvSpPr txBox="1"/>
              <p:nvPr/>
            </p:nvSpPr>
            <p:spPr>
              <a:xfrm>
                <a:off x="9066008" y="2056093"/>
                <a:ext cx="2393805"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sp>
            <p:nvSpPr>
              <p:cNvPr id="64" name="Round Same Side Corner Rectangle 4">
                <a:extLst>
                  <a:ext uri="{FF2B5EF4-FFF2-40B4-BE49-F238E27FC236}">
                    <a16:creationId xmlns:a16="http://schemas.microsoft.com/office/drawing/2014/main" id="{A548B1D1-8355-48DC-8F13-EF3AFFA68959}"/>
                  </a:ext>
                </a:extLst>
              </p:cNvPr>
              <p:cNvSpPr/>
              <p:nvPr/>
            </p:nvSpPr>
            <p:spPr>
              <a:xfrm>
                <a:off x="9625301" y="2559528"/>
                <a:ext cx="432000" cy="313011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Rectangle 40">
                <a:extLst>
                  <a:ext uri="{FF2B5EF4-FFF2-40B4-BE49-F238E27FC236}">
                    <a16:creationId xmlns:a16="http://schemas.microsoft.com/office/drawing/2014/main" id="{9E1AF04D-9872-4CB3-8774-2918402E3955}"/>
                  </a:ext>
                </a:extLst>
              </p:cNvPr>
              <p:cNvSpPr/>
              <p:nvPr/>
            </p:nvSpPr>
            <p:spPr>
              <a:xfrm rot="16200000">
                <a:off x="9570447" y="3942716"/>
                <a:ext cx="570905" cy="43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0" name="Round Same Side Corner Rectangle 4">
                <a:extLst>
                  <a:ext uri="{FF2B5EF4-FFF2-40B4-BE49-F238E27FC236}">
                    <a16:creationId xmlns:a16="http://schemas.microsoft.com/office/drawing/2014/main" id="{CC71B50D-6292-41D2-B3A8-6786635D4344}"/>
                  </a:ext>
                </a:extLst>
              </p:cNvPr>
              <p:cNvSpPr/>
              <p:nvPr/>
            </p:nvSpPr>
            <p:spPr>
              <a:xfrm>
                <a:off x="10108842" y="2559528"/>
                <a:ext cx="432000" cy="313011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id="{59F72B98-D8F6-4712-9B71-C7F7134E0945}"/>
                  </a:ext>
                </a:extLst>
              </p:cNvPr>
              <p:cNvSpPr/>
              <p:nvPr/>
            </p:nvSpPr>
            <p:spPr>
              <a:xfrm rot="16200000">
                <a:off x="9991971" y="3327884"/>
                <a:ext cx="658760" cy="43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3" name="Round Same Side Corner Rectangle 4">
                <a:extLst>
                  <a:ext uri="{FF2B5EF4-FFF2-40B4-BE49-F238E27FC236}">
                    <a16:creationId xmlns:a16="http://schemas.microsoft.com/office/drawing/2014/main" id="{5FEFAE87-546A-4E20-A13C-1FD71EB9681B}"/>
                  </a:ext>
                </a:extLst>
              </p:cNvPr>
              <p:cNvSpPr/>
              <p:nvPr/>
            </p:nvSpPr>
            <p:spPr>
              <a:xfrm>
                <a:off x="10576247" y="2559024"/>
                <a:ext cx="432000" cy="313011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5DA352CA-EF47-4DC2-BDA1-E6A56BF79E3C}"/>
                  </a:ext>
                </a:extLst>
              </p:cNvPr>
              <p:cNvSpPr/>
              <p:nvPr/>
            </p:nvSpPr>
            <p:spPr>
              <a:xfrm rot="16200000">
                <a:off x="10571418" y="2779527"/>
                <a:ext cx="437954"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6" name="Round Same Side Corner Rectangle 4">
                <a:extLst>
                  <a:ext uri="{FF2B5EF4-FFF2-40B4-BE49-F238E27FC236}">
                    <a16:creationId xmlns:a16="http://schemas.microsoft.com/office/drawing/2014/main" id="{6806E388-6712-4EEF-B115-3C1514D33468}"/>
                  </a:ext>
                </a:extLst>
              </p:cNvPr>
              <p:cNvSpPr/>
              <p:nvPr/>
            </p:nvSpPr>
            <p:spPr>
              <a:xfrm>
                <a:off x="11059788" y="2559024"/>
                <a:ext cx="432000" cy="313011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7" name="Rectangle 56">
                <a:extLst>
                  <a:ext uri="{FF2B5EF4-FFF2-40B4-BE49-F238E27FC236}">
                    <a16:creationId xmlns:a16="http://schemas.microsoft.com/office/drawing/2014/main" id="{3315D9D2-0B48-47C4-9361-78CF28A2239B}"/>
                  </a:ext>
                </a:extLst>
              </p:cNvPr>
              <p:cNvSpPr/>
              <p:nvPr/>
            </p:nvSpPr>
            <p:spPr>
              <a:xfrm rot="16200000">
                <a:off x="9822408" y="4012482"/>
                <a:ext cx="2922248" cy="43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Lato Light"/>
                    <a:ea typeface="+mn-ea"/>
                    <a:cs typeface="+mn-cs"/>
                  </a:rPr>
                  <a:t>Selling Price </a:t>
                </a:r>
                <a:endParaRPr kumimoji="0" lang="id-ID" sz="16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5" name="Round Same Side Corner Rectangle 4">
                <a:extLst>
                  <a:ext uri="{FF2B5EF4-FFF2-40B4-BE49-F238E27FC236}">
                    <a16:creationId xmlns:a16="http://schemas.microsoft.com/office/drawing/2014/main" id="{50E5619C-FA49-4646-A677-2F4D56775381}"/>
                  </a:ext>
                </a:extLst>
              </p:cNvPr>
              <p:cNvSpPr/>
              <p:nvPr/>
            </p:nvSpPr>
            <p:spPr>
              <a:xfrm>
                <a:off x="9154679" y="2587305"/>
                <a:ext cx="432000" cy="313011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6" name="Rectangle 75">
                <a:extLst>
                  <a:ext uri="{FF2B5EF4-FFF2-40B4-BE49-F238E27FC236}">
                    <a16:creationId xmlns:a16="http://schemas.microsoft.com/office/drawing/2014/main" id="{2EB3A077-75A6-49BD-87AD-4F476A7A4C4B}"/>
                  </a:ext>
                </a:extLst>
              </p:cNvPr>
              <p:cNvSpPr/>
              <p:nvPr/>
            </p:nvSpPr>
            <p:spPr>
              <a:xfrm rot="16200000">
                <a:off x="8755936" y="4850656"/>
                <a:ext cx="1244973" cy="43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7" name="TextBox 76">
                <a:extLst>
                  <a:ext uri="{FF2B5EF4-FFF2-40B4-BE49-F238E27FC236}">
                    <a16:creationId xmlns:a16="http://schemas.microsoft.com/office/drawing/2014/main" id="{B49BFBAD-A015-423C-96B6-263BD059D069}"/>
                  </a:ext>
                </a:extLst>
              </p:cNvPr>
              <p:cNvSpPr txBox="1"/>
              <p:nvPr/>
            </p:nvSpPr>
            <p:spPr>
              <a:xfrm rot="16200000">
                <a:off x="8831667" y="5019277"/>
                <a:ext cx="1093510" cy="246221"/>
              </a:xfrm>
              <a:prstGeom prst="rect">
                <a:avLst/>
              </a:prstGeom>
              <a:noFill/>
            </p:spPr>
            <p:txBody>
              <a:bodyPr wrap="square" rtlCol="0">
                <a:spAutoFit/>
              </a:bodyPr>
              <a:lstStyle/>
              <a:p>
                <a:pPr algn="r"/>
                <a:r>
                  <a:rPr lang="en-GB" sz="1000" dirty="0">
                    <a:solidFill>
                      <a:schemeClr val="bg1"/>
                    </a:solidFill>
                  </a:rPr>
                  <a:t>Material Cost </a:t>
                </a:r>
              </a:p>
            </p:txBody>
          </p:sp>
          <p:sp>
            <p:nvSpPr>
              <p:cNvPr id="78" name="TextBox 77">
                <a:extLst>
                  <a:ext uri="{FF2B5EF4-FFF2-40B4-BE49-F238E27FC236}">
                    <a16:creationId xmlns:a16="http://schemas.microsoft.com/office/drawing/2014/main" id="{F6EF6E69-D632-412B-A3A0-318AF8C537FB}"/>
                  </a:ext>
                </a:extLst>
              </p:cNvPr>
              <p:cNvSpPr txBox="1"/>
              <p:nvPr/>
            </p:nvSpPr>
            <p:spPr>
              <a:xfrm rot="16200000">
                <a:off x="9297396" y="5045964"/>
                <a:ext cx="1093510" cy="246221"/>
              </a:xfrm>
              <a:prstGeom prst="rect">
                <a:avLst/>
              </a:prstGeom>
              <a:noFill/>
            </p:spPr>
            <p:txBody>
              <a:bodyPr wrap="square" rtlCol="0">
                <a:spAutoFit/>
              </a:bodyPr>
              <a:lstStyle/>
              <a:p>
                <a:pPr algn="r"/>
                <a:r>
                  <a:rPr lang="en-GB" sz="1000" dirty="0"/>
                  <a:t>Labour Cost </a:t>
                </a:r>
              </a:p>
            </p:txBody>
          </p:sp>
          <p:sp>
            <p:nvSpPr>
              <p:cNvPr id="79" name="TextBox 78">
                <a:extLst>
                  <a:ext uri="{FF2B5EF4-FFF2-40B4-BE49-F238E27FC236}">
                    <a16:creationId xmlns:a16="http://schemas.microsoft.com/office/drawing/2014/main" id="{B3EAFF12-01D2-4DEC-843F-336B5F5FA1E3}"/>
                  </a:ext>
                </a:extLst>
              </p:cNvPr>
              <p:cNvSpPr txBox="1"/>
              <p:nvPr/>
            </p:nvSpPr>
            <p:spPr>
              <a:xfrm rot="16200000">
                <a:off x="9795791" y="5064956"/>
                <a:ext cx="1093510" cy="246221"/>
              </a:xfrm>
              <a:prstGeom prst="rect">
                <a:avLst/>
              </a:prstGeom>
              <a:noFill/>
            </p:spPr>
            <p:txBody>
              <a:bodyPr wrap="square" rtlCol="0">
                <a:spAutoFit/>
              </a:bodyPr>
              <a:lstStyle/>
              <a:p>
                <a:pPr algn="r"/>
                <a:r>
                  <a:rPr lang="en-GB" sz="1000" dirty="0"/>
                  <a:t>Overheads </a:t>
                </a:r>
              </a:p>
            </p:txBody>
          </p:sp>
          <p:sp>
            <p:nvSpPr>
              <p:cNvPr id="80" name="TextBox 79">
                <a:extLst>
                  <a:ext uri="{FF2B5EF4-FFF2-40B4-BE49-F238E27FC236}">
                    <a16:creationId xmlns:a16="http://schemas.microsoft.com/office/drawing/2014/main" id="{12181709-4DD4-41C3-B28E-8497D66CCC3F}"/>
                  </a:ext>
                </a:extLst>
              </p:cNvPr>
              <p:cNvSpPr txBox="1"/>
              <p:nvPr/>
            </p:nvSpPr>
            <p:spPr>
              <a:xfrm rot="16200000">
                <a:off x="10259835" y="5099225"/>
                <a:ext cx="1093510" cy="246221"/>
              </a:xfrm>
              <a:prstGeom prst="rect">
                <a:avLst/>
              </a:prstGeom>
              <a:noFill/>
            </p:spPr>
            <p:txBody>
              <a:bodyPr wrap="square" rtlCol="0">
                <a:spAutoFit/>
              </a:bodyPr>
              <a:lstStyle/>
              <a:p>
                <a:pPr algn="r"/>
                <a:r>
                  <a:rPr lang="en-GB" sz="1000" dirty="0"/>
                  <a:t>Mark up</a:t>
                </a:r>
              </a:p>
            </p:txBody>
          </p:sp>
        </p:grpSp>
        <p:cxnSp>
          <p:nvCxnSpPr>
            <p:cNvPr id="35" name="Straight Connector 34">
              <a:extLst>
                <a:ext uri="{FF2B5EF4-FFF2-40B4-BE49-F238E27FC236}">
                  <a16:creationId xmlns:a16="http://schemas.microsoft.com/office/drawing/2014/main" id="{6567474A-05DC-4DCD-A2B8-4EB5BB6C145C}"/>
                </a:ext>
              </a:extLst>
            </p:cNvPr>
            <p:cNvCxnSpPr>
              <a:cxnSpLocks/>
            </p:cNvCxnSpPr>
            <p:nvPr/>
          </p:nvCxnSpPr>
          <p:spPr>
            <a:xfrm>
              <a:off x="7914815" y="2261121"/>
              <a:ext cx="3916645"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136CC1-6914-42CB-81A0-2FF088470013}"/>
                </a:ext>
              </a:extLst>
            </p:cNvPr>
            <p:cNvCxnSpPr>
              <a:cxnSpLocks/>
            </p:cNvCxnSpPr>
            <p:nvPr/>
          </p:nvCxnSpPr>
          <p:spPr>
            <a:xfrm>
              <a:off x="7901504" y="1848959"/>
              <a:ext cx="3916645"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FCD2A28-E798-4BB4-8AD0-37AF09468192}"/>
              </a:ext>
            </a:extLst>
          </p:cNvPr>
          <p:cNvSpPr txBox="1"/>
          <p:nvPr/>
        </p:nvSpPr>
        <p:spPr>
          <a:xfrm>
            <a:off x="1184742" y="3476623"/>
            <a:ext cx="2077528" cy="343324"/>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Lato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dirty="0"/>
              <a:t>Factors Supporting Cost Plus.</a:t>
            </a:r>
          </a:p>
        </p:txBody>
      </p:sp>
      <p:sp>
        <p:nvSpPr>
          <p:cNvPr id="39" name="TextBox 38">
            <a:extLst>
              <a:ext uri="{FF2B5EF4-FFF2-40B4-BE49-F238E27FC236}">
                <a16:creationId xmlns:a16="http://schemas.microsoft.com/office/drawing/2014/main" id="{D677FE5D-E4F6-4C70-B75E-61A6A4BC9CEF}"/>
              </a:ext>
            </a:extLst>
          </p:cNvPr>
          <p:cNvSpPr txBox="1"/>
          <p:nvPr/>
        </p:nvSpPr>
        <p:spPr>
          <a:xfrm>
            <a:off x="754393" y="3892759"/>
            <a:ext cx="3003586" cy="2015936"/>
          </a:xfrm>
          <a:prstGeom prst="rect">
            <a:avLst/>
          </a:prstGeom>
          <a:noFill/>
        </p:spPr>
        <p:txBody>
          <a:bodyPr wrap="square" rtlCol="0">
            <a:spAutoFit/>
          </a:bodyPr>
          <a:lstStyle>
            <a:defPPr>
              <a:defRPr lang="en-US"/>
            </a:defPPr>
            <a:lvl1pPr marL="228600" marR="0" lvl="0" indent="-228600" fontAlgn="auto">
              <a:lnSpc>
                <a:spcPct val="100000"/>
              </a:lnSpc>
              <a:spcBef>
                <a:spcPts val="0"/>
              </a:spcBef>
              <a:spcAft>
                <a:spcPts val="0"/>
              </a:spcAft>
              <a:buClrTx/>
              <a:buSzTx/>
              <a:buFont typeface="+mj-lt"/>
              <a:buAutoNum type="arabicPeriod"/>
              <a:tabLst/>
              <a:defRPr kumimoji="0" sz="900" b="0" i="0" u="none" strike="noStrike" cap="none" spc="0" normalizeH="0" baseline="0">
                <a:ln>
                  <a:noFill/>
                </a:ln>
                <a:solidFill>
                  <a:schemeClr val="bg1">
                    <a:lumMod val="50000"/>
                  </a:schemeClr>
                </a:solidFill>
                <a:effectLst/>
                <a:uLnTx/>
                <a:uFillTx/>
                <a:latin typeface="Lato Light" panose="020F0502020204030203"/>
              </a:defRPr>
            </a:lvl1pPr>
          </a:lstStyle>
          <a:p>
            <a:r>
              <a:rPr lang="en-GB" dirty="0"/>
              <a:t>Simple consistent method for allocating overhead costs each accounting period going forward to maintain integrity with the cost build-up. </a:t>
            </a:r>
          </a:p>
          <a:p>
            <a:r>
              <a:rPr lang="en-GB" dirty="0"/>
              <a:t>Locking revenues in with a contract: Any supplier would like to have a contract with cost-plus pricing because it essentially guarantees sales with a certain profit percentage and coverage of all production costs with no risk of having a loss. </a:t>
            </a:r>
          </a:p>
          <a:p>
            <a:r>
              <a:rPr lang="en-GB" dirty="0"/>
              <a:t>A way for suppliers to justify and explain a price increase: With cost-plus pricing, price increases are easier to roll out because companies can simply inform clients that the costs to produce the product have risen.</a:t>
            </a:r>
          </a:p>
          <a:p>
            <a:endParaRPr lang="en-GB" dirty="0"/>
          </a:p>
        </p:txBody>
      </p:sp>
      <p:sp>
        <p:nvSpPr>
          <p:cNvPr id="40" name="TextBox 39">
            <a:extLst>
              <a:ext uri="{FF2B5EF4-FFF2-40B4-BE49-F238E27FC236}">
                <a16:creationId xmlns:a16="http://schemas.microsoft.com/office/drawing/2014/main" id="{CD00B0F6-B6C3-45D1-B407-7C1BF0B0E507}"/>
              </a:ext>
            </a:extLst>
          </p:cNvPr>
          <p:cNvSpPr txBox="1"/>
          <p:nvPr/>
        </p:nvSpPr>
        <p:spPr>
          <a:xfrm>
            <a:off x="4169427" y="3865958"/>
            <a:ext cx="3565690" cy="244682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000" b="1" i="0" u="none" strike="noStrike" cap="none" spc="0" normalizeH="0" baseline="0">
                <a:ln>
                  <a:noFill/>
                </a:ln>
                <a:solidFill>
                  <a:prstClr val="black"/>
                </a:solidFill>
                <a:effectLst/>
                <a:uLnTx/>
                <a:uFillTx/>
                <a:latin typeface="Lato Light" panose="020F0502020204030203"/>
              </a:defRPr>
            </a:lvl1pPr>
          </a:lstStyle>
          <a:p>
            <a:pPr marL="228600" indent="-228600">
              <a:buFont typeface="+mj-lt"/>
              <a:buAutoNum type="arabicPeriod"/>
            </a:pPr>
            <a:r>
              <a:rPr lang="en-GB" sz="900" b="0" dirty="0">
                <a:solidFill>
                  <a:schemeClr val="bg1">
                    <a:lumMod val="50000"/>
                  </a:schemeClr>
                </a:solidFill>
              </a:rPr>
              <a:t>Pricing doesn't consider the competition: The product could be priced too high, which would cost the company in terms of lost sales and market share. The pricing could also be lower than the competition's, causing the company to lose potential profits because of not charging the market rate for its goods.</a:t>
            </a:r>
          </a:p>
          <a:p>
            <a:pPr marL="228600" indent="-228600">
              <a:buFont typeface="+mj-lt"/>
              <a:buAutoNum type="arabicPeriod"/>
            </a:pPr>
            <a:r>
              <a:rPr lang="en-GB" sz="900" b="0" dirty="0">
                <a:solidFill>
                  <a:schemeClr val="bg1">
                    <a:lumMod val="50000"/>
                  </a:schemeClr>
                </a:solidFill>
              </a:rPr>
              <a:t>Suppliers have little incentive to control or reduce costs: When they've entered into a cost-plus pricing arrangement, companies end up producing what they want, regardless of what it costs to produce or how it sells in the market.</a:t>
            </a:r>
          </a:p>
          <a:p>
            <a:pPr marL="228600" indent="-228600">
              <a:buFont typeface="+mj-lt"/>
              <a:buAutoNum type="arabicPeriod"/>
            </a:pPr>
            <a:r>
              <a:rPr lang="en-GB" sz="900" b="0" dirty="0">
                <a:solidFill>
                  <a:schemeClr val="bg1">
                    <a:lumMod val="50000"/>
                  </a:schemeClr>
                </a:solidFill>
              </a:rPr>
              <a:t>Runaway costs from suppliers hired on a cost-plus basis: Suppliers have the incentive to include every possible cost in a </a:t>
            </a:r>
            <a:r>
              <a:rPr lang="en-GB" sz="900" b="0" dirty="0">
                <a:solidFill>
                  <a:schemeClr val="bg1">
                    <a:lumMod val="50000"/>
                  </a:schemeClr>
                </a:solidFill>
                <a:hlinkClick r:id="rId2">
                  <a:extLst>
                    <a:ext uri="{A12FA001-AC4F-418D-AE19-62706E023703}">
                      <ahyp:hlinkClr xmlns:ahyp="http://schemas.microsoft.com/office/drawing/2018/hyperlinkcolor" val="tx"/>
                    </a:ext>
                  </a:extLst>
                </a:hlinkClick>
              </a:rPr>
              <a:t>cost-plus contract</a:t>
            </a:r>
            <a:r>
              <a:rPr lang="en-GB" sz="900" b="0" dirty="0">
                <a:solidFill>
                  <a:schemeClr val="bg1">
                    <a:lumMod val="50000"/>
                  </a:schemeClr>
                </a:solidFill>
              </a:rPr>
              <a:t>, rather than looking for ways to cut costs and streamline.</a:t>
            </a:r>
          </a:p>
          <a:p>
            <a:pPr marL="228600" indent="-228600">
              <a:buFont typeface="+mj-lt"/>
              <a:buAutoNum type="arabicPeriod"/>
            </a:pPr>
            <a:r>
              <a:rPr lang="en-GB" sz="900" b="0" dirty="0">
                <a:solidFill>
                  <a:schemeClr val="bg1">
                    <a:lumMod val="50000"/>
                  </a:schemeClr>
                </a:solidFill>
              </a:rPr>
              <a:t>Doesn't consider most recent replacement costs. The cost-plus method is based on historical costs and doesn't factor in any recent changes in the amount of costs incurred.</a:t>
            </a:r>
          </a:p>
          <a:p>
            <a:pPr marL="228600" indent="-228600">
              <a:buFont typeface="+mj-lt"/>
              <a:buAutoNum type="arabicPeriod"/>
            </a:pPr>
            <a:endParaRPr lang="en-GB" sz="900" b="0" dirty="0">
              <a:solidFill>
                <a:schemeClr val="bg1">
                  <a:lumMod val="50000"/>
                </a:schemeClr>
              </a:solidFill>
            </a:endParaRPr>
          </a:p>
        </p:txBody>
      </p:sp>
      <p:sp>
        <p:nvSpPr>
          <p:cNvPr id="42" name="TextBox 41">
            <a:extLst>
              <a:ext uri="{FF2B5EF4-FFF2-40B4-BE49-F238E27FC236}">
                <a16:creationId xmlns:a16="http://schemas.microsoft.com/office/drawing/2014/main" id="{0E422701-8763-41DD-A1D1-A9C9965E8074}"/>
              </a:ext>
            </a:extLst>
          </p:cNvPr>
          <p:cNvSpPr txBox="1"/>
          <p:nvPr/>
        </p:nvSpPr>
        <p:spPr>
          <a:xfrm>
            <a:off x="4467998" y="3476623"/>
            <a:ext cx="2077528" cy="343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white"/>
                </a:solidFill>
                <a:effectLst/>
                <a:uLnTx/>
                <a:uFillTx/>
                <a:latin typeface="Lato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dirty="0"/>
              <a:t>Factors  against Cost Plus.</a:t>
            </a:r>
          </a:p>
        </p:txBody>
      </p:sp>
      <p:pic>
        <p:nvPicPr>
          <p:cNvPr id="43" name="Picture 42" descr="Logo&#10;&#10;Description automatically generated">
            <a:extLst>
              <a:ext uri="{FF2B5EF4-FFF2-40B4-BE49-F238E27FC236}">
                <a16:creationId xmlns:a16="http://schemas.microsoft.com/office/drawing/2014/main" id="{45B5276B-A594-4799-9E44-5812CA3E8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24725F67-4C69-80C2-2825-94D28610C898}"/>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32155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BBE4-BDB1-448A-8E8A-4528300B6DC2}"/>
              </a:ext>
            </a:extLst>
          </p:cNvPr>
          <p:cNvSpPr txBox="1"/>
          <p:nvPr/>
        </p:nvSpPr>
        <p:spPr>
          <a:xfrm>
            <a:off x="517585" y="3532821"/>
            <a:ext cx="7051462" cy="1938992"/>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Supporting Psychology Pricing </a:t>
            </a:r>
            <a:endPar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altLang="en-US"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One day sales only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Lower the threshold , 1.99$ makes it more appealing to a consumer than 2.05 $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Prices ending in a 9 have a higher or increased demand from consumers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Value price ( 99$ ) or prestige price ( 100 $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“Buy 1 Get 1 Free” is better than “50% off”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19 is better than 19.00$ as the lack of the decimal points and the Currency indicator make it easy for consumers to part with their money.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solidFill>
                <a:effectLst/>
                <a:uLnTx/>
                <a:uFillTx/>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Psychology Pricing Strategy </a:t>
            </a:r>
          </a:p>
        </p:txBody>
      </p:sp>
      <p:sp>
        <p:nvSpPr>
          <p:cNvPr id="14" name="TextBox 13">
            <a:extLst>
              <a:ext uri="{FF2B5EF4-FFF2-40B4-BE49-F238E27FC236}">
                <a16:creationId xmlns:a16="http://schemas.microsoft.com/office/drawing/2014/main" id="{38D05FA7-45FF-4B9A-A2B6-83F2C9121606}"/>
              </a:ext>
            </a:extLst>
          </p:cNvPr>
          <p:cNvSpPr txBox="1"/>
          <p:nvPr/>
        </p:nvSpPr>
        <p:spPr>
          <a:xfrm>
            <a:off x="509841" y="1404185"/>
            <a:ext cx="5339310" cy="1015663"/>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Psychological pricing is the business practices of setting prices lower than a whole number. The idea behind psychological pricing is that customers will read the slightly lowered price and treat it lower than the price is. An example of psychological pricing is an item that is priced $3.99 but conveyed by the consumer as 3 dollars and not 4 dollars, treating $3.99 as a lower price than $4.00.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lumMod val="50000"/>
                </a:prstClr>
              </a:solidFill>
              <a:effectLst/>
              <a:uLnTx/>
              <a:uFillTx/>
              <a:latin typeface="Roboto"/>
              <a:ea typeface="+mn-ea"/>
              <a:cs typeface="+mn-cs"/>
            </a:endParaRPr>
          </a:p>
        </p:txBody>
      </p:sp>
      <p:sp>
        <p:nvSpPr>
          <p:cNvPr id="16" name="TextBox 15">
            <a:extLst>
              <a:ext uri="{FF2B5EF4-FFF2-40B4-BE49-F238E27FC236}">
                <a16:creationId xmlns:a16="http://schemas.microsoft.com/office/drawing/2014/main" id="{162114C8-E4F2-4744-A321-B088E535FE6D}"/>
              </a:ext>
            </a:extLst>
          </p:cNvPr>
          <p:cNvSpPr txBox="1"/>
          <p:nvPr/>
        </p:nvSpPr>
        <p:spPr>
          <a:xfrm>
            <a:off x="428697" y="1030810"/>
            <a:ext cx="4401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Psychology Pricing ( Strategy ).</a:t>
            </a:r>
          </a:p>
        </p:txBody>
      </p:sp>
      <p:grpSp>
        <p:nvGrpSpPr>
          <p:cNvPr id="19" name="Group 18">
            <a:extLst>
              <a:ext uri="{FF2B5EF4-FFF2-40B4-BE49-F238E27FC236}">
                <a16:creationId xmlns:a16="http://schemas.microsoft.com/office/drawing/2014/main" id="{F5B8AA32-2768-4212-9721-87329148075E}"/>
              </a:ext>
            </a:extLst>
          </p:cNvPr>
          <p:cNvGrpSpPr/>
          <p:nvPr/>
        </p:nvGrpSpPr>
        <p:grpSpPr>
          <a:xfrm>
            <a:off x="869749" y="2775836"/>
            <a:ext cx="7332950" cy="553855"/>
            <a:chOff x="1384257" y="3251059"/>
            <a:chExt cx="7332950" cy="553855"/>
          </a:xfrm>
        </p:grpSpPr>
        <p:sp>
          <p:nvSpPr>
            <p:cNvPr id="20" name="Rectangle 19">
              <a:extLst>
                <a:ext uri="{FF2B5EF4-FFF2-40B4-BE49-F238E27FC236}">
                  <a16:creationId xmlns:a16="http://schemas.microsoft.com/office/drawing/2014/main" id="{2D16FF93-7F8B-4C63-A712-1796C1F6D536}"/>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825EF391-E77D-4784-B7E8-936FA522F012}"/>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2DD9458-5380-4194-A9BD-B8E1FE3300BB}"/>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7333726" y="3251059"/>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Price </a:t>
              </a:r>
              <a:r>
                <a:rPr kumimoji="0" lang="en-GB" sz="1200" b="1" i="0" u="none" strike="noStrike" kern="1200" cap="none" spc="0" normalizeH="0" baseline="0" noProof="0">
                  <a:ln>
                    <a:noFill/>
                  </a:ln>
                  <a:solidFill>
                    <a:prstClr val="white"/>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extBox 51">
            <a:extLst>
              <a:ext uri="{FF2B5EF4-FFF2-40B4-BE49-F238E27FC236}">
                <a16:creationId xmlns:a16="http://schemas.microsoft.com/office/drawing/2014/main" id="{1D309EEF-70B1-449B-9D0B-863C83D1BDD1}"/>
              </a:ext>
            </a:extLst>
          </p:cNvPr>
          <p:cNvSpPr txBox="1"/>
          <p:nvPr/>
        </p:nvSpPr>
        <p:spPr>
          <a:xfrm>
            <a:off x="428697" y="5089481"/>
            <a:ext cx="8552992" cy="86177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against Economy pricing </a:t>
            </a:r>
            <a:r>
              <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Psychology pricing works in specific conditions , not al conditions, however some industries are more suited than others , industries like Retail , Online e commerce portals, and car rental agencies for example use this approach more because consumers are either looking for a deal or can be swayed by a deal.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Pricing in isolation seldom works , it works well with brand awareness , communication and comparisons.</a:t>
            </a: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pic>
        <p:nvPicPr>
          <p:cNvPr id="1026" name="Picture 2" descr="Pricing Strategy">
            <a:extLst>
              <a:ext uri="{FF2B5EF4-FFF2-40B4-BE49-F238E27FC236}">
                <a16:creationId xmlns:a16="http://schemas.microsoft.com/office/drawing/2014/main" id="{522831FC-8AD4-4E08-B10B-F5F95B924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351" y="2724099"/>
            <a:ext cx="2721782" cy="168329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1F982709-CFDB-4298-9646-F5BD6B911A55}"/>
              </a:ext>
            </a:extLst>
          </p:cNvPr>
          <p:cNvSpPr/>
          <p:nvPr/>
        </p:nvSpPr>
        <p:spPr>
          <a:xfrm>
            <a:off x="3803050" y="2771621"/>
            <a:ext cx="2525313" cy="1622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Convey &amp; Communicate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pic>
        <p:nvPicPr>
          <p:cNvPr id="1028" name="Picture 4" descr="What is psychological pricing? Definition and examples - Market Business  News">
            <a:extLst>
              <a:ext uri="{FF2B5EF4-FFF2-40B4-BE49-F238E27FC236}">
                <a16:creationId xmlns:a16="http://schemas.microsoft.com/office/drawing/2014/main" id="{1A8EDA22-41B7-4AF2-A494-62BF35CD1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618" y="1104792"/>
            <a:ext cx="2721780" cy="15191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icing Psychology: A List of Tactics">
            <a:extLst>
              <a:ext uri="{FF2B5EF4-FFF2-40B4-BE49-F238E27FC236}">
                <a16:creationId xmlns:a16="http://schemas.microsoft.com/office/drawing/2014/main" id="{08D52C92-AF3F-4F0F-9A0A-6EFBE3210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4206" y="4507891"/>
            <a:ext cx="2804604" cy="10709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Logo&#10;&#10;Description automatically generated">
            <a:extLst>
              <a:ext uri="{FF2B5EF4-FFF2-40B4-BE49-F238E27FC236}">
                <a16:creationId xmlns:a16="http://schemas.microsoft.com/office/drawing/2014/main" id="{D30BA90D-B40D-444A-9642-4CF5FCCC2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3A85FEB1-3BA6-1EDB-E2BA-C495EC1538BA}"/>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04366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C5BBE4-BDB1-448A-8E8A-4528300B6DC2}"/>
              </a:ext>
            </a:extLst>
          </p:cNvPr>
          <p:cNvSpPr txBox="1"/>
          <p:nvPr/>
        </p:nvSpPr>
        <p:spPr>
          <a:xfrm>
            <a:off x="627198" y="4196708"/>
            <a:ext cx="5222328" cy="86177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Supporting Economy Pricing </a:t>
            </a:r>
            <a:endPar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Increase sale conversion and customer base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Works very well to increase sales and loyalty if used very carefully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Usually its best budgeted for in the annual plan to keep profitability aligned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 name="TextBox 3">
            <a:extLst>
              <a:ext uri="{FF2B5EF4-FFF2-40B4-BE49-F238E27FC236}">
                <a16:creationId xmlns:a16="http://schemas.microsoft.com/office/drawing/2014/main" id="{51852F9E-D166-4F8F-B6E0-DB2C01626DB0}"/>
              </a:ext>
            </a:extLst>
          </p:cNvPr>
          <p:cNvSpPr txBox="1"/>
          <p:nvPr/>
        </p:nvSpPr>
        <p:spPr>
          <a:xfrm>
            <a:off x="94018" y="12410"/>
            <a:ext cx="4258977" cy="800219"/>
          </a:xfrm>
          <a:prstGeom prst="rect">
            <a:avLst/>
          </a:prstGeom>
          <a:noFill/>
          <a:ln>
            <a:noFill/>
          </a:ln>
        </p:spPr>
        <p:txBody>
          <a:bodyPr wrap="square" rtlCol="0">
            <a:spAutoFit/>
          </a:bodyPr>
          <a:lstStyle/>
          <a:p>
            <a:pPr defTabSz="435356">
              <a:defRPr/>
            </a:pPr>
            <a:r>
              <a:rPr lang="en-US" sz="3200" b="1" dirty="0">
                <a:solidFill>
                  <a:schemeClr val="accent4"/>
                </a:solidFill>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Promotional Pricing Strategy </a:t>
            </a:r>
          </a:p>
        </p:txBody>
      </p:sp>
      <p:sp>
        <p:nvSpPr>
          <p:cNvPr id="16" name="TextBox 15">
            <a:extLst>
              <a:ext uri="{FF2B5EF4-FFF2-40B4-BE49-F238E27FC236}">
                <a16:creationId xmlns:a16="http://schemas.microsoft.com/office/drawing/2014/main" id="{162114C8-E4F2-4744-A321-B088E535FE6D}"/>
              </a:ext>
            </a:extLst>
          </p:cNvPr>
          <p:cNvSpPr txBox="1"/>
          <p:nvPr/>
        </p:nvSpPr>
        <p:spPr>
          <a:xfrm>
            <a:off x="472704" y="981992"/>
            <a:ext cx="4401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Promotional Pricing (Tactic).</a:t>
            </a:r>
          </a:p>
        </p:txBody>
      </p:sp>
      <p:sp>
        <p:nvSpPr>
          <p:cNvPr id="52" name="TextBox 51">
            <a:extLst>
              <a:ext uri="{FF2B5EF4-FFF2-40B4-BE49-F238E27FC236}">
                <a16:creationId xmlns:a16="http://schemas.microsoft.com/office/drawing/2014/main" id="{1D309EEF-70B1-449B-9D0B-863C83D1BDD1}"/>
              </a:ext>
            </a:extLst>
          </p:cNvPr>
          <p:cNvSpPr txBox="1"/>
          <p:nvPr/>
        </p:nvSpPr>
        <p:spPr>
          <a:xfrm>
            <a:off x="597947" y="5048097"/>
            <a:ext cx="8552992" cy="861774"/>
          </a:xfrm>
          <a:prstGeom prst="rect">
            <a:avLst/>
          </a:prstGeom>
          <a:noFill/>
        </p:spPr>
        <p:txBody>
          <a:bodyPr wrap="square" rtlCol="0">
            <a:spAutoFit/>
          </a:bodyPr>
          <a:lstStyle>
            <a:defPPr>
              <a:defRPr lang="en-US"/>
            </a:defPPr>
            <a:lvl1pPr>
              <a:defRPr sz="1000">
                <a:solidFill>
                  <a:schemeClr val="tx1">
                    <a:lumMod val="50000"/>
                    <a:lumOff val="50000"/>
                  </a:schemeClr>
                </a:solidFill>
                <a:latin typeface="Lato Light" panose="020F0502020204030203"/>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Lato Light" panose="020F0502020204030203"/>
                <a:ea typeface="+mn-ea"/>
                <a:cs typeface="+mn-cs"/>
              </a:rPr>
              <a:t>Factors against Economy pricing </a:t>
            </a:r>
            <a:r>
              <a:rPr kumimoji="0" lang="en-GB" sz="1000" b="0" i="0" u="none" strike="noStrike" kern="1200" cap="none" spc="0" normalizeH="0" baseline="0" noProof="0" dirty="0">
                <a:ln>
                  <a:noFill/>
                </a:ln>
                <a:solidFill>
                  <a:prstClr val="black"/>
                </a:solidFill>
                <a:effectLst/>
                <a:uLnTx/>
                <a:uFillTx/>
                <a:latin typeface="Lato Light" panose="020F0502020204030203"/>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Used as a tactical tool constantly it looses relevance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Used constantly it can result in loyal customers switching to brands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Promotions sometimes convey varying messages , from desperateness , quality issues and lack of customer loyalty base.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black">
                  <a:lumMod val="50000"/>
                  <a:lumOff val="50000"/>
                </a:prstClr>
              </a:solidFill>
              <a:effectLst/>
              <a:uLnTx/>
              <a:uFillTx/>
              <a:latin typeface="Lato Light" panose="020F0502020204030203"/>
              <a:ea typeface="+mn-ea"/>
              <a:cs typeface="+mn-cs"/>
            </a:endParaRPr>
          </a:p>
        </p:txBody>
      </p:sp>
      <p:sp>
        <p:nvSpPr>
          <p:cNvPr id="44" name="TextBox 43">
            <a:extLst>
              <a:ext uri="{FF2B5EF4-FFF2-40B4-BE49-F238E27FC236}">
                <a16:creationId xmlns:a16="http://schemas.microsoft.com/office/drawing/2014/main" id="{22E9E934-479E-43B1-820F-4D379F171D6A}"/>
              </a:ext>
            </a:extLst>
          </p:cNvPr>
          <p:cNvSpPr txBox="1"/>
          <p:nvPr/>
        </p:nvSpPr>
        <p:spPr>
          <a:xfrm>
            <a:off x="380758" y="1439053"/>
            <a:ext cx="5229119" cy="1631216"/>
          </a:xfrm>
          <a:prstGeom prst="rect">
            <a:avLst/>
          </a:prstGeom>
          <a:noFill/>
        </p:spPr>
        <p:txBody>
          <a:bodyPr wrap="square" rtlCol="0">
            <a:spAutoFit/>
          </a:bodyPr>
          <a:lstStyle>
            <a:defPPr>
              <a:defRPr lang="en-US"/>
            </a:defPPr>
            <a:lvl1pPr marL="228600" indent="-228600">
              <a:buFont typeface="+mj-lt"/>
              <a:buAutoNum type="arabicPeriod"/>
              <a:defRPr sz="1000">
                <a:solidFill>
                  <a:schemeClr val="bg1">
                    <a:lumMod val="50000"/>
                  </a:schemeClr>
                </a:solidFill>
                <a:latin typeface="Roboto"/>
              </a:defRPr>
            </a:lvl1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Promotional pricing primarily acts as a sales multiple factor , its typical characteristic is a % amount reduction for a time period or a free product or service attached to make it attractive , this in turn artificially increases a product's value for a sales boost by creating a time line and limited product  scenario , it works well if the promotion is time bound and temporary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It looses all relevance if it is available all through they the year.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The act of offering a lower price temporarily is to enhance the effectiveness of sales efforts to cost sensitive users.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Promotional pricing can also act as a sales initiative amid launching products or services.</a:t>
            </a:r>
          </a:p>
        </p:txBody>
      </p:sp>
      <p:grpSp>
        <p:nvGrpSpPr>
          <p:cNvPr id="100" name="Group 99">
            <a:extLst>
              <a:ext uri="{FF2B5EF4-FFF2-40B4-BE49-F238E27FC236}">
                <a16:creationId xmlns:a16="http://schemas.microsoft.com/office/drawing/2014/main" id="{4DD27655-0067-4C0E-9A82-57C0768B50C7}"/>
              </a:ext>
            </a:extLst>
          </p:cNvPr>
          <p:cNvGrpSpPr/>
          <p:nvPr/>
        </p:nvGrpSpPr>
        <p:grpSpPr>
          <a:xfrm>
            <a:off x="5731494" y="626570"/>
            <a:ext cx="6384806" cy="5176247"/>
            <a:chOff x="3582184" y="532300"/>
            <a:chExt cx="6384806" cy="5176247"/>
          </a:xfrm>
        </p:grpSpPr>
        <p:sp>
          <p:nvSpPr>
            <p:cNvPr id="101" name="Round Same Side Corner Rectangle 3">
              <a:extLst>
                <a:ext uri="{FF2B5EF4-FFF2-40B4-BE49-F238E27FC236}">
                  <a16:creationId xmlns:a16="http://schemas.microsoft.com/office/drawing/2014/main" id="{16665664-C830-4267-861A-43316319853C}"/>
                </a:ext>
              </a:extLst>
            </p:cNvPr>
            <p:cNvSpPr/>
            <p:nvPr/>
          </p:nvSpPr>
          <p:spPr>
            <a:xfrm rot="10800000">
              <a:off x="7357896" y="4409682"/>
              <a:ext cx="434203" cy="1288821"/>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2" name="Round Same Side Corner Rectangle 3">
              <a:extLst>
                <a:ext uri="{FF2B5EF4-FFF2-40B4-BE49-F238E27FC236}">
                  <a16:creationId xmlns:a16="http://schemas.microsoft.com/office/drawing/2014/main" id="{6F9A860D-D969-4509-9858-294B1167760B}"/>
                </a:ext>
              </a:extLst>
            </p:cNvPr>
            <p:cNvSpPr/>
            <p:nvPr/>
          </p:nvSpPr>
          <p:spPr>
            <a:xfrm rot="10800000">
              <a:off x="7920035" y="4411333"/>
              <a:ext cx="434203" cy="1288821"/>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3" name="Round Same Side Corner Rectangle 3">
              <a:extLst>
                <a:ext uri="{FF2B5EF4-FFF2-40B4-BE49-F238E27FC236}">
                  <a16:creationId xmlns:a16="http://schemas.microsoft.com/office/drawing/2014/main" id="{2918A3AE-04FA-4137-8C2A-40B0A2B440F5}"/>
                </a:ext>
              </a:extLst>
            </p:cNvPr>
            <p:cNvSpPr/>
            <p:nvPr/>
          </p:nvSpPr>
          <p:spPr>
            <a:xfrm rot="10800000">
              <a:off x="6828318" y="4419726"/>
              <a:ext cx="434203" cy="1288821"/>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4" name="Round Same Side Corner Rectangle 4">
              <a:extLst>
                <a:ext uri="{FF2B5EF4-FFF2-40B4-BE49-F238E27FC236}">
                  <a16:creationId xmlns:a16="http://schemas.microsoft.com/office/drawing/2014/main" id="{F72E2CD6-1232-476B-ADF5-642915396805}"/>
                </a:ext>
              </a:extLst>
            </p:cNvPr>
            <p:cNvSpPr/>
            <p:nvPr/>
          </p:nvSpPr>
          <p:spPr>
            <a:xfrm>
              <a:off x="7890722" y="1897991"/>
              <a:ext cx="482370" cy="2462728"/>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5" name="Rectangle 104">
              <a:extLst>
                <a:ext uri="{FF2B5EF4-FFF2-40B4-BE49-F238E27FC236}">
                  <a16:creationId xmlns:a16="http://schemas.microsoft.com/office/drawing/2014/main" id="{DCA84FDC-EAFC-4379-B550-7AAFEF05905D}"/>
                </a:ext>
              </a:extLst>
            </p:cNvPr>
            <p:cNvSpPr/>
            <p:nvPr/>
          </p:nvSpPr>
          <p:spPr>
            <a:xfrm>
              <a:off x="4419528" y="3765609"/>
              <a:ext cx="1406024" cy="627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Promoted Business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06" name="Round Same Side Corner Rectangle 3">
              <a:extLst>
                <a:ext uri="{FF2B5EF4-FFF2-40B4-BE49-F238E27FC236}">
                  <a16:creationId xmlns:a16="http://schemas.microsoft.com/office/drawing/2014/main" id="{FF6E49CF-E59E-4948-AE46-FBAC817B8A73}"/>
                </a:ext>
              </a:extLst>
            </p:cNvPr>
            <p:cNvSpPr/>
            <p:nvPr/>
          </p:nvSpPr>
          <p:spPr>
            <a:xfrm>
              <a:off x="6789579" y="1862631"/>
              <a:ext cx="482370" cy="236853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7" name="Round Same Side Corner Rectangle 4">
              <a:extLst>
                <a:ext uri="{FF2B5EF4-FFF2-40B4-BE49-F238E27FC236}">
                  <a16:creationId xmlns:a16="http://schemas.microsoft.com/office/drawing/2014/main" id="{981E7D8B-D9F9-4AE2-BBB5-FA24C238C924}"/>
                </a:ext>
              </a:extLst>
            </p:cNvPr>
            <p:cNvSpPr/>
            <p:nvPr/>
          </p:nvSpPr>
          <p:spPr>
            <a:xfrm>
              <a:off x="7348050" y="1883020"/>
              <a:ext cx="482370" cy="2477699"/>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8" name="Round Same Side Corner Rectangle 10">
              <a:extLst>
                <a:ext uri="{FF2B5EF4-FFF2-40B4-BE49-F238E27FC236}">
                  <a16:creationId xmlns:a16="http://schemas.microsoft.com/office/drawing/2014/main" id="{2B438337-93C3-467E-80A2-B5B87BA2664B}"/>
                </a:ext>
              </a:extLst>
            </p:cNvPr>
            <p:cNvSpPr/>
            <p:nvPr/>
          </p:nvSpPr>
          <p:spPr>
            <a:xfrm>
              <a:off x="7358330" y="2389801"/>
              <a:ext cx="438518" cy="1259763"/>
            </a:xfrm>
            <a:prstGeom prst="round2SameRect">
              <a:avLst>
                <a:gd name="adj1" fmla="val 50000"/>
                <a:gd name="adj2" fmla="val 0"/>
              </a:avLst>
            </a:prstGeom>
            <a:solidFill>
              <a:srgbClr val="00B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109" name="Straight Connector 108">
              <a:extLst>
                <a:ext uri="{FF2B5EF4-FFF2-40B4-BE49-F238E27FC236}">
                  <a16:creationId xmlns:a16="http://schemas.microsoft.com/office/drawing/2014/main" id="{62E66271-FFAF-4B2A-A5D0-CDC9C3D4CCD9}"/>
                </a:ext>
              </a:extLst>
            </p:cNvPr>
            <p:cNvCxnSpPr>
              <a:cxnSpLocks/>
            </p:cNvCxnSpPr>
            <p:nvPr/>
          </p:nvCxnSpPr>
          <p:spPr>
            <a:xfrm>
              <a:off x="6723271" y="1861870"/>
              <a:ext cx="9672" cy="2547812"/>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BBAE6E5-CE9E-4927-A112-1DA2A42A94A0}"/>
                </a:ext>
              </a:extLst>
            </p:cNvPr>
            <p:cNvSpPr/>
            <p:nvPr/>
          </p:nvSpPr>
          <p:spPr>
            <a:xfrm>
              <a:off x="4419527" y="1885628"/>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prstClr val="white"/>
                  </a:solidFill>
                  <a:latin typeface="Lato Light"/>
                </a:rPr>
                <a:t>Regular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prstClr val="white"/>
                  </a:solidFill>
                  <a:latin typeface="Lato Light"/>
                </a:rPr>
                <a:t>Non promoted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Lato Light"/>
                  <a:ea typeface="+mn-ea"/>
                  <a:cs typeface="+mn-cs"/>
                </a:rPr>
                <a:t> </a:t>
              </a:r>
              <a:endParaRPr kumimoji="0" lang="id-ID" sz="10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11" name="Rectangle 110">
              <a:extLst>
                <a:ext uri="{FF2B5EF4-FFF2-40B4-BE49-F238E27FC236}">
                  <a16:creationId xmlns:a16="http://schemas.microsoft.com/office/drawing/2014/main" id="{F620EB45-6D95-43BA-8685-4CB4ED386DDA}"/>
                </a:ext>
              </a:extLst>
            </p:cNvPr>
            <p:cNvSpPr/>
            <p:nvPr/>
          </p:nvSpPr>
          <p:spPr>
            <a:xfrm rot="16200000">
              <a:off x="5592399" y="2590709"/>
              <a:ext cx="1772804"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Normal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12" name="TextBox 111">
              <a:extLst>
                <a:ext uri="{FF2B5EF4-FFF2-40B4-BE49-F238E27FC236}">
                  <a16:creationId xmlns:a16="http://schemas.microsoft.com/office/drawing/2014/main" id="{B5FC19DE-DC22-4A48-B360-4E983B813C2F}"/>
                </a:ext>
              </a:extLst>
            </p:cNvPr>
            <p:cNvSpPr txBox="1"/>
            <p:nvPr/>
          </p:nvSpPr>
          <p:spPr>
            <a:xfrm>
              <a:off x="5874937" y="1493785"/>
              <a:ext cx="2533201"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Price positioning  Territory </a:t>
              </a:r>
            </a:p>
          </p:txBody>
        </p:sp>
        <p:sp>
          <p:nvSpPr>
            <p:cNvPr id="113" name="Round Same Side Corner Rectangle 10">
              <a:extLst>
                <a:ext uri="{FF2B5EF4-FFF2-40B4-BE49-F238E27FC236}">
                  <a16:creationId xmlns:a16="http://schemas.microsoft.com/office/drawing/2014/main" id="{327196F5-E57D-4A87-AEC0-D170B1C08802}"/>
                </a:ext>
              </a:extLst>
            </p:cNvPr>
            <p:cNvSpPr/>
            <p:nvPr/>
          </p:nvSpPr>
          <p:spPr>
            <a:xfrm>
              <a:off x="6818438" y="3733846"/>
              <a:ext cx="438518" cy="640185"/>
            </a:xfrm>
            <a:prstGeom prst="round2SameRect">
              <a:avLst>
                <a:gd name="adj1" fmla="val 50000"/>
                <a:gd name="adj2" fmla="val 0"/>
              </a:avLst>
            </a:prstGeom>
            <a:solidFill>
              <a:srgbClr val="FF00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4" name="Rectangle 113">
              <a:extLst>
                <a:ext uri="{FF2B5EF4-FFF2-40B4-BE49-F238E27FC236}">
                  <a16:creationId xmlns:a16="http://schemas.microsoft.com/office/drawing/2014/main" id="{8476B91D-9786-4D82-9BF1-31A6207A49D6}"/>
                </a:ext>
              </a:extLst>
            </p:cNvPr>
            <p:cNvSpPr/>
            <p:nvPr/>
          </p:nvSpPr>
          <p:spPr>
            <a:xfrm rot="16200000">
              <a:off x="6152817" y="3884052"/>
              <a:ext cx="655559" cy="362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lumMod val="50000"/>
                    </a:prstClr>
                  </a:solidFill>
                  <a:effectLst/>
                  <a:uLnTx/>
                  <a:uFillTx/>
                  <a:latin typeface="Lato Light"/>
                  <a:ea typeface="+mn-ea"/>
                  <a:cs typeface="+mn-cs"/>
                </a:rPr>
                <a:t>Low Margins </a:t>
              </a:r>
              <a:endParaRPr kumimoji="0" lang="id-ID" sz="800" b="1" i="0" u="none" strike="noStrike" kern="1200" cap="none" spc="0" normalizeH="0" baseline="0" noProof="0" dirty="0">
                <a:ln>
                  <a:noFill/>
                </a:ln>
                <a:solidFill>
                  <a:prstClr val="white">
                    <a:lumMod val="50000"/>
                  </a:prstClr>
                </a:solidFill>
                <a:effectLst/>
                <a:uLnTx/>
                <a:uFillTx/>
                <a:latin typeface="Lato Light"/>
                <a:ea typeface="+mn-ea"/>
                <a:cs typeface="+mn-cs"/>
              </a:endParaRPr>
            </a:p>
          </p:txBody>
        </p:sp>
        <p:sp>
          <p:nvSpPr>
            <p:cNvPr id="115" name="Rectangle 114">
              <a:extLst>
                <a:ext uri="{FF2B5EF4-FFF2-40B4-BE49-F238E27FC236}">
                  <a16:creationId xmlns:a16="http://schemas.microsoft.com/office/drawing/2014/main" id="{5F35ED5D-3166-4A41-A91A-4D411541A482}"/>
                </a:ext>
              </a:extLst>
            </p:cNvPr>
            <p:cNvSpPr/>
            <p:nvPr/>
          </p:nvSpPr>
          <p:spPr>
            <a:xfrm rot="16200000">
              <a:off x="4802361" y="2958203"/>
              <a:ext cx="2507259" cy="3621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Planned Margins </a:t>
              </a: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16" name="TextBox 115">
              <a:extLst>
                <a:ext uri="{FF2B5EF4-FFF2-40B4-BE49-F238E27FC236}">
                  <a16:creationId xmlns:a16="http://schemas.microsoft.com/office/drawing/2014/main" id="{617DF319-0C3F-4E2E-ABFF-DD076E7143B5}"/>
                </a:ext>
              </a:extLst>
            </p:cNvPr>
            <p:cNvSpPr txBox="1"/>
            <p:nvPr/>
          </p:nvSpPr>
          <p:spPr>
            <a:xfrm>
              <a:off x="6837292" y="3959256"/>
              <a:ext cx="4221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30%</a:t>
              </a:r>
            </a:p>
          </p:txBody>
        </p:sp>
        <p:sp>
          <p:nvSpPr>
            <p:cNvPr id="117" name="TextBox 116">
              <a:extLst>
                <a:ext uri="{FF2B5EF4-FFF2-40B4-BE49-F238E27FC236}">
                  <a16:creationId xmlns:a16="http://schemas.microsoft.com/office/drawing/2014/main" id="{DC6B9449-2784-4E7E-B83B-CC6BE6A1776E}"/>
                </a:ext>
              </a:extLst>
            </p:cNvPr>
            <p:cNvSpPr txBox="1"/>
            <p:nvPr/>
          </p:nvSpPr>
          <p:spPr>
            <a:xfrm>
              <a:off x="7377318" y="2919942"/>
              <a:ext cx="4221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70%</a:t>
              </a:r>
            </a:p>
          </p:txBody>
        </p:sp>
        <p:sp>
          <p:nvSpPr>
            <p:cNvPr id="118" name="Round Same Side Corner Rectangle 10">
              <a:extLst>
                <a:ext uri="{FF2B5EF4-FFF2-40B4-BE49-F238E27FC236}">
                  <a16:creationId xmlns:a16="http://schemas.microsoft.com/office/drawing/2014/main" id="{B48477B7-24EB-4202-A2A6-2ABEBBFDC7B9}"/>
                </a:ext>
              </a:extLst>
            </p:cNvPr>
            <p:cNvSpPr/>
            <p:nvPr/>
          </p:nvSpPr>
          <p:spPr>
            <a:xfrm>
              <a:off x="7906293" y="2680639"/>
              <a:ext cx="438518" cy="1680081"/>
            </a:xfrm>
            <a:prstGeom prst="round2SameRect">
              <a:avLst>
                <a:gd name="adj1" fmla="val 50000"/>
                <a:gd name="adj2" fmla="val 0"/>
              </a:avLst>
            </a:prstGeom>
            <a:solidFill>
              <a:srgbClr val="FFFF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9" name="TextBox 118">
              <a:extLst>
                <a:ext uri="{FF2B5EF4-FFF2-40B4-BE49-F238E27FC236}">
                  <a16:creationId xmlns:a16="http://schemas.microsoft.com/office/drawing/2014/main" id="{12AEBE09-9605-48A0-8645-5E6D294E72A1}"/>
                </a:ext>
              </a:extLst>
            </p:cNvPr>
            <p:cNvSpPr txBox="1"/>
            <p:nvPr/>
          </p:nvSpPr>
          <p:spPr>
            <a:xfrm>
              <a:off x="7920819" y="3427596"/>
              <a:ext cx="42217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50%</a:t>
              </a:r>
            </a:p>
          </p:txBody>
        </p:sp>
        <p:cxnSp>
          <p:nvCxnSpPr>
            <p:cNvPr id="120" name="Straight Connector 119">
              <a:extLst>
                <a:ext uri="{FF2B5EF4-FFF2-40B4-BE49-F238E27FC236}">
                  <a16:creationId xmlns:a16="http://schemas.microsoft.com/office/drawing/2014/main" id="{7BD14485-B33C-4306-A6A2-29AC71913D43}"/>
                </a:ext>
              </a:extLst>
            </p:cNvPr>
            <p:cNvCxnSpPr>
              <a:cxnSpLocks/>
            </p:cNvCxnSpPr>
            <p:nvPr/>
          </p:nvCxnSpPr>
          <p:spPr>
            <a:xfrm>
              <a:off x="3582184" y="3709046"/>
              <a:ext cx="6372521"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4627E267-A579-4C55-95D1-0E365BCBA328}"/>
                </a:ext>
              </a:extLst>
            </p:cNvPr>
            <p:cNvSpPr txBox="1"/>
            <p:nvPr/>
          </p:nvSpPr>
          <p:spPr>
            <a:xfrm rot="16200000">
              <a:off x="6962249" y="4838747"/>
              <a:ext cx="128881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Margins before  Promotion </a:t>
              </a:r>
            </a:p>
          </p:txBody>
        </p:sp>
        <p:sp>
          <p:nvSpPr>
            <p:cNvPr id="122" name="TextBox 121">
              <a:extLst>
                <a:ext uri="{FF2B5EF4-FFF2-40B4-BE49-F238E27FC236}">
                  <a16:creationId xmlns:a16="http://schemas.microsoft.com/office/drawing/2014/main" id="{21D03A5C-56EC-4E4B-830A-F9853D4ED697}"/>
                </a:ext>
              </a:extLst>
            </p:cNvPr>
            <p:cNvSpPr txBox="1"/>
            <p:nvPr/>
          </p:nvSpPr>
          <p:spPr>
            <a:xfrm rot="16200000">
              <a:off x="7505095" y="4916559"/>
              <a:ext cx="12888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Margins averaged   </a:t>
              </a:r>
            </a:p>
          </p:txBody>
        </p:sp>
        <p:sp>
          <p:nvSpPr>
            <p:cNvPr id="123" name="Rectangle 122">
              <a:extLst>
                <a:ext uri="{FF2B5EF4-FFF2-40B4-BE49-F238E27FC236}">
                  <a16:creationId xmlns:a16="http://schemas.microsoft.com/office/drawing/2014/main" id="{340EB2D9-238B-432D-8450-23AC7FB0E88E}"/>
                </a:ext>
              </a:extLst>
            </p:cNvPr>
            <p:cNvSpPr/>
            <p:nvPr/>
          </p:nvSpPr>
          <p:spPr>
            <a:xfrm>
              <a:off x="8447859" y="3743778"/>
              <a:ext cx="1406024" cy="627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Sale conversion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Loyalty base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Market Share driver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24" name="Rectangle 123">
              <a:extLst>
                <a:ext uri="{FF2B5EF4-FFF2-40B4-BE49-F238E27FC236}">
                  <a16:creationId xmlns:a16="http://schemas.microsoft.com/office/drawing/2014/main" id="{E3DF1023-EBB4-4D16-B96B-18265A030888}"/>
                </a:ext>
              </a:extLst>
            </p:cNvPr>
            <p:cNvSpPr/>
            <p:nvPr/>
          </p:nvSpPr>
          <p:spPr>
            <a:xfrm>
              <a:off x="8447858" y="1863797"/>
              <a:ext cx="1406024" cy="1772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Base business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Loyal customers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800" b="1" i="0" u="none" strike="noStrike" kern="1200" cap="none" spc="0" normalizeH="0" baseline="0" noProof="0" dirty="0">
                  <a:ln>
                    <a:noFill/>
                  </a:ln>
                  <a:solidFill>
                    <a:prstClr val="white"/>
                  </a:solidFill>
                  <a:effectLst/>
                  <a:uLnTx/>
                  <a:uFillTx/>
                  <a:latin typeface="Lato Light"/>
                  <a:ea typeface="+mn-ea"/>
                  <a:cs typeface="+mn-cs"/>
                </a:rPr>
                <a:t>Actual market share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800" b="1" i="0" u="none" strike="noStrike" kern="1200" cap="none" spc="0" normalizeH="0" baseline="0" noProof="0" dirty="0">
                <a:ln>
                  <a:noFill/>
                </a:ln>
                <a:solidFill>
                  <a:prstClr val="white"/>
                </a:solidFill>
                <a:effectLst/>
                <a:uLnTx/>
                <a:uFillTx/>
                <a:latin typeface="Lato Ligh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id-ID" sz="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25" name="Rectangle 124">
              <a:extLst>
                <a:ext uri="{FF2B5EF4-FFF2-40B4-BE49-F238E27FC236}">
                  <a16:creationId xmlns:a16="http://schemas.microsoft.com/office/drawing/2014/main" id="{96F7573C-7B9D-401C-92BD-276E48EEAD4A}"/>
                </a:ext>
              </a:extLst>
            </p:cNvPr>
            <p:cNvSpPr/>
            <p:nvPr/>
          </p:nvSpPr>
          <p:spPr>
            <a:xfrm>
              <a:off x="3582184" y="3759098"/>
              <a:ext cx="773561" cy="627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Lato Light"/>
                  <a:ea typeface="+mn-ea"/>
                  <a:cs typeface="+mn-cs"/>
                </a:rPr>
                <a:t>Psychological Price Business </a:t>
              </a: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26" name="Rectangle 125">
              <a:extLst>
                <a:ext uri="{FF2B5EF4-FFF2-40B4-BE49-F238E27FC236}">
                  <a16:creationId xmlns:a16="http://schemas.microsoft.com/office/drawing/2014/main" id="{2DD3F6A4-0F98-4F51-86C1-A6095267943D}"/>
                </a:ext>
              </a:extLst>
            </p:cNvPr>
            <p:cNvSpPr/>
            <p:nvPr/>
          </p:nvSpPr>
          <p:spPr>
            <a:xfrm>
              <a:off x="3582185" y="1890879"/>
              <a:ext cx="765603" cy="17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Lato Light"/>
                  <a:ea typeface="+mn-ea"/>
                  <a:cs typeface="+mn-cs"/>
                </a:rPr>
                <a:t>Everyday base  Price Business </a:t>
              </a:r>
              <a:endParaRPr kumimoji="0" lang="id-ID" sz="7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27" name="TextBox 126">
              <a:extLst>
                <a:ext uri="{FF2B5EF4-FFF2-40B4-BE49-F238E27FC236}">
                  <a16:creationId xmlns:a16="http://schemas.microsoft.com/office/drawing/2014/main" id="{C3CDAB3A-A79B-490C-94BE-7CF4F4696366}"/>
                </a:ext>
              </a:extLst>
            </p:cNvPr>
            <p:cNvSpPr txBox="1"/>
            <p:nvPr/>
          </p:nvSpPr>
          <p:spPr>
            <a:xfrm rot="16200000">
              <a:off x="6379223" y="4825660"/>
              <a:ext cx="128881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Margins after Promotion </a:t>
              </a:r>
            </a:p>
          </p:txBody>
        </p:sp>
        <p:cxnSp>
          <p:nvCxnSpPr>
            <p:cNvPr id="128" name="Straight Connector 127">
              <a:extLst>
                <a:ext uri="{FF2B5EF4-FFF2-40B4-BE49-F238E27FC236}">
                  <a16:creationId xmlns:a16="http://schemas.microsoft.com/office/drawing/2014/main" id="{D03965C4-7C85-4F34-8C77-BAF3A5962F70}"/>
                </a:ext>
              </a:extLst>
            </p:cNvPr>
            <p:cNvCxnSpPr>
              <a:cxnSpLocks/>
            </p:cNvCxnSpPr>
            <p:nvPr/>
          </p:nvCxnSpPr>
          <p:spPr>
            <a:xfrm>
              <a:off x="3594469" y="4428536"/>
              <a:ext cx="6372521"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F57B3A89-8B8A-4B77-A502-ABF81EF5EB92}"/>
                </a:ext>
              </a:extLst>
            </p:cNvPr>
            <p:cNvSpPr txBox="1"/>
            <p:nvPr/>
          </p:nvSpPr>
          <p:spPr>
            <a:xfrm>
              <a:off x="8466985" y="1489113"/>
              <a:ext cx="1386898"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Tactics</a:t>
              </a:r>
            </a:p>
          </p:txBody>
        </p:sp>
        <p:sp>
          <p:nvSpPr>
            <p:cNvPr id="130" name="TextBox 129">
              <a:extLst>
                <a:ext uri="{FF2B5EF4-FFF2-40B4-BE49-F238E27FC236}">
                  <a16:creationId xmlns:a16="http://schemas.microsoft.com/office/drawing/2014/main" id="{AA789045-9DF7-44FF-8D12-59CC50276A27}"/>
                </a:ext>
              </a:extLst>
            </p:cNvPr>
            <p:cNvSpPr txBox="1"/>
            <p:nvPr/>
          </p:nvSpPr>
          <p:spPr>
            <a:xfrm>
              <a:off x="3591856" y="1493903"/>
              <a:ext cx="2234804" cy="30777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Business Segment</a:t>
              </a:r>
            </a:p>
          </p:txBody>
        </p:sp>
        <p:sp>
          <p:nvSpPr>
            <p:cNvPr id="131" name="Freeform 10">
              <a:extLst>
                <a:ext uri="{FF2B5EF4-FFF2-40B4-BE49-F238E27FC236}">
                  <a16:creationId xmlns:a16="http://schemas.microsoft.com/office/drawing/2014/main" id="{FC75D69B-50D9-453D-9721-7CA14159E9AC}"/>
                </a:ext>
              </a:extLst>
            </p:cNvPr>
            <p:cNvSpPr>
              <a:spLocks/>
            </p:cNvSpPr>
            <p:nvPr/>
          </p:nvSpPr>
          <p:spPr bwMode="auto">
            <a:xfrm>
              <a:off x="3601039" y="532300"/>
              <a:ext cx="6271698" cy="904239"/>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25400" cap="flat" cmpd="sng" algn="ctr">
              <a:noFill/>
              <a:prstDash val="solid"/>
            </a:ln>
            <a:effectLst/>
          </p:spPr>
          <p:txBody>
            <a:bodyPr bIns="22860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grpSp>
      <p:grpSp>
        <p:nvGrpSpPr>
          <p:cNvPr id="19" name="Group 18">
            <a:extLst>
              <a:ext uri="{FF2B5EF4-FFF2-40B4-BE49-F238E27FC236}">
                <a16:creationId xmlns:a16="http://schemas.microsoft.com/office/drawing/2014/main" id="{F5B8AA32-2768-4212-9721-87329148075E}"/>
              </a:ext>
            </a:extLst>
          </p:cNvPr>
          <p:cNvGrpSpPr/>
          <p:nvPr/>
        </p:nvGrpSpPr>
        <p:grpSpPr>
          <a:xfrm>
            <a:off x="465969" y="3090283"/>
            <a:ext cx="7332950" cy="553855"/>
            <a:chOff x="1384257" y="3251059"/>
            <a:chExt cx="7332950" cy="553855"/>
          </a:xfrm>
        </p:grpSpPr>
        <p:sp>
          <p:nvSpPr>
            <p:cNvPr id="20" name="Rectangle 19">
              <a:extLst>
                <a:ext uri="{FF2B5EF4-FFF2-40B4-BE49-F238E27FC236}">
                  <a16:creationId xmlns:a16="http://schemas.microsoft.com/office/drawing/2014/main" id="{2D16FF93-7F8B-4C63-A712-1796C1F6D536}"/>
                </a:ext>
              </a:extLst>
            </p:cNvPr>
            <p:cNvSpPr/>
            <p:nvPr/>
          </p:nvSpPr>
          <p:spPr>
            <a:xfrm>
              <a:off x="2855146" y="3264914"/>
              <a:ext cx="1080000" cy="5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Rectangle 20">
              <a:extLst>
                <a:ext uri="{FF2B5EF4-FFF2-40B4-BE49-F238E27FC236}">
                  <a16:creationId xmlns:a16="http://schemas.microsoft.com/office/drawing/2014/main" id="{B38E1DB2-A5A9-464B-9B6E-1E11BB8F02FD}"/>
                </a:ext>
              </a:extLst>
            </p:cNvPr>
            <p:cNvSpPr/>
            <p:nvPr/>
          </p:nvSpPr>
          <p:spPr>
            <a:xfrm>
              <a:off x="4317558" y="3264914"/>
              <a:ext cx="2525313"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Value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574F6246-8C92-4767-B7A9-20DE6C561583}"/>
                </a:ext>
              </a:extLst>
            </p:cNvPr>
            <p:cNvSpPr/>
            <p:nvPr/>
          </p:nvSpPr>
          <p:spPr>
            <a:xfrm>
              <a:off x="1384257" y="3264914"/>
              <a:ext cx="108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2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825EF391-E77D-4784-B7E8-936FA522F012}"/>
                </a:ext>
              </a:extLst>
            </p:cNvPr>
            <p:cNvSpPr/>
            <p:nvPr/>
          </p:nvSpPr>
          <p:spPr>
            <a:xfrm rot="5400000">
              <a:off x="2408182" y="3388144"/>
              <a:ext cx="483907" cy="237448"/>
            </a:xfrm>
            <a:prstGeom prst="triangl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22DD9458-5380-4194-A9BD-B8E1FE3300BB}"/>
                </a:ext>
              </a:extLst>
            </p:cNvPr>
            <p:cNvSpPr/>
            <p:nvPr/>
          </p:nvSpPr>
          <p:spPr>
            <a:xfrm rot="5400000">
              <a:off x="3882047" y="3414308"/>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7435AD7-68D8-41C1-8A1A-FE2739ECF88D}"/>
                </a:ext>
              </a:extLst>
            </p:cNvPr>
            <p:cNvSpPr/>
            <p:nvPr/>
          </p:nvSpPr>
          <p:spPr>
            <a:xfrm rot="5400000">
              <a:off x="6886393" y="3402335"/>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A075A7A-B173-488C-AFB0-E133F51F4DB5}"/>
                </a:ext>
              </a:extLst>
            </p:cNvPr>
            <p:cNvSpPr/>
            <p:nvPr/>
          </p:nvSpPr>
          <p:spPr>
            <a:xfrm>
              <a:off x="7333726" y="3251059"/>
              <a:ext cx="1080000" cy="54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Lato Light"/>
                  <a:ea typeface="+mn-ea"/>
                  <a:cs typeface="+mn-cs"/>
                </a:rPr>
                <a:t>Price </a:t>
              </a:r>
              <a:r>
                <a:rPr kumimoji="0" lang="en-GB" sz="1200" b="1" i="0" u="none" strike="noStrike" kern="1200" cap="none" spc="0" normalizeH="0" baseline="0" noProof="0">
                  <a:ln>
                    <a:noFill/>
                  </a:ln>
                  <a:solidFill>
                    <a:prstClr val="white">
                      <a:lumMod val="50000"/>
                    </a:prstClr>
                  </a:solidFill>
                  <a:effectLst/>
                  <a:uLnTx/>
                  <a:uFillTx/>
                  <a:latin typeface="Lato Light"/>
                  <a:ea typeface="+mn-ea"/>
                  <a:cs typeface="+mn-cs"/>
                </a:rPr>
                <a:t>Position </a:t>
              </a:r>
              <a:endParaRPr kumimoji="0" lang="id-ID" sz="1200" b="1" i="0" u="none" strike="noStrike" kern="1200" cap="none" spc="0" normalizeH="0" baseline="0" noProof="0" dirty="0">
                <a:ln>
                  <a:noFill/>
                </a:ln>
                <a:solidFill>
                  <a:prstClr val="white">
                    <a:lumMod val="50000"/>
                  </a:prstClr>
                </a:solidFill>
                <a:effectLst/>
                <a:uLnTx/>
                <a:uFillTx/>
                <a:latin typeface="Lato Light"/>
                <a:ea typeface="+mn-ea"/>
                <a:cs typeface="+mn-cs"/>
              </a:endParaRPr>
            </a:p>
          </p:txBody>
        </p:sp>
        <p:sp>
          <p:nvSpPr>
            <p:cNvPr id="27" name="Isosceles Triangle 26">
              <a:extLst>
                <a:ext uri="{FF2B5EF4-FFF2-40B4-BE49-F238E27FC236}">
                  <a16:creationId xmlns:a16="http://schemas.microsoft.com/office/drawing/2014/main" id="{4A3A17DB-8E79-4624-A458-4D5615AA1913}"/>
                </a:ext>
              </a:extLst>
            </p:cNvPr>
            <p:cNvSpPr/>
            <p:nvPr/>
          </p:nvSpPr>
          <p:spPr>
            <a:xfrm rot="5400000">
              <a:off x="8356529" y="3402336"/>
              <a:ext cx="483907" cy="2374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Logo&#10;&#10;Description automatically generated">
            <a:extLst>
              <a:ext uri="{FF2B5EF4-FFF2-40B4-BE49-F238E27FC236}">
                <a16:creationId xmlns:a16="http://schemas.microsoft.com/office/drawing/2014/main" id="{0D164E41-FC3D-485D-9D0E-5359F4D59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D188C1F7-B42A-B39F-E737-DC1EB35EB715}"/>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3635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BE73CDB-BBCD-4686-A2F2-34F6CBA12903}"/>
              </a:ext>
            </a:extLst>
          </p:cNvPr>
          <p:cNvGrpSpPr/>
          <p:nvPr/>
        </p:nvGrpSpPr>
        <p:grpSpPr>
          <a:xfrm>
            <a:off x="877767" y="3456763"/>
            <a:ext cx="10771164" cy="1530006"/>
            <a:chOff x="877767" y="3770099"/>
            <a:chExt cx="10771164" cy="1530006"/>
          </a:xfrm>
        </p:grpSpPr>
        <p:sp>
          <p:nvSpPr>
            <p:cNvPr id="17" name="Rectangle 16">
              <a:extLst>
                <a:ext uri="{FF2B5EF4-FFF2-40B4-BE49-F238E27FC236}">
                  <a16:creationId xmlns:a16="http://schemas.microsoft.com/office/drawing/2014/main" id="{E4415AF7-39D7-41AC-90D6-BCAF93DEE126}"/>
                </a:ext>
              </a:extLst>
            </p:cNvPr>
            <p:cNvSpPr/>
            <p:nvPr/>
          </p:nvSpPr>
          <p:spPr>
            <a:xfrm>
              <a:off x="3107364" y="4580105"/>
              <a:ext cx="1800000" cy="7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Value</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18" name="Rectangle 17">
              <a:extLst>
                <a:ext uri="{FF2B5EF4-FFF2-40B4-BE49-F238E27FC236}">
                  <a16:creationId xmlns:a16="http://schemas.microsoft.com/office/drawing/2014/main" id="{20EDFA7F-CAF5-45D4-ADB4-8BDF3ECF5B41}"/>
                </a:ext>
              </a:extLst>
            </p:cNvPr>
            <p:cNvSpPr/>
            <p:nvPr/>
          </p:nvSpPr>
          <p:spPr>
            <a:xfrm>
              <a:off x="5269462" y="4580105"/>
              <a:ext cx="3962099"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Price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0" name="Rectangle 19">
              <a:extLst>
                <a:ext uri="{FF2B5EF4-FFF2-40B4-BE49-F238E27FC236}">
                  <a16:creationId xmlns:a16="http://schemas.microsoft.com/office/drawing/2014/main" id="{441EA600-DF61-4412-8C33-6F958B0390B7}"/>
                </a:ext>
              </a:extLst>
            </p:cNvPr>
            <p:cNvSpPr/>
            <p:nvPr/>
          </p:nvSpPr>
          <p:spPr>
            <a:xfrm>
              <a:off x="945265" y="4580105"/>
              <a:ext cx="1800000" cy="72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Customer Price </a:t>
              </a:r>
              <a:endParaRPr kumimoji="0" lang="id-ID"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1" name="Rectangle 20">
              <a:extLst>
                <a:ext uri="{FF2B5EF4-FFF2-40B4-BE49-F238E27FC236}">
                  <a16:creationId xmlns:a16="http://schemas.microsoft.com/office/drawing/2014/main" id="{13104129-DF6D-4251-A402-788B005E4DE2}"/>
                </a:ext>
              </a:extLst>
            </p:cNvPr>
            <p:cNvSpPr/>
            <p:nvPr/>
          </p:nvSpPr>
          <p:spPr>
            <a:xfrm>
              <a:off x="9675665" y="4580105"/>
              <a:ext cx="18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23" name="Isosceles Triangle 22">
              <a:extLst>
                <a:ext uri="{FF2B5EF4-FFF2-40B4-BE49-F238E27FC236}">
                  <a16:creationId xmlns:a16="http://schemas.microsoft.com/office/drawing/2014/main" id="{40D40ACA-C9E4-4BBA-B8F7-16114A73848B}"/>
                </a:ext>
              </a:extLst>
            </p:cNvPr>
            <p:cNvSpPr/>
            <p:nvPr/>
          </p:nvSpPr>
          <p:spPr>
            <a:xfrm rot="16200000">
              <a:off x="2644613" y="4821381"/>
              <a:ext cx="483907" cy="237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EB1B0D82-B704-4F95-9041-646A807433B3}"/>
                </a:ext>
              </a:extLst>
            </p:cNvPr>
            <p:cNvSpPr/>
            <p:nvPr/>
          </p:nvSpPr>
          <p:spPr>
            <a:xfrm rot="16200000">
              <a:off x="4826081" y="4832268"/>
              <a:ext cx="483907" cy="23744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F8AFA36B-6EA4-49AB-988D-1CC74897EE46}"/>
                </a:ext>
              </a:extLst>
            </p:cNvPr>
            <p:cNvSpPr/>
            <p:nvPr/>
          </p:nvSpPr>
          <p:spPr>
            <a:xfrm rot="16200000">
              <a:off x="9169508" y="4869402"/>
              <a:ext cx="483907" cy="23744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2EAE3B6-AE23-4820-B053-D2B8A847B6EA}"/>
                </a:ext>
              </a:extLst>
            </p:cNvPr>
            <p:cNvSpPr txBox="1"/>
            <p:nvPr/>
          </p:nvSpPr>
          <p:spPr>
            <a:xfrm>
              <a:off x="9675665" y="4032421"/>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Value Based Price </a:t>
              </a:r>
            </a:p>
          </p:txBody>
        </p:sp>
        <p:cxnSp>
          <p:nvCxnSpPr>
            <p:cNvPr id="34" name="Straight Arrow Connector 33">
              <a:extLst>
                <a:ext uri="{FF2B5EF4-FFF2-40B4-BE49-F238E27FC236}">
                  <a16:creationId xmlns:a16="http://schemas.microsoft.com/office/drawing/2014/main" id="{4EE84F96-95F1-4EFF-9C18-3BD6CD63EC1E}"/>
                </a:ext>
              </a:extLst>
            </p:cNvPr>
            <p:cNvCxnSpPr>
              <a:cxnSpLocks/>
            </p:cNvCxnSpPr>
            <p:nvPr/>
          </p:nvCxnSpPr>
          <p:spPr>
            <a:xfrm flipH="1">
              <a:off x="1019297" y="4240041"/>
              <a:ext cx="8429872"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8B8916F-8B4A-4EAD-95F3-85510BDCE87E}"/>
                </a:ext>
              </a:extLst>
            </p:cNvPr>
            <p:cNvSpPr txBox="1"/>
            <p:nvPr/>
          </p:nvSpPr>
          <p:spPr>
            <a:xfrm>
              <a:off x="877767" y="3770099"/>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Buyer’s perception </a:t>
              </a:r>
            </a:p>
          </p:txBody>
        </p:sp>
      </p:grpSp>
      <p:grpSp>
        <p:nvGrpSpPr>
          <p:cNvPr id="46" name="Group 45">
            <a:extLst>
              <a:ext uri="{FF2B5EF4-FFF2-40B4-BE49-F238E27FC236}">
                <a16:creationId xmlns:a16="http://schemas.microsoft.com/office/drawing/2014/main" id="{7E5D4DAE-6A6F-443A-A593-10A6E9585001}"/>
              </a:ext>
            </a:extLst>
          </p:cNvPr>
          <p:cNvGrpSpPr/>
          <p:nvPr/>
        </p:nvGrpSpPr>
        <p:grpSpPr>
          <a:xfrm>
            <a:off x="945265" y="1366706"/>
            <a:ext cx="10617033" cy="1521614"/>
            <a:chOff x="945265" y="1494980"/>
            <a:chExt cx="10617033" cy="1521614"/>
          </a:xfrm>
        </p:grpSpPr>
        <p:sp>
          <p:nvSpPr>
            <p:cNvPr id="3" name="TextBox 2">
              <a:extLst>
                <a:ext uri="{FF2B5EF4-FFF2-40B4-BE49-F238E27FC236}">
                  <a16:creationId xmlns:a16="http://schemas.microsoft.com/office/drawing/2014/main" id="{AF4D4847-CC49-4634-9730-EEE42D62C631}"/>
                </a:ext>
              </a:extLst>
            </p:cNvPr>
            <p:cNvSpPr txBox="1"/>
            <p:nvPr/>
          </p:nvSpPr>
          <p:spPr>
            <a:xfrm>
              <a:off x="1019297" y="1763248"/>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Cost Based Price </a:t>
              </a:r>
            </a:p>
          </p:txBody>
        </p:sp>
        <p:sp>
          <p:nvSpPr>
            <p:cNvPr id="4" name="Rectangle 3">
              <a:extLst>
                <a:ext uri="{FF2B5EF4-FFF2-40B4-BE49-F238E27FC236}">
                  <a16:creationId xmlns:a16="http://schemas.microsoft.com/office/drawing/2014/main" id="{E38A2088-37A2-4275-9B39-24763CC67627}"/>
                </a:ext>
              </a:extLst>
            </p:cNvPr>
            <p:cNvSpPr/>
            <p:nvPr/>
          </p:nvSpPr>
          <p:spPr>
            <a:xfrm>
              <a:off x="3107364" y="2296594"/>
              <a:ext cx="1800000" cy="72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Cost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 name="Rectangle 4">
              <a:extLst>
                <a:ext uri="{FF2B5EF4-FFF2-40B4-BE49-F238E27FC236}">
                  <a16:creationId xmlns:a16="http://schemas.microsoft.com/office/drawing/2014/main" id="{20EBC3E3-A557-4590-BD90-11DB4A29CEB2}"/>
                </a:ext>
              </a:extLst>
            </p:cNvPr>
            <p:cNvSpPr/>
            <p:nvPr/>
          </p:nvSpPr>
          <p:spPr>
            <a:xfrm>
              <a:off x="5269462" y="2296594"/>
              <a:ext cx="3959135"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Price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7" name="Rectangle 6">
              <a:extLst>
                <a:ext uri="{FF2B5EF4-FFF2-40B4-BE49-F238E27FC236}">
                  <a16:creationId xmlns:a16="http://schemas.microsoft.com/office/drawing/2014/main" id="{818FA986-8F70-47CF-801A-F1A0BA1CC7A0}"/>
                </a:ext>
              </a:extLst>
            </p:cNvPr>
            <p:cNvSpPr/>
            <p:nvPr/>
          </p:nvSpPr>
          <p:spPr>
            <a:xfrm>
              <a:off x="945265" y="2296594"/>
              <a:ext cx="18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Lato Light"/>
                  <a:ea typeface="+mn-ea"/>
                  <a:cs typeface="+mn-cs"/>
                </a:rPr>
                <a:t>Product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cxnSp>
          <p:nvCxnSpPr>
            <p:cNvPr id="10" name="Straight Arrow Connector 9">
              <a:extLst>
                <a:ext uri="{FF2B5EF4-FFF2-40B4-BE49-F238E27FC236}">
                  <a16:creationId xmlns:a16="http://schemas.microsoft.com/office/drawing/2014/main" id="{9D2AE8A8-F6B7-423C-9EA8-A51BFF53FBB1}"/>
                </a:ext>
              </a:extLst>
            </p:cNvPr>
            <p:cNvCxnSpPr>
              <a:cxnSpLocks/>
              <a:stCxn id="3" idx="3"/>
            </p:cNvCxnSpPr>
            <p:nvPr/>
          </p:nvCxnSpPr>
          <p:spPr>
            <a:xfrm>
              <a:off x="2992563" y="1947914"/>
              <a:ext cx="8180140" cy="1188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6A77F8F-5CBB-45E8-89E0-07070571339B}"/>
                </a:ext>
              </a:extLst>
            </p:cNvPr>
            <p:cNvSpPr/>
            <p:nvPr/>
          </p:nvSpPr>
          <p:spPr>
            <a:xfrm>
              <a:off x="9675665" y="2296594"/>
              <a:ext cx="1800000" cy="72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Customer Price </a:t>
              </a:r>
              <a:endParaRPr kumimoji="0" lang="id-ID"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2" name="Isosceles Triangle 21">
              <a:extLst>
                <a:ext uri="{FF2B5EF4-FFF2-40B4-BE49-F238E27FC236}">
                  <a16:creationId xmlns:a16="http://schemas.microsoft.com/office/drawing/2014/main" id="{29B0894E-A900-44A8-AD41-FDE6EA7DE14D}"/>
                </a:ext>
              </a:extLst>
            </p:cNvPr>
            <p:cNvSpPr/>
            <p:nvPr/>
          </p:nvSpPr>
          <p:spPr>
            <a:xfrm rot="5400000">
              <a:off x="2685283" y="2537870"/>
              <a:ext cx="483907" cy="237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5AA63FFE-A993-43EC-8831-EA27B6E6AA87}"/>
                </a:ext>
              </a:extLst>
            </p:cNvPr>
            <p:cNvSpPr/>
            <p:nvPr/>
          </p:nvSpPr>
          <p:spPr>
            <a:xfrm rot="5400000">
              <a:off x="4866751" y="2548757"/>
              <a:ext cx="483907" cy="23744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0CBA46D7-B904-4F1D-87D3-27F9D4E85622}"/>
                </a:ext>
              </a:extLst>
            </p:cNvPr>
            <p:cNvSpPr/>
            <p:nvPr/>
          </p:nvSpPr>
          <p:spPr>
            <a:xfrm rot="5400000">
              <a:off x="9210178" y="2585891"/>
              <a:ext cx="483907" cy="23744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C61FC53-E650-4B79-96F1-1863FF8C96BD}"/>
                </a:ext>
              </a:extLst>
            </p:cNvPr>
            <p:cNvSpPr txBox="1"/>
            <p:nvPr/>
          </p:nvSpPr>
          <p:spPr>
            <a:xfrm>
              <a:off x="9589032" y="1494980"/>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Impulse and Trust </a:t>
              </a:r>
            </a:p>
          </p:txBody>
        </p:sp>
      </p:grpSp>
      <p:sp>
        <p:nvSpPr>
          <p:cNvPr id="41" name="TextBox 40">
            <a:extLst>
              <a:ext uri="{FF2B5EF4-FFF2-40B4-BE49-F238E27FC236}">
                <a16:creationId xmlns:a16="http://schemas.microsoft.com/office/drawing/2014/main" id="{95F3C30C-AB12-462B-8C3D-86D7F77CC4E7}"/>
              </a:ext>
            </a:extLst>
          </p:cNvPr>
          <p:cNvSpPr txBox="1"/>
          <p:nvPr/>
        </p:nvSpPr>
        <p:spPr>
          <a:xfrm>
            <a:off x="858632" y="5821338"/>
            <a:ext cx="50098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In a cost based pricing scenario , usually a decided margin is placed which decides the final price to the customer , this is often done when a basic approach is used to execute a pricing strategy.</a:t>
            </a:r>
          </a:p>
        </p:txBody>
      </p:sp>
      <p:sp>
        <p:nvSpPr>
          <p:cNvPr id="42" name="TextBox 41">
            <a:extLst>
              <a:ext uri="{FF2B5EF4-FFF2-40B4-BE49-F238E27FC236}">
                <a16:creationId xmlns:a16="http://schemas.microsoft.com/office/drawing/2014/main" id="{37A008C9-9CFE-46A4-86CA-32E88D86053D}"/>
              </a:ext>
            </a:extLst>
          </p:cNvPr>
          <p:cNvSpPr txBox="1"/>
          <p:nvPr/>
        </p:nvSpPr>
        <p:spPr>
          <a:xfrm>
            <a:off x="6323472" y="5812395"/>
            <a:ext cx="5009898" cy="707886"/>
          </a:xfrm>
          <a:prstGeom prst="rect">
            <a:avLst/>
          </a:prstGeom>
          <a:noFill/>
        </p:spPr>
        <p:txBody>
          <a:bodyPr wrap="square" rtlCol="0">
            <a:spAutoFit/>
          </a:bodyPr>
          <a:lstStyle>
            <a:defPPr>
              <a:defRPr lang="en-US"/>
            </a:defPPr>
            <a:lvl1pPr>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In a value based pricing scenario , usually the final price is decided based on marketing inputs from a consumer perspective of , Affordability , Perceived Value and Value proposition which decides the final price to the customer , this is often done when the price is determined from a top down approach using marketing influences.</a:t>
            </a:r>
          </a:p>
        </p:txBody>
      </p:sp>
      <p:sp>
        <p:nvSpPr>
          <p:cNvPr id="43" name="TextBox 42">
            <a:extLst>
              <a:ext uri="{FF2B5EF4-FFF2-40B4-BE49-F238E27FC236}">
                <a16:creationId xmlns:a16="http://schemas.microsoft.com/office/drawing/2014/main" id="{ABCB1350-6AD3-4379-8371-931A66BF2ED6}"/>
              </a:ext>
            </a:extLst>
          </p:cNvPr>
          <p:cNvSpPr txBox="1"/>
          <p:nvPr/>
        </p:nvSpPr>
        <p:spPr>
          <a:xfrm>
            <a:off x="858632" y="5522299"/>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Cost Based Price </a:t>
            </a:r>
          </a:p>
        </p:txBody>
      </p:sp>
      <p:sp>
        <p:nvSpPr>
          <p:cNvPr id="44" name="TextBox 43">
            <a:extLst>
              <a:ext uri="{FF2B5EF4-FFF2-40B4-BE49-F238E27FC236}">
                <a16:creationId xmlns:a16="http://schemas.microsoft.com/office/drawing/2014/main" id="{6A12D469-FBE7-4E6A-9469-1A4535BDC4F9}"/>
              </a:ext>
            </a:extLst>
          </p:cNvPr>
          <p:cNvSpPr txBox="1"/>
          <p:nvPr/>
        </p:nvSpPr>
        <p:spPr>
          <a:xfrm>
            <a:off x="6268556" y="5477278"/>
            <a:ext cx="19732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Value Based Price </a:t>
            </a:r>
          </a:p>
        </p:txBody>
      </p:sp>
      <p:sp>
        <p:nvSpPr>
          <p:cNvPr id="35" name="TextBox 34">
            <a:extLst>
              <a:ext uri="{FF2B5EF4-FFF2-40B4-BE49-F238E27FC236}">
                <a16:creationId xmlns:a16="http://schemas.microsoft.com/office/drawing/2014/main" id="{E53E07B0-4811-4468-9B36-91A173D712D1}"/>
              </a:ext>
            </a:extLst>
          </p:cNvPr>
          <p:cNvSpPr txBox="1"/>
          <p:nvPr/>
        </p:nvSpPr>
        <p:spPr>
          <a:xfrm>
            <a:off x="94018" y="12410"/>
            <a:ext cx="4258977" cy="800219"/>
          </a:xfrm>
          <a:prstGeom prst="rect">
            <a:avLst/>
          </a:prstGeom>
          <a:noFill/>
          <a:ln>
            <a:noFill/>
          </a:ln>
        </p:spPr>
        <p:txBody>
          <a:bodyPr wrap="square" rtlCol="0">
            <a:spAutoFit/>
          </a:bodyPr>
          <a:lstStyle/>
          <a:p>
            <a:pPr marR="0" lvl="0" indent="0" defTabSz="435356" fontAlgn="auto">
              <a:lnSpc>
                <a:spcPct val="100000"/>
              </a:lnSpc>
              <a:spcBef>
                <a:spcPts val="0"/>
              </a:spcBef>
              <a:spcAft>
                <a:spcPts val="0"/>
              </a:spcAft>
              <a:buClrTx/>
              <a:buSzTx/>
              <a:buFontTx/>
              <a:buNone/>
              <a:tabLst/>
              <a:defRPr/>
            </a:pPr>
            <a:r>
              <a:rPr lang="en-US" sz="3200" b="1" dirty="0">
                <a:solidFill>
                  <a:schemeClr val="accent4"/>
                </a:solidFill>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Topic – Cost versus Value Based Pricing </a:t>
            </a:r>
          </a:p>
        </p:txBody>
      </p:sp>
      <p:pic>
        <p:nvPicPr>
          <p:cNvPr id="31" name="Picture 30" descr="Logo&#10;&#10;Description automatically generated">
            <a:extLst>
              <a:ext uri="{FF2B5EF4-FFF2-40B4-BE49-F238E27FC236}">
                <a16:creationId xmlns:a16="http://schemas.microsoft.com/office/drawing/2014/main" id="{2519ECA0-972E-49F7-99C9-3C3E89AE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5E6541C7-E47C-903F-09B5-E4B45A1F678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62266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3">
            <a:extLst>
              <a:ext uri="{FF2B5EF4-FFF2-40B4-BE49-F238E27FC236}">
                <a16:creationId xmlns:a16="http://schemas.microsoft.com/office/drawing/2014/main" id="{9C238617-8CF5-4F5F-A080-66F667C5FA0A}"/>
              </a:ext>
            </a:extLst>
          </p:cNvPr>
          <p:cNvSpPr/>
          <p:nvPr/>
        </p:nvSpPr>
        <p:spPr>
          <a:xfrm>
            <a:off x="996833" y="931617"/>
            <a:ext cx="2743200"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9" name="Rounded Rectangle 4">
            <a:extLst>
              <a:ext uri="{FF2B5EF4-FFF2-40B4-BE49-F238E27FC236}">
                <a16:creationId xmlns:a16="http://schemas.microsoft.com/office/drawing/2014/main" id="{5CDC3ACF-F84C-4028-976F-B1CEBA38BD9A}"/>
              </a:ext>
            </a:extLst>
          </p:cNvPr>
          <p:cNvSpPr/>
          <p:nvPr/>
        </p:nvSpPr>
        <p:spPr>
          <a:xfrm>
            <a:off x="3844472" y="931617"/>
            <a:ext cx="2020645"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0" name="Rounded Rectangle 5">
            <a:extLst>
              <a:ext uri="{FF2B5EF4-FFF2-40B4-BE49-F238E27FC236}">
                <a16:creationId xmlns:a16="http://schemas.microsoft.com/office/drawing/2014/main" id="{5AA6451C-1479-4B68-B40A-7CA4C57FD877}"/>
              </a:ext>
            </a:extLst>
          </p:cNvPr>
          <p:cNvSpPr/>
          <p:nvPr/>
        </p:nvSpPr>
        <p:spPr>
          <a:xfrm>
            <a:off x="996833" y="160399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List Price </a:t>
            </a:r>
          </a:p>
        </p:txBody>
      </p:sp>
      <p:sp>
        <p:nvSpPr>
          <p:cNvPr id="101" name="Rounded Rectangle 6">
            <a:extLst>
              <a:ext uri="{FF2B5EF4-FFF2-40B4-BE49-F238E27FC236}">
                <a16:creationId xmlns:a16="http://schemas.microsoft.com/office/drawing/2014/main" id="{AADB7EB3-FBE0-467B-AC9F-5F2F5D006CFC}"/>
              </a:ext>
            </a:extLst>
          </p:cNvPr>
          <p:cNvSpPr/>
          <p:nvPr/>
        </p:nvSpPr>
        <p:spPr>
          <a:xfrm>
            <a:off x="996833" y="205341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Channel Discounts </a:t>
            </a:r>
          </a:p>
        </p:txBody>
      </p:sp>
      <p:sp>
        <p:nvSpPr>
          <p:cNvPr id="102" name="Rounded Rectangle 7">
            <a:extLst>
              <a:ext uri="{FF2B5EF4-FFF2-40B4-BE49-F238E27FC236}">
                <a16:creationId xmlns:a16="http://schemas.microsoft.com/office/drawing/2014/main" id="{E5D532B1-FFFA-403B-B3BF-1AF9A4125CD4}"/>
              </a:ext>
            </a:extLst>
          </p:cNvPr>
          <p:cNvSpPr/>
          <p:nvPr/>
        </p:nvSpPr>
        <p:spPr>
          <a:xfrm>
            <a:off x="996833" y="252229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Category Discounts </a:t>
            </a:r>
          </a:p>
        </p:txBody>
      </p:sp>
      <p:sp>
        <p:nvSpPr>
          <p:cNvPr id="103" name="Rounded Rectangle 8">
            <a:extLst>
              <a:ext uri="{FF2B5EF4-FFF2-40B4-BE49-F238E27FC236}">
                <a16:creationId xmlns:a16="http://schemas.microsoft.com/office/drawing/2014/main" id="{D78E8D62-9B19-4B86-B3EB-BF3C06E89652}"/>
              </a:ext>
            </a:extLst>
          </p:cNvPr>
          <p:cNvSpPr/>
          <p:nvPr/>
        </p:nvSpPr>
        <p:spPr>
          <a:xfrm>
            <a:off x="996833" y="298143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Tier Discounts </a:t>
            </a:r>
          </a:p>
        </p:txBody>
      </p:sp>
      <p:sp>
        <p:nvSpPr>
          <p:cNvPr id="104" name="Rounded Rectangle 11">
            <a:extLst>
              <a:ext uri="{FF2B5EF4-FFF2-40B4-BE49-F238E27FC236}">
                <a16:creationId xmlns:a16="http://schemas.microsoft.com/office/drawing/2014/main" id="{8D67BD1E-9154-4D4D-97C2-BBD18CD0BD4E}"/>
              </a:ext>
            </a:extLst>
          </p:cNvPr>
          <p:cNvSpPr/>
          <p:nvPr/>
        </p:nvSpPr>
        <p:spPr>
          <a:xfrm>
            <a:off x="3844472" y="1603996"/>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5" name="Rounded Rectangle 12">
            <a:extLst>
              <a:ext uri="{FF2B5EF4-FFF2-40B4-BE49-F238E27FC236}">
                <a16:creationId xmlns:a16="http://schemas.microsoft.com/office/drawing/2014/main" id="{D1C51B84-E287-4F73-948C-AAA423EF6C66}"/>
              </a:ext>
            </a:extLst>
          </p:cNvPr>
          <p:cNvSpPr/>
          <p:nvPr/>
        </p:nvSpPr>
        <p:spPr>
          <a:xfrm>
            <a:off x="3844472" y="205341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6" name="Rounded Rectangle 13">
            <a:extLst>
              <a:ext uri="{FF2B5EF4-FFF2-40B4-BE49-F238E27FC236}">
                <a16:creationId xmlns:a16="http://schemas.microsoft.com/office/drawing/2014/main" id="{873ECA6F-86A7-456F-8075-2370E294273C}"/>
              </a:ext>
            </a:extLst>
          </p:cNvPr>
          <p:cNvSpPr/>
          <p:nvPr/>
        </p:nvSpPr>
        <p:spPr>
          <a:xfrm>
            <a:off x="3844472" y="252229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7" name="Rounded Rectangle 14">
            <a:extLst>
              <a:ext uri="{FF2B5EF4-FFF2-40B4-BE49-F238E27FC236}">
                <a16:creationId xmlns:a16="http://schemas.microsoft.com/office/drawing/2014/main" id="{C60FDCBE-33F9-44B2-8E99-5C208E7B9985}"/>
              </a:ext>
            </a:extLst>
          </p:cNvPr>
          <p:cNvSpPr/>
          <p:nvPr/>
        </p:nvSpPr>
        <p:spPr>
          <a:xfrm>
            <a:off x="3844472" y="298143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08" name="TextBox 107">
            <a:extLst>
              <a:ext uri="{FF2B5EF4-FFF2-40B4-BE49-F238E27FC236}">
                <a16:creationId xmlns:a16="http://schemas.microsoft.com/office/drawing/2014/main" id="{C58D12C1-B9D2-490E-9234-ADF03D94547D}"/>
              </a:ext>
            </a:extLst>
          </p:cNvPr>
          <p:cNvSpPr txBox="1"/>
          <p:nvPr/>
        </p:nvSpPr>
        <p:spPr>
          <a:xfrm>
            <a:off x="1358608" y="1071491"/>
            <a:ext cx="2019655"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Macro level features </a:t>
            </a:r>
          </a:p>
        </p:txBody>
      </p:sp>
      <p:sp>
        <p:nvSpPr>
          <p:cNvPr id="109" name="TextBox 108">
            <a:extLst>
              <a:ext uri="{FF2B5EF4-FFF2-40B4-BE49-F238E27FC236}">
                <a16:creationId xmlns:a16="http://schemas.microsoft.com/office/drawing/2014/main" id="{3D0A3C33-6B67-4D8F-A270-3731ADBAEC24}"/>
              </a:ext>
            </a:extLst>
          </p:cNvPr>
          <p:cNvSpPr txBox="1"/>
          <p:nvPr/>
        </p:nvSpPr>
        <p:spPr>
          <a:xfrm>
            <a:off x="4521212" y="1071491"/>
            <a:ext cx="667170"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State </a:t>
            </a:r>
          </a:p>
        </p:txBody>
      </p:sp>
      <p:sp>
        <p:nvSpPr>
          <p:cNvPr id="114" name="Freeform 1">
            <a:extLst>
              <a:ext uri="{FF2B5EF4-FFF2-40B4-BE49-F238E27FC236}">
                <a16:creationId xmlns:a16="http://schemas.microsoft.com/office/drawing/2014/main" id="{D4570D29-B085-402F-86A9-F3C8028947B6}"/>
              </a:ext>
            </a:extLst>
          </p:cNvPr>
          <p:cNvSpPr>
            <a:spLocks noChangeArrowheads="1"/>
          </p:cNvSpPr>
          <p:nvPr/>
        </p:nvSpPr>
        <p:spPr bwMode="auto">
          <a:xfrm>
            <a:off x="4623199" y="1685759"/>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6" name="Freeform 1">
            <a:extLst>
              <a:ext uri="{FF2B5EF4-FFF2-40B4-BE49-F238E27FC236}">
                <a16:creationId xmlns:a16="http://schemas.microsoft.com/office/drawing/2014/main" id="{08452AC4-8E54-457B-A2F5-31701EBFC592}"/>
              </a:ext>
            </a:extLst>
          </p:cNvPr>
          <p:cNvSpPr>
            <a:spLocks noChangeArrowheads="1"/>
          </p:cNvSpPr>
          <p:nvPr/>
        </p:nvSpPr>
        <p:spPr bwMode="auto">
          <a:xfrm>
            <a:off x="4623199" y="212876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7" name="Freeform 1">
            <a:extLst>
              <a:ext uri="{FF2B5EF4-FFF2-40B4-BE49-F238E27FC236}">
                <a16:creationId xmlns:a16="http://schemas.microsoft.com/office/drawing/2014/main" id="{49611DC4-FA33-409F-BABD-3478B63F224A}"/>
              </a:ext>
            </a:extLst>
          </p:cNvPr>
          <p:cNvSpPr>
            <a:spLocks noChangeArrowheads="1"/>
          </p:cNvSpPr>
          <p:nvPr/>
        </p:nvSpPr>
        <p:spPr bwMode="auto">
          <a:xfrm>
            <a:off x="4623199" y="261159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8" name="Rounded Rectangle 31">
            <a:extLst>
              <a:ext uri="{FF2B5EF4-FFF2-40B4-BE49-F238E27FC236}">
                <a16:creationId xmlns:a16="http://schemas.microsoft.com/office/drawing/2014/main" id="{1888FE35-85BB-4D0E-9379-55DA836D0E96}"/>
              </a:ext>
            </a:extLst>
          </p:cNvPr>
          <p:cNvSpPr/>
          <p:nvPr/>
        </p:nvSpPr>
        <p:spPr>
          <a:xfrm>
            <a:off x="6326885" y="931617"/>
            <a:ext cx="2743200"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9" name="Rounded Rectangle 32">
            <a:extLst>
              <a:ext uri="{FF2B5EF4-FFF2-40B4-BE49-F238E27FC236}">
                <a16:creationId xmlns:a16="http://schemas.microsoft.com/office/drawing/2014/main" id="{2E8195B3-49E7-4D11-BCAA-8A9619C53E53}"/>
              </a:ext>
            </a:extLst>
          </p:cNvPr>
          <p:cNvSpPr/>
          <p:nvPr/>
        </p:nvSpPr>
        <p:spPr>
          <a:xfrm>
            <a:off x="9174524" y="931617"/>
            <a:ext cx="2020645" cy="618302"/>
          </a:xfrm>
          <a:prstGeom prst="roundRect">
            <a:avLst>
              <a:gd name="adj" fmla="val 9314"/>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0" name="Rounded Rectangle 33">
            <a:extLst>
              <a:ext uri="{FF2B5EF4-FFF2-40B4-BE49-F238E27FC236}">
                <a16:creationId xmlns:a16="http://schemas.microsoft.com/office/drawing/2014/main" id="{D8984EFA-CA31-4526-A433-FF902382A56D}"/>
              </a:ext>
            </a:extLst>
          </p:cNvPr>
          <p:cNvSpPr/>
          <p:nvPr/>
        </p:nvSpPr>
        <p:spPr>
          <a:xfrm>
            <a:off x="6326885" y="1603996"/>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Customer Segmentation </a:t>
            </a:r>
          </a:p>
        </p:txBody>
      </p:sp>
      <p:sp>
        <p:nvSpPr>
          <p:cNvPr id="121" name="Rounded Rectangle 34">
            <a:extLst>
              <a:ext uri="{FF2B5EF4-FFF2-40B4-BE49-F238E27FC236}">
                <a16:creationId xmlns:a16="http://schemas.microsoft.com/office/drawing/2014/main" id="{C26A137D-92E7-48DA-978D-EF7CAC419F23}"/>
              </a:ext>
            </a:extLst>
          </p:cNvPr>
          <p:cNvSpPr/>
          <p:nvPr/>
        </p:nvSpPr>
        <p:spPr>
          <a:xfrm>
            <a:off x="6326885" y="205341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Channel Segmentation </a:t>
            </a:r>
          </a:p>
        </p:txBody>
      </p:sp>
      <p:sp>
        <p:nvSpPr>
          <p:cNvPr id="122" name="Rounded Rectangle 35">
            <a:extLst>
              <a:ext uri="{FF2B5EF4-FFF2-40B4-BE49-F238E27FC236}">
                <a16:creationId xmlns:a16="http://schemas.microsoft.com/office/drawing/2014/main" id="{106F426D-D8FE-48E6-8A3E-26A1CA6FA470}"/>
              </a:ext>
            </a:extLst>
          </p:cNvPr>
          <p:cNvSpPr/>
          <p:nvPr/>
        </p:nvSpPr>
        <p:spPr>
          <a:xfrm>
            <a:off x="6326885" y="252229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Customer Alignment to Discounts </a:t>
            </a:r>
          </a:p>
        </p:txBody>
      </p:sp>
      <p:sp>
        <p:nvSpPr>
          <p:cNvPr id="123" name="Rounded Rectangle 36">
            <a:extLst>
              <a:ext uri="{FF2B5EF4-FFF2-40B4-BE49-F238E27FC236}">
                <a16:creationId xmlns:a16="http://schemas.microsoft.com/office/drawing/2014/main" id="{BA0D2F23-66C5-435F-9950-37D2285F521A}"/>
              </a:ext>
            </a:extLst>
          </p:cNvPr>
          <p:cNvSpPr/>
          <p:nvPr/>
        </p:nvSpPr>
        <p:spPr>
          <a:xfrm>
            <a:off x="6326885" y="2981437"/>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Customer Classification </a:t>
            </a:r>
          </a:p>
        </p:txBody>
      </p:sp>
      <p:sp>
        <p:nvSpPr>
          <p:cNvPr id="124" name="Rounded Rectangle 37">
            <a:extLst>
              <a:ext uri="{FF2B5EF4-FFF2-40B4-BE49-F238E27FC236}">
                <a16:creationId xmlns:a16="http://schemas.microsoft.com/office/drawing/2014/main" id="{006F1182-194F-4351-B9C4-1B2F54E05EE9}"/>
              </a:ext>
            </a:extLst>
          </p:cNvPr>
          <p:cNvSpPr/>
          <p:nvPr/>
        </p:nvSpPr>
        <p:spPr>
          <a:xfrm>
            <a:off x="9174524" y="1603996"/>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5" name="Rounded Rectangle 38">
            <a:extLst>
              <a:ext uri="{FF2B5EF4-FFF2-40B4-BE49-F238E27FC236}">
                <a16:creationId xmlns:a16="http://schemas.microsoft.com/office/drawing/2014/main" id="{475F03EA-CD36-45A3-945D-3968963E2277}"/>
              </a:ext>
            </a:extLst>
          </p:cNvPr>
          <p:cNvSpPr/>
          <p:nvPr/>
        </p:nvSpPr>
        <p:spPr>
          <a:xfrm>
            <a:off x="9174524" y="205341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6" name="Rounded Rectangle 39">
            <a:extLst>
              <a:ext uri="{FF2B5EF4-FFF2-40B4-BE49-F238E27FC236}">
                <a16:creationId xmlns:a16="http://schemas.microsoft.com/office/drawing/2014/main" id="{C8B0E1A4-0224-4756-8B29-4595E0801781}"/>
              </a:ext>
            </a:extLst>
          </p:cNvPr>
          <p:cNvSpPr/>
          <p:nvPr/>
        </p:nvSpPr>
        <p:spPr>
          <a:xfrm>
            <a:off x="9174524" y="252229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7" name="Rounded Rectangle 40">
            <a:extLst>
              <a:ext uri="{FF2B5EF4-FFF2-40B4-BE49-F238E27FC236}">
                <a16:creationId xmlns:a16="http://schemas.microsoft.com/office/drawing/2014/main" id="{BE4C384A-29F2-4687-9B2B-BB1DC143CE31}"/>
              </a:ext>
            </a:extLst>
          </p:cNvPr>
          <p:cNvSpPr/>
          <p:nvPr/>
        </p:nvSpPr>
        <p:spPr>
          <a:xfrm>
            <a:off x="9174524" y="2981437"/>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8" name="TextBox 127">
            <a:extLst>
              <a:ext uri="{FF2B5EF4-FFF2-40B4-BE49-F238E27FC236}">
                <a16:creationId xmlns:a16="http://schemas.microsoft.com/office/drawing/2014/main" id="{245B0967-7B41-4D04-841A-BF99B63A17B1}"/>
              </a:ext>
            </a:extLst>
          </p:cNvPr>
          <p:cNvSpPr txBox="1"/>
          <p:nvPr/>
        </p:nvSpPr>
        <p:spPr>
          <a:xfrm>
            <a:off x="6737554" y="1071491"/>
            <a:ext cx="192187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Micro level features </a:t>
            </a:r>
          </a:p>
        </p:txBody>
      </p:sp>
      <p:sp>
        <p:nvSpPr>
          <p:cNvPr id="129" name="TextBox 128">
            <a:extLst>
              <a:ext uri="{FF2B5EF4-FFF2-40B4-BE49-F238E27FC236}">
                <a16:creationId xmlns:a16="http://schemas.microsoft.com/office/drawing/2014/main" id="{8135AB72-FB1B-47B1-8A37-641B97151CE0}"/>
              </a:ext>
            </a:extLst>
          </p:cNvPr>
          <p:cNvSpPr txBox="1"/>
          <p:nvPr/>
        </p:nvSpPr>
        <p:spPr>
          <a:xfrm>
            <a:off x="9874507" y="1071491"/>
            <a:ext cx="62068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State</a:t>
            </a:r>
          </a:p>
        </p:txBody>
      </p:sp>
      <p:sp>
        <p:nvSpPr>
          <p:cNvPr id="134" name="Freeform 1">
            <a:extLst>
              <a:ext uri="{FF2B5EF4-FFF2-40B4-BE49-F238E27FC236}">
                <a16:creationId xmlns:a16="http://schemas.microsoft.com/office/drawing/2014/main" id="{879346A6-E4FD-4E66-9428-DAFC776C4C59}"/>
              </a:ext>
            </a:extLst>
          </p:cNvPr>
          <p:cNvSpPr>
            <a:spLocks noChangeArrowheads="1"/>
          </p:cNvSpPr>
          <p:nvPr/>
        </p:nvSpPr>
        <p:spPr bwMode="auto">
          <a:xfrm>
            <a:off x="9953250" y="1685759"/>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6" name="Freeform 1">
            <a:extLst>
              <a:ext uri="{FF2B5EF4-FFF2-40B4-BE49-F238E27FC236}">
                <a16:creationId xmlns:a16="http://schemas.microsoft.com/office/drawing/2014/main" id="{4F2DB891-DB3F-467F-8189-4068277D1EE9}"/>
              </a:ext>
            </a:extLst>
          </p:cNvPr>
          <p:cNvSpPr>
            <a:spLocks noChangeArrowheads="1"/>
          </p:cNvSpPr>
          <p:nvPr/>
        </p:nvSpPr>
        <p:spPr bwMode="auto">
          <a:xfrm>
            <a:off x="9953250" y="261159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7" name="Freeform 1">
            <a:extLst>
              <a:ext uri="{FF2B5EF4-FFF2-40B4-BE49-F238E27FC236}">
                <a16:creationId xmlns:a16="http://schemas.microsoft.com/office/drawing/2014/main" id="{ECB9253C-0BB9-443A-A5B2-33F0D7205156}"/>
              </a:ext>
            </a:extLst>
          </p:cNvPr>
          <p:cNvSpPr>
            <a:spLocks noChangeArrowheads="1"/>
          </p:cNvSpPr>
          <p:nvPr/>
        </p:nvSpPr>
        <p:spPr bwMode="auto">
          <a:xfrm>
            <a:off x="9953250" y="3064576"/>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8" name="Rounded Rectangle 52">
            <a:extLst>
              <a:ext uri="{FF2B5EF4-FFF2-40B4-BE49-F238E27FC236}">
                <a16:creationId xmlns:a16="http://schemas.microsoft.com/office/drawing/2014/main" id="{856D018E-75C9-4E0C-B4CB-7AE9A53ADD6B}"/>
              </a:ext>
            </a:extLst>
          </p:cNvPr>
          <p:cNvSpPr/>
          <p:nvPr/>
        </p:nvSpPr>
        <p:spPr>
          <a:xfrm>
            <a:off x="996833" y="3430995"/>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Channel Discounts </a:t>
            </a:r>
          </a:p>
        </p:txBody>
      </p:sp>
      <p:sp>
        <p:nvSpPr>
          <p:cNvPr id="139" name="Rounded Rectangle 53">
            <a:extLst>
              <a:ext uri="{FF2B5EF4-FFF2-40B4-BE49-F238E27FC236}">
                <a16:creationId xmlns:a16="http://schemas.microsoft.com/office/drawing/2014/main" id="{25138F64-6E22-4031-90CE-E7A4FB802F62}"/>
              </a:ext>
            </a:extLst>
          </p:cNvPr>
          <p:cNvSpPr/>
          <p:nvPr/>
        </p:nvSpPr>
        <p:spPr>
          <a:xfrm>
            <a:off x="3844472" y="3430995"/>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2" name="Rounded Rectangle 56">
            <a:extLst>
              <a:ext uri="{FF2B5EF4-FFF2-40B4-BE49-F238E27FC236}">
                <a16:creationId xmlns:a16="http://schemas.microsoft.com/office/drawing/2014/main" id="{6691790B-01A6-4E79-95DA-16C20DE990D8}"/>
              </a:ext>
            </a:extLst>
          </p:cNvPr>
          <p:cNvSpPr/>
          <p:nvPr/>
        </p:nvSpPr>
        <p:spPr>
          <a:xfrm>
            <a:off x="6326885" y="3430995"/>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Pricing Policy </a:t>
            </a:r>
          </a:p>
        </p:txBody>
      </p:sp>
      <p:sp>
        <p:nvSpPr>
          <p:cNvPr id="143" name="Rounded Rectangle 57">
            <a:extLst>
              <a:ext uri="{FF2B5EF4-FFF2-40B4-BE49-F238E27FC236}">
                <a16:creationId xmlns:a16="http://schemas.microsoft.com/office/drawing/2014/main" id="{EF50AC7B-54CC-4FA7-ACB4-0126EA88C5EE}"/>
              </a:ext>
            </a:extLst>
          </p:cNvPr>
          <p:cNvSpPr/>
          <p:nvPr/>
        </p:nvSpPr>
        <p:spPr>
          <a:xfrm>
            <a:off x="9174524" y="3430995"/>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5" name="Freeform 1">
            <a:extLst>
              <a:ext uri="{FF2B5EF4-FFF2-40B4-BE49-F238E27FC236}">
                <a16:creationId xmlns:a16="http://schemas.microsoft.com/office/drawing/2014/main" id="{CC5ADA1D-E6EF-4A8B-88A8-8CC4B009C4B2}"/>
              </a:ext>
            </a:extLst>
          </p:cNvPr>
          <p:cNvSpPr>
            <a:spLocks noChangeArrowheads="1"/>
          </p:cNvSpPr>
          <p:nvPr/>
        </p:nvSpPr>
        <p:spPr bwMode="auto">
          <a:xfrm>
            <a:off x="9953250" y="351413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 name="Rounded Rectangle 8">
            <a:extLst>
              <a:ext uri="{FF2B5EF4-FFF2-40B4-BE49-F238E27FC236}">
                <a16:creationId xmlns:a16="http://schemas.microsoft.com/office/drawing/2014/main" id="{C8F548A3-D77D-4823-9ECB-E85866AC78C0}"/>
              </a:ext>
            </a:extLst>
          </p:cNvPr>
          <p:cNvSpPr/>
          <p:nvPr/>
        </p:nvSpPr>
        <p:spPr>
          <a:xfrm>
            <a:off x="996833" y="3880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Product Discounts </a:t>
            </a:r>
          </a:p>
        </p:txBody>
      </p:sp>
      <p:sp>
        <p:nvSpPr>
          <p:cNvPr id="4" name="Rounded Rectangle 14">
            <a:extLst>
              <a:ext uri="{FF2B5EF4-FFF2-40B4-BE49-F238E27FC236}">
                <a16:creationId xmlns:a16="http://schemas.microsoft.com/office/drawing/2014/main" id="{1730CA7F-8618-4A9B-B7F4-A7698B915943}"/>
              </a:ext>
            </a:extLst>
          </p:cNvPr>
          <p:cNvSpPr/>
          <p:nvPr/>
        </p:nvSpPr>
        <p:spPr>
          <a:xfrm>
            <a:off x="3844472" y="3880553"/>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 name="Rounded Rectangle 36">
            <a:extLst>
              <a:ext uri="{FF2B5EF4-FFF2-40B4-BE49-F238E27FC236}">
                <a16:creationId xmlns:a16="http://schemas.microsoft.com/office/drawing/2014/main" id="{62D7F0C3-6A32-4F76-A376-C9B390E20E26}"/>
              </a:ext>
            </a:extLst>
          </p:cNvPr>
          <p:cNvSpPr/>
          <p:nvPr/>
        </p:nvSpPr>
        <p:spPr>
          <a:xfrm>
            <a:off x="6326885" y="3880553"/>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Pricing Currency </a:t>
            </a:r>
          </a:p>
        </p:txBody>
      </p:sp>
      <p:sp>
        <p:nvSpPr>
          <p:cNvPr id="7" name="Rounded Rectangle 40">
            <a:extLst>
              <a:ext uri="{FF2B5EF4-FFF2-40B4-BE49-F238E27FC236}">
                <a16:creationId xmlns:a16="http://schemas.microsoft.com/office/drawing/2014/main" id="{F59A99F7-8848-489F-937D-D47EC0A8CE6D}"/>
              </a:ext>
            </a:extLst>
          </p:cNvPr>
          <p:cNvSpPr/>
          <p:nvPr/>
        </p:nvSpPr>
        <p:spPr>
          <a:xfrm>
            <a:off x="9174524" y="3880553"/>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Freeform 1">
            <a:extLst>
              <a:ext uri="{FF2B5EF4-FFF2-40B4-BE49-F238E27FC236}">
                <a16:creationId xmlns:a16="http://schemas.microsoft.com/office/drawing/2014/main" id="{28449198-D543-4CC0-B73B-A2F86DF7C0F3}"/>
              </a:ext>
            </a:extLst>
          </p:cNvPr>
          <p:cNvSpPr>
            <a:spLocks noChangeArrowheads="1"/>
          </p:cNvSpPr>
          <p:nvPr/>
        </p:nvSpPr>
        <p:spPr bwMode="auto">
          <a:xfrm>
            <a:off x="9953250" y="396369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9" name="Rounded Rectangle 52">
            <a:extLst>
              <a:ext uri="{FF2B5EF4-FFF2-40B4-BE49-F238E27FC236}">
                <a16:creationId xmlns:a16="http://schemas.microsoft.com/office/drawing/2014/main" id="{3A67B0DB-FAED-45CB-9863-F07B2ADAFDC1}"/>
              </a:ext>
            </a:extLst>
          </p:cNvPr>
          <p:cNvSpPr/>
          <p:nvPr/>
        </p:nvSpPr>
        <p:spPr>
          <a:xfrm>
            <a:off x="996833" y="433011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Special Discounts </a:t>
            </a:r>
          </a:p>
        </p:txBody>
      </p:sp>
      <p:sp>
        <p:nvSpPr>
          <p:cNvPr id="10" name="Rounded Rectangle 53">
            <a:extLst>
              <a:ext uri="{FF2B5EF4-FFF2-40B4-BE49-F238E27FC236}">
                <a16:creationId xmlns:a16="http://schemas.microsoft.com/office/drawing/2014/main" id="{EF6C71D5-1084-43CB-ADFE-7A6F00814FFD}"/>
              </a:ext>
            </a:extLst>
          </p:cNvPr>
          <p:cNvSpPr/>
          <p:nvPr/>
        </p:nvSpPr>
        <p:spPr>
          <a:xfrm>
            <a:off x="3844472" y="433011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Rounded Rectangle 56">
            <a:extLst>
              <a:ext uri="{FF2B5EF4-FFF2-40B4-BE49-F238E27FC236}">
                <a16:creationId xmlns:a16="http://schemas.microsoft.com/office/drawing/2014/main" id="{BE1CF6CB-1109-4606-906A-7FB7BA41ABB0}"/>
              </a:ext>
            </a:extLst>
          </p:cNvPr>
          <p:cNvSpPr/>
          <p:nvPr/>
        </p:nvSpPr>
        <p:spPr>
          <a:xfrm>
            <a:off x="6326885" y="4330111"/>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Pricing KPI’s</a:t>
            </a:r>
          </a:p>
        </p:txBody>
      </p:sp>
      <p:sp>
        <p:nvSpPr>
          <p:cNvPr id="13" name="Rounded Rectangle 57">
            <a:extLst>
              <a:ext uri="{FF2B5EF4-FFF2-40B4-BE49-F238E27FC236}">
                <a16:creationId xmlns:a16="http://schemas.microsoft.com/office/drawing/2014/main" id="{8611534F-109B-452F-8701-C09EF6D53F2D}"/>
              </a:ext>
            </a:extLst>
          </p:cNvPr>
          <p:cNvSpPr/>
          <p:nvPr/>
        </p:nvSpPr>
        <p:spPr>
          <a:xfrm>
            <a:off x="9174524" y="4330111"/>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Freeform 1">
            <a:extLst>
              <a:ext uri="{FF2B5EF4-FFF2-40B4-BE49-F238E27FC236}">
                <a16:creationId xmlns:a16="http://schemas.microsoft.com/office/drawing/2014/main" id="{7E8D422B-1A59-4484-93CB-49BE6DA19994}"/>
              </a:ext>
            </a:extLst>
          </p:cNvPr>
          <p:cNvSpPr>
            <a:spLocks noChangeArrowheads="1"/>
          </p:cNvSpPr>
          <p:nvPr/>
        </p:nvSpPr>
        <p:spPr bwMode="auto">
          <a:xfrm>
            <a:off x="9953250" y="4413250"/>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Rounded Rectangle 8">
            <a:extLst>
              <a:ext uri="{FF2B5EF4-FFF2-40B4-BE49-F238E27FC236}">
                <a16:creationId xmlns:a16="http://schemas.microsoft.com/office/drawing/2014/main" id="{B7E88008-46F8-4270-B807-0C9D41E2C6EA}"/>
              </a:ext>
            </a:extLst>
          </p:cNvPr>
          <p:cNvSpPr/>
          <p:nvPr/>
        </p:nvSpPr>
        <p:spPr>
          <a:xfrm>
            <a:off x="996833" y="4794634"/>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Activity Discounts </a:t>
            </a:r>
          </a:p>
        </p:txBody>
      </p:sp>
      <p:sp>
        <p:nvSpPr>
          <p:cNvPr id="16" name="Rounded Rectangle 14">
            <a:extLst>
              <a:ext uri="{FF2B5EF4-FFF2-40B4-BE49-F238E27FC236}">
                <a16:creationId xmlns:a16="http://schemas.microsoft.com/office/drawing/2014/main" id="{A101DC72-FF20-4AA8-903F-C7AB67F99D1B}"/>
              </a:ext>
            </a:extLst>
          </p:cNvPr>
          <p:cNvSpPr/>
          <p:nvPr/>
        </p:nvSpPr>
        <p:spPr>
          <a:xfrm>
            <a:off x="3844472" y="4794634"/>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Rounded Rectangle 36">
            <a:extLst>
              <a:ext uri="{FF2B5EF4-FFF2-40B4-BE49-F238E27FC236}">
                <a16:creationId xmlns:a16="http://schemas.microsoft.com/office/drawing/2014/main" id="{5E74EDC5-02BC-4129-9BB3-A9A6F2D0A73C}"/>
              </a:ext>
            </a:extLst>
          </p:cNvPr>
          <p:cNvSpPr/>
          <p:nvPr/>
        </p:nvSpPr>
        <p:spPr>
          <a:xfrm>
            <a:off x="6326885" y="4794634"/>
            <a:ext cx="2743200"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Pricing Committee</a:t>
            </a:r>
          </a:p>
        </p:txBody>
      </p:sp>
      <p:sp>
        <p:nvSpPr>
          <p:cNvPr id="19" name="Rounded Rectangle 40">
            <a:extLst>
              <a:ext uri="{FF2B5EF4-FFF2-40B4-BE49-F238E27FC236}">
                <a16:creationId xmlns:a16="http://schemas.microsoft.com/office/drawing/2014/main" id="{D507C6DC-8158-4499-B6C0-3127E7EFD868}"/>
              </a:ext>
            </a:extLst>
          </p:cNvPr>
          <p:cNvSpPr/>
          <p:nvPr/>
        </p:nvSpPr>
        <p:spPr>
          <a:xfrm>
            <a:off x="9174524" y="4794634"/>
            <a:ext cx="2020645" cy="391582"/>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Freeform 1">
            <a:extLst>
              <a:ext uri="{FF2B5EF4-FFF2-40B4-BE49-F238E27FC236}">
                <a16:creationId xmlns:a16="http://schemas.microsoft.com/office/drawing/2014/main" id="{4E288543-B24C-4A27-A2DB-EBFD9796114B}"/>
              </a:ext>
            </a:extLst>
          </p:cNvPr>
          <p:cNvSpPr>
            <a:spLocks noChangeArrowheads="1"/>
          </p:cNvSpPr>
          <p:nvPr/>
        </p:nvSpPr>
        <p:spPr bwMode="auto">
          <a:xfrm>
            <a:off x="9953250" y="4877773"/>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Rounded Rectangle 52">
            <a:extLst>
              <a:ext uri="{FF2B5EF4-FFF2-40B4-BE49-F238E27FC236}">
                <a16:creationId xmlns:a16="http://schemas.microsoft.com/office/drawing/2014/main" id="{A1CF1A62-AA4B-48E0-9D0B-7751EC18E0B5}"/>
              </a:ext>
            </a:extLst>
          </p:cNvPr>
          <p:cNvSpPr/>
          <p:nvPr/>
        </p:nvSpPr>
        <p:spPr>
          <a:xfrm>
            <a:off x="996833" y="5244192"/>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Identified Objective Discounts </a:t>
            </a:r>
          </a:p>
        </p:txBody>
      </p:sp>
      <p:sp>
        <p:nvSpPr>
          <p:cNvPr id="22" name="Rounded Rectangle 53">
            <a:extLst>
              <a:ext uri="{FF2B5EF4-FFF2-40B4-BE49-F238E27FC236}">
                <a16:creationId xmlns:a16="http://schemas.microsoft.com/office/drawing/2014/main" id="{1179859B-1472-4B83-965B-683823CE0913}"/>
              </a:ext>
            </a:extLst>
          </p:cNvPr>
          <p:cNvSpPr/>
          <p:nvPr/>
        </p:nvSpPr>
        <p:spPr>
          <a:xfrm>
            <a:off x="3844472" y="5244192"/>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Rounded Rectangle 56">
            <a:extLst>
              <a:ext uri="{FF2B5EF4-FFF2-40B4-BE49-F238E27FC236}">
                <a16:creationId xmlns:a16="http://schemas.microsoft.com/office/drawing/2014/main" id="{CAF45DA5-DB26-49A2-B647-EEDE63383D18}"/>
              </a:ext>
            </a:extLst>
          </p:cNvPr>
          <p:cNvSpPr/>
          <p:nvPr/>
        </p:nvSpPr>
        <p:spPr>
          <a:xfrm>
            <a:off x="6326885" y="5244192"/>
            <a:ext cx="2743200"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rPr>
              <a:t>Price Communication </a:t>
            </a:r>
          </a:p>
        </p:txBody>
      </p:sp>
      <p:sp>
        <p:nvSpPr>
          <p:cNvPr id="25" name="Rounded Rectangle 57">
            <a:extLst>
              <a:ext uri="{FF2B5EF4-FFF2-40B4-BE49-F238E27FC236}">
                <a16:creationId xmlns:a16="http://schemas.microsoft.com/office/drawing/2014/main" id="{0FF20C21-4BBE-4D09-9AB5-ACD1CB5F080A}"/>
              </a:ext>
            </a:extLst>
          </p:cNvPr>
          <p:cNvSpPr/>
          <p:nvPr/>
        </p:nvSpPr>
        <p:spPr>
          <a:xfrm>
            <a:off x="9174524" y="5244192"/>
            <a:ext cx="2020645" cy="391582"/>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Freeform 1">
            <a:extLst>
              <a:ext uri="{FF2B5EF4-FFF2-40B4-BE49-F238E27FC236}">
                <a16:creationId xmlns:a16="http://schemas.microsoft.com/office/drawing/2014/main" id="{039A5EC3-5624-4A7A-BDA9-FDA51CAAC92C}"/>
              </a:ext>
            </a:extLst>
          </p:cNvPr>
          <p:cNvSpPr>
            <a:spLocks noChangeArrowheads="1"/>
          </p:cNvSpPr>
          <p:nvPr/>
        </p:nvSpPr>
        <p:spPr bwMode="auto">
          <a:xfrm>
            <a:off x="9953250" y="5327331"/>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7" name="Freeform 1">
            <a:extLst>
              <a:ext uri="{FF2B5EF4-FFF2-40B4-BE49-F238E27FC236}">
                <a16:creationId xmlns:a16="http://schemas.microsoft.com/office/drawing/2014/main" id="{D9909D18-350F-4794-B7F5-CDDCE59B5D96}"/>
              </a:ext>
            </a:extLst>
          </p:cNvPr>
          <p:cNvSpPr>
            <a:spLocks noChangeArrowheads="1"/>
          </p:cNvSpPr>
          <p:nvPr/>
        </p:nvSpPr>
        <p:spPr bwMode="auto">
          <a:xfrm>
            <a:off x="4519002" y="580126"/>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Freeform 48">
            <a:extLst>
              <a:ext uri="{FF2B5EF4-FFF2-40B4-BE49-F238E27FC236}">
                <a16:creationId xmlns:a16="http://schemas.microsoft.com/office/drawing/2014/main" id="{523CC215-48A8-4914-83E4-0F9E403291FF}"/>
              </a:ext>
            </a:extLst>
          </p:cNvPr>
          <p:cNvSpPr>
            <a:spLocks noChangeArrowheads="1"/>
          </p:cNvSpPr>
          <p:nvPr/>
        </p:nvSpPr>
        <p:spPr bwMode="auto">
          <a:xfrm>
            <a:off x="7059091" y="587257"/>
            <a:ext cx="336263" cy="208556"/>
          </a:xfrm>
          <a:custGeom>
            <a:avLst/>
            <a:gdLst>
              <a:gd name="connsiteX0" fmla="*/ 92404 w 672526"/>
              <a:gd name="connsiteY0" fmla="*/ 0 h 671763"/>
              <a:gd name="connsiteX1" fmla="*/ 157940 w 672526"/>
              <a:gd name="connsiteY1" fmla="*/ 26977 h 671763"/>
              <a:gd name="connsiteX2" fmla="*/ 336263 w 672526"/>
              <a:gd name="connsiteY2" fmla="*/ 205079 h 671763"/>
              <a:gd name="connsiteX3" fmla="*/ 514585 w 672526"/>
              <a:gd name="connsiteY3" fmla="*/ 26977 h 671763"/>
              <a:gd name="connsiteX4" fmla="*/ 645526 w 672526"/>
              <a:gd name="connsiteY4" fmla="*/ 26977 h 671763"/>
              <a:gd name="connsiteX5" fmla="*/ 645526 w 672526"/>
              <a:gd name="connsiteY5" fmla="*/ 157803 h 671763"/>
              <a:gd name="connsiteX6" fmla="*/ 467227 w 672526"/>
              <a:gd name="connsiteY6" fmla="*/ 335882 h 671763"/>
              <a:gd name="connsiteX7" fmla="*/ 645526 w 672526"/>
              <a:gd name="connsiteY7" fmla="*/ 513961 h 671763"/>
              <a:gd name="connsiteX8" fmla="*/ 645526 w 672526"/>
              <a:gd name="connsiteY8" fmla="*/ 644787 h 671763"/>
              <a:gd name="connsiteX9" fmla="*/ 514585 w 672526"/>
              <a:gd name="connsiteY9" fmla="*/ 644787 h 671763"/>
              <a:gd name="connsiteX10" fmla="*/ 336263 w 672526"/>
              <a:gd name="connsiteY10" fmla="*/ 466685 h 671763"/>
              <a:gd name="connsiteX11" fmla="*/ 157940 w 672526"/>
              <a:gd name="connsiteY11" fmla="*/ 644787 h 671763"/>
              <a:gd name="connsiteX12" fmla="*/ 27000 w 672526"/>
              <a:gd name="connsiteY12" fmla="*/ 644787 h 671763"/>
              <a:gd name="connsiteX13" fmla="*/ 27000 w 672526"/>
              <a:gd name="connsiteY13" fmla="*/ 513961 h 671763"/>
              <a:gd name="connsiteX14" fmla="*/ 205299 w 672526"/>
              <a:gd name="connsiteY14" fmla="*/ 335882 h 671763"/>
              <a:gd name="connsiteX15" fmla="*/ 27000 w 672526"/>
              <a:gd name="connsiteY15" fmla="*/ 157803 h 671763"/>
              <a:gd name="connsiteX16" fmla="*/ 27000 w 672526"/>
              <a:gd name="connsiteY16" fmla="*/ 26977 h 671763"/>
              <a:gd name="connsiteX17" fmla="*/ 92404 w 672526"/>
              <a:gd name="connsiteY17" fmla="*/ 0 h 6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526" h="671763">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C00000"/>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9" name="Freeform 1">
            <a:extLst>
              <a:ext uri="{FF2B5EF4-FFF2-40B4-BE49-F238E27FC236}">
                <a16:creationId xmlns:a16="http://schemas.microsoft.com/office/drawing/2014/main" id="{3E535C01-F0F3-4E59-8320-7DD977E2090D}"/>
              </a:ext>
            </a:extLst>
          </p:cNvPr>
          <p:cNvSpPr>
            <a:spLocks noChangeArrowheads="1"/>
          </p:cNvSpPr>
          <p:nvPr/>
        </p:nvSpPr>
        <p:spPr bwMode="auto">
          <a:xfrm>
            <a:off x="4519002" y="3064576"/>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Freeform 1">
            <a:extLst>
              <a:ext uri="{FF2B5EF4-FFF2-40B4-BE49-F238E27FC236}">
                <a16:creationId xmlns:a16="http://schemas.microsoft.com/office/drawing/2014/main" id="{1B5E3FAD-35F7-45F9-8B01-7060B601D116}"/>
              </a:ext>
            </a:extLst>
          </p:cNvPr>
          <p:cNvSpPr>
            <a:spLocks noChangeArrowheads="1"/>
          </p:cNvSpPr>
          <p:nvPr/>
        </p:nvSpPr>
        <p:spPr bwMode="auto">
          <a:xfrm>
            <a:off x="4519002" y="351413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1" name="Freeform 1">
            <a:extLst>
              <a:ext uri="{FF2B5EF4-FFF2-40B4-BE49-F238E27FC236}">
                <a16:creationId xmlns:a16="http://schemas.microsoft.com/office/drawing/2014/main" id="{D05D5FD8-C487-4C90-8BFA-F3CBC83CE972}"/>
              </a:ext>
            </a:extLst>
          </p:cNvPr>
          <p:cNvSpPr>
            <a:spLocks noChangeArrowheads="1"/>
          </p:cNvSpPr>
          <p:nvPr/>
        </p:nvSpPr>
        <p:spPr bwMode="auto">
          <a:xfrm>
            <a:off x="4519002" y="3963692"/>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Freeform 1">
            <a:extLst>
              <a:ext uri="{FF2B5EF4-FFF2-40B4-BE49-F238E27FC236}">
                <a16:creationId xmlns:a16="http://schemas.microsoft.com/office/drawing/2014/main" id="{F0BEC884-592E-419E-B78F-44007CF20B16}"/>
              </a:ext>
            </a:extLst>
          </p:cNvPr>
          <p:cNvSpPr>
            <a:spLocks noChangeArrowheads="1"/>
          </p:cNvSpPr>
          <p:nvPr/>
        </p:nvSpPr>
        <p:spPr bwMode="auto">
          <a:xfrm>
            <a:off x="4519002" y="4413250"/>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1">
            <a:extLst>
              <a:ext uri="{FF2B5EF4-FFF2-40B4-BE49-F238E27FC236}">
                <a16:creationId xmlns:a16="http://schemas.microsoft.com/office/drawing/2014/main" id="{58C5BD0F-9A60-49F6-B3FC-9F512AFCF48C}"/>
              </a:ext>
            </a:extLst>
          </p:cNvPr>
          <p:cNvSpPr>
            <a:spLocks noChangeArrowheads="1"/>
          </p:cNvSpPr>
          <p:nvPr/>
        </p:nvSpPr>
        <p:spPr bwMode="auto">
          <a:xfrm>
            <a:off x="4519002" y="4877773"/>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1">
            <a:extLst>
              <a:ext uri="{FF2B5EF4-FFF2-40B4-BE49-F238E27FC236}">
                <a16:creationId xmlns:a16="http://schemas.microsoft.com/office/drawing/2014/main" id="{19D1DA1F-1EC0-4A6A-BE54-2D3C33F5B1A1}"/>
              </a:ext>
            </a:extLst>
          </p:cNvPr>
          <p:cNvSpPr>
            <a:spLocks noChangeArrowheads="1"/>
          </p:cNvSpPr>
          <p:nvPr/>
        </p:nvSpPr>
        <p:spPr bwMode="auto">
          <a:xfrm>
            <a:off x="4519002" y="5327331"/>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Freeform 1">
            <a:extLst>
              <a:ext uri="{FF2B5EF4-FFF2-40B4-BE49-F238E27FC236}">
                <a16:creationId xmlns:a16="http://schemas.microsoft.com/office/drawing/2014/main" id="{4972F768-3E4F-4759-B0BE-2A7BC5DD9E45}"/>
              </a:ext>
            </a:extLst>
          </p:cNvPr>
          <p:cNvSpPr>
            <a:spLocks noChangeArrowheads="1"/>
          </p:cNvSpPr>
          <p:nvPr/>
        </p:nvSpPr>
        <p:spPr bwMode="auto">
          <a:xfrm>
            <a:off x="9934744" y="2128624"/>
            <a:ext cx="463191" cy="22530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92D05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6" name="TextBox 35">
            <a:extLst>
              <a:ext uri="{FF2B5EF4-FFF2-40B4-BE49-F238E27FC236}">
                <a16:creationId xmlns:a16="http://schemas.microsoft.com/office/drawing/2014/main" id="{54039BAB-B45B-45A2-9656-648557F667CB}"/>
              </a:ext>
            </a:extLst>
          </p:cNvPr>
          <p:cNvSpPr txBox="1"/>
          <p:nvPr/>
        </p:nvSpPr>
        <p:spPr>
          <a:xfrm>
            <a:off x="5063365" y="561972"/>
            <a:ext cx="20206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 progress / completed </a:t>
            </a:r>
          </a:p>
        </p:txBody>
      </p:sp>
      <p:sp>
        <p:nvSpPr>
          <p:cNvPr id="37" name="TextBox 36">
            <a:extLst>
              <a:ext uri="{FF2B5EF4-FFF2-40B4-BE49-F238E27FC236}">
                <a16:creationId xmlns:a16="http://schemas.microsoft.com/office/drawing/2014/main" id="{6CDF0AAC-356D-4FEB-8B3A-1AE05C000726}"/>
              </a:ext>
            </a:extLst>
          </p:cNvPr>
          <p:cNvSpPr txBox="1"/>
          <p:nvPr/>
        </p:nvSpPr>
        <p:spPr>
          <a:xfrm>
            <a:off x="7413855" y="563274"/>
            <a:ext cx="202064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Not yet completed </a:t>
            </a:r>
          </a:p>
        </p:txBody>
      </p:sp>
      <p:sp>
        <p:nvSpPr>
          <p:cNvPr id="5" name="Rounded Rectangle 52">
            <a:extLst>
              <a:ext uri="{FF2B5EF4-FFF2-40B4-BE49-F238E27FC236}">
                <a16:creationId xmlns:a16="http://schemas.microsoft.com/office/drawing/2014/main" id="{8D499FD2-24D4-4ED2-A215-888BDD9CB391}"/>
              </a:ext>
            </a:extLst>
          </p:cNvPr>
          <p:cNvSpPr/>
          <p:nvPr/>
        </p:nvSpPr>
        <p:spPr>
          <a:xfrm>
            <a:off x="996833" y="5699547"/>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endParaRPr>
          </a:p>
        </p:txBody>
      </p:sp>
      <p:sp>
        <p:nvSpPr>
          <p:cNvPr id="11" name="Rounded Rectangle 53">
            <a:extLst>
              <a:ext uri="{FF2B5EF4-FFF2-40B4-BE49-F238E27FC236}">
                <a16:creationId xmlns:a16="http://schemas.microsoft.com/office/drawing/2014/main" id="{D3745FFA-653D-4993-8504-FFA0DA35F4E2}"/>
              </a:ext>
            </a:extLst>
          </p:cNvPr>
          <p:cNvSpPr/>
          <p:nvPr/>
        </p:nvSpPr>
        <p:spPr>
          <a:xfrm>
            <a:off x="3844472" y="5699545"/>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9/9</a:t>
            </a:r>
          </a:p>
        </p:txBody>
      </p:sp>
      <p:sp>
        <p:nvSpPr>
          <p:cNvPr id="17" name="Subtitle 2">
            <a:extLst>
              <a:ext uri="{FF2B5EF4-FFF2-40B4-BE49-F238E27FC236}">
                <a16:creationId xmlns:a16="http://schemas.microsoft.com/office/drawing/2014/main" id="{769AB4D0-3D30-49F7-B075-3B32F27BDBD2}"/>
              </a:ext>
            </a:extLst>
          </p:cNvPr>
          <p:cNvSpPr txBox="1">
            <a:spLocks/>
          </p:cNvSpPr>
          <p:nvPr/>
        </p:nvSpPr>
        <p:spPr>
          <a:xfrm>
            <a:off x="1058664" y="5775509"/>
            <a:ext cx="2619539" cy="353943"/>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algn="r" defTabSz="914217">
              <a:defRPr sz="2000" b="1">
                <a:solidFill>
                  <a:schemeClr val="bg1">
                    <a:lumMod val="65000"/>
                  </a:schemeClr>
                </a:solidFill>
                <a:latin typeface="Lato Light" panose="020F0502020204030203"/>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Sub Total </a:t>
            </a:r>
          </a:p>
        </p:txBody>
      </p:sp>
      <p:sp>
        <p:nvSpPr>
          <p:cNvPr id="23" name="Rounded Rectangle 56">
            <a:extLst>
              <a:ext uri="{FF2B5EF4-FFF2-40B4-BE49-F238E27FC236}">
                <a16:creationId xmlns:a16="http://schemas.microsoft.com/office/drawing/2014/main" id="{7089EDA5-C0D6-4918-A8F1-4CD5EF6CD44C}"/>
              </a:ext>
            </a:extLst>
          </p:cNvPr>
          <p:cNvSpPr/>
          <p:nvPr/>
        </p:nvSpPr>
        <p:spPr>
          <a:xfrm>
            <a:off x="6313695" y="5678129"/>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Sub Total </a:t>
            </a:r>
          </a:p>
        </p:txBody>
      </p:sp>
      <p:sp>
        <p:nvSpPr>
          <p:cNvPr id="38" name="Rounded Rectangle 57">
            <a:extLst>
              <a:ext uri="{FF2B5EF4-FFF2-40B4-BE49-F238E27FC236}">
                <a16:creationId xmlns:a16="http://schemas.microsoft.com/office/drawing/2014/main" id="{2C2C7F85-B379-4367-8BB0-DFBFCB84051C}"/>
              </a:ext>
            </a:extLst>
          </p:cNvPr>
          <p:cNvSpPr/>
          <p:nvPr/>
        </p:nvSpPr>
        <p:spPr>
          <a:xfrm>
            <a:off x="9161334" y="5678129"/>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9/9</a:t>
            </a:r>
          </a:p>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Calibri Light" panose="020F0302020204030204"/>
              <a:ea typeface="+mn-ea"/>
              <a:cs typeface="+mn-cs"/>
            </a:endParaRPr>
          </a:p>
        </p:txBody>
      </p:sp>
      <p:sp>
        <p:nvSpPr>
          <p:cNvPr id="39" name="Rounded Rectangle 56">
            <a:extLst>
              <a:ext uri="{FF2B5EF4-FFF2-40B4-BE49-F238E27FC236}">
                <a16:creationId xmlns:a16="http://schemas.microsoft.com/office/drawing/2014/main" id="{614086C6-566F-4002-B79C-A26E9009BCA2}"/>
              </a:ext>
            </a:extLst>
          </p:cNvPr>
          <p:cNvSpPr/>
          <p:nvPr/>
        </p:nvSpPr>
        <p:spPr>
          <a:xfrm>
            <a:off x="6326885" y="6239506"/>
            <a:ext cx="2743200"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lumMod val="65000"/>
                  </a:srgbClr>
                </a:solidFill>
                <a:effectLst/>
                <a:uLnTx/>
                <a:uFillTx/>
                <a:latin typeface="Lato Light" panose="020F0502020204030203"/>
                <a:ea typeface="+mn-ea"/>
                <a:cs typeface="+mn-cs"/>
              </a:rPr>
              <a:t>Total </a:t>
            </a:r>
          </a:p>
        </p:txBody>
      </p:sp>
      <p:sp>
        <p:nvSpPr>
          <p:cNvPr id="41" name="Rounded Rectangle 53">
            <a:extLst>
              <a:ext uri="{FF2B5EF4-FFF2-40B4-BE49-F238E27FC236}">
                <a16:creationId xmlns:a16="http://schemas.microsoft.com/office/drawing/2014/main" id="{7A586A4A-6CFE-4215-8115-E5E48E367FE4}"/>
              </a:ext>
            </a:extLst>
          </p:cNvPr>
          <p:cNvSpPr/>
          <p:nvPr/>
        </p:nvSpPr>
        <p:spPr>
          <a:xfrm>
            <a:off x="9156016" y="6248471"/>
            <a:ext cx="2020645" cy="521195"/>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37572">
                    <a:lumMod val="50000"/>
                  </a:srgbClr>
                </a:solidFill>
                <a:effectLst/>
                <a:uLnTx/>
                <a:uFillTx/>
                <a:latin typeface="Lato Light" panose="020F0502020204030203"/>
                <a:ea typeface="+mn-ea"/>
                <a:cs typeface="+mn-cs"/>
              </a:rPr>
              <a:t>18/18</a:t>
            </a:r>
          </a:p>
        </p:txBody>
      </p:sp>
      <p:sp>
        <p:nvSpPr>
          <p:cNvPr id="76" name="TextBox 75">
            <a:extLst>
              <a:ext uri="{FF2B5EF4-FFF2-40B4-BE49-F238E27FC236}">
                <a16:creationId xmlns:a16="http://schemas.microsoft.com/office/drawing/2014/main" id="{85C277E6-E029-4F0B-AE10-6BBAB5C6F31F}"/>
              </a:ext>
            </a:extLst>
          </p:cNvPr>
          <p:cNvSpPr txBox="1"/>
          <p:nvPr/>
        </p:nvSpPr>
        <p:spPr>
          <a:xfrm>
            <a:off x="94018" y="61048"/>
            <a:ext cx="447349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Pricing Strategy</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Poppins" panose="00000500000000000000" pitchFamily="2" charset="0"/>
                <a:cs typeface="Poppins" panose="00000500000000000000" pitchFamily="2" charset="0"/>
              </a:rPr>
              <a:t>Score Card </a:t>
            </a:r>
            <a:endPar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77" name="Picture 76" descr="Logo&#10;&#10;Description automatically generated">
            <a:extLst>
              <a:ext uri="{FF2B5EF4-FFF2-40B4-BE49-F238E27FC236}">
                <a16:creationId xmlns:a16="http://schemas.microsoft.com/office/drawing/2014/main" id="{F40F8A71-2CBD-4284-887B-A8ADF5236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0239853E-50EE-4BBB-647A-5CA6E038BEB7}"/>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40" name="Rectangle 39">
            <a:extLst>
              <a:ext uri="{FF2B5EF4-FFF2-40B4-BE49-F238E27FC236}">
                <a16:creationId xmlns:a16="http://schemas.microsoft.com/office/drawing/2014/main" id="{468436BA-EB0B-F118-F02E-C9AD5041DF59}"/>
              </a:ext>
            </a:extLst>
          </p:cNvPr>
          <p:cNvSpPr/>
          <p:nvPr/>
        </p:nvSpPr>
        <p:spPr>
          <a:xfrm>
            <a:off x="10049933" y="656167"/>
            <a:ext cx="1071034" cy="2243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2003</a:t>
            </a:r>
          </a:p>
        </p:txBody>
      </p:sp>
    </p:spTree>
    <p:extLst>
      <p:ext uri="{BB962C8B-B14F-4D97-AF65-F5344CB8AC3E}">
        <p14:creationId xmlns:p14="http://schemas.microsoft.com/office/powerpoint/2010/main" val="336379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774709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8" name="TextBox 7">
            <a:extLst>
              <a:ext uri="{FF2B5EF4-FFF2-40B4-BE49-F238E27FC236}">
                <a16:creationId xmlns:a16="http://schemas.microsoft.com/office/drawing/2014/main" id="{DA32DBBD-D3E4-453E-AFA1-C79D34C915C9}"/>
              </a:ext>
            </a:extLst>
          </p:cNvPr>
          <p:cNvSpPr txBox="1"/>
          <p:nvPr/>
        </p:nvSpPr>
        <p:spPr>
          <a:xfrm>
            <a:off x="146276" y="2817390"/>
            <a:ext cx="5689234"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Pricing Strategies</a:t>
            </a:r>
            <a:endParaRPr kumimoji="0" lang="en-US" sz="32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pic>
        <p:nvPicPr>
          <p:cNvPr id="16" name="Picture 15">
            <a:extLst>
              <a:ext uri="{FF2B5EF4-FFF2-40B4-BE49-F238E27FC236}">
                <a16:creationId xmlns:a16="http://schemas.microsoft.com/office/drawing/2014/main" id="{9A48BAC7-64EE-46B0-87D4-BC947B8F091C}"/>
              </a:ext>
            </a:extLst>
          </p:cNvPr>
          <p:cNvPicPr>
            <a:picLocks noChangeAspect="1"/>
          </p:cNvPicPr>
          <p:nvPr/>
        </p:nvPicPr>
        <p:blipFill>
          <a:blip r:embed="rId3"/>
          <a:stretch>
            <a:fillRect/>
          </a:stretch>
        </p:blipFill>
        <p:spPr>
          <a:xfrm>
            <a:off x="7219637" y="2118398"/>
            <a:ext cx="3310994" cy="2621204"/>
          </a:xfrm>
          <a:prstGeom prst="rect">
            <a:avLst/>
          </a:prstGeom>
        </p:spPr>
      </p:pic>
      <p:sp>
        <p:nvSpPr>
          <p:cNvPr id="19" name="TextBox 18">
            <a:extLst>
              <a:ext uri="{FF2B5EF4-FFF2-40B4-BE49-F238E27FC236}">
                <a16:creationId xmlns:a16="http://schemas.microsoft.com/office/drawing/2014/main" id="{FC99AB42-5D80-4C08-9F96-4CAE16A0CB61}"/>
              </a:ext>
            </a:extLst>
          </p:cNvPr>
          <p:cNvSpPr txBox="1"/>
          <p:nvPr/>
        </p:nvSpPr>
        <p:spPr>
          <a:xfrm>
            <a:off x="225193" y="3338741"/>
            <a:ext cx="5468645" cy="4001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Engage with time tested price strategies , used and deployed for leading brands at different stages and review what's useful for your organisation and brand </a:t>
            </a:r>
          </a:p>
        </p:txBody>
      </p:sp>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prstClr val="white"/>
                </a:solidFill>
                <a:latin typeface="Lato Light" panose="020F0502020204030203"/>
              </a:rPr>
              <a:t>UpskilPRO e Institute for Sales &amp; Marketing </a:t>
            </a:r>
          </a:p>
        </p:txBody>
      </p:sp>
      <p:sp>
        <p:nvSpPr>
          <p:cNvPr id="2" name="Oval 1">
            <a:extLst>
              <a:ext uri="{FF2B5EF4-FFF2-40B4-BE49-F238E27FC236}">
                <a16:creationId xmlns:a16="http://schemas.microsoft.com/office/drawing/2014/main" id="{A8746E3D-9733-0AA3-15F9-2D11D4F0552D}"/>
              </a:ext>
            </a:extLst>
          </p:cNvPr>
          <p:cNvSpPr/>
          <p:nvPr/>
        </p:nvSpPr>
        <p:spPr>
          <a:xfrm>
            <a:off x="5245947" y="3870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5F8CECD5-A85A-68D9-F28D-314F183A5F07}"/>
              </a:ext>
            </a:extLst>
          </p:cNvPr>
          <p:cNvSpPr/>
          <p:nvPr/>
        </p:nvSpPr>
        <p:spPr>
          <a:xfrm>
            <a:off x="5459412" y="4095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52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C3314B-9CC0-4371-88DD-3016A9374BE8}"/>
              </a:ext>
            </a:extLst>
          </p:cNvPr>
          <p:cNvSpPr/>
          <p:nvPr/>
        </p:nvSpPr>
        <p:spPr>
          <a:xfrm>
            <a:off x="0" y="2006600"/>
            <a:ext cx="7632700" cy="2683933"/>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pic>
        <p:nvPicPr>
          <p:cNvPr id="1026" name="Picture 2" descr="Free Cash Money and Bitcoins Stock Photo">
            <a:extLst>
              <a:ext uri="{FF2B5EF4-FFF2-40B4-BE49-F238E27FC236}">
                <a16:creationId xmlns:a16="http://schemas.microsoft.com/office/drawing/2014/main" id="{411C73EC-6A6A-C661-5D80-42F2ADFCF34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33704" b="27285"/>
          <a:stretch/>
        </p:blipFill>
        <p:spPr bwMode="auto">
          <a:xfrm>
            <a:off x="7620000" y="2006600"/>
            <a:ext cx="4572000" cy="2679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F53415-21FE-4AE4-AF6B-EDD8D9697172}"/>
              </a:ext>
            </a:extLst>
          </p:cNvPr>
          <p:cNvSpPr txBox="1">
            <a:spLocks/>
          </p:cNvSpPr>
          <p:nvPr/>
        </p:nvSpPr>
        <p:spPr>
          <a:xfrm>
            <a:off x="106818" y="2710292"/>
            <a:ext cx="7926155" cy="1569660"/>
          </a:xfrm>
          <a:prstGeom prst="rect">
            <a:avLst/>
          </a:prstGeom>
          <a:noFill/>
        </p:spPr>
        <p:txBody>
          <a:bodyPr wrap="square" rtlCol="0">
            <a:spAutoFit/>
          </a:bodyPr>
          <a:lstStyle>
            <a:defPPr>
              <a:defRPr lang="en-US"/>
            </a:defPPr>
            <a:lvl1pPr algn="ctr">
              <a:defRPr sz="3000" b="1">
                <a:solidFill>
                  <a:schemeClr val="tx2"/>
                </a:solidFill>
                <a:latin typeface="Poppins" pitchFamily="2" charset="77"/>
                <a:cs typeface="Poppins" pitchFamily="2" charset="77"/>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Pricing strategy is awareness,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awareness is control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&amp;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Poppins" panose="00000500000000000000" pitchFamily="2" charset="0"/>
                <a:cs typeface="Poppins" panose="00000500000000000000" pitchFamily="2" charset="0"/>
              </a:rPr>
              <a:t>control is profitability.</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 </a:t>
            </a:r>
          </a:p>
        </p:txBody>
      </p:sp>
      <p:pic>
        <p:nvPicPr>
          <p:cNvPr id="4" name="Picture 3" descr="Logo&#10;&#10;Description automatically generated">
            <a:extLst>
              <a:ext uri="{FF2B5EF4-FFF2-40B4-BE49-F238E27FC236}">
                <a16:creationId xmlns:a16="http://schemas.microsoft.com/office/drawing/2014/main" id="{230BC557-B5FE-43FA-8630-DBA7E8490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F781C7FE-B95E-972A-E714-43869945CC4D}"/>
              </a:ext>
            </a:extLst>
          </p:cNvPr>
          <p:cNvSpPr>
            <a:spLocks noGrp="1"/>
          </p:cNvSpPr>
          <p:nvPr>
            <p:ph type="ftr" sz="quarter" idx="11"/>
          </p:nvPr>
        </p:nvSpPr>
        <p:spPr>
          <a:xfrm>
            <a:off x="4059010" y="6527801"/>
            <a:ext cx="4114800" cy="365125"/>
          </a:xfrm>
        </p:spPr>
        <p:txBody>
          <a:bodyPr/>
          <a:lstStyle/>
          <a:p>
            <a:r>
              <a:rPr lang="en-GB" sz="1000" dirty="0"/>
              <a:t>www.upskilpro.com</a:t>
            </a:r>
          </a:p>
        </p:txBody>
      </p:sp>
    </p:spTree>
    <p:extLst>
      <p:ext uri="{BB962C8B-B14F-4D97-AF65-F5344CB8AC3E}">
        <p14:creationId xmlns:p14="http://schemas.microsoft.com/office/powerpoint/2010/main" val="145768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F43962DE-A83C-47FB-832D-D652E211A1F7}"/>
              </a:ext>
            </a:extLst>
          </p:cNvPr>
          <p:cNvGraphicFramePr>
            <a:graphicFrameLocks noGrp="1"/>
          </p:cNvGraphicFramePr>
          <p:nvPr>
            <p:extLst>
              <p:ext uri="{D42A27DB-BD31-4B8C-83A1-F6EECF244321}">
                <p14:modId xmlns:p14="http://schemas.microsoft.com/office/powerpoint/2010/main" val="875396454"/>
              </p:ext>
            </p:extLst>
          </p:nvPr>
        </p:nvGraphicFramePr>
        <p:xfrm>
          <a:off x="380997" y="850174"/>
          <a:ext cx="11442708" cy="5801000"/>
        </p:xfrm>
        <a:graphic>
          <a:graphicData uri="http://schemas.openxmlformats.org/drawingml/2006/table">
            <a:tbl>
              <a:tblPr firstRow="1" bandRow="1">
                <a:tableStyleId>{5C22544A-7EE6-4342-B048-85BDC9FD1C3A}</a:tableStyleId>
              </a:tblPr>
              <a:tblGrid>
                <a:gridCol w="2456471">
                  <a:extLst>
                    <a:ext uri="{9D8B030D-6E8A-4147-A177-3AD203B41FA5}">
                      <a16:colId xmlns:a16="http://schemas.microsoft.com/office/drawing/2014/main" val="2184548553"/>
                    </a:ext>
                  </a:extLst>
                </a:gridCol>
                <a:gridCol w="1493232">
                  <a:extLst>
                    <a:ext uri="{9D8B030D-6E8A-4147-A177-3AD203B41FA5}">
                      <a16:colId xmlns:a16="http://schemas.microsoft.com/office/drawing/2014/main" val="1738853937"/>
                    </a:ext>
                  </a:extLst>
                </a:gridCol>
                <a:gridCol w="341310">
                  <a:extLst>
                    <a:ext uri="{9D8B030D-6E8A-4147-A177-3AD203B41FA5}">
                      <a16:colId xmlns:a16="http://schemas.microsoft.com/office/drawing/2014/main" val="3451169730"/>
                    </a:ext>
                  </a:extLst>
                </a:gridCol>
                <a:gridCol w="1430339">
                  <a:extLst>
                    <a:ext uri="{9D8B030D-6E8A-4147-A177-3AD203B41FA5}">
                      <a16:colId xmlns:a16="http://schemas.microsoft.com/office/drawing/2014/main" val="693173139"/>
                    </a:ext>
                  </a:extLst>
                </a:gridCol>
                <a:gridCol w="1430339">
                  <a:extLst>
                    <a:ext uri="{9D8B030D-6E8A-4147-A177-3AD203B41FA5}">
                      <a16:colId xmlns:a16="http://schemas.microsoft.com/office/drawing/2014/main" val="2337464591"/>
                    </a:ext>
                  </a:extLst>
                </a:gridCol>
                <a:gridCol w="1430339">
                  <a:extLst>
                    <a:ext uri="{9D8B030D-6E8A-4147-A177-3AD203B41FA5}">
                      <a16:colId xmlns:a16="http://schemas.microsoft.com/office/drawing/2014/main" val="3351396746"/>
                    </a:ext>
                  </a:extLst>
                </a:gridCol>
                <a:gridCol w="1430339">
                  <a:extLst>
                    <a:ext uri="{9D8B030D-6E8A-4147-A177-3AD203B41FA5}">
                      <a16:colId xmlns:a16="http://schemas.microsoft.com/office/drawing/2014/main" val="1299096974"/>
                    </a:ext>
                  </a:extLst>
                </a:gridCol>
                <a:gridCol w="1430339">
                  <a:extLst>
                    <a:ext uri="{9D8B030D-6E8A-4147-A177-3AD203B41FA5}">
                      <a16:colId xmlns:a16="http://schemas.microsoft.com/office/drawing/2014/main" val="2291292614"/>
                    </a:ext>
                  </a:extLst>
                </a:gridCol>
              </a:tblGrid>
              <a:tr h="850009">
                <a:tc gridSpan="8">
                  <a:txBody>
                    <a:bodyPr/>
                    <a:lstStyle/>
                    <a:p>
                      <a:pPr algn="ctr"/>
                      <a:r>
                        <a:rPr lang="en-GB" sz="2000" dirty="0">
                          <a:solidFill>
                            <a:schemeClr val="bg1"/>
                          </a:solidFill>
                        </a:rPr>
                        <a:t>Pricing Management Summary  </a:t>
                      </a:r>
                    </a:p>
                    <a:p>
                      <a:pPr algn="ctr"/>
                      <a:r>
                        <a:rPr lang="en-GB" sz="1200" dirty="0">
                          <a:solidFill>
                            <a:schemeClr val="bg1"/>
                          </a:solidFill>
                        </a:rPr>
                        <a:t>Our go to market model is designed with 3 key criteria to drive market share and profitability .</a:t>
                      </a:r>
                    </a:p>
                    <a:p>
                      <a:pPr algn="ctr"/>
                      <a:r>
                        <a:rPr lang="en-GB" sz="1200" dirty="0">
                          <a:solidFill>
                            <a:schemeClr val="bg1"/>
                          </a:solidFill>
                        </a:rPr>
                        <a:t>A) Analytics &amp; Intelligence B) Market specific product fit C) Full process ownership  </a:t>
                      </a:r>
                    </a:p>
                  </a:txBody>
                  <a:tcPr>
                    <a:solidFill>
                      <a:srgbClr val="0091B5"/>
                    </a:solidFill>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2271899714"/>
                  </a:ext>
                </a:extLst>
              </a:tr>
              <a:tr h="619882">
                <a:tc>
                  <a:txBody>
                    <a:bodyPr/>
                    <a:lstStyle/>
                    <a:p>
                      <a:pPr algn="ctr"/>
                      <a:endParaRPr lang="en-GB" sz="700" b="1" dirty="0">
                        <a:solidFill>
                          <a:schemeClr val="tx1">
                            <a:lumMod val="50000"/>
                            <a:lumOff val="50000"/>
                          </a:schemeClr>
                        </a:solidFill>
                      </a:endParaRPr>
                    </a:p>
                    <a:p>
                      <a:pPr algn="ctr"/>
                      <a:r>
                        <a:rPr lang="en-GB" b="1" dirty="0">
                          <a:solidFill>
                            <a:schemeClr val="tx1">
                              <a:lumMod val="50000"/>
                              <a:lumOff val="50000"/>
                            </a:schemeClr>
                          </a:solidFill>
                        </a:rPr>
                        <a:t>Mission </a:t>
                      </a:r>
                    </a:p>
                  </a:txBody>
                  <a:tcPr>
                    <a:solidFill>
                      <a:schemeClr val="bg1">
                        <a:lumMod val="85000"/>
                      </a:schemeClr>
                    </a:solidFill>
                  </a:tcPr>
                </a:tc>
                <a:tc gridSpan="3">
                  <a:txBody>
                    <a:bodyPr/>
                    <a:lstStyle/>
                    <a:p>
                      <a:pPr algn="ctr"/>
                      <a:endParaRPr lang="en-GB" sz="1200" b="1" dirty="0">
                        <a:solidFill>
                          <a:schemeClr val="tx1">
                            <a:lumMod val="50000"/>
                            <a:lumOff val="50000"/>
                          </a:schemeClr>
                        </a:solidFill>
                      </a:endParaRPr>
                    </a:p>
                  </a:txBody>
                  <a:tcPr>
                    <a:solidFill>
                      <a:schemeClr val="bg1">
                        <a:lumMod val="95000"/>
                      </a:schemeClr>
                    </a:solidFill>
                  </a:tcPr>
                </a:tc>
                <a:tc hMerge="1">
                  <a:txBody>
                    <a:bodyPr/>
                    <a:lstStyle/>
                    <a:p>
                      <a:endParaRPr lang="en-GB"/>
                    </a:p>
                  </a:txBody>
                  <a:tcPr/>
                </a:tc>
                <a:tc hMerge="1">
                  <a:txBody>
                    <a:bodyPr/>
                    <a:lstStyle/>
                    <a:p>
                      <a:endParaRPr lang="en-GB"/>
                    </a:p>
                  </a:txBody>
                  <a:tcPr/>
                </a:tc>
                <a:tc gridSpan="2">
                  <a:txBody>
                    <a:bodyPr/>
                    <a:lstStyle/>
                    <a:p>
                      <a:pPr marL="0" algn="ctr" defTabSz="914400" rtl="0" eaLnBrk="1" latinLnBrk="0" hangingPunct="1"/>
                      <a:endParaRPr lang="en-GB" sz="700" b="1" kern="1200" dirty="0">
                        <a:solidFill>
                          <a:schemeClr val="tx1">
                            <a:lumMod val="50000"/>
                            <a:lumOff val="50000"/>
                          </a:schemeClr>
                        </a:solidFill>
                        <a:latin typeface="+mn-lt"/>
                        <a:ea typeface="+mn-ea"/>
                        <a:cs typeface="+mn-cs"/>
                      </a:endParaRPr>
                    </a:p>
                    <a:p>
                      <a:pPr marL="0" algn="ctr" defTabSz="914400" rtl="0" eaLnBrk="1" latinLnBrk="0" hangingPunct="1"/>
                      <a:r>
                        <a:rPr lang="en-GB" sz="1800" b="1" kern="1200" dirty="0">
                          <a:solidFill>
                            <a:schemeClr val="tx1">
                              <a:lumMod val="50000"/>
                              <a:lumOff val="50000"/>
                            </a:schemeClr>
                          </a:solidFill>
                          <a:latin typeface="+mn-lt"/>
                          <a:ea typeface="+mn-ea"/>
                          <a:cs typeface="+mn-cs"/>
                        </a:rPr>
                        <a:t>Vision </a:t>
                      </a:r>
                    </a:p>
                  </a:txBody>
                  <a:tcPr>
                    <a:solidFill>
                      <a:schemeClr val="bg1">
                        <a:lumMod val="85000"/>
                      </a:schemeClr>
                    </a:solidFill>
                  </a:tcPr>
                </a:tc>
                <a:tc hMerge="1">
                  <a:txBody>
                    <a:bodyPr/>
                    <a:lstStyle/>
                    <a:p>
                      <a:endParaRPr lang="en-GB"/>
                    </a:p>
                  </a:txBody>
                  <a:tcPr/>
                </a:tc>
                <a:tc gridSpan="2">
                  <a:txBody>
                    <a:bodyPr/>
                    <a:lstStyle/>
                    <a:p>
                      <a:pPr marL="0" algn="ctr" defTabSz="914400" rtl="0" eaLnBrk="1" latinLnBrk="0" hangingPunct="1"/>
                      <a:endParaRPr lang="en-GB" sz="1200" b="1" kern="1200" dirty="0">
                        <a:solidFill>
                          <a:schemeClr val="tx1">
                            <a:lumMod val="50000"/>
                            <a:lumOff val="50000"/>
                          </a:schemeClr>
                        </a:solidFill>
                        <a:latin typeface="+mn-lt"/>
                        <a:ea typeface="+mn-ea"/>
                        <a:cs typeface="+mn-cs"/>
                      </a:endParaRP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834262830"/>
                  </a:ext>
                </a:extLst>
              </a:tr>
              <a:tr h="236302">
                <a:tc>
                  <a:txBody>
                    <a:bodyPr/>
                    <a:lstStyle/>
                    <a:p>
                      <a:pPr algn="ctr"/>
                      <a:r>
                        <a:rPr lang="en-GB" b="1" dirty="0">
                          <a:solidFill>
                            <a:schemeClr val="bg1">
                              <a:lumMod val="50000"/>
                            </a:schemeClr>
                          </a:solidFill>
                        </a:rPr>
                        <a:t>Financials </a:t>
                      </a:r>
                    </a:p>
                    <a:p>
                      <a:pPr algn="ctr"/>
                      <a:r>
                        <a:rPr lang="en-GB" sz="1100" b="1" dirty="0">
                          <a:solidFill>
                            <a:srgbClr val="FF0000"/>
                          </a:solidFill>
                        </a:rPr>
                        <a:t>( Clarify 1 or 3 years ) </a:t>
                      </a:r>
                      <a:endParaRPr lang="en-GB" sz="1100" dirty="0">
                        <a:solidFill>
                          <a:srgbClr val="FF0000"/>
                        </a:solidFill>
                      </a:endParaRPr>
                    </a:p>
                  </a:txBody>
                  <a:tcPr>
                    <a:solidFill>
                      <a:schemeClr val="bg1">
                        <a:lumMod val="85000"/>
                      </a:schemeClr>
                    </a:solidFill>
                  </a:tcPr>
                </a:tc>
                <a:tc gridSpan="3">
                  <a:txBody>
                    <a:bodyPr/>
                    <a:lstStyle/>
                    <a:p>
                      <a:pPr algn="ctr"/>
                      <a:r>
                        <a:rPr lang="en-GB" sz="1200" dirty="0">
                          <a:solidFill>
                            <a:schemeClr val="tx1">
                              <a:lumMod val="65000"/>
                              <a:lumOff val="35000"/>
                            </a:schemeClr>
                          </a:solidFill>
                        </a:rPr>
                        <a:t>Top line </a:t>
                      </a:r>
                    </a:p>
                    <a:p>
                      <a:pPr algn="ctr"/>
                      <a:r>
                        <a:rPr lang="en-GB" sz="1200" dirty="0">
                          <a:solidFill>
                            <a:schemeClr val="tx1">
                              <a:lumMod val="65000"/>
                              <a:lumOff val="35000"/>
                            </a:schemeClr>
                          </a:solidFill>
                        </a:rPr>
                        <a:t>from X Mn $ to Y Mn $ in 3 years </a:t>
                      </a:r>
                    </a:p>
                  </a:txBody>
                  <a:tcPr>
                    <a:solidFill>
                      <a:schemeClr val="bg1">
                        <a:lumMod val="85000"/>
                      </a:schemeClr>
                    </a:solidFill>
                  </a:tcPr>
                </a:tc>
                <a:tc hMerge="1">
                  <a:txBody>
                    <a:bodyPr/>
                    <a:lstStyle/>
                    <a:p>
                      <a:endParaRPr lang="en-GB"/>
                    </a:p>
                  </a:txBody>
                  <a:tcPr/>
                </a:tc>
                <a:tc hMerge="1">
                  <a:txBody>
                    <a:bodyPr/>
                    <a:lstStyle/>
                    <a:p>
                      <a:endParaRPr lang="en-GB"/>
                    </a:p>
                  </a:txBody>
                  <a:tcPr/>
                </a:tc>
                <a:tc gridSpan="2">
                  <a:txBody>
                    <a:bodyPr/>
                    <a:lstStyle/>
                    <a:p>
                      <a:pPr marL="0" algn="ctr" defTabSz="914400" rtl="0" eaLnBrk="1" latinLnBrk="0" hangingPunct="1"/>
                      <a:r>
                        <a:rPr lang="en-GB" sz="1200" b="0" kern="1200" dirty="0">
                          <a:solidFill>
                            <a:schemeClr val="tx1">
                              <a:lumMod val="65000"/>
                              <a:lumOff val="35000"/>
                            </a:schemeClr>
                          </a:solidFill>
                          <a:latin typeface="+mn-lt"/>
                          <a:ea typeface="+mn-ea"/>
                          <a:cs typeface="+mn-cs"/>
                        </a:rPr>
                        <a:t>Contribution gross margins </a:t>
                      </a:r>
                    </a:p>
                    <a:p>
                      <a:pPr marL="0" algn="ctr" defTabSz="914400" rtl="0" eaLnBrk="1" latinLnBrk="0" hangingPunct="1"/>
                      <a:r>
                        <a:rPr lang="en-GB" sz="1200" b="0" kern="1200" dirty="0">
                          <a:solidFill>
                            <a:schemeClr val="tx1">
                              <a:lumMod val="65000"/>
                              <a:lumOff val="35000"/>
                            </a:schemeClr>
                          </a:solidFill>
                          <a:latin typeface="+mn-lt"/>
                          <a:ea typeface="+mn-ea"/>
                          <a:cs typeface="+mn-cs"/>
                        </a:rPr>
                        <a:t> increase from 46% to 48%</a:t>
                      </a:r>
                    </a:p>
                  </a:txBody>
                  <a:tcPr>
                    <a:solidFill>
                      <a:schemeClr val="bg1">
                        <a:lumMod val="85000"/>
                      </a:schemeClr>
                    </a:solidFill>
                  </a:tcPr>
                </a:tc>
                <a:tc hMerge="1">
                  <a:txBody>
                    <a:bodyPr/>
                    <a:lstStyle/>
                    <a:p>
                      <a:endParaRPr lang="en-GB"/>
                    </a:p>
                  </a:txBody>
                  <a:tcPr/>
                </a:tc>
                <a:tc gridSpan="2">
                  <a:txBody>
                    <a:bodyPr/>
                    <a:lstStyle/>
                    <a:p>
                      <a:pPr marL="0" algn="ctr" defTabSz="914400" rtl="0" eaLnBrk="1" latinLnBrk="0" hangingPunct="1"/>
                      <a:r>
                        <a:rPr lang="en-GB" sz="1200" b="0" kern="1200" dirty="0">
                          <a:solidFill>
                            <a:schemeClr val="tx1">
                              <a:lumMod val="65000"/>
                              <a:lumOff val="35000"/>
                            </a:schemeClr>
                          </a:solidFill>
                          <a:latin typeface="+mn-lt"/>
                          <a:ea typeface="+mn-ea"/>
                          <a:cs typeface="+mn-cs"/>
                        </a:rPr>
                        <a:t>Contribution income </a:t>
                      </a:r>
                    </a:p>
                    <a:p>
                      <a:pPr marL="0" algn="ctr" defTabSz="914400" rtl="0" eaLnBrk="1" latinLnBrk="0" hangingPunct="1"/>
                      <a:r>
                        <a:rPr lang="en-GB" sz="1200" b="0" kern="1200" dirty="0">
                          <a:solidFill>
                            <a:schemeClr val="tx1">
                              <a:lumMod val="65000"/>
                              <a:lumOff val="35000"/>
                            </a:schemeClr>
                          </a:solidFill>
                          <a:latin typeface="+mn-lt"/>
                          <a:ea typeface="+mn-ea"/>
                          <a:cs typeface="+mn-cs"/>
                        </a:rPr>
                        <a:t>to increase from 19% to 23%</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4263148595"/>
                  </a:ext>
                </a:extLst>
              </a:tr>
              <a:tr h="262128">
                <a:tc rowSpan="6">
                  <a:txBody>
                    <a:bodyPr/>
                    <a:lstStyle/>
                    <a:p>
                      <a:pPr algn="ctr"/>
                      <a:endParaRPr lang="en-GB" b="1" dirty="0">
                        <a:solidFill>
                          <a:schemeClr val="bg1">
                            <a:lumMod val="50000"/>
                          </a:schemeClr>
                        </a:solidFill>
                      </a:endParaRPr>
                    </a:p>
                    <a:p>
                      <a:pPr algn="ctr"/>
                      <a:endParaRPr lang="en-GB" b="1" dirty="0">
                        <a:solidFill>
                          <a:schemeClr val="bg1">
                            <a:lumMod val="50000"/>
                          </a:schemeClr>
                        </a:solidFill>
                      </a:endParaRPr>
                    </a:p>
                    <a:p>
                      <a:pPr algn="ctr"/>
                      <a:r>
                        <a:rPr lang="en-GB" b="1" dirty="0">
                          <a:solidFill>
                            <a:schemeClr val="bg1">
                              <a:lumMod val="50000"/>
                            </a:schemeClr>
                          </a:solidFill>
                        </a:rPr>
                        <a:t>Growth contribution </a:t>
                      </a:r>
                      <a:endParaRPr lang="en-GB" dirty="0">
                        <a:solidFill>
                          <a:schemeClr val="bg1">
                            <a:lumMod val="50000"/>
                          </a:schemeClr>
                        </a:solidFill>
                      </a:endParaRPr>
                    </a:p>
                  </a:txBody>
                  <a:tcPr>
                    <a:solidFill>
                      <a:schemeClr val="bg1">
                        <a:lumMod val="85000"/>
                      </a:schemeClr>
                    </a:solidFill>
                  </a:tcPr>
                </a:tc>
                <a:tc gridSpan="2">
                  <a:txBody>
                    <a:bodyPr/>
                    <a:lstStyle/>
                    <a:p>
                      <a:pPr algn="ctr"/>
                      <a:endParaRPr lang="en-GB" sz="1200" dirty="0">
                        <a:solidFill>
                          <a:schemeClr val="tx1">
                            <a:lumMod val="65000"/>
                            <a:lumOff val="35000"/>
                          </a:schemeClr>
                        </a:solidFill>
                      </a:endParaRPr>
                    </a:p>
                  </a:txBody>
                  <a:tcPr>
                    <a:solidFill>
                      <a:schemeClr val="bg1">
                        <a:lumMod val="95000"/>
                      </a:schemeClr>
                    </a:solidFill>
                  </a:tcPr>
                </a:tc>
                <a:tc hMerge="1">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r>
                        <a:rPr lang="en-GB" sz="1200" dirty="0">
                          <a:solidFill>
                            <a:schemeClr val="tx1">
                              <a:lumMod val="65000"/>
                              <a:lumOff val="35000"/>
                            </a:schemeClr>
                          </a:solidFill>
                        </a:rPr>
                        <a:t>Last Year Sales</a:t>
                      </a:r>
                    </a:p>
                  </a:txBody>
                  <a:tcPr>
                    <a:solidFill>
                      <a:schemeClr val="bg1">
                        <a:lumMod val="95000"/>
                      </a:schemeClr>
                    </a:solidFill>
                  </a:tcPr>
                </a:tc>
                <a:tc>
                  <a:txBody>
                    <a:bodyPr/>
                    <a:lstStyle/>
                    <a:p>
                      <a:pPr algn="ctr"/>
                      <a:r>
                        <a:rPr lang="en-GB" sz="1200" dirty="0">
                          <a:solidFill>
                            <a:schemeClr val="tx1">
                              <a:lumMod val="65000"/>
                              <a:lumOff val="35000"/>
                            </a:schemeClr>
                          </a:solidFill>
                        </a:rPr>
                        <a:t>This year Plan </a:t>
                      </a:r>
                    </a:p>
                  </a:txBody>
                  <a:tcPr>
                    <a:solidFill>
                      <a:schemeClr val="bg1">
                        <a:lumMod val="95000"/>
                      </a:schemeClr>
                    </a:solidFill>
                  </a:tcPr>
                </a:tc>
                <a:tc>
                  <a:txBody>
                    <a:bodyPr/>
                    <a:lstStyle/>
                    <a:p>
                      <a:pPr algn="ctr"/>
                      <a:r>
                        <a:rPr lang="en-GB" sz="1200" dirty="0">
                          <a:solidFill>
                            <a:schemeClr val="tx1">
                              <a:lumMod val="65000"/>
                              <a:lumOff val="35000"/>
                            </a:schemeClr>
                          </a:solidFill>
                        </a:rPr>
                        <a:t>This Year Sales </a:t>
                      </a:r>
                    </a:p>
                  </a:txBody>
                  <a:tcPr>
                    <a:solidFill>
                      <a:schemeClr val="bg1">
                        <a:lumMod val="95000"/>
                      </a:schemeClr>
                    </a:solidFill>
                  </a:tcPr>
                </a:tc>
                <a:tc>
                  <a:txBody>
                    <a:bodyPr/>
                    <a:lstStyle/>
                    <a:p>
                      <a:pPr algn="ctr"/>
                      <a:r>
                        <a:rPr lang="en-GB" sz="1200" dirty="0">
                          <a:solidFill>
                            <a:schemeClr val="tx1">
                              <a:lumMod val="65000"/>
                              <a:lumOff val="35000"/>
                            </a:schemeClr>
                          </a:solidFill>
                        </a:rPr>
                        <a:t>This Year vs Plan </a:t>
                      </a:r>
                    </a:p>
                  </a:txBody>
                  <a:tcPr>
                    <a:solidFill>
                      <a:schemeClr val="bg1">
                        <a:lumMod val="95000"/>
                      </a:schemeClr>
                    </a:solidFill>
                  </a:tcPr>
                </a:tc>
                <a:tc>
                  <a:txBody>
                    <a:bodyPr/>
                    <a:lstStyle/>
                    <a:p>
                      <a:pPr algn="ctr"/>
                      <a:r>
                        <a:rPr lang="en-GB" sz="1200" dirty="0">
                          <a:solidFill>
                            <a:schemeClr val="tx1">
                              <a:lumMod val="65000"/>
                              <a:lumOff val="35000"/>
                            </a:schemeClr>
                          </a:solidFill>
                        </a:rPr>
                        <a:t>Last Year vs Plan </a:t>
                      </a:r>
                    </a:p>
                  </a:txBody>
                  <a:tcPr>
                    <a:solidFill>
                      <a:schemeClr val="bg1">
                        <a:lumMod val="95000"/>
                      </a:schemeClr>
                    </a:solidFill>
                  </a:tcPr>
                </a:tc>
                <a:extLst>
                  <a:ext uri="{0D108BD9-81ED-4DB2-BD59-A6C34878D82A}">
                    <a16:rowId xmlns:a16="http://schemas.microsoft.com/office/drawing/2014/main" val="1884081402"/>
                  </a:ext>
                </a:extLst>
              </a:tr>
              <a:tr h="262128">
                <a:tc vMerge="1">
                  <a:txBody>
                    <a:bodyPr/>
                    <a:lstStyle/>
                    <a:p>
                      <a:endParaRPr lang="en-GB"/>
                    </a:p>
                  </a:txBody>
                  <a:tcPr/>
                </a:tc>
                <a:tc gridSpan="2">
                  <a:txBody>
                    <a:bodyPr/>
                    <a:lstStyle/>
                    <a:p>
                      <a:pPr algn="l"/>
                      <a:r>
                        <a:rPr lang="en-GB" sz="1200" dirty="0">
                          <a:solidFill>
                            <a:schemeClr val="tx1">
                              <a:lumMod val="65000"/>
                              <a:lumOff val="35000"/>
                            </a:schemeClr>
                          </a:solidFill>
                        </a:rPr>
                        <a:t>Nett Sales </a:t>
                      </a:r>
                    </a:p>
                  </a:txBody>
                  <a:tcPr>
                    <a:solidFill>
                      <a:schemeClr val="bg1">
                        <a:lumMod val="95000"/>
                      </a:schemeClr>
                    </a:solidFill>
                  </a:tcPr>
                </a:tc>
                <a:tc hMerge="1">
                  <a:txBody>
                    <a:bodyPr/>
                    <a:lstStyle/>
                    <a:p>
                      <a:pPr algn="l"/>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617166252"/>
                  </a:ext>
                </a:extLst>
              </a:tr>
              <a:tr h="262128">
                <a:tc vMerge="1">
                  <a:txBody>
                    <a:bodyPr/>
                    <a:lstStyle/>
                    <a:p>
                      <a:endParaRPr lang="en-GB"/>
                    </a:p>
                  </a:txBody>
                  <a:tcPr/>
                </a:tc>
                <a:tc gridSpan="2">
                  <a:txBody>
                    <a:bodyPr/>
                    <a:lstStyle/>
                    <a:p>
                      <a:pPr algn="l"/>
                      <a:r>
                        <a:rPr lang="en-GB" sz="1200" dirty="0">
                          <a:solidFill>
                            <a:schemeClr val="tx1">
                              <a:lumMod val="65000"/>
                              <a:lumOff val="35000"/>
                            </a:schemeClr>
                          </a:solidFill>
                        </a:rPr>
                        <a:t>% Volume </a:t>
                      </a:r>
                    </a:p>
                  </a:txBody>
                  <a:tcPr>
                    <a:solidFill>
                      <a:schemeClr val="bg1">
                        <a:lumMod val="95000"/>
                      </a:schemeClr>
                    </a:solidFill>
                  </a:tcPr>
                </a:tc>
                <a:tc hMerge="1">
                  <a:txBody>
                    <a:bodyPr/>
                    <a:lstStyle/>
                    <a:p>
                      <a:pPr algn="l"/>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640083465"/>
                  </a:ext>
                </a:extLst>
              </a:tr>
              <a:tr h="262128">
                <a:tc vMerge="1">
                  <a:txBody>
                    <a:bodyPr/>
                    <a:lstStyle/>
                    <a:p>
                      <a:endParaRPr lang="en-GB"/>
                    </a:p>
                  </a:txBody>
                  <a:tcPr/>
                </a:tc>
                <a:tc gridSpan="2">
                  <a:txBody>
                    <a:bodyPr/>
                    <a:lstStyle/>
                    <a:p>
                      <a:pPr algn="l"/>
                      <a:r>
                        <a:rPr lang="en-GB" sz="1200" dirty="0">
                          <a:solidFill>
                            <a:schemeClr val="tx1">
                              <a:lumMod val="65000"/>
                              <a:lumOff val="35000"/>
                            </a:schemeClr>
                          </a:solidFill>
                        </a:rPr>
                        <a:t>% Price increase </a:t>
                      </a:r>
                    </a:p>
                  </a:txBody>
                  <a:tcPr>
                    <a:solidFill>
                      <a:schemeClr val="bg1">
                        <a:lumMod val="95000"/>
                      </a:schemeClr>
                    </a:solidFill>
                  </a:tcPr>
                </a:tc>
                <a:tc hMerge="1">
                  <a:txBody>
                    <a:bodyPr/>
                    <a:lstStyle/>
                    <a:p>
                      <a:pPr algn="l"/>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345824501"/>
                  </a:ext>
                </a:extLst>
              </a:tr>
              <a:tr h="227047">
                <a:tc vMerge="1">
                  <a:txBody>
                    <a:bodyPr/>
                    <a:lstStyle/>
                    <a:p>
                      <a:endParaRPr lang="en-GB"/>
                    </a:p>
                  </a:txBody>
                  <a:tcPr/>
                </a:tc>
                <a:tc gridSpan="2">
                  <a:txBody>
                    <a:bodyPr/>
                    <a:lstStyle/>
                    <a:p>
                      <a:pPr algn="l"/>
                      <a:r>
                        <a:rPr lang="en-GB" sz="1200" dirty="0">
                          <a:solidFill>
                            <a:schemeClr val="tx1">
                              <a:lumMod val="65000"/>
                              <a:lumOff val="35000"/>
                            </a:schemeClr>
                          </a:solidFill>
                        </a:rPr>
                        <a:t>% Translation </a:t>
                      </a:r>
                    </a:p>
                  </a:txBody>
                  <a:tcPr>
                    <a:solidFill>
                      <a:schemeClr val="bg1">
                        <a:lumMod val="95000"/>
                      </a:schemeClr>
                    </a:solidFill>
                  </a:tcPr>
                </a:tc>
                <a:tc hMerge="1">
                  <a:txBody>
                    <a:bodyPr/>
                    <a:lstStyle/>
                    <a:p>
                      <a:pPr algn="l"/>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3823352470"/>
                  </a:ext>
                </a:extLst>
              </a:tr>
              <a:tr h="259003">
                <a:tc vMerge="1">
                  <a:txBody>
                    <a:bodyPr/>
                    <a:lstStyle/>
                    <a:p>
                      <a:pPr algn="ctr"/>
                      <a:endParaRPr lang="en-GB" dirty="0">
                        <a:solidFill>
                          <a:schemeClr val="bg1">
                            <a:lumMod val="50000"/>
                          </a:schemeClr>
                        </a:solidFill>
                      </a:endParaRPr>
                    </a:p>
                  </a:txBody>
                  <a:tcPr>
                    <a:solidFill>
                      <a:schemeClr val="bg1">
                        <a:lumMod val="85000"/>
                      </a:schemeClr>
                    </a:solidFill>
                  </a:tcPr>
                </a:tc>
                <a:tc gridSpan="2">
                  <a:txBody>
                    <a:bodyPr/>
                    <a:lstStyle/>
                    <a:p>
                      <a:pPr algn="l"/>
                      <a:r>
                        <a:rPr lang="en-GB" sz="1200" dirty="0">
                          <a:solidFill>
                            <a:schemeClr val="tx1">
                              <a:lumMod val="65000"/>
                              <a:lumOff val="35000"/>
                            </a:schemeClr>
                          </a:solidFill>
                        </a:rPr>
                        <a:t>% Sales Growth </a:t>
                      </a:r>
                    </a:p>
                  </a:txBody>
                  <a:tcPr>
                    <a:solidFill>
                      <a:schemeClr val="bg1">
                        <a:lumMod val="95000"/>
                      </a:schemeClr>
                    </a:solidFill>
                  </a:tcPr>
                </a:tc>
                <a:tc hMerge="1">
                  <a:txBody>
                    <a:bodyPr/>
                    <a:lstStyle/>
                    <a:p>
                      <a:pPr algn="l"/>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2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935452020"/>
                  </a:ext>
                </a:extLst>
              </a:tr>
              <a:tr h="787809">
                <a:tc>
                  <a:txBody>
                    <a:bodyPr/>
                    <a:lstStyle/>
                    <a:p>
                      <a:pPr algn="ctr"/>
                      <a:endParaRPr lang="en-GB" b="1" dirty="0">
                        <a:solidFill>
                          <a:schemeClr val="bg1">
                            <a:lumMod val="50000"/>
                          </a:schemeClr>
                        </a:solidFill>
                      </a:endParaRPr>
                    </a:p>
                    <a:p>
                      <a:pPr algn="ctr"/>
                      <a:r>
                        <a:rPr lang="en-GB" b="1" dirty="0">
                          <a:solidFill>
                            <a:schemeClr val="bg1">
                              <a:lumMod val="50000"/>
                            </a:schemeClr>
                          </a:solidFill>
                        </a:rPr>
                        <a:t>Price Index</a:t>
                      </a:r>
                      <a:endParaRPr lang="en-GB" dirty="0">
                        <a:solidFill>
                          <a:schemeClr val="bg1">
                            <a:lumMod val="50000"/>
                          </a:schemeClr>
                        </a:solidFill>
                      </a:endParaRPr>
                    </a:p>
                  </a:txBody>
                  <a:tcPr>
                    <a:solidFill>
                      <a:schemeClr val="bg1">
                        <a:lumMod val="85000"/>
                      </a:schemeClr>
                    </a:solidFill>
                  </a:tcPr>
                </a:tc>
                <a:tc gridSpan="3">
                  <a:txBody>
                    <a:bodyPr/>
                    <a:lstStyle/>
                    <a:p>
                      <a:pPr algn="ctr"/>
                      <a:r>
                        <a:rPr lang="en-GB" sz="1200" b="0" dirty="0">
                          <a:solidFill>
                            <a:srgbClr val="FF0000"/>
                          </a:solidFill>
                        </a:rPr>
                        <a:t>Price Index versus competition </a:t>
                      </a:r>
                    </a:p>
                  </a:txBody>
                  <a:tcPr>
                    <a:solidFill>
                      <a:schemeClr val="bg1">
                        <a:lumMod val="95000"/>
                      </a:schemeClr>
                    </a:solidFill>
                  </a:tcPr>
                </a:tc>
                <a:tc hMerge="1">
                  <a:txBody>
                    <a:bodyPr/>
                    <a:lstStyle/>
                    <a:p>
                      <a:endParaRPr lang="en-GB"/>
                    </a:p>
                  </a:txBody>
                  <a:tcPr/>
                </a:tc>
                <a:tc hMerge="1">
                  <a:txBody>
                    <a:bodyPr/>
                    <a:lstStyle/>
                    <a:p>
                      <a:endParaRPr lang="en-GB"/>
                    </a:p>
                  </a:txBody>
                  <a:tcPr/>
                </a:tc>
                <a:tc gridSpan="2">
                  <a:txBody>
                    <a:bodyPr/>
                    <a:lstStyle/>
                    <a:p>
                      <a:pPr algn="ctr"/>
                      <a:r>
                        <a:rPr lang="en-GB" sz="1200" b="0" dirty="0">
                          <a:solidFill>
                            <a:srgbClr val="FF0000"/>
                          </a:solidFill>
                        </a:rPr>
                        <a:t>Price index versus last year </a:t>
                      </a:r>
                      <a:endParaRPr lang="en-GB" sz="1200" b="0" dirty="0"/>
                    </a:p>
                  </a:txBody>
                  <a:tcPr>
                    <a:solidFill>
                      <a:schemeClr val="bg1">
                        <a:lumMod val="95000"/>
                      </a:schemeClr>
                    </a:solidFill>
                  </a:tcPr>
                </a:tc>
                <a:tc hMerge="1">
                  <a:txBody>
                    <a:bodyPr/>
                    <a:lstStyle/>
                    <a:p>
                      <a:endParaRPr lang="en-GB"/>
                    </a:p>
                  </a:txBody>
                  <a:tcPr/>
                </a:tc>
                <a:tc gridSpan="2">
                  <a:txBody>
                    <a:bodyPr/>
                    <a:lstStyle/>
                    <a:p>
                      <a:pPr algn="ctr"/>
                      <a:r>
                        <a:rPr lang="en-GB" sz="1200" b="0" dirty="0">
                          <a:solidFill>
                            <a:srgbClr val="FF0000"/>
                          </a:solidFill>
                        </a:rPr>
                        <a:t>Price index versus previous year </a:t>
                      </a:r>
                      <a:endParaRPr lang="en-GB" sz="1200" b="0" dirty="0"/>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2656081591"/>
                  </a:ext>
                </a:extLst>
              </a:tr>
              <a:tr h="51017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bg1">
                            <a:lumMod val="50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lumMod val="50000"/>
                            </a:schemeClr>
                          </a:solidFill>
                          <a:latin typeface="+mn-lt"/>
                          <a:ea typeface="+mn-ea"/>
                          <a:cs typeface="+mn-cs"/>
                        </a:rPr>
                        <a:t>Teams</a:t>
                      </a:r>
                    </a:p>
                    <a:p>
                      <a:pPr marL="0" algn="ctr" defTabSz="914400" rtl="0" eaLnBrk="1" latinLnBrk="0" hangingPunct="1"/>
                      <a:endParaRPr lang="en-GB" sz="1800" b="1" kern="1200" dirty="0">
                        <a:solidFill>
                          <a:schemeClr val="bg1">
                            <a:lumMod val="50000"/>
                          </a:schemeClr>
                        </a:solidFill>
                        <a:latin typeface="+mn-lt"/>
                        <a:ea typeface="+mn-ea"/>
                        <a:cs typeface="+mn-cs"/>
                      </a:endParaRPr>
                    </a:p>
                  </a:txBody>
                  <a:tcPr>
                    <a:solidFill>
                      <a:schemeClr val="bg1">
                        <a:lumMod val="85000"/>
                      </a:schemeClr>
                    </a:solidFill>
                  </a:tcPr>
                </a:tc>
                <a:tc gridSpan="3">
                  <a:txBody>
                    <a:bodyPr/>
                    <a:lstStyle/>
                    <a:p>
                      <a:pPr marL="0" algn="ctr" defTabSz="914400" rtl="0" eaLnBrk="1" latinLnBrk="0" hangingPunct="1"/>
                      <a:r>
                        <a:rPr lang="en-GB" sz="1200" b="0" kern="1200" dirty="0">
                          <a:solidFill>
                            <a:srgbClr val="FF0000"/>
                          </a:solidFill>
                          <a:latin typeface="+mn-lt"/>
                          <a:ea typeface="+mn-ea"/>
                          <a:cs typeface="+mn-cs"/>
                        </a:rPr>
                        <a:t>Pricing Audit process Schedule </a:t>
                      </a:r>
                    </a:p>
                  </a:txBody>
                  <a:tcPr>
                    <a:solidFill>
                      <a:schemeClr val="bg1">
                        <a:lumMod val="95000"/>
                      </a:schemeClr>
                    </a:solidFill>
                  </a:tcPr>
                </a:tc>
                <a:tc hMerge="1">
                  <a:txBody>
                    <a:bodyPr/>
                    <a:lstStyle/>
                    <a:p>
                      <a:pPr algn="ctr"/>
                      <a:endParaRPr lang="en-GB" sz="1200" dirty="0">
                        <a:solidFill>
                          <a:schemeClr val="tx1">
                            <a:lumMod val="65000"/>
                            <a:lumOff val="35000"/>
                          </a:schemeClr>
                        </a:solidFill>
                      </a:endParaRPr>
                    </a:p>
                    <a:p>
                      <a:pPr algn="ctr"/>
                      <a:r>
                        <a:rPr lang="en-GB" sz="1200" dirty="0">
                          <a:solidFill>
                            <a:schemeClr val="tx1">
                              <a:lumMod val="65000"/>
                              <a:lumOff val="35000"/>
                            </a:schemeClr>
                          </a:solidFill>
                        </a:rPr>
                        <a:t>H1</a:t>
                      </a:r>
                    </a:p>
                  </a:txBody>
                  <a:tcPr>
                    <a:solidFill>
                      <a:schemeClr val="bg1">
                        <a:lumMod val="95000"/>
                      </a:schemeClr>
                    </a:solidFill>
                  </a:tcPr>
                </a:tc>
                <a:tc hMerge="1">
                  <a:txBody>
                    <a:bodyPr/>
                    <a:lstStyle/>
                    <a:p>
                      <a:pPr algn="ctr"/>
                      <a:endParaRPr lang="en-GB" sz="1200" dirty="0">
                        <a:solidFill>
                          <a:schemeClr val="tx1">
                            <a:lumMod val="65000"/>
                            <a:lumOff val="35000"/>
                          </a:schemeClr>
                        </a:solidFill>
                      </a:endParaRPr>
                    </a:p>
                    <a:p>
                      <a:pPr algn="ctr"/>
                      <a:r>
                        <a:rPr lang="en-GB" sz="1200" dirty="0">
                          <a:solidFill>
                            <a:schemeClr val="tx1">
                              <a:lumMod val="65000"/>
                              <a:lumOff val="35000"/>
                            </a:schemeClr>
                          </a:solidFill>
                        </a:rPr>
                        <a:t>H1</a:t>
                      </a:r>
                    </a:p>
                  </a:txBody>
                  <a:tcPr/>
                </a:tc>
                <a:tc gridSpan="2">
                  <a:txBody>
                    <a:bodyPr/>
                    <a:lstStyle/>
                    <a:p>
                      <a:pPr algn="ctr"/>
                      <a:r>
                        <a:rPr lang="en-GB" sz="1200" b="0" dirty="0">
                          <a:solidFill>
                            <a:srgbClr val="FF0000"/>
                          </a:solidFill>
                        </a:rPr>
                        <a:t>Pricing Process and Policy </a:t>
                      </a:r>
                    </a:p>
                    <a:p>
                      <a:pPr algn="ctr"/>
                      <a:r>
                        <a:rPr lang="en-GB" sz="1200" b="0" dirty="0">
                          <a:solidFill>
                            <a:srgbClr val="FF0000"/>
                          </a:solidFill>
                        </a:rPr>
                        <a:t>Manager Responsible </a:t>
                      </a:r>
                    </a:p>
                    <a:p>
                      <a:pPr marL="0" algn="ctr" defTabSz="914400" rtl="0" eaLnBrk="1" latinLnBrk="0" hangingPunct="1"/>
                      <a:endParaRPr lang="en-GB" sz="1200" b="0" kern="1200" dirty="0">
                        <a:solidFill>
                          <a:srgbClr val="FF0000"/>
                        </a:solidFill>
                        <a:latin typeface="+mn-lt"/>
                        <a:ea typeface="+mn-ea"/>
                        <a:cs typeface="+mn-cs"/>
                      </a:endParaRPr>
                    </a:p>
                  </a:txBody>
                  <a:tcPr>
                    <a:solidFill>
                      <a:schemeClr val="bg1">
                        <a:lumMod val="95000"/>
                      </a:schemeClr>
                    </a:solidFill>
                  </a:tcPr>
                </a:tc>
                <a:tc hMerge="1">
                  <a:txBody>
                    <a:bodyPr/>
                    <a:lstStyle/>
                    <a:p>
                      <a:pPr algn="ctr"/>
                      <a:endParaRPr lang="en-GB" sz="1200" dirty="0">
                        <a:solidFill>
                          <a:schemeClr val="tx1">
                            <a:lumMod val="65000"/>
                            <a:lumOff val="35000"/>
                          </a:schemeClr>
                        </a:solidFill>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FF0000"/>
                          </a:solidFill>
                        </a:rPr>
                        <a:t>Pricing Management Committee members </a:t>
                      </a:r>
                    </a:p>
                    <a:p>
                      <a:pPr marL="0" algn="ctr" defTabSz="914400" rtl="0" eaLnBrk="1" latinLnBrk="0" hangingPunct="1"/>
                      <a:endParaRPr lang="en-GB" sz="1200" b="0" kern="1200" dirty="0">
                        <a:solidFill>
                          <a:srgbClr val="FF0000"/>
                        </a:solidFill>
                        <a:latin typeface="+mn-lt"/>
                        <a:ea typeface="+mn-ea"/>
                        <a:cs typeface="+mn-cs"/>
                      </a:endParaRPr>
                    </a:p>
                  </a:txBody>
                  <a:tcPr>
                    <a:solidFill>
                      <a:schemeClr val="bg1">
                        <a:lumMod val="95000"/>
                      </a:schemeClr>
                    </a:solidFill>
                  </a:tcPr>
                </a:tc>
                <a:tc hMerge="1">
                  <a:txBody>
                    <a:bodyPr/>
                    <a:lstStyle/>
                    <a:p>
                      <a:pPr algn="ctr"/>
                      <a:endParaRPr lang="en-GB" sz="1400" dirty="0">
                        <a:solidFill>
                          <a:schemeClr val="tx1">
                            <a:lumMod val="65000"/>
                            <a:lumOff val="35000"/>
                          </a:schemeClr>
                        </a:solidFill>
                      </a:endParaRPr>
                    </a:p>
                  </a:txBody>
                  <a:tcPr/>
                </a:tc>
                <a:extLst>
                  <a:ext uri="{0D108BD9-81ED-4DB2-BD59-A6C34878D82A}">
                    <a16:rowId xmlns:a16="http://schemas.microsoft.com/office/drawing/2014/main" val="1606925560"/>
                  </a:ext>
                </a:extLst>
              </a:tr>
              <a:tr h="520700">
                <a:tc vMerge="1">
                  <a:txBody>
                    <a:bodyPr/>
                    <a:lstStyle/>
                    <a:p>
                      <a:pPr marL="0" algn="ctr" defTabSz="914400" rtl="0" eaLnBrk="1" latinLnBrk="0" hangingPunct="1"/>
                      <a:endParaRPr lang="en-GB" sz="1800" b="1" kern="1200" dirty="0">
                        <a:solidFill>
                          <a:schemeClr val="bg1">
                            <a:lumMod val="50000"/>
                          </a:schemeClr>
                        </a:solidFill>
                        <a:latin typeface="+mn-lt"/>
                        <a:ea typeface="+mn-ea"/>
                        <a:cs typeface="+mn-cs"/>
                      </a:endParaRPr>
                    </a:p>
                  </a:txBody>
                  <a:tcPr>
                    <a:solidFill>
                      <a:schemeClr val="bg1">
                        <a:lumMod val="85000"/>
                      </a:schemeClr>
                    </a:solidFill>
                  </a:tcPr>
                </a:tc>
                <a:tc>
                  <a:txBody>
                    <a:bodyPr/>
                    <a:lstStyle/>
                    <a:p>
                      <a:pPr algn="ctr"/>
                      <a:r>
                        <a:rPr lang="en-GB" sz="1000" b="1" dirty="0">
                          <a:solidFill>
                            <a:schemeClr val="tx1">
                              <a:lumMod val="65000"/>
                              <a:lumOff val="35000"/>
                            </a:schemeClr>
                          </a:solidFill>
                        </a:rPr>
                        <a:t>Dates </a:t>
                      </a:r>
                    </a:p>
                  </a:txBody>
                  <a:tcPr>
                    <a:solidFill>
                      <a:schemeClr val="bg1">
                        <a:lumMod val="95000"/>
                      </a:schemeClr>
                    </a:solidFill>
                  </a:tcPr>
                </a:tc>
                <a:tc gridSpan="2">
                  <a:txBody>
                    <a:bodyPr/>
                    <a:lstStyle/>
                    <a:p>
                      <a:pPr algn="ctr"/>
                      <a:r>
                        <a:rPr lang="en-GB" sz="1000" b="1" dirty="0">
                          <a:solidFill>
                            <a:schemeClr val="tx1">
                              <a:lumMod val="65000"/>
                              <a:lumOff val="35000"/>
                            </a:schemeClr>
                          </a:solidFill>
                        </a:rPr>
                        <a:t>Auditor 1</a:t>
                      </a:r>
                    </a:p>
                    <a:p>
                      <a:pPr algn="ctr"/>
                      <a:r>
                        <a:rPr lang="en-GB" sz="1000" b="1" dirty="0">
                          <a:solidFill>
                            <a:schemeClr val="tx1">
                              <a:lumMod val="65000"/>
                              <a:lumOff val="35000"/>
                            </a:schemeClr>
                          </a:solidFill>
                        </a:rPr>
                        <a:t>Auditor 2 </a:t>
                      </a:r>
                    </a:p>
                  </a:txBody>
                  <a:tcPr>
                    <a:solidFill>
                      <a:schemeClr val="bg1">
                        <a:lumMod val="95000"/>
                      </a:schemeClr>
                    </a:solidFill>
                  </a:tcPr>
                </a:tc>
                <a:tc hMerge="1">
                  <a:txBody>
                    <a:bodyPr/>
                    <a:lstStyle/>
                    <a:p>
                      <a:pPr algn="ctr"/>
                      <a:endParaRPr lang="en-GB" sz="1200" dirty="0">
                        <a:solidFill>
                          <a:schemeClr val="tx1">
                            <a:lumMod val="65000"/>
                            <a:lumOff val="35000"/>
                          </a:schemeClr>
                        </a:solidFill>
                      </a:endParaRPr>
                    </a:p>
                    <a:p>
                      <a:pPr algn="ctr"/>
                      <a:r>
                        <a:rPr lang="en-GB" sz="1200" dirty="0">
                          <a:solidFill>
                            <a:schemeClr val="tx1">
                              <a:lumMod val="65000"/>
                              <a:lumOff val="35000"/>
                            </a:schemeClr>
                          </a:solidFill>
                        </a:rPr>
                        <a:t>H2</a:t>
                      </a:r>
                    </a:p>
                  </a:txBody>
                  <a:tcPr/>
                </a:tc>
                <a:tc>
                  <a:txBody>
                    <a:bodyPr/>
                    <a:lstStyle/>
                    <a:p>
                      <a:pPr algn="ctr"/>
                      <a:r>
                        <a:rPr lang="en-GB" sz="1000" b="1" dirty="0">
                          <a:solidFill>
                            <a:schemeClr val="tx1">
                              <a:lumMod val="65000"/>
                              <a:lumOff val="35000"/>
                            </a:schemeClr>
                          </a:solidFill>
                        </a:rPr>
                        <a:t>Dates </a:t>
                      </a:r>
                    </a:p>
                  </a:txBody>
                  <a:tcPr>
                    <a:solidFill>
                      <a:schemeClr val="bg1">
                        <a:lumMod val="95000"/>
                      </a:schemeClr>
                    </a:solidFill>
                  </a:tcPr>
                </a:tc>
                <a:tc>
                  <a:txBody>
                    <a:bodyPr/>
                    <a:lstStyle/>
                    <a:p>
                      <a:pPr algn="ctr"/>
                      <a:r>
                        <a:rPr lang="en-GB" sz="1000" b="1" dirty="0">
                          <a:solidFill>
                            <a:schemeClr val="tx1">
                              <a:lumMod val="65000"/>
                              <a:lumOff val="35000"/>
                            </a:schemeClr>
                          </a:solidFill>
                        </a:rPr>
                        <a:t>Policy Manager </a:t>
                      </a:r>
                    </a:p>
                  </a:txBody>
                  <a:tcPr>
                    <a:solidFill>
                      <a:schemeClr val="bg1">
                        <a:lumMod val="95000"/>
                      </a:schemeClr>
                    </a:solidFill>
                  </a:tcPr>
                </a:tc>
                <a:tc>
                  <a:txBody>
                    <a:bodyPr/>
                    <a:lstStyle/>
                    <a:p>
                      <a:pPr algn="ctr"/>
                      <a:r>
                        <a:rPr lang="en-GB" sz="1000" b="1" dirty="0">
                          <a:solidFill>
                            <a:schemeClr val="tx1">
                              <a:lumMod val="65000"/>
                              <a:lumOff val="35000"/>
                            </a:schemeClr>
                          </a:solidFill>
                        </a:rPr>
                        <a:t>Dates</a:t>
                      </a:r>
                    </a:p>
                  </a:txBody>
                  <a:tcPr>
                    <a:solidFill>
                      <a:schemeClr val="bg1">
                        <a:lumMod val="95000"/>
                      </a:schemeClr>
                    </a:solidFill>
                  </a:tcPr>
                </a:tc>
                <a:tc>
                  <a:txBody>
                    <a:bodyPr/>
                    <a:lstStyle/>
                    <a:p>
                      <a:pPr algn="ctr"/>
                      <a:r>
                        <a:rPr lang="en-GB" sz="1050" b="1" dirty="0">
                          <a:solidFill>
                            <a:schemeClr val="tx1">
                              <a:lumMod val="65000"/>
                              <a:lumOff val="35000"/>
                            </a:schemeClr>
                          </a:solidFill>
                        </a:rPr>
                        <a:t>Member 1</a:t>
                      </a:r>
                    </a:p>
                    <a:p>
                      <a:pPr algn="ctr"/>
                      <a:r>
                        <a:rPr lang="en-GB" sz="1050" b="1" dirty="0">
                          <a:solidFill>
                            <a:schemeClr val="tx1">
                              <a:lumMod val="65000"/>
                              <a:lumOff val="35000"/>
                            </a:schemeClr>
                          </a:solidFill>
                        </a:rPr>
                        <a:t>Member 2 </a:t>
                      </a:r>
                    </a:p>
                    <a:p>
                      <a:pPr algn="ctr"/>
                      <a:r>
                        <a:rPr lang="en-GB" sz="1050" b="1" dirty="0">
                          <a:solidFill>
                            <a:schemeClr val="tx1">
                              <a:lumMod val="65000"/>
                              <a:lumOff val="35000"/>
                            </a:schemeClr>
                          </a:solidFill>
                        </a:rPr>
                        <a:t>Member 3 </a:t>
                      </a:r>
                    </a:p>
                  </a:txBody>
                  <a:tcPr>
                    <a:solidFill>
                      <a:schemeClr val="bg1">
                        <a:lumMod val="95000"/>
                      </a:schemeClr>
                    </a:solidFill>
                  </a:tcPr>
                </a:tc>
                <a:extLst>
                  <a:ext uri="{0D108BD9-81ED-4DB2-BD59-A6C34878D82A}">
                    <a16:rowId xmlns:a16="http://schemas.microsoft.com/office/drawing/2014/main" val="1004552018"/>
                  </a:ext>
                </a:extLst>
              </a:tr>
            </a:tbl>
          </a:graphicData>
        </a:graphic>
      </p:graphicFrame>
      <p:sp>
        <p:nvSpPr>
          <p:cNvPr id="5" name="TextBox 4">
            <a:extLst>
              <a:ext uri="{FF2B5EF4-FFF2-40B4-BE49-F238E27FC236}">
                <a16:creationId xmlns:a16="http://schemas.microsoft.com/office/drawing/2014/main" id="{988E6E3A-6DF2-49C9-826A-7961E6B04380}"/>
              </a:ext>
            </a:extLst>
          </p:cNvPr>
          <p:cNvSpPr txBox="1"/>
          <p:nvPr/>
        </p:nvSpPr>
        <p:spPr>
          <a:xfrm>
            <a:off x="14116" y="16658"/>
            <a:ext cx="9624767" cy="101566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Pricing Environment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The Pricing Management Summary </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7" name="Rounded Rectangular Callout 19">
            <a:extLst>
              <a:ext uri="{FF2B5EF4-FFF2-40B4-BE49-F238E27FC236}">
                <a16:creationId xmlns:a16="http://schemas.microsoft.com/office/drawing/2014/main" id="{D50D4A67-312F-457E-95D0-D8A15B99F5E7}"/>
              </a:ext>
            </a:extLst>
          </p:cNvPr>
          <p:cNvSpPr/>
          <p:nvPr/>
        </p:nvSpPr>
        <p:spPr bwMode="auto">
          <a:xfrm>
            <a:off x="506379" y="968019"/>
            <a:ext cx="1966836" cy="616875"/>
          </a:xfrm>
          <a:prstGeom prst="wedgeRoundRectCallout">
            <a:avLst>
              <a:gd name="adj1" fmla="val 73626"/>
              <a:gd name="adj2" fmla="val 313123"/>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Your accounting standard is best </a:t>
            </a:r>
            <a:r>
              <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Net sales is used in line with International Accounting Standards </a:t>
            </a:r>
          </a:p>
        </p:txBody>
      </p:sp>
      <p:sp>
        <p:nvSpPr>
          <p:cNvPr id="8" name="Rounded Rectangular Callout 19">
            <a:extLst>
              <a:ext uri="{FF2B5EF4-FFF2-40B4-BE49-F238E27FC236}">
                <a16:creationId xmlns:a16="http://schemas.microsoft.com/office/drawing/2014/main" id="{7519FB15-F8CD-474E-9B62-078BA4A030B6}"/>
              </a:ext>
            </a:extLst>
          </p:cNvPr>
          <p:cNvSpPr/>
          <p:nvPr/>
        </p:nvSpPr>
        <p:spPr bwMode="auto">
          <a:xfrm>
            <a:off x="8521759" y="146392"/>
            <a:ext cx="1470654" cy="348782"/>
          </a:xfrm>
          <a:prstGeom prst="wedgeRoundRectCallout">
            <a:avLst>
              <a:gd name="adj1" fmla="val 28794"/>
              <a:gd name="adj2" fmla="val 46014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Enter your company vision here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ounded Rectangular Callout 19">
            <a:extLst>
              <a:ext uri="{FF2B5EF4-FFF2-40B4-BE49-F238E27FC236}">
                <a16:creationId xmlns:a16="http://schemas.microsoft.com/office/drawing/2014/main" id="{15106342-2290-4E6C-8F34-B8D5F3390E4A}"/>
              </a:ext>
            </a:extLst>
          </p:cNvPr>
          <p:cNvSpPr/>
          <p:nvPr/>
        </p:nvSpPr>
        <p:spPr bwMode="auto">
          <a:xfrm>
            <a:off x="4175902" y="1865374"/>
            <a:ext cx="1738515" cy="348783"/>
          </a:xfrm>
          <a:prstGeom prst="wedgeRoundRectCallout">
            <a:avLst>
              <a:gd name="adj1" fmla="val -96412"/>
              <a:gd name="adj2" fmla="val 3063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10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Enter your company mission  here </a:t>
            </a:r>
            <a:endParaRPr kumimoji="0" lang="en-US" sz="1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Picture 10" descr="Logo&#10;&#10;Description automatically generated">
            <a:extLst>
              <a:ext uri="{FF2B5EF4-FFF2-40B4-BE49-F238E27FC236}">
                <a16:creationId xmlns:a16="http://schemas.microsoft.com/office/drawing/2014/main" id="{FA78BC8E-9E0C-4F55-8742-37FB85971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C6F2AF56-E068-2BF5-B7E2-FB1F29E8249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3" name="Rectangle 2">
            <a:extLst>
              <a:ext uri="{FF2B5EF4-FFF2-40B4-BE49-F238E27FC236}">
                <a16:creationId xmlns:a16="http://schemas.microsoft.com/office/drawing/2014/main" id="{1FF5A0F3-76D1-569C-5CD6-9E6DC9E26747}"/>
              </a:ext>
            </a:extLst>
          </p:cNvPr>
          <p:cNvSpPr/>
          <p:nvPr/>
        </p:nvSpPr>
        <p:spPr>
          <a:xfrm>
            <a:off x="10642600" y="588433"/>
            <a:ext cx="1134533"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8092</a:t>
            </a:r>
          </a:p>
        </p:txBody>
      </p:sp>
    </p:spTree>
    <p:extLst>
      <p:ext uri="{BB962C8B-B14F-4D97-AF65-F5344CB8AC3E}">
        <p14:creationId xmlns:p14="http://schemas.microsoft.com/office/powerpoint/2010/main" val="224193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a:stCxn id="3" idx="2"/>
            <a:endCxn id="5" idx="6"/>
          </p:cNvCxnSpPr>
          <p:nvPr/>
        </p:nvCxnSpPr>
        <p:spPr>
          <a:xfrm>
            <a:off x="2269107" y="3453506"/>
            <a:ext cx="80311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269107" y="2950586"/>
            <a:ext cx="1003300" cy="1005840"/>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Poppins" panose="00000500000000000000" pitchFamily="2" charset="0"/>
                <a:cs typeface="Poppins" panose="00000500000000000000" pitchFamily="2" charset="0"/>
              </a:rPr>
              <a:t>1</a:t>
            </a:r>
          </a:p>
        </p:txBody>
      </p:sp>
      <p:sp>
        <p:nvSpPr>
          <p:cNvPr id="4" name="Oval 3"/>
          <p:cNvSpPr/>
          <p:nvPr/>
        </p:nvSpPr>
        <p:spPr>
          <a:xfrm>
            <a:off x="5797157" y="2950586"/>
            <a:ext cx="1003300" cy="1005840"/>
          </a:xfrm>
          <a:prstGeom prst="ellipse">
            <a:avLst/>
          </a:prstGeom>
          <a:solidFill>
            <a:schemeClr val="accent6"/>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solidFill>
                  <a:srgbClr val="002776"/>
                </a:solidFill>
                <a:latin typeface="Poppins" panose="00000500000000000000" pitchFamily="2" charset="0"/>
                <a:cs typeface="Poppins" panose="00000500000000000000" pitchFamily="2" charset="0"/>
              </a:rPr>
              <a:t>2</a:t>
            </a:r>
          </a:p>
        </p:txBody>
      </p:sp>
      <p:sp>
        <p:nvSpPr>
          <p:cNvPr id="5" name="Oval 4"/>
          <p:cNvSpPr/>
          <p:nvPr/>
        </p:nvSpPr>
        <p:spPr>
          <a:xfrm>
            <a:off x="9296929" y="2950586"/>
            <a:ext cx="1003300" cy="1005840"/>
          </a:xfrm>
          <a:prstGeom prst="ellipse">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solidFill>
                  <a:srgbClr val="002776"/>
                </a:solidFill>
                <a:latin typeface="Poppins" panose="00000500000000000000" pitchFamily="2" charset="0"/>
                <a:cs typeface="Poppins" panose="00000500000000000000" pitchFamily="2" charset="0"/>
              </a:rPr>
              <a:t>3</a:t>
            </a:r>
          </a:p>
        </p:txBody>
      </p:sp>
      <p:sp>
        <p:nvSpPr>
          <p:cNvPr id="11" name="Rectangle 10"/>
          <p:cNvSpPr/>
          <p:nvPr/>
        </p:nvSpPr>
        <p:spPr>
          <a:xfrm>
            <a:off x="1527191" y="4201788"/>
            <a:ext cx="2733725" cy="1446550"/>
          </a:xfrm>
          <a:prstGeom prst="rect">
            <a:avLst/>
          </a:prstGeom>
        </p:spPr>
        <p:txBody>
          <a:bodyPr wrap="square">
            <a:spAutoFit/>
          </a:bodyPr>
          <a:lstStyle/>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consumption</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competition</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USP</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layers of pricing</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your market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final consumption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your price versus features </a:t>
            </a:r>
          </a:p>
          <a:p>
            <a:pPr marL="171450" indent="-171450">
              <a:buFont typeface="Arial" panose="020B0604020202020204" pitchFamily="34" charset="0"/>
              <a:buChar char="•"/>
            </a:pP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8855234" y="4201788"/>
            <a:ext cx="2796297" cy="1277273"/>
          </a:xfrm>
          <a:prstGeom prst="rect">
            <a:avLst/>
          </a:prstGeom>
        </p:spPr>
        <p:txBody>
          <a:bodyPr wrap="square">
            <a:spAutoFit/>
          </a:bodyPr>
          <a:lstStyle/>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internal competencies</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internal stakeholders</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Align Strategic Plan engagement</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Sync with Operating plan</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Enabler for growth </a:t>
            </a:r>
          </a:p>
          <a:p>
            <a:pPr marL="171450" indent="-171450">
              <a:buFont typeface="Arial" panose="020B0604020202020204" pitchFamily="34" charset="0"/>
              <a:buChar char="•"/>
            </a:pPr>
            <a:endParaRPr lang="en-US" sz="1100" kern="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4952967" y="4207519"/>
            <a:ext cx="2890134" cy="1785104"/>
          </a:xfrm>
          <a:prstGeom prst="rect">
            <a:avLst/>
          </a:prstGeom>
        </p:spPr>
        <p:txBody>
          <a:bodyPr wrap="square">
            <a:spAutoFit/>
          </a:bodyPr>
          <a:lstStyle/>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the market you compete in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Understand how you will measure price</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Align pricing to financials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Align pricing to specific activity</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KPI’s</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Pricing team responsibility</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Automate pricing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customer segmentation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Channel Segmentation </a:t>
            </a:r>
          </a:p>
          <a:p>
            <a:pPr marL="171450" indent="-171450">
              <a:buFont typeface="Arial" panose="020B0604020202020204" pitchFamily="34" charset="0"/>
              <a:buChar char="•"/>
            </a:pPr>
            <a:r>
              <a:rPr lang="en-US" sz="1100" kern="0" dirty="0">
                <a:solidFill>
                  <a:schemeClr val="tx1">
                    <a:lumMod val="50000"/>
                    <a:lumOff val="50000"/>
                  </a:schemeClr>
                </a:solidFill>
                <a:latin typeface="Arial" pitchFamily="34" charset="0"/>
                <a:cs typeface="Arial" pitchFamily="34" charset="0"/>
              </a:rPr>
              <a:t>Develop clear pricing Structure  </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1527191" y="1719520"/>
            <a:ext cx="2733725" cy="954107"/>
          </a:xfrm>
          <a:prstGeom prst="rect">
            <a:avLst/>
          </a:prstGeom>
        </p:spPr>
        <p:txBody>
          <a:bodyPr wrap="square">
            <a:spAutoFit/>
          </a:bodyPr>
          <a:lstStyle/>
          <a:p>
            <a:pPr algn="ctr"/>
            <a:r>
              <a:rPr lang="en-US" sz="2800" kern="0" dirty="0">
                <a:ln>
                  <a:solidFill>
                    <a:schemeClr val="accent1">
                      <a:lumMod val="75000"/>
                    </a:schemeClr>
                  </a:solidFill>
                </a:ln>
                <a:solidFill>
                  <a:schemeClr val="accent1">
                    <a:lumMod val="75000"/>
                  </a:schemeClr>
                </a:solidFill>
                <a:latin typeface="Arial" pitchFamily="34" charset="0"/>
                <a:cs typeface="Arial" pitchFamily="34" charset="0"/>
              </a:rPr>
              <a:t>All Prices have an anchor</a:t>
            </a:r>
            <a:endParaRPr lang="en-US" sz="2800" dirty="0">
              <a:ln>
                <a:solidFill>
                  <a:schemeClr val="accent1">
                    <a:lumMod val="75000"/>
                  </a:schemeClr>
                </a:solidFill>
              </a:ln>
              <a:solidFill>
                <a:schemeClr val="accent1">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4864231" y="1745386"/>
            <a:ext cx="3066855" cy="954107"/>
          </a:xfrm>
          <a:prstGeom prst="rect">
            <a:avLst/>
          </a:prstGeom>
        </p:spPr>
        <p:txBody>
          <a:bodyPr wrap="square">
            <a:spAutoFit/>
          </a:bodyPr>
          <a:lstStyle/>
          <a:p>
            <a:pPr algn="ctr"/>
            <a:r>
              <a:rPr lang="en-US" sz="2800" kern="0" dirty="0">
                <a:ln>
                  <a:solidFill>
                    <a:schemeClr val="accent6"/>
                  </a:solidFill>
                </a:ln>
                <a:solidFill>
                  <a:schemeClr val="accent6"/>
                </a:solidFill>
                <a:latin typeface="Arial" pitchFamily="34" charset="0"/>
                <a:cs typeface="Arial" pitchFamily="34" charset="0"/>
              </a:rPr>
              <a:t>All Prices are measurable</a:t>
            </a:r>
            <a:endParaRPr lang="en-US" sz="2800" dirty="0">
              <a:ln>
                <a:solidFill>
                  <a:schemeClr val="accent6"/>
                </a:solidFill>
              </a:ln>
              <a:solidFill>
                <a:schemeClr val="accent6"/>
              </a:solidFill>
              <a:latin typeface="Arial" panose="020B0604020202020204" pitchFamily="34" charset="0"/>
              <a:cs typeface="Arial" panose="020B0604020202020204" pitchFamily="34" charset="0"/>
            </a:endParaRPr>
          </a:p>
        </p:txBody>
      </p:sp>
      <p:sp>
        <p:nvSpPr>
          <p:cNvPr id="20" name="Rectangle 19"/>
          <p:cNvSpPr/>
          <p:nvPr/>
        </p:nvSpPr>
        <p:spPr>
          <a:xfrm>
            <a:off x="8229601" y="1694555"/>
            <a:ext cx="3421930" cy="954107"/>
          </a:xfrm>
          <a:prstGeom prst="rect">
            <a:avLst/>
          </a:prstGeom>
        </p:spPr>
        <p:txBody>
          <a:bodyPr wrap="square">
            <a:spAutoFit/>
          </a:bodyPr>
          <a:lstStyle/>
          <a:p>
            <a:pPr algn="ctr"/>
            <a:r>
              <a:rPr lang="en-US" sz="2800" kern="0" dirty="0">
                <a:ln>
                  <a:solidFill>
                    <a:schemeClr val="accent3">
                      <a:lumMod val="75000"/>
                    </a:schemeClr>
                  </a:solidFill>
                </a:ln>
                <a:solidFill>
                  <a:schemeClr val="accent3">
                    <a:lumMod val="75000"/>
                  </a:schemeClr>
                </a:solidFill>
                <a:latin typeface="Arial" pitchFamily="34" charset="0"/>
                <a:cs typeface="Arial" pitchFamily="34" charset="0"/>
              </a:rPr>
              <a:t>All Prices must have an owner</a:t>
            </a:r>
          </a:p>
        </p:txBody>
      </p:sp>
      <p:sp>
        <p:nvSpPr>
          <p:cNvPr id="22" name="TextBox 21">
            <a:extLst>
              <a:ext uri="{FF2B5EF4-FFF2-40B4-BE49-F238E27FC236}">
                <a16:creationId xmlns:a16="http://schemas.microsoft.com/office/drawing/2014/main" id="{E4F3B6CD-4052-4BD0-BE65-EB814EB2AEB3}"/>
              </a:ext>
            </a:extLst>
          </p:cNvPr>
          <p:cNvSpPr txBox="1"/>
          <p:nvPr/>
        </p:nvSpPr>
        <p:spPr>
          <a:xfrm>
            <a:off x="4758723" y="951839"/>
            <a:ext cx="2335383" cy="369332"/>
          </a:xfrm>
          <a:prstGeom prst="rect">
            <a:avLst/>
          </a:prstGeom>
          <a:noFill/>
        </p:spPr>
        <p:txBody>
          <a:bodyPr wrap="none" rtlCol="0">
            <a:spAutoFit/>
          </a:bodyPr>
          <a:lstStyle/>
          <a:p>
            <a:pPr algn="ctr" defTabSz="914217"/>
            <a:r>
              <a:rPr lang="en-US" spc="150" dirty="0">
                <a:solidFill>
                  <a:srgbClr val="FFFFFF">
                    <a:lumMod val="65000"/>
                  </a:srgbClr>
                </a:solidFill>
                <a:latin typeface="Poppins Light" pitchFamily="2" charset="77"/>
                <a:cs typeface="Poppins Light" pitchFamily="2" charset="77"/>
              </a:rPr>
              <a:t>Pricing background</a:t>
            </a:r>
          </a:p>
        </p:txBody>
      </p:sp>
      <p:sp>
        <p:nvSpPr>
          <p:cNvPr id="6" name="TextBox 5">
            <a:extLst>
              <a:ext uri="{FF2B5EF4-FFF2-40B4-BE49-F238E27FC236}">
                <a16:creationId xmlns:a16="http://schemas.microsoft.com/office/drawing/2014/main" id="{8488B024-6EDA-437B-9B51-D2ECA09D5054}"/>
              </a:ext>
            </a:extLst>
          </p:cNvPr>
          <p:cNvSpPr txBox="1"/>
          <p:nvPr/>
        </p:nvSpPr>
        <p:spPr>
          <a:xfrm>
            <a:off x="94018" y="61048"/>
            <a:ext cx="9624767" cy="954107"/>
          </a:xfrm>
          <a:prstGeom prst="rect">
            <a:avLst/>
          </a:prstGeom>
          <a:noFill/>
          <a:ln>
            <a:noFill/>
          </a:ln>
        </p:spPr>
        <p:txBody>
          <a:bodyPr wrap="square" rtlCol="0">
            <a:spAutoFit/>
          </a:bodyPr>
          <a:lstStyle/>
          <a:p>
            <a:pPr defTabSz="435356">
              <a:defRPr/>
            </a:pPr>
            <a:r>
              <a:rPr lang="en-US" sz="2800" b="1" dirty="0">
                <a:solidFill>
                  <a:srgbClr val="2A4A8B"/>
                </a:solidFill>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2" charset="0"/>
                <a:ea typeface="Lato Light" panose="020F0502020204030203" pitchFamily="34" charset="0"/>
                <a:cs typeface="Poppins" panose="00000500000000000000" pitchFamily="2" charset="0"/>
              </a:rPr>
              <a:t>Pricing Ownership</a:t>
            </a:r>
          </a:p>
          <a:p>
            <a:pPr marL="0" marR="0" lvl="0" indent="0" algn="l" defTabSz="43535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cxnSp>
        <p:nvCxnSpPr>
          <p:cNvPr id="7" name="Straight Connector 6">
            <a:extLst>
              <a:ext uri="{FF2B5EF4-FFF2-40B4-BE49-F238E27FC236}">
                <a16:creationId xmlns:a16="http://schemas.microsoft.com/office/drawing/2014/main" id="{D4A0CDB3-6CF1-426D-97B8-6DAAD46ACAAE}"/>
              </a:ext>
            </a:extLst>
          </p:cNvPr>
          <p:cNvCxnSpPr/>
          <p:nvPr/>
        </p:nvCxnSpPr>
        <p:spPr>
          <a:xfrm>
            <a:off x="4091233" y="1321171"/>
            <a:ext cx="375186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ACFBCD9C-24E9-4A65-B4F2-75E5ABE37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 name="Footer Placeholder 3">
            <a:extLst>
              <a:ext uri="{FF2B5EF4-FFF2-40B4-BE49-F238E27FC236}">
                <a16:creationId xmlns:a16="http://schemas.microsoft.com/office/drawing/2014/main" id="{D30D3221-DC1B-B6DB-7700-332804B37D23}"/>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59422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874368A-BF28-4F68-8393-8476465511A3}"/>
              </a:ext>
            </a:extLst>
          </p:cNvPr>
          <p:cNvGrpSpPr/>
          <p:nvPr/>
        </p:nvGrpSpPr>
        <p:grpSpPr>
          <a:xfrm>
            <a:off x="2588784" y="801766"/>
            <a:ext cx="6436772" cy="5096423"/>
            <a:chOff x="2881015" y="1713885"/>
            <a:chExt cx="6436772" cy="5096423"/>
          </a:xfrm>
        </p:grpSpPr>
        <p:sp>
          <p:nvSpPr>
            <p:cNvPr id="7" name="Oval 6">
              <a:extLst>
                <a:ext uri="{FF2B5EF4-FFF2-40B4-BE49-F238E27FC236}">
                  <a16:creationId xmlns:a16="http://schemas.microsoft.com/office/drawing/2014/main" id="{586E6902-02AC-4B05-9F1A-408E9458518B}"/>
                </a:ext>
              </a:extLst>
            </p:cNvPr>
            <p:cNvSpPr/>
            <p:nvPr/>
          </p:nvSpPr>
          <p:spPr>
            <a:xfrm>
              <a:off x="3832188" y="2185998"/>
              <a:ext cx="4525593" cy="46243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1">
              <a:extLst>
                <a:ext uri="{FF2B5EF4-FFF2-40B4-BE49-F238E27FC236}">
                  <a16:creationId xmlns:a16="http://schemas.microsoft.com/office/drawing/2014/main" id="{8CBAA3DB-6260-EC48-803B-1A7EBDA76330}"/>
                </a:ext>
              </a:extLst>
            </p:cNvPr>
            <p:cNvSpPr>
              <a:spLocks/>
            </p:cNvSpPr>
            <p:nvPr/>
          </p:nvSpPr>
          <p:spPr bwMode="auto">
            <a:xfrm>
              <a:off x="5031066" y="1713885"/>
              <a:ext cx="2125110" cy="1512494"/>
            </a:xfrm>
            <a:custGeom>
              <a:avLst/>
              <a:gdLst>
                <a:gd name="T0" fmla="*/ 1339 w 1339"/>
                <a:gd name="T1" fmla="*/ 953 h 953"/>
                <a:gd name="T2" fmla="*/ 670 w 1339"/>
                <a:gd name="T3" fmla="*/ 0 h 953"/>
                <a:gd name="T4" fmla="*/ 0 w 1339"/>
                <a:gd name="T5" fmla="*/ 953 h 953"/>
                <a:gd name="T6" fmla="*/ 1339 w 1339"/>
                <a:gd name="T7" fmla="*/ 953 h 953"/>
              </a:gdLst>
              <a:ahLst/>
              <a:cxnLst>
                <a:cxn ang="0">
                  <a:pos x="T0" y="T1"/>
                </a:cxn>
                <a:cxn ang="0">
                  <a:pos x="T2" y="T3"/>
                </a:cxn>
                <a:cxn ang="0">
                  <a:pos x="T4" y="T5"/>
                </a:cxn>
                <a:cxn ang="0">
                  <a:pos x="T6" y="T7"/>
                </a:cxn>
              </a:cxnLst>
              <a:rect l="0" t="0" r="r" b="b"/>
              <a:pathLst>
                <a:path w="1339" h="953">
                  <a:moveTo>
                    <a:pt x="1339" y="953"/>
                  </a:moveTo>
                  <a:lnTo>
                    <a:pt x="670" y="0"/>
                  </a:lnTo>
                  <a:lnTo>
                    <a:pt x="0" y="953"/>
                  </a:lnTo>
                  <a:lnTo>
                    <a:pt x="1339" y="953"/>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3" name="Freeform 2">
              <a:extLst>
                <a:ext uri="{FF2B5EF4-FFF2-40B4-BE49-F238E27FC236}">
                  <a16:creationId xmlns:a16="http://schemas.microsoft.com/office/drawing/2014/main" id="{D0D7F11B-A719-4F49-9E93-4D37FA944124}"/>
                </a:ext>
              </a:extLst>
            </p:cNvPr>
            <p:cNvSpPr>
              <a:spLocks/>
            </p:cNvSpPr>
            <p:nvPr/>
          </p:nvSpPr>
          <p:spPr bwMode="auto">
            <a:xfrm>
              <a:off x="3956609" y="3259708"/>
              <a:ext cx="4274025" cy="1496623"/>
            </a:xfrm>
            <a:custGeom>
              <a:avLst/>
              <a:gdLst>
                <a:gd name="T0" fmla="*/ 0 w 2693"/>
                <a:gd name="T1" fmla="*/ 943 h 943"/>
                <a:gd name="T2" fmla="*/ 1336 w 2693"/>
                <a:gd name="T3" fmla="*/ 943 h 943"/>
                <a:gd name="T4" fmla="*/ 1358 w 2693"/>
                <a:gd name="T5" fmla="*/ 943 h 943"/>
                <a:gd name="T6" fmla="*/ 2693 w 2693"/>
                <a:gd name="T7" fmla="*/ 943 h 943"/>
                <a:gd name="T8" fmla="*/ 2031 w 2693"/>
                <a:gd name="T9" fmla="*/ 0 h 943"/>
                <a:gd name="T10" fmla="*/ 662 w 2693"/>
                <a:gd name="T11" fmla="*/ 0 h 943"/>
                <a:gd name="T12" fmla="*/ 0 w 2693"/>
                <a:gd name="T13" fmla="*/ 943 h 943"/>
              </a:gdLst>
              <a:ahLst/>
              <a:cxnLst>
                <a:cxn ang="0">
                  <a:pos x="T0" y="T1"/>
                </a:cxn>
                <a:cxn ang="0">
                  <a:pos x="T2" y="T3"/>
                </a:cxn>
                <a:cxn ang="0">
                  <a:pos x="T4" y="T5"/>
                </a:cxn>
                <a:cxn ang="0">
                  <a:pos x="T6" y="T7"/>
                </a:cxn>
                <a:cxn ang="0">
                  <a:pos x="T8" y="T9"/>
                </a:cxn>
                <a:cxn ang="0">
                  <a:pos x="T10" y="T11"/>
                </a:cxn>
                <a:cxn ang="0">
                  <a:pos x="T12" y="T13"/>
                </a:cxn>
              </a:cxnLst>
              <a:rect l="0" t="0" r="r" b="b"/>
              <a:pathLst>
                <a:path w="2693" h="943">
                  <a:moveTo>
                    <a:pt x="0" y="943"/>
                  </a:moveTo>
                  <a:lnTo>
                    <a:pt x="1336" y="943"/>
                  </a:lnTo>
                  <a:lnTo>
                    <a:pt x="1358" y="943"/>
                  </a:lnTo>
                  <a:lnTo>
                    <a:pt x="2693" y="943"/>
                  </a:lnTo>
                  <a:lnTo>
                    <a:pt x="2031" y="0"/>
                  </a:lnTo>
                  <a:lnTo>
                    <a:pt x="662" y="0"/>
                  </a:lnTo>
                  <a:lnTo>
                    <a:pt x="0" y="943"/>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4" name="Freeform 3">
              <a:extLst>
                <a:ext uri="{FF2B5EF4-FFF2-40B4-BE49-F238E27FC236}">
                  <a16:creationId xmlns:a16="http://schemas.microsoft.com/office/drawing/2014/main" id="{BCE2B023-2ED5-1149-8F18-0FA105580D01}"/>
                </a:ext>
              </a:extLst>
            </p:cNvPr>
            <p:cNvSpPr>
              <a:spLocks/>
            </p:cNvSpPr>
            <p:nvPr/>
          </p:nvSpPr>
          <p:spPr bwMode="auto">
            <a:xfrm>
              <a:off x="2881015" y="4789659"/>
              <a:ext cx="3205915" cy="1512494"/>
            </a:xfrm>
            <a:custGeom>
              <a:avLst/>
              <a:gdLst>
                <a:gd name="T0" fmla="*/ 2020 w 2020"/>
                <a:gd name="T1" fmla="*/ 0 h 953"/>
                <a:gd name="T2" fmla="*/ 669 w 2020"/>
                <a:gd name="T3" fmla="*/ 0 h 953"/>
                <a:gd name="T4" fmla="*/ 0 w 2020"/>
                <a:gd name="T5" fmla="*/ 953 h 953"/>
                <a:gd name="T6" fmla="*/ 2020 w 2020"/>
                <a:gd name="T7" fmla="*/ 953 h 953"/>
                <a:gd name="T8" fmla="*/ 2020 w 2020"/>
                <a:gd name="T9" fmla="*/ 0 h 953"/>
              </a:gdLst>
              <a:ahLst/>
              <a:cxnLst>
                <a:cxn ang="0">
                  <a:pos x="T0" y="T1"/>
                </a:cxn>
                <a:cxn ang="0">
                  <a:pos x="T2" y="T3"/>
                </a:cxn>
                <a:cxn ang="0">
                  <a:pos x="T4" y="T5"/>
                </a:cxn>
                <a:cxn ang="0">
                  <a:pos x="T6" y="T7"/>
                </a:cxn>
                <a:cxn ang="0">
                  <a:pos x="T8" y="T9"/>
                </a:cxn>
              </a:cxnLst>
              <a:rect l="0" t="0" r="r" b="b"/>
              <a:pathLst>
                <a:path w="2020" h="953">
                  <a:moveTo>
                    <a:pt x="2020" y="0"/>
                  </a:moveTo>
                  <a:lnTo>
                    <a:pt x="669" y="0"/>
                  </a:lnTo>
                  <a:lnTo>
                    <a:pt x="0" y="953"/>
                  </a:lnTo>
                  <a:lnTo>
                    <a:pt x="2020" y="953"/>
                  </a:lnTo>
                  <a:lnTo>
                    <a:pt x="2020"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5" name="Freeform 4">
              <a:extLst>
                <a:ext uri="{FF2B5EF4-FFF2-40B4-BE49-F238E27FC236}">
                  <a16:creationId xmlns:a16="http://schemas.microsoft.com/office/drawing/2014/main" id="{A2340953-D6D0-1845-B88E-585CAA8FA3AE}"/>
                </a:ext>
              </a:extLst>
            </p:cNvPr>
            <p:cNvSpPr>
              <a:spLocks/>
            </p:cNvSpPr>
            <p:nvPr/>
          </p:nvSpPr>
          <p:spPr bwMode="auto">
            <a:xfrm>
              <a:off x="6111872" y="4789659"/>
              <a:ext cx="3205915" cy="1512494"/>
            </a:xfrm>
            <a:custGeom>
              <a:avLst/>
              <a:gdLst>
                <a:gd name="T0" fmla="*/ 0 w 2020"/>
                <a:gd name="T1" fmla="*/ 0 h 953"/>
                <a:gd name="T2" fmla="*/ 0 w 2020"/>
                <a:gd name="T3" fmla="*/ 953 h 953"/>
                <a:gd name="T4" fmla="*/ 2020 w 2020"/>
                <a:gd name="T5" fmla="*/ 953 h 953"/>
                <a:gd name="T6" fmla="*/ 1350 w 2020"/>
                <a:gd name="T7" fmla="*/ 0 h 953"/>
                <a:gd name="T8" fmla="*/ 0 w 2020"/>
                <a:gd name="T9" fmla="*/ 0 h 953"/>
              </a:gdLst>
              <a:ahLst/>
              <a:cxnLst>
                <a:cxn ang="0">
                  <a:pos x="T0" y="T1"/>
                </a:cxn>
                <a:cxn ang="0">
                  <a:pos x="T2" y="T3"/>
                </a:cxn>
                <a:cxn ang="0">
                  <a:pos x="T4" y="T5"/>
                </a:cxn>
                <a:cxn ang="0">
                  <a:pos x="T6" y="T7"/>
                </a:cxn>
                <a:cxn ang="0">
                  <a:pos x="T8" y="T9"/>
                </a:cxn>
              </a:cxnLst>
              <a:rect l="0" t="0" r="r" b="b"/>
              <a:pathLst>
                <a:path w="2020" h="953">
                  <a:moveTo>
                    <a:pt x="0" y="0"/>
                  </a:moveTo>
                  <a:lnTo>
                    <a:pt x="0" y="953"/>
                  </a:lnTo>
                  <a:lnTo>
                    <a:pt x="2020" y="953"/>
                  </a:lnTo>
                  <a:lnTo>
                    <a:pt x="1350"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30" name="TextBox 29">
              <a:extLst>
                <a:ext uri="{FF2B5EF4-FFF2-40B4-BE49-F238E27FC236}">
                  <a16:creationId xmlns:a16="http://schemas.microsoft.com/office/drawing/2014/main" id="{CE4DFD29-A143-1245-A334-762CD8AFDA10}"/>
                </a:ext>
              </a:extLst>
            </p:cNvPr>
            <p:cNvSpPr txBox="1"/>
            <p:nvPr/>
          </p:nvSpPr>
          <p:spPr>
            <a:xfrm>
              <a:off x="5456873" y="6410251"/>
              <a:ext cx="1403027" cy="276999"/>
            </a:xfrm>
            <a:prstGeom prst="rect">
              <a:avLst/>
            </a:prstGeom>
            <a:noFill/>
          </p:spPr>
          <p:txBody>
            <a:bodyPr wrap="square" rtlCol="0" anchor="ctr" anchorCtr="0">
              <a:spAutoFit/>
            </a:bodyPr>
            <a:lstStyle/>
            <a:p>
              <a:pPr algn="ctr"/>
              <a:r>
                <a:rPr lang="en-US" sz="1200" b="1" dirty="0">
                  <a:solidFill>
                    <a:schemeClr val="tx2"/>
                  </a:solidFill>
                  <a:latin typeface="Lato Light"/>
                  <a:ea typeface="League Spartan" charset="0"/>
                  <a:cs typeface="Poppins" pitchFamily="2" charset="77"/>
                </a:rPr>
                <a:t>Cost Structure</a:t>
              </a:r>
            </a:p>
          </p:txBody>
        </p:sp>
        <p:sp>
          <p:nvSpPr>
            <p:cNvPr id="31" name="Freeform 933">
              <a:extLst>
                <a:ext uri="{FF2B5EF4-FFF2-40B4-BE49-F238E27FC236}">
                  <a16:creationId xmlns:a16="http://schemas.microsoft.com/office/drawing/2014/main" id="{36BC1957-A0D3-D24E-9C34-67611E839159}"/>
                </a:ext>
              </a:extLst>
            </p:cNvPr>
            <p:cNvSpPr>
              <a:spLocks noChangeArrowheads="1"/>
            </p:cNvSpPr>
            <p:nvPr/>
          </p:nvSpPr>
          <p:spPr bwMode="auto">
            <a:xfrm>
              <a:off x="5874563" y="2185998"/>
              <a:ext cx="438115" cy="438116"/>
            </a:xfrm>
            <a:custGeom>
              <a:avLst/>
              <a:gdLst>
                <a:gd name="T0" fmla="*/ 68549 w 296502"/>
                <a:gd name="T1" fmla="*/ 91822 h 296503"/>
                <a:gd name="T2" fmla="*/ 110423 w 296502"/>
                <a:gd name="T3" fmla="*/ 145548 h 296503"/>
                <a:gd name="T4" fmla="*/ 110423 w 296502"/>
                <a:gd name="T5" fmla="*/ 152037 h 296503"/>
                <a:gd name="T6" fmla="*/ 68549 w 296502"/>
                <a:gd name="T7" fmla="*/ 205402 h 296503"/>
                <a:gd name="T8" fmla="*/ 103925 w 296502"/>
                <a:gd name="T9" fmla="*/ 228478 h 296503"/>
                <a:gd name="T10" fmla="*/ 115836 w 296502"/>
                <a:gd name="T11" fmla="*/ 163576 h 296503"/>
                <a:gd name="T12" fmla="*/ 122334 w 296502"/>
                <a:gd name="T13" fmla="*/ 157446 h 296503"/>
                <a:gd name="T14" fmla="*/ 205360 w 296502"/>
                <a:gd name="T15" fmla="*/ 228478 h 296503"/>
                <a:gd name="T16" fmla="*/ 228824 w 296502"/>
                <a:gd name="T17" fmla="*/ 193503 h 296503"/>
                <a:gd name="T18" fmla="*/ 185867 w 296502"/>
                <a:gd name="T19" fmla="*/ 148792 h 296503"/>
                <a:gd name="T20" fmla="*/ 228824 w 296502"/>
                <a:gd name="T21" fmla="*/ 104082 h 296503"/>
                <a:gd name="T22" fmla="*/ 205360 w 296502"/>
                <a:gd name="T23" fmla="*/ 68745 h 296503"/>
                <a:gd name="T24" fmla="*/ 155184 w 296502"/>
                <a:gd name="T25" fmla="*/ 107327 h 296503"/>
                <a:gd name="T26" fmla="*/ 181536 w 296502"/>
                <a:gd name="T27" fmla="*/ 139778 h 296503"/>
                <a:gd name="T28" fmla="*/ 175038 w 296502"/>
                <a:gd name="T29" fmla="*/ 139778 h 296503"/>
                <a:gd name="T30" fmla="*/ 91652 w 296502"/>
                <a:gd name="T31" fmla="*/ 68745 h 296503"/>
                <a:gd name="T32" fmla="*/ 110423 w 296502"/>
                <a:gd name="T33" fmla="*/ 62255 h 296503"/>
                <a:gd name="T34" fmla="*/ 186950 w 296502"/>
                <a:gd name="T35" fmla="*/ 62255 h 296503"/>
                <a:gd name="T36" fmla="*/ 234961 w 296502"/>
                <a:gd name="T37" fmla="*/ 85331 h 296503"/>
                <a:gd name="T38" fmla="*/ 234961 w 296502"/>
                <a:gd name="T39" fmla="*/ 110572 h 296503"/>
                <a:gd name="T40" fmla="*/ 234961 w 296502"/>
                <a:gd name="T41" fmla="*/ 187013 h 296503"/>
                <a:gd name="T42" fmla="*/ 211858 w 296502"/>
                <a:gd name="T43" fmla="*/ 234969 h 296503"/>
                <a:gd name="T44" fmla="*/ 148686 w 296502"/>
                <a:gd name="T45" fmla="*/ 196388 h 296503"/>
                <a:gd name="T46" fmla="*/ 97788 w 296502"/>
                <a:gd name="T47" fmla="*/ 240017 h 296503"/>
                <a:gd name="T48" fmla="*/ 62051 w 296502"/>
                <a:gd name="T49" fmla="*/ 211892 h 296503"/>
                <a:gd name="T50" fmla="*/ 62051 w 296502"/>
                <a:gd name="T51" fmla="*/ 187013 h 296503"/>
                <a:gd name="T52" fmla="*/ 62051 w 296502"/>
                <a:gd name="T53" fmla="*/ 110572 h 296503"/>
                <a:gd name="T54" fmla="*/ 62051 w 296502"/>
                <a:gd name="T55" fmla="*/ 85331 h 296503"/>
                <a:gd name="T56" fmla="*/ 97833 w 296502"/>
                <a:gd name="T57" fmla="*/ 57389 h 296503"/>
                <a:gd name="T58" fmla="*/ 9400 w 296502"/>
                <a:gd name="T59" fmla="*/ 88951 h 296503"/>
                <a:gd name="T60" fmla="*/ 88951 w 296502"/>
                <a:gd name="T61" fmla="*/ 288544 h 296503"/>
                <a:gd name="T62" fmla="*/ 288905 w 296502"/>
                <a:gd name="T63" fmla="*/ 208995 h 296503"/>
                <a:gd name="T64" fmla="*/ 208995 w 296502"/>
                <a:gd name="T65" fmla="*/ 9040 h 296503"/>
                <a:gd name="T66" fmla="*/ 88951 w 296502"/>
                <a:gd name="T67" fmla="*/ 0 h 296503"/>
                <a:gd name="T68" fmla="*/ 297583 w 296502"/>
                <a:gd name="T69" fmla="*/ 88951 h 296503"/>
                <a:gd name="T70" fmla="*/ 208995 w 296502"/>
                <a:gd name="T71" fmla="*/ 297584 h 296503"/>
                <a:gd name="T72" fmla="*/ 0 w 296502"/>
                <a:gd name="T73" fmla="*/ 208995 h 296503"/>
                <a:gd name="T74" fmla="*/ 88951 w 296502"/>
                <a:gd name="T75" fmla="*/ 0 h 296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6502" h="296503">
                  <a:moveTo>
                    <a:pt x="91319" y="68496"/>
                  </a:moveTo>
                  <a:lnTo>
                    <a:pt x="68300" y="91489"/>
                  </a:lnTo>
                  <a:cubicBezTo>
                    <a:pt x="65063" y="94722"/>
                    <a:pt x="65063" y="100111"/>
                    <a:pt x="68300" y="103704"/>
                  </a:cubicBezTo>
                  <a:lnTo>
                    <a:pt x="110021" y="145019"/>
                  </a:lnTo>
                  <a:cubicBezTo>
                    <a:pt x="110741" y="145737"/>
                    <a:pt x="111100" y="146815"/>
                    <a:pt x="111100" y="148252"/>
                  </a:cubicBezTo>
                  <a:cubicBezTo>
                    <a:pt x="111100" y="149330"/>
                    <a:pt x="110741" y="150407"/>
                    <a:pt x="110021" y="151485"/>
                  </a:cubicBezTo>
                  <a:lnTo>
                    <a:pt x="68300" y="192800"/>
                  </a:lnTo>
                  <a:cubicBezTo>
                    <a:pt x="65063" y="196033"/>
                    <a:pt x="65063" y="201422"/>
                    <a:pt x="68300" y="204656"/>
                  </a:cubicBezTo>
                  <a:lnTo>
                    <a:pt x="91319" y="227648"/>
                  </a:lnTo>
                  <a:cubicBezTo>
                    <a:pt x="94915" y="231241"/>
                    <a:pt x="100310" y="231241"/>
                    <a:pt x="103547" y="227648"/>
                  </a:cubicBezTo>
                  <a:lnTo>
                    <a:pt x="142032" y="189567"/>
                  </a:lnTo>
                  <a:lnTo>
                    <a:pt x="115416" y="162982"/>
                  </a:lnTo>
                  <a:cubicBezTo>
                    <a:pt x="113618" y="161545"/>
                    <a:pt x="113618" y="158670"/>
                    <a:pt x="115416" y="156874"/>
                  </a:cubicBezTo>
                  <a:cubicBezTo>
                    <a:pt x="117215" y="155078"/>
                    <a:pt x="120092" y="155078"/>
                    <a:pt x="121890" y="156874"/>
                  </a:cubicBezTo>
                  <a:lnTo>
                    <a:pt x="192745" y="227648"/>
                  </a:lnTo>
                  <a:cubicBezTo>
                    <a:pt x="196342" y="231241"/>
                    <a:pt x="201377" y="231241"/>
                    <a:pt x="204614" y="227648"/>
                  </a:cubicBezTo>
                  <a:lnTo>
                    <a:pt x="227993" y="204656"/>
                  </a:lnTo>
                  <a:cubicBezTo>
                    <a:pt x="231230" y="201422"/>
                    <a:pt x="231230" y="196033"/>
                    <a:pt x="227993" y="192800"/>
                  </a:cubicBezTo>
                  <a:lnTo>
                    <a:pt x="186271" y="151485"/>
                  </a:lnTo>
                  <a:cubicBezTo>
                    <a:pt x="185552" y="150407"/>
                    <a:pt x="185192" y="149330"/>
                    <a:pt x="185192" y="148252"/>
                  </a:cubicBezTo>
                  <a:cubicBezTo>
                    <a:pt x="185192" y="146815"/>
                    <a:pt x="185552" y="145737"/>
                    <a:pt x="186271" y="145019"/>
                  </a:cubicBezTo>
                  <a:lnTo>
                    <a:pt x="227993" y="103704"/>
                  </a:lnTo>
                  <a:cubicBezTo>
                    <a:pt x="231230" y="100111"/>
                    <a:pt x="231230" y="94722"/>
                    <a:pt x="227993" y="91489"/>
                  </a:cubicBezTo>
                  <a:lnTo>
                    <a:pt x="204614" y="68496"/>
                  </a:lnTo>
                  <a:cubicBezTo>
                    <a:pt x="201377" y="65263"/>
                    <a:pt x="196342" y="65263"/>
                    <a:pt x="192745" y="68496"/>
                  </a:cubicBezTo>
                  <a:lnTo>
                    <a:pt x="154620" y="106937"/>
                  </a:lnTo>
                  <a:lnTo>
                    <a:pt x="180876" y="132804"/>
                  </a:lnTo>
                  <a:cubicBezTo>
                    <a:pt x="182674" y="134600"/>
                    <a:pt x="182674" y="137474"/>
                    <a:pt x="180876" y="139270"/>
                  </a:cubicBezTo>
                  <a:cubicBezTo>
                    <a:pt x="179797" y="139989"/>
                    <a:pt x="178718" y="140707"/>
                    <a:pt x="177639" y="140707"/>
                  </a:cubicBezTo>
                  <a:cubicBezTo>
                    <a:pt x="176560" y="140707"/>
                    <a:pt x="175121" y="139989"/>
                    <a:pt x="174402" y="139270"/>
                  </a:cubicBezTo>
                  <a:lnTo>
                    <a:pt x="103547" y="68496"/>
                  </a:lnTo>
                  <a:cubicBezTo>
                    <a:pt x="100310" y="65263"/>
                    <a:pt x="94915" y="65263"/>
                    <a:pt x="91319" y="68496"/>
                  </a:cubicBezTo>
                  <a:close/>
                  <a:moveTo>
                    <a:pt x="97478" y="57180"/>
                  </a:moveTo>
                  <a:cubicBezTo>
                    <a:pt x="102019" y="57180"/>
                    <a:pt x="106605" y="58796"/>
                    <a:pt x="110021" y="62030"/>
                  </a:cubicBezTo>
                  <a:lnTo>
                    <a:pt x="148146" y="100470"/>
                  </a:lnTo>
                  <a:lnTo>
                    <a:pt x="186271" y="62030"/>
                  </a:lnTo>
                  <a:cubicBezTo>
                    <a:pt x="193105" y="55563"/>
                    <a:pt x="204614" y="55563"/>
                    <a:pt x="211088" y="62030"/>
                  </a:cubicBezTo>
                  <a:lnTo>
                    <a:pt x="234107" y="85022"/>
                  </a:lnTo>
                  <a:cubicBezTo>
                    <a:pt x="237344" y="88615"/>
                    <a:pt x="239142" y="92926"/>
                    <a:pt x="239142" y="97596"/>
                  </a:cubicBezTo>
                  <a:cubicBezTo>
                    <a:pt x="239142" y="102267"/>
                    <a:pt x="237344" y="106578"/>
                    <a:pt x="234107" y="110170"/>
                  </a:cubicBezTo>
                  <a:lnTo>
                    <a:pt x="195982" y="148252"/>
                  </a:lnTo>
                  <a:lnTo>
                    <a:pt x="234107" y="186333"/>
                  </a:lnTo>
                  <a:cubicBezTo>
                    <a:pt x="240941" y="193159"/>
                    <a:pt x="240941" y="204296"/>
                    <a:pt x="234107" y="211122"/>
                  </a:cubicBezTo>
                  <a:lnTo>
                    <a:pt x="211088" y="234115"/>
                  </a:lnTo>
                  <a:cubicBezTo>
                    <a:pt x="204254" y="240941"/>
                    <a:pt x="193105" y="240941"/>
                    <a:pt x="186271" y="234115"/>
                  </a:cubicBezTo>
                  <a:lnTo>
                    <a:pt x="148146" y="195674"/>
                  </a:lnTo>
                  <a:lnTo>
                    <a:pt x="110021" y="234115"/>
                  </a:lnTo>
                  <a:cubicBezTo>
                    <a:pt x="106425" y="237348"/>
                    <a:pt x="102109" y="239145"/>
                    <a:pt x="97433" y="239145"/>
                  </a:cubicBezTo>
                  <a:cubicBezTo>
                    <a:pt x="92757" y="239145"/>
                    <a:pt x="88441" y="237348"/>
                    <a:pt x="85204" y="234115"/>
                  </a:cubicBezTo>
                  <a:lnTo>
                    <a:pt x="61826" y="211122"/>
                  </a:lnTo>
                  <a:cubicBezTo>
                    <a:pt x="58949" y="207530"/>
                    <a:pt x="57150" y="203578"/>
                    <a:pt x="57150" y="198907"/>
                  </a:cubicBezTo>
                  <a:cubicBezTo>
                    <a:pt x="57150" y="193878"/>
                    <a:pt x="58949" y="189567"/>
                    <a:pt x="61826" y="186333"/>
                  </a:cubicBezTo>
                  <a:lnTo>
                    <a:pt x="100310" y="148252"/>
                  </a:lnTo>
                  <a:lnTo>
                    <a:pt x="61826" y="110170"/>
                  </a:lnTo>
                  <a:cubicBezTo>
                    <a:pt x="58949" y="106578"/>
                    <a:pt x="57150" y="102267"/>
                    <a:pt x="57150" y="97596"/>
                  </a:cubicBezTo>
                  <a:cubicBezTo>
                    <a:pt x="57150" y="92926"/>
                    <a:pt x="58949" y="88615"/>
                    <a:pt x="61826" y="85022"/>
                  </a:cubicBezTo>
                  <a:lnTo>
                    <a:pt x="85204" y="62030"/>
                  </a:lnTo>
                  <a:cubicBezTo>
                    <a:pt x="88441" y="58796"/>
                    <a:pt x="92937" y="57180"/>
                    <a:pt x="97478" y="57180"/>
                  </a:cubicBezTo>
                  <a:close/>
                  <a:moveTo>
                    <a:pt x="88627" y="9007"/>
                  </a:moveTo>
                  <a:cubicBezTo>
                    <a:pt x="44673" y="9007"/>
                    <a:pt x="9367" y="44674"/>
                    <a:pt x="9367" y="88627"/>
                  </a:cubicBezTo>
                  <a:lnTo>
                    <a:pt x="9367" y="208236"/>
                  </a:lnTo>
                  <a:cubicBezTo>
                    <a:pt x="9367" y="252190"/>
                    <a:pt x="44673" y="287496"/>
                    <a:pt x="88627" y="287496"/>
                  </a:cubicBezTo>
                  <a:lnTo>
                    <a:pt x="208236" y="287496"/>
                  </a:lnTo>
                  <a:cubicBezTo>
                    <a:pt x="252189" y="287496"/>
                    <a:pt x="287855" y="252190"/>
                    <a:pt x="287855" y="208236"/>
                  </a:cubicBezTo>
                  <a:lnTo>
                    <a:pt x="287855" y="88627"/>
                  </a:lnTo>
                  <a:cubicBezTo>
                    <a:pt x="287855" y="44674"/>
                    <a:pt x="252189" y="9007"/>
                    <a:pt x="208236" y="9007"/>
                  </a:cubicBezTo>
                  <a:lnTo>
                    <a:pt x="88627" y="9007"/>
                  </a:lnTo>
                  <a:close/>
                  <a:moveTo>
                    <a:pt x="88627" y="0"/>
                  </a:moveTo>
                  <a:lnTo>
                    <a:pt x="208236" y="0"/>
                  </a:lnTo>
                  <a:cubicBezTo>
                    <a:pt x="256872" y="0"/>
                    <a:pt x="296502" y="39630"/>
                    <a:pt x="296502" y="88627"/>
                  </a:cubicBezTo>
                  <a:lnTo>
                    <a:pt x="296502" y="208236"/>
                  </a:lnTo>
                  <a:cubicBezTo>
                    <a:pt x="296502" y="256873"/>
                    <a:pt x="256872" y="296503"/>
                    <a:pt x="208236" y="296503"/>
                  </a:cubicBezTo>
                  <a:lnTo>
                    <a:pt x="88627" y="296503"/>
                  </a:lnTo>
                  <a:cubicBezTo>
                    <a:pt x="39629" y="296503"/>
                    <a:pt x="0" y="256873"/>
                    <a:pt x="0" y="208236"/>
                  </a:cubicBezTo>
                  <a:lnTo>
                    <a:pt x="0" y="88627"/>
                  </a:lnTo>
                  <a:cubicBezTo>
                    <a:pt x="0" y="39630"/>
                    <a:pt x="39629" y="0"/>
                    <a:pt x="88627" y="0"/>
                  </a:cubicBezTo>
                  <a:close/>
                </a:path>
              </a:pathLst>
            </a:custGeom>
            <a:solidFill>
              <a:schemeClr val="bg1"/>
            </a:solidFill>
            <a:ln>
              <a:noFill/>
            </a:ln>
            <a:effectLst/>
          </p:spPr>
          <p:txBody>
            <a:bodyPr anchor="ctr"/>
            <a:lstStyle/>
            <a:p>
              <a:endParaRPr lang="en-US" sz="900"/>
            </a:p>
          </p:txBody>
        </p:sp>
        <p:sp>
          <p:nvSpPr>
            <p:cNvPr id="32" name="Freeform 199">
              <a:extLst>
                <a:ext uri="{FF2B5EF4-FFF2-40B4-BE49-F238E27FC236}">
                  <a16:creationId xmlns:a16="http://schemas.microsoft.com/office/drawing/2014/main" id="{CDD70C16-F4C1-1843-985D-666335924499}"/>
                </a:ext>
              </a:extLst>
            </p:cNvPr>
            <p:cNvSpPr>
              <a:spLocks noChangeArrowheads="1"/>
            </p:cNvSpPr>
            <p:nvPr/>
          </p:nvSpPr>
          <p:spPr bwMode="auto">
            <a:xfrm>
              <a:off x="5883856" y="3434666"/>
              <a:ext cx="447488" cy="445144"/>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bg1"/>
            </a:solidFill>
            <a:ln>
              <a:noFill/>
            </a:ln>
            <a:effectLst/>
          </p:spPr>
          <p:txBody>
            <a:bodyPr wrap="none" anchor="ctr"/>
            <a:lstStyle/>
            <a:p>
              <a:endParaRPr lang="en-US" sz="900"/>
            </a:p>
          </p:txBody>
        </p:sp>
        <p:sp>
          <p:nvSpPr>
            <p:cNvPr id="35" name="TextBox 34">
              <a:extLst>
                <a:ext uri="{FF2B5EF4-FFF2-40B4-BE49-F238E27FC236}">
                  <a16:creationId xmlns:a16="http://schemas.microsoft.com/office/drawing/2014/main" id="{EE95180E-088B-164F-8E33-0871311FEC48}"/>
                </a:ext>
              </a:extLst>
            </p:cNvPr>
            <p:cNvSpPr txBox="1"/>
            <p:nvPr/>
          </p:nvSpPr>
          <p:spPr>
            <a:xfrm>
              <a:off x="5328829" y="3971839"/>
              <a:ext cx="1557542" cy="338554"/>
            </a:xfrm>
            <a:prstGeom prst="rect">
              <a:avLst/>
            </a:prstGeom>
            <a:noFill/>
          </p:spPr>
          <p:txBody>
            <a:bodyPr wrap="none" rtlCol="0" anchor="ctr" anchorCtr="0">
              <a:spAutoFit/>
            </a:bodyPr>
            <a:lstStyle/>
            <a:p>
              <a:pPr algn="ctr"/>
              <a:r>
                <a:rPr lang="en-US" sz="1600" b="1" dirty="0">
                  <a:solidFill>
                    <a:schemeClr val="bg1"/>
                  </a:solidFill>
                  <a:latin typeface="Montserrat" pitchFamily="2" charset="77"/>
                  <a:ea typeface="League Spartan" charset="0"/>
                  <a:cs typeface="Poppins" pitchFamily="2" charset="77"/>
                </a:rPr>
                <a:t>Pricing Strategy </a:t>
              </a:r>
            </a:p>
          </p:txBody>
        </p:sp>
        <p:sp>
          <p:nvSpPr>
            <p:cNvPr id="36" name="TextBox 35">
              <a:extLst>
                <a:ext uri="{FF2B5EF4-FFF2-40B4-BE49-F238E27FC236}">
                  <a16:creationId xmlns:a16="http://schemas.microsoft.com/office/drawing/2014/main" id="{B9377563-7737-9945-8711-35EC1297F7F6}"/>
                </a:ext>
              </a:extLst>
            </p:cNvPr>
            <p:cNvSpPr txBox="1"/>
            <p:nvPr/>
          </p:nvSpPr>
          <p:spPr>
            <a:xfrm>
              <a:off x="5549797" y="2588808"/>
              <a:ext cx="1216102" cy="584775"/>
            </a:xfrm>
            <a:prstGeom prst="rect">
              <a:avLst/>
            </a:prstGeom>
            <a:noFill/>
          </p:spPr>
          <p:txBody>
            <a:bodyPr wrap="none" rtlCol="0" anchor="ctr" anchorCtr="0">
              <a:spAutoFit/>
            </a:bodyPr>
            <a:lstStyle/>
            <a:p>
              <a:pPr algn="ctr"/>
              <a:r>
                <a:rPr lang="en-US" sz="1600" b="1" dirty="0">
                  <a:solidFill>
                    <a:schemeClr val="bg1"/>
                  </a:solidFill>
                  <a:latin typeface="Montserrat" pitchFamily="2" charset="77"/>
                  <a:ea typeface="League Spartan" charset="0"/>
                  <a:cs typeface="Poppins" pitchFamily="2" charset="77"/>
                </a:rPr>
                <a:t>Value </a:t>
              </a:r>
            </a:p>
            <a:p>
              <a:pPr algn="ctr"/>
              <a:r>
                <a:rPr lang="en-US" sz="1600" b="1" dirty="0">
                  <a:solidFill>
                    <a:schemeClr val="bg1"/>
                  </a:solidFill>
                  <a:latin typeface="Montserrat" pitchFamily="2" charset="77"/>
                  <a:ea typeface="League Spartan" charset="0"/>
                  <a:cs typeface="Poppins" pitchFamily="2" charset="77"/>
                </a:rPr>
                <a:t>Proposition </a:t>
              </a:r>
            </a:p>
          </p:txBody>
        </p:sp>
        <p:sp>
          <p:nvSpPr>
            <p:cNvPr id="37" name="TextBox 36">
              <a:extLst>
                <a:ext uri="{FF2B5EF4-FFF2-40B4-BE49-F238E27FC236}">
                  <a16:creationId xmlns:a16="http://schemas.microsoft.com/office/drawing/2014/main" id="{7048C8AA-C719-0745-9009-55B2912F8327}"/>
                </a:ext>
              </a:extLst>
            </p:cNvPr>
            <p:cNvSpPr txBox="1"/>
            <p:nvPr/>
          </p:nvSpPr>
          <p:spPr>
            <a:xfrm>
              <a:off x="4387560" y="4888157"/>
              <a:ext cx="1398844" cy="338554"/>
            </a:xfrm>
            <a:prstGeom prst="rect">
              <a:avLst/>
            </a:prstGeom>
            <a:noFill/>
          </p:spPr>
          <p:txBody>
            <a:bodyPr wrap="none" rtlCol="0" anchor="ctr" anchorCtr="0">
              <a:spAutoFit/>
            </a:bodyPr>
            <a:lstStyle/>
            <a:p>
              <a:pPr algn="ctr"/>
              <a:r>
                <a:rPr lang="en-US" sz="1600" b="1" dirty="0">
                  <a:solidFill>
                    <a:schemeClr val="bg1"/>
                  </a:solidFill>
                  <a:latin typeface="Montserrat" pitchFamily="2" charset="77"/>
                  <a:ea typeface="League Spartan" charset="0"/>
                  <a:cs typeface="Poppins" pitchFamily="2" charset="77"/>
                </a:rPr>
                <a:t>Organizations </a:t>
              </a:r>
            </a:p>
          </p:txBody>
        </p:sp>
        <p:sp>
          <p:nvSpPr>
            <p:cNvPr id="38" name="TextBox 37">
              <a:extLst>
                <a:ext uri="{FF2B5EF4-FFF2-40B4-BE49-F238E27FC236}">
                  <a16:creationId xmlns:a16="http://schemas.microsoft.com/office/drawing/2014/main" id="{FDB3B60D-7B80-D04D-A416-FA018CCD8BF5}"/>
                </a:ext>
              </a:extLst>
            </p:cNvPr>
            <p:cNvSpPr txBox="1"/>
            <p:nvPr/>
          </p:nvSpPr>
          <p:spPr>
            <a:xfrm>
              <a:off x="6725272" y="4888157"/>
              <a:ext cx="1258550" cy="338554"/>
            </a:xfrm>
            <a:prstGeom prst="rect">
              <a:avLst/>
            </a:prstGeom>
            <a:noFill/>
          </p:spPr>
          <p:txBody>
            <a:bodyPr wrap="none" rtlCol="0" anchor="ctr" anchorCtr="0">
              <a:spAutoFit/>
            </a:bodyPr>
            <a:lstStyle/>
            <a:p>
              <a:pPr algn="ctr"/>
              <a:r>
                <a:rPr lang="en-US" sz="1600" b="1" dirty="0">
                  <a:solidFill>
                    <a:schemeClr val="bg1"/>
                  </a:solidFill>
                  <a:latin typeface="Montserrat" pitchFamily="2" charset="77"/>
                  <a:ea typeface="League Spartan" charset="0"/>
                  <a:cs typeface="Poppins" pitchFamily="2" charset="77"/>
                </a:rPr>
                <a:t>Motivations </a:t>
              </a:r>
            </a:p>
          </p:txBody>
        </p:sp>
        <p:sp>
          <p:nvSpPr>
            <p:cNvPr id="6" name="TextBox 5">
              <a:extLst>
                <a:ext uri="{FF2B5EF4-FFF2-40B4-BE49-F238E27FC236}">
                  <a16:creationId xmlns:a16="http://schemas.microsoft.com/office/drawing/2014/main" id="{CAD9F9D4-36A9-418E-B5CD-A85DCBD302BC}"/>
                </a:ext>
              </a:extLst>
            </p:cNvPr>
            <p:cNvSpPr txBox="1"/>
            <p:nvPr/>
          </p:nvSpPr>
          <p:spPr>
            <a:xfrm>
              <a:off x="3930660" y="5306630"/>
              <a:ext cx="1922552" cy="600164"/>
            </a:xfrm>
            <a:prstGeom prst="rect">
              <a:avLst/>
            </a:prstGeom>
            <a:noFill/>
          </p:spPr>
          <p:txBody>
            <a:bodyPr wrap="square" rtlCol="0">
              <a:spAutoFit/>
            </a:bodyPr>
            <a:lstStyle/>
            <a:p>
              <a:pPr marL="285750" indent="-285750">
                <a:buFont typeface="Arial" panose="020B0604020202020204" pitchFamily="34" charset="0"/>
                <a:buChar char="•"/>
              </a:pPr>
              <a:r>
                <a:rPr lang="en-GB" sz="1100" dirty="0">
                  <a:solidFill>
                    <a:schemeClr val="bg1"/>
                  </a:solidFill>
                  <a:latin typeface="Lato Light"/>
                </a:rPr>
                <a:t>Structure</a:t>
              </a:r>
            </a:p>
            <a:p>
              <a:pPr marL="285750" indent="-285750">
                <a:buFont typeface="Arial" panose="020B0604020202020204" pitchFamily="34" charset="0"/>
                <a:buChar char="•"/>
              </a:pPr>
              <a:r>
                <a:rPr lang="en-GB" sz="1100" dirty="0">
                  <a:solidFill>
                    <a:schemeClr val="bg1"/>
                  </a:solidFill>
                  <a:latin typeface="Lato Light"/>
                </a:rPr>
                <a:t>Decisions </a:t>
              </a:r>
            </a:p>
            <a:p>
              <a:pPr marL="285750" indent="-285750">
                <a:buFont typeface="Arial" panose="020B0604020202020204" pitchFamily="34" charset="0"/>
                <a:buChar char="•"/>
              </a:pPr>
              <a:r>
                <a:rPr lang="en-GB" sz="1100" dirty="0">
                  <a:solidFill>
                    <a:schemeClr val="bg1"/>
                  </a:solidFill>
                  <a:latin typeface="Lato Light"/>
                </a:rPr>
                <a:t>Processes </a:t>
              </a:r>
            </a:p>
          </p:txBody>
        </p:sp>
        <p:sp>
          <p:nvSpPr>
            <p:cNvPr id="40" name="TextBox 39">
              <a:extLst>
                <a:ext uri="{FF2B5EF4-FFF2-40B4-BE49-F238E27FC236}">
                  <a16:creationId xmlns:a16="http://schemas.microsoft.com/office/drawing/2014/main" id="{A6AA584F-79B9-44EF-BC77-64A94DB1BE4D}"/>
                </a:ext>
              </a:extLst>
            </p:cNvPr>
            <p:cNvSpPr txBox="1"/>
            <p:nvPr/>
          </p:nvSpPr>
          <p:spPr>
            <a:xfrm>
              <a:off x="6312678" y="5270985"/>
              <a:ext cx="2237749" cy="60016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100">
                  <a:solidFill>
                    <a:schemeClr val="bg1"/>
                  </a:solidFill>
                  <a:latin typeface="Lato Light"/>
                </a:defRPr>
              </a:lvl1pPr>
            </a:lstStyle>
            <a:p>
              <a:r>
                <a:rPr lang="en-GB" dirty="0"/>
                <a:t>Data analytics</a:t>
              </a:r>
            </a:p>
            <a:p>
              <a:r>
                <a:rPr lang="en-GB" dirty="0"/>
                <a:t>Metrics and Measures</a:t>
              </a:r>
            </a:p>
            <a:p>
              <a:r>
                <a:rPr lang="en-GB" dirty="0"/>
                <a:t>Incentives and Progress</a:t>
              </a:r>
            </a:p>
          </p:txBody>
        </p:sp>
        <p:sp>
          <p:nvSpPr>
            <p:cNvPr id="41" name="TextBox 40">
              <a:extLst>
                <a:ext uri="{FF2B5EF4-FFF2-40B4-BE49-F238E27FC236}">
                  <a16:creationId xmlns:a16="http://schemas.microsoft.com/office/drawing/2014/main" id="{DC2728B6-94A6-40E2-ACE0-559A8CF5BF32}"/>
                </a:ext>
              </a:extLst>
            </p:cNvPr>
            <p:cNvSpPr txBox="1"/>
            <p:nvPr/>
          </p:nvSpPr>
          <p:spPr>
            <a:xfrm rot="3275031">
              <a:off x="6913105" y="3241547"/>
              <a:ext cx="1403027" cy="276999"/>
            </a:xfrm>
            <a:prstGeom prst="rect">
              <a:avLst/>
            </a:prstGeom>
            <a:noFill/>
          </p:spPr>
          <p:txBody>
            <a:bodyPr wrap="square" rtlCol="0" anchor="ctr" anchorCtr="0">
              <a:spAutoFit/>
            </a:bodyPr>
            <a:lstStyle/>
            <a:p>
              <a:pPr algn="ctr"/>
              <a:r>
                <a:rPr lang="en-US" sz="1200" b="1" dirty="0">
                  <a:solidFill>
                    <a:schemeClr val="tx2"/>
                  </a:solidFill>
                  <a:latin typeface="Lato Light"/>
                  <a:ea typeface="League Spartan" charset="0"/>
                  <a:cs typeface="Poppins" pitchFamily="2" charset="77"/>
                </a:rPr>
                <a:t>Competition</a:t>
              </a:r>
            </a:p>
          </p:txBody>
        </p:sp>
        <p:sp>
          <p:nvSpPr>
            <p:cNvPr id="42" name="TextBox 41">
              <a:extLst>
                <a:ext uri="{FF2B5EF4-FFF2-40B4-BE49-F238E27FC236}">
                  <a16:creationId xmlns:a16="http://schemas.microsoft.com/office/drawing/2014/main" id="{CF103DA7-A5B5-4B23-8680-683B1A974EB2}"/>
                </a:ext>
              </a:extLst>
            </p:cNvPr>
            <p:cNvSpPr txBox="1"/>
            <p:nvPr/>
          </p:nvSpPr>
          <p:spPr>
            <a:xfrm rot="18348923">
              <a:off x="3860314" y="3171668"/>
              <a:ext cx="1403027" cy="461665"/>
            </a:xfrm>
            <a:prstGeom prst="rect">
              <a:avLst/>
            </a:prstGeom>
            <a:noFill/>
          </p:spPr>
          <p:txBody>
            <a:bodyPr wrap="square" rtlCol="0" anchor="ctr" anchorCtr="0">
              <a:spAutoFit/>
            </a:bodyPr>
            <a:lstStyle/>
            <a:p>
              <a:pPr algn="ctr"/>
              <a:r>
                <a:rPr lang="en-US" sz="1200" b="1" dirty="0">
                  <a:solidFill>
                    <a:schemeClr val="tx2"/>
                  </a:solidFill>
                  <a:latin typeface="Lato Light"/>
                  <a:ea typeface="League Spartan" charset="0"/>
                  <a:cs typeface="Poppins" pitchFamily="2" charset="77"/>
                </a:rPr>
                <a:t>Compliance and Standards</a:t>
              </a:r>
            </a:p>
          </p:txBody>
        </p:sp>
      </p:grpSp>
      <p:sp>
        <p:nvSpPr>
          <p:cNvPr id="43" name="Rounded Rectangular Callout 19">
            <a:extLst>
              <a:ext uri="{FF2B5EF4-FFF2-40B4-BE49-F238E27FC236}">
                <a16:creationId xmlns:a16="http://schemas.microsoft.com/office/drawing/2014/main" id="{0EEF5E6A-629F-411C-906B-5B6917856F17}"/>
              </a:ext>
            </a:extLst>
          </p:cNvPr>
          <p:cNvSpPr/>
          <p:nvPr/>
        </p:nvSpPr>
        <p:spPr bwMode="auto">
          <a:xfrm>
            <a:off x="620848" y="2969159"/>
            <a:ext cx="1966836" cy="616875"/>
          </a:xfrm>
          <a:prstGeom prst="wedgeRoundRectCallout">
            <a:avLst>
              <a:gd name="adj1" fmla="val 126827"/>
              <a:gd name="adj2" fmla="val 2430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Key to embed the pricing strategy within the organization with communication and training </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44" name="Rounded Rectangular Callout 19">
            <a:extLst>
              <a:ext uri="{FF2B5EF4-FFF2-40B4-BE49-F238E27FC236}">
                <a16:creationId xmlns:a16="http://schemas.microsoft.com/office/drawing/2014/main" id="{B363FB96-B4F3-41C4-A85B-BF41D835507B}"/>
              </a:ext>
            </a:extLst>
          </p:cNvPr>
          <p:cNvSpPr/>
          <p:nvPr/>
        </p:nvSpPr>
        <p:spPr bwMode="auto">
          <a:xfrm>
            <a:off x="1705068" y="5881257"/>
            <a:ext cx="1966836" cy="616875"/>
          </a:xfrm>
          <a:prstGeom prst="wedgeRoundRectCallout">
            <a:avLst>
              <a:gd name="adj1" fmla="val 118679"/>
              <a:gd name="adj2" fmla="val -8114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Opportunities , constraints embedded in the companies cost structure </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45" name="Rounded Rectangular Callout 19">
            <a:extLst>
              <a:ext uri="{FF2B5EF4-FFF2-40B4-BE49-F238E27FC236}">
                <a16:creationId xmlns:a16="http://schemas.microsoft.com/office/drawing/2014/main" id="{0F6C565C-6AD3-49B3-B7F5-4E0A09734814}"/>
              </a:ext>
            </a:extLst>
          </p:cNvPr>
          <p:cNvSpPr/>
          <p:nvPr/>
        </p:nvSpPr>
        <p:spPr bwMode="auto">
          <a:xfrm>
            <a:off x="609704" y="2005822"/>
            <a:ext cx="1966836" cy="616875"/>
          </a:xfrm>
          <a:prstGeom prst="wedgeRoundRectCallout">
            <a:avLst>
              <a:gd name="adj1" fmla="val 107176"/>
              <a:gd name="adj2" fmla="val 18188"/>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Legal , ethical and compliance standards ensure engagement and context to the organization for profitable results </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46" name="Rounded Rectangular Callout 19">
            <a:extLst>
              <a:ext uri="{FF2B5EF4-FFF2-40B4-BE49-F238E27FC236}">
                <a16:creationId xmlns:a16="http://schemas.microsoft.com/office/drawing/2014/main" id="{BBF3C40C-B51E-4322-83A7-13984772BB23}"/>
              </a:ext>
            </a:extLst>
          </p:cNvPr>
          <p:cNvSpPr/>
          <p:nvPr/>
        </p:nvSpPr>
        <p:spPr bwMode="auto">
          <a:xfrm>
            <a:off x="321422" y="4077257"/>
            <a:ext cx="2033644" cy="917417"/>
          </a:xfrm>
          <a:prstGeom prst="wedgeRoundRectCallout">
            <a:avLst>
              <a:gd name="adj1" fmla="val 99987"/>
              <a:gd name="adj2" fmla="val 2430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The biggest impact on pricing decisions comes form the organization , forming pricing organizations and committees delivers better strategy and alignment to the overall plan. </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47" name="Rounded Rectangular Callout 19">
            <a:extLst>
              <a:ext uri="{FF2B5EF4-FFF2-40B4-BE49-F238E27FC236}">
                <a16:creationId xmlns:a16="http://schemas.microsoft.com/office/drawing/2014/main" id="{917843BA-F830-4046-9730-E5DC16B7EA30}"/>
              </a:ext>
            </a:extLst>
          </p:cNvPr>
          <p:cNvSpPr/>
          <p:nvPr/>
        </p:nvSpPr>
        <p:spPr bwMode="auto">
          <a:xfrm>
            <a:off x="8815626" y="3919090"/>
            <a:ext cx="1966836" cy="616875"/>
          </a:xfrm>
          <a:prstGeom prst="wedgeRoundRectCallout">
            <a:avLst>
              <a:gd name="adj1" fmla="val -81663"/>
              <a:gd name="adj2" fmla="val 4569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Setting measures and using data analytics aligned with the organization builds trust and ownership in functions</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48" name="Rounded Rectangular Callout 19">
            <a:extLst>
              <a:ext uri="{FF2B5EF4-FFF2-40B4-BE49-F238E27FC236}">
                <a16:creationId xmlns:a16="http://schemas.microsoft.com/office/drawing/2014/main" id="{83FBE81C-0C8A-4EDB-AE03-FAECAEAE4772}"/>
              </a:ext>
            </a:extLst>
          </p:cNvPr>
          <p:cNvSpPr/>
          <p:nvPr/>
        </p:nvSpPr>
        <p:spPr bwMode="auto">
          <a:xfrm>
            <a:off x="9231976" y="5328193"/>
            <a:ext cx="1966836" cy="616875"/>
          </a:xfrm>
          <a:prstGeom prst="wedgeRoundRectCallout">
            <a:avLst>
              <a:gd name="adj1" fmla="val -105627"/>
              <a:gd name="adj2" fmla="val -93367"/>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i="1" dirty="0">
                <a:solidFill>
                  <a:prstClr val="black"/>
                </a:solidFill>
                <a:latin typeface="Lato Light"/>
                <a:ea typeface="Open Sans Light" panose="020B0306030504020204" pitchFamily="34" charset="0"/>
                <a:cs typeface="Open Sans Light" panose="020B0306030504020204" pitchFamily="34" charset="0"/>
              </a:rPr>
              <a:t>Pricing ownership aligned with metrics and visibility of data is key to engaging internal audiences</a:t>
            </a:r>
            <a:endParaRPr kumimoji="0" lang="en-US" sz="900" b="0" i="1" u="none" strike="noStrike" kern="1200" cap="none" spc="0" normalizeH="0" baseline="0" noProof="0" dirty="0">
              <a:ln>
                <a:noFill/>
              </a:ln>
              <a:solidFill>
                <a:prstClr val="black"/>
              </a:solidFill>
              <a:effectLst/>
              <a:uLnTx/>
              <a:uFillTx/>
              <a:latin typeface="Lato Ligh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19249960-BF3A-4A4D-92BD-59213BB413D6}"/>
              </a:ext>
            </a:extLst>
          </p:cNvPr>
          <p:cNvSpPr txBox="1"/>
          <p:nvPr/>
        </p:nvSpPr>
        <p:spPr>
          <a:xfrm>
            <a:off x="8394862" y="2615952"/>
            <a:ext cx="3439629" cy="938719"/>
          </a:xfrm>
          <a:prstGeom prst="rect">
            <a:avLst/>
          </a:prstGeom>
          <a:noFill/>
        </p:spPr>
        <p:txBody>
          <a:bodyPr wrap="square" rtlCol="0">
            <a:spAutoFit/>
          </a:bodyPr>
          <a:lstStyle/>
          <a:p>
            <a:r>
              <a:rPr lang="en-GB" sz="1100" dirty="0">
                <a:latin typeface="Lato Light"/>
              </a:rPr>
              <a:t>Strategic Pricing values</a:t>
            </a:r>
          </a:p>
          <a:p>
            <a:pPr marL="285750" indent="-285750">
              <a:buFont typeface="+mj-lt"/>
              <a:buAutoNum type="romanUcPeriod"/>
            </a:pPr>
            <a:r>
              <a:rPr lang="en-GB" sz="1100" dirty="0">
                <a:latin typeface="Lato Light"/>
              </a:rPr>
              <a:t>Understand value to Selling value </a:t>
            </a:r>
          </a:p>
          <a:p>
            <a:pPr marL="285750" indent="-285750">
              <a:buFont typeface="+mj-lt"/>
              <a:buAutoNum type="romanUcPeriod"/>
            </a:pPr>
            <a:r>
              <a:rPr lang="en-GB" sz="1100" dirty="0">
                <a:latin typeface="Lato Light"/>
              </a:rPr>
              <a:t>Operational efficiency to service organisation</a:t>
            </a:r>
          </a:p>
          <a:p>
            <a:pPr marL="285750" indent="-285750">
              <a:buFont typeface="+mj-lt"/>
              <a:buAutoNum type="romanUcPeriod"/>
            </a:pPr>
            <a:r>
              <a:rPr lang="en-GB" sz="1100" dirty="0">
                <a:latin typeface="Lato Light"/>
              </a:rPr>
              <a:t>From features to structures  </a:t>
            </a:r>
          </a:p>
          <a:p>
            <a:endParaRPr lang="en-GB" sz="1100" dirty="0">
              <a:latin typeface="Lato Light"/>
            </a:endParaRPr>
          </a:p>
        </p:txBody>
      </p:sp>
      <p:sp>
        <p:nvSpPr>
          <p:cNvPr id="49" name="TextBox 48">
            <a:extLst>
              <a:ext uri="{FF2B5EF4-FFF2-40B4-BE49-F238E27FC236}">
                <a16:creationId xmlns:a16="http://schemas.microsoft.com/office/drawing/2014/main" id="{C2DE83C7-5F01-4F77-A33D-63B1B617B351}"/>
              </a:ext>
            </a:extLst>
          </p:cNvPr>
          <p:cNvSpPr txBox="1"/>
          <p:nvPr/>
        </p:nvSpPr>
        <p:spPr>
          <a:xfrm>
            <a:off x="94018" y="61048"/>
            <a:ext cx="9624767" cy="800219"/>
          </a:xfrm>
          <a:prstGeom prst="rect">
            <a:avLst/>
          </a:prstGeom>
          <a:noFill/>
          <a:ln>
            <a:noFill/>
          </a:ln>
        </p:spPr>
        <p:txBody>
          <a:bodyPr wrap="square" rtlCol="0">
            <a:spAutoFit/>
          </a:bodyPr>
          <a:lstStyle/>
          <a:p>
            <a:pPr defTabSz="435356">
              <a:defRPr/>
            </a:pPr>
            <a:r>
              <a:rPr lang="en-US" sz="3200" b="1" dirty="0">
                <a:solidFill>
                  <a:srgbClr val="2A4A8B"/>
                </a:solidFill>
                <a:latin typeface="Poppins" panose="00000500000000000000" pitchFamily="2" charset="0"/>
                <a:cs typeface="Poppins" panose="00000500000000000000" pitchFamily="2" charset="0"/>
              </a:rPr>
              <a:t>Pricing Strategies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Strategic Pricing Values </a:t>
            </a:r>
          </a:p>
        </p:txBody>
      </p:sp>
      <p:pic>
        <p:nvPicPr>
          <p:cNvPr id="28" name="Picture 27" descr="Logo&#10;&#10;Description automatically generated">
            <a:extLst>
              <a:ext uri="{FF2B5EF4-FFF2-40B4-BE49-F238E27FC236}">
                <a16:creationId xmlns:a16="http://schemas.microsoft.com/office/drawing/2014/main" id="{3A1D4E09-E3D8-435D-8626-191F7139E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C4A94B76-19DF-D1F6-0018-1ACBBD12F10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434992881"/>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3" ma:contentTypeDescription="Create a new document." ma:contentTypeScope="" ma:versionID="4d499c8bd8f685bf087527c875bbc907">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f62503278d0432f1d0ff1e7d4503380"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F4764-B4A9-44B8-B1B3-CCBBB66F8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5BEDD-4D4C-4D33-83BE-33D12F9E59D5}">
  <ds:schemaRefs>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02ff0f6-7d2d-417e-8378-ab4316db4a87"/>
    <ds:schemaRef ds:uri="0a0eeb33-df24-431d-a688-8dde79e4f2e3"/>
    <ds:schemaRef ds:uri="http://purl.org/dc/dcmitype/"/>
  </ds:schemaRefs>
</ds:datastoreItem>
</file>

<file path=customXml/itemProps3.xml><?xml version="1.0" encoding="utf-8"?>
<ds:datastoreItem xmlns:ds="http://schemas.openxmlformats.org/officeDocument/2006/customXml" ds:itemID="{F1180245-3984-4D46-9A5E-9FFB95193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13150</TotalTime>
  <Words>5658</Words>
  <Application>Microsoft Office PowerPoint</Application>
  <PresentationFormat>Widescreen</PresentationFormat>
  <Paragraphs>873</Paragraphs>
  <Slides>34</Slides>
  <Notes>0</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34</vt:i4>
      </vt:variant>
    </vt:vector>
  </HeadingPairs>
  <TitlesOfParts>
    <vt:vector size="56" baseType="lpstr">
      <vt:lpstr>-apple-system</vt:lpstr>
      <vt:lpstr>Arial</vt:lpstr>
      <vt:lpstr>Calibri</vt:lpstr>
      <vt:lpstr>Calibri Light</vt:lpstr>
      <vt:lpstr>Georgia</vt:lpstr>
      <vt:lpstr>Inter</vt:lpstr>
      <vt:lpstr>Lato</vt:lpstr>
      <vt:lpstr>Lato light</vt:lpstr>
      <vt:lpstr>Lato light</vt:lpstr>
      <vt:lpstr>Montserrat</vt:lpstr>
      <vt:lpstr>Open Sans Light</vt:lpstr>
      <vt:lpstr>Plato</vt:lpstr>
      <vt:lpstr>Poppins</vt:lpstr>
      <vt:lpstr>Poppins Light</vt:lpstr>
      <vt:lpstr>Roboto</vt:lpstr>
      <vt:lpstr>Rubik</vt:lpstr>
      <vt:lpstr>Office Theme</vt:lpstr>
      <vt:lpstr>Custom Design</vt:lpstr>
      <vt:lpstr>7_Office Theme</vt:lpstr>
      <vt:lpstr>6_Office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394</cp:revision>
  <dcterms:created xsi:type="dcterms:W3CDTF">2020-07-29T10:41:27Z</dcterms:created>
  <dcterms:modified xsi:type="dcterms:W3CDTF">2023-07-05T07:11:41Z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