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sldIdLst>
    <p:sldId id="4215" r:id="rId3"/>
    <p:sldId id="3937" r:id="rId4"/>
    <p:sldId id="421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17949A-5219-411A-95CF-9D815DE68B87}" v="8" dt="2023-07-18T14:15:12.7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 varScale="1">
        <p:scale>
          <a:sx n="58" d="100"/>
          <a:sy n="58" d="100"/>
        </p:scale>
        <p:origin x="25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3.xml"/><Relationship Id="rId10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darshan Chakravarthi" userId="9632d19e-631d-46a5-9e9a-d9cc496f17d0" providerId="ADAL" clId="{A66ED590-8A0B-4F46-A975-12B996F11D01}"/>
    <pc:docChg chg="custSel addSld delSld modSld delMainMaster">
      <pc:chgData name="Sudarshan Chakravarthi" userId="9632d19e-631d-46a5-9e9a-d9cc496f17d0" providerId="ADAL" clId="{A66ED590-8A0B-4F46-A975-12B996F11D01}" dt="2023-02-06T09:02:59.295" v="206" actId="20577"/>
      <pc:docMkLst>
        <pc:docMk/>
      </pc:docMkLst>
      <pc:sldChg chg="modSp mod">
        <pc:chgData name="Sudarshan Chakravarthi" userId="9632d19e-631d-46a5-9e9a-d9cc496f17d0" providerId="ADAL" clId="{A66ED590-8A0B-4F46-A975-12B996F11D01}" dt="2023-02-06T09:02:59.295" v="206" actId="20577"/>
        <pc:sldMkLst>
          <pc:docMk/>
          <pc:sldMk cId="3980448076" sldId="3937"/>
        </pc:sldMkLst>
        <pc:spChg chg="mod">
          <ac:chgData name="Sudarshan Chakravarthi" userId="9632d19e-631d-46a5-9e9a-d9cc496f17d0" providerId="ADAL" clId="{A66ED590-8A0B-4F46-A975-12B996F11D01}" dt="2023-02-06T08:46:26.264" v="9" actId="1076"/>
          <ac:spMkLst>
            <pc:docMk/>
            <pc:sldMk cId="3980448076" sldId="3937"/>
            <ac:spMk id="2" creationId="{EA4D62A4-8996-5BC0-3A6B-446174CD8637}"/>
          </ac:spMkLst>
        </pc:spChg>
        <pc:spChg chg="mod">
          <ac:chgData name="Sudarshan Chakravarthi" userId="9632d19e-631d-46a5-9e9a-d9cc496f17d0" providerId="ADAL" clId="{A66ED590-8A0B-4F46-A975-12B996F11D01}" dt="2023-02-06T08:47:58.786" v="36" actId="20577"/>
          <ac:spMkLst>
            <pc:docMk/>
            <pc:sldMk cId="3980448076" sldId="3937"/>
            <ac:spMk id="94" creationId="{BAD607D8-BB1F-495F-B5DE-067903F3B628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00" creationId="{D4B1A823-DA2E-4E78-B32E-944D5941ACE5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01" creationId="{0B5E4243-1E4E-47B8-9D90-B01A446C5FF9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02" creationId="{41EB7867-F4FD-4EE2-AC97-A2FC74AB5A56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03" creationId="{EC7F7849-73DE-4753-BD89-DFAC8CDAAC40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04" creationId="{F3CC631B-385B-4179-B48D-3911F4364455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05" creationId="{B21BEC07-DEDD-4753-A857-5BB5DC525B01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07" creationId="{F2BB440F-6A27-4D04-9DCD-77F86B7A47C0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08" creationId="{9130410A-FCE8-4751-965E-DDC26126F3AE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09" creationId="{58FFCC5F-A8C4-44E7-8A47-FFB91E5D02A1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10" creationId="{3E4564A1-E420-4B35-915C-7A2A8B908D22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11" creationId="{3C54C5F6-E40B-4355-AA85-86E4A6AF90AD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12" creationId="{788F1FEB-78AE-4AB2-9551-1F99F6FD9B84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13" creationId="{53B4F293-8360-44DB-B642-46F9A07248B3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14" creationId="{5E4A5FD1-F8AF-4312-8BAB-3AB69DD28237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15" creationId="{128EC6BD-AB8E-4557-9660-1C4F5FFEE476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16" creationId="{28DF56C8-1CA5-46A2-A20A-6A6E1EC344D2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17" creationId="{189B6A65-61F7-4F7D-941E-91DED13771D8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18" creationId="{7363FE73-F96A-401D-A542-F1B8FEB2E0E2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19" creationId="{E72C420A-2EEE-4422-A32A-A43612640F4B}"/>
          </ac:spMkLst>
        </pc:spChg>
        <pc:spChg chg="mod">
          <ac:chgData name="Sudarshan Chakravarthi" userId="9632d19e-631d-46a5-9e9a-d9cc496f17d0" providerId="ADAL" clId="{A66ED590-8A0B-4F46-A975-12B996F11D01}" dt="2023-02-06T08:47:08.477" v="10" actId="120"/>
          <ac:spMkLst>
            <pc:docMk/>
            <pc:sldMk cId="3980448076" sldId="3937"/>
            <ac:spMk id="120" creationId="{A982E621-42F4-44F8-B6C0-DB9661F26D93}"/>
          </ac:spMkLst>
        </pc:spChg>
        <pc:spChg chg="mod">
          <ac:chgData name="Sudarshan Chakravarthi" userId="9632d19e-631d-46a5-9e9a-d9cc496f17d0" providerId="ADAL" clId="{A66ED590-8A0B-4F46-A975-12B996F11D01}" dt="2023-02-06T09:02:59.295" v="206" actId="20577"/>
          <ac:spMkLst>
            <pc:docMk/>
            <pc:sldMk cId="3980448076" sldId="3937"/>
            <ac:spMk id="261" creationId="{377BE6F4-BFD1-445C-80CF-756706D136DA}"/>
          </ac:spMkLst>
        </pc:spChg>
      </pc:sldChg>
      <pc:sldChg chg="del">
        <pc:chgData name="Sudarshan Chakravarthi" userId="9632d19e-631d-46a5-9e9a-d9cc496f17d0" providerId="ADAL" clId="{A66ED590-8A0B-4F46-A975-12B996F11D01}" dt="2023-02-06T08:45:59.852" v="5" actId="47"/>
        <pc:sldMkLst>
          <pc:docMk/>
          <pc:sldMk cId="200093954" sldId="4158"/>
        </pc:sldMkLst>
      </pc:sldChg>
      <pc:sldChg chg="addSp delSp modSp add del mod">
        <pc:chgData name="Sudarshan Chakravarthi" userId="9632d19e-631d-46a5-9e9a-d9cc496f17d0" providerId="ADAL" clId="{A66ED590-8A0B-4F46-A975-12B996F11D01}" dt="2023-02-06T09:02:21.957" v="188" actId="47"/>
        <pc:sldMkLst>
          <pc:docMk/>
          <pc:sldMk cId="43270218" sldId="4212"/>
        </pc:sldMkLst>
        <pc:spChg chg="mod">
          <ac:chgData name="Sudarshan Chakravarthi" userId="9632d19e-631d-46a5-9e9a-d9cc496f17d0" providerId="ADAL" clId="{A66ED590-8A0B-4F46-A975-12B996F11D01}" dt="2023-02-06T09:01:44.776" v="168" actId="20577"/>
          <ac:spMkLst>
            <pc:docMk/>
            <pc:sldMk cId="43270218" sldId="4212"/>
            <ac:spMk id="6" creationId="{E69E2D50-2E0A-18DD-E4B0-74E4520C3162}"/>
          </ac:spMkLst>
        </pc:spChg>
        <pc:spChg chg="mod">
          <ac:chgData name="Sudarshan Chakravarthi" userId="9632d19e-631d-46a5-9e9a-d9cc496f17d0" providerId="ADAL" clId="{A66ED590-8A0B-4F46-A975-12B996F11D01}" dt="2023-02-06T09:01:11.839" v="71" actId="20577"/>
          <ac:spMkLst>
            <pc:docMk/>
            <pc:sldMk cId="43270218" sldId="4212"/>
            <ac:spMk id="8" creationId="{DA32DBBD-D3E4-453E-AFA1-C79D34C915C9}"/>
          </ac:spMkLst>
        </pc:spChg>
        <pc:spChg chg="add mod">
          <ac:chgData name="Sudarshan Chakravarthi" userId="9632d19e-631d-46a5-9e9a-d9cc496f17d0" providerId="ADAL" clId="{A66ED590-8A0B-4F46-A975-12B996F11D01}" dt="2023-02-06T08:45:53.516" v="4"/>
          <ac:spMkLst>
            <pc:docMk/>
            <pc:sldMk cId="43270218" sldId="4212"/>
            <ac:spMk id="15" creationId="{4A749B27-7690-EEC9-D634-16C2FB135B80}"/>
          </ac:spMkLst>
        </pc:spChg>
        <pc:spChg chg="add mod">
          <ac:chgData name="Sudarshan Chakravarthi" userId="9632d19e-631d-46a5-9e9a-d9cc496f17d0" providerId="ADAL" clId="{A66ED590-8A0B-4F46-A975-12B996F11D01}" dt="2023-02-06T08:45:53.516" v="4"/>
          <ac:spMkLst>
            <pc:docMk/>
            <pc:sldMk cId="43270218" sldId="4212"/>
            <ac:spMk id="16" creationId="{D8696101-80E6-0BD2-B7F2-89228A0F05FC}"/>
          </ac:spMkLst>
        </pc:spChg>
        <pc:spChg chg="del">
          <ac:chgData name="Sudarshan Chakravarthi" userId="9632d19e-631d-46a5-9e9a-d9cc496f17d0" providerId="ADAL" clId="{A66ED590-8A0B-4F46-A975-12B996F11D01}" dt="2023-02-06T08:45:45.045" v="3" actId="478"/>
          <ac:spMkLst>
            <pc:docMk/>
            <pc:sldMk cId="43270218" sldId="4212"/>
            <ac:spMk id="19" creationId="{EDCFB0F0-6AD4-9E42-E426-F8287D5055FB}"/>
          </ac:spMkLst>
        </pc:spChg>
        <pc:spChg chg="add mod">
          <ac:chgData name="Sudarshan Chakravarthi" userId="9632d19e-631d-46a5-9e9a-d9cc496f17d0" providerId="ADAL" clId="{A66ED590-8A0B-4F46-A975-12B996F11D01}" dt="2023-02-06T08:45:53.516" v="4"/>
          <ac:spMkLst>
            <pc:docMk/>
            <pc:sldMk cId="43270218" sldId="4212"/>
            <ac:spMk id="20" creationId="{33B32904-9708-A6CC-4EEB-9391280E6DAC}"/>
          </ac:spMkLst>
        </pc:spChg>
        <pc:picChg chg="add mod">
          <ac:chgData name="Sudarshan Chakravarthi" userId="9632d19e-631d-46a5-9e9a-d9cc496f17d0" providerId="ADAL" clId="{A66ED590-8A0B-4F46-A975-12B996F11D01}" dt="2023-02-06T08:45:53.516" v="4"/>
          <ac:picMkLst>
            <pc:docMk/>
            <pc:sldMk cId="43270218" sldId="4212"/>
            <ac:picMk id="5" creationId="{A92F9A90-B6A3-CCBC-5C48-6CBD09E63AEC}"/>
          </ac:picMkLst>
        </pc:picChg>
        <pc:picChg chg="add mod">
          <ac:chgData name="Sudarshan Chakravarthi" userId="9632d19e-631d-46a5-9e9a-d9cc496f17d0" providerId="ADAL" clId="{A66ED590-8A0B-4F46-A975-12B996F11D01}" dt="2023-02-06T08:45:53.516" v="4"/>
          <ac:picMkLst>
            <pc:docMk/>
            <pc:sldMk cId="43270218" sldId="4212"/>
            <ac:picMk id="17" creationId="{79E9672D-9D84-C249-8B38-F1C00C367EA6}"/>
          </ac:picMkLst>
        </pc:picChg>
        <pc:picChg chg="del">
          <ac:chgData name="Sudarshan Chakravarthi" userId="9632d19e-631d-46a5-9e9a-d9cc496f17d0" providerId="ADAL" clId="{A66ED590-8A0B-4F46-A975-12B996F11D01}" dt="2023-02-06T08:45:45.045" v="3" actId="478"/>
          <ac:picMkLst>
            <pc:docMk/>
            <pc:sldMk cId="43270218" sldId="4212"/>
            <ac:picMk id="18" creationId="{A813BF85-63C3-0D75-39EA-77CFF1BD068A}"/>
          </ac:picMkLst>
        </pc:picChg>
      </pc:sldChg>
      <pc:sldChg chg="add del">
        <pc:chgData name="Sudarshan Chakravarthi" userId="9632d19e-631d-46a5-9e9a-d9cc496f17d0" providerId="ADAL" clId="{A66ED590-8A0B-4F46-A975-12B996F11D01}" dt="2023-02-06T08:46:09.448" v="7"/>
        <pc:sldMkLst>
          <pc:docMk/>
          <pc:sldMk cId="309550655" sldId="4213"/>
        </pc:sldMkLst>
      </pc:sldChg>
      <pc:sldChg chg="add del">
        <pc:chgData name="Sudarshan Chakravarthi" userId="9632d19e-631d-46a5-9e9a-d9cc496f17d0" providerId="ADAL" clId="{A66ED590-8A0B-4F46-A975-12B996F11D01}" dt="2023-02-06T09:01:58.755" v="172" actId="47"/>
        <pc:sldMkLst>
          <pc:docMk/>
          <pc:sldMk cId="387874784" sldId="4213"/>
        </pc:sldMkLst>
      </pc:sldChg>
      <pc:sldChg chg="add del">
        <pc:chgData name="Sudarshan Chakravarthi" userId="9632d19e-631d-46a5-9e9a-d9cc496f17d0" providerId="ADAL" clId="{A66ED590-8A0B-4F46-A975-12B996F11D01}" dt="2023-02-06T09:01:56.732" v="170"/>
        <pc:sldMkLst>
          <pc:docMk/>
          <pc:sldMk cId="2488627730" sldId="4214"/>
        </pc:sldMkLst>
      </pc:sldChg>
      <pc:sldChg chg="modSp add mod">
        <pc:chgData name="Sudarshan Chakravarthi" userId="9632d19e-631d-46a5-9e9a-d9cc496f17d0" providerId="ADAL" clId="{A66ED590-8A0B-4F46-A975-12B996F11D01}" dt="2023-02-06T09:02:13.575" v="187" actId="6549"/>
        <pc:sldMkLst>
          <pc:docMk/>
          <pc:sldMk cId="3976965932" sldId="4214"/>
        </pc:sldMkLst>
        <pc:spChg chg="mod">
          <ac:chgData name="Sudarshan Chakravarthi" userId="9632d19e-631d-46a5-9e9a-d9cc496f17d0" providerId="ADAL" clId="{A66ED590-8A0B-4F46-A975-12B996F11D01}" dt="2023-02-06T09:02:13.575" v="187" actId="6549"/>
          <ac:spMkLst>
            <pc:docMk/>
            <pc:sldMk cId="3976965932" sldId="4214"/>
            <ac:spMk id="8" creationId="{DA32DBBD-D3E4-453E-AFA1-C79D34C915C9}"/>
          </ac:spMkLst>
        </pc:spChg>
      </pc:sldChg>
      <pc:sldChg chg="add del">
        <pc:chgData name="Sudarshan Chakravarthi" userId="9632d19e-631d-46a5-9e9a-d9cc496f17d0" providerId="ADAL" clId="{A66ED590-8A0B-4F46-A975-12B996F11D01}" dt="2023-02-06T09:02:28.979" v="190"/>
        <pc:sldMkLst>
          <pc:docMk/>
          <pc:sldMk cId="2034137319" sldId="4215"/>
        </pc:sldMkLst>
      </pc:sldChg>
      <pc:sldChg chg="add">
        <pc:chgData name="Sudarshan Chakravarthi" userId="9632d19e-631d-46a5-9e9a-d9cc496f17d0" providerId="ADAL" clId="{A66ED590-8A0B-4F46-A975-12B996F11D01}" dt="2023-02-06T09:02:29.007" v="191"/>
        <pc:sldMkLst>
          <pc:docMk/>
          <pc:sldMk cId="2429299351" sldId="4215"/>
        </pc:sldMkLst>
      </pc:sldChg>
      <pc:sldMasterChg chg="del delSldLayout">
        <pc:chgData name="Sudarshan Chakravarthi" userId="9632d19e-631d-46a5-9e9a-d9cc496f17d0" providerId="ADAL" clId="{A66ED590-8A0B-4F46-A975-12B996F11D01}" dt="2023-02-06T08:45:59.852" v="5" actId="47"/>
        <pc:sldMasterMkLst>
          <pc:docMk/>
          <pc:sldMasterMk cId="2339279855" sldId="2147483648"/>
        </pc:sldMasterMkLst>
        <pc:sldLayoutChg chg="del">
          <pc:chgData name="Sudarshan Chakravarthi" userId="9632d19e-631d-46a5-9e9a-d9cc496f17d0" providerId="ADAL" clId="{A66ED590-8A0B-4F46-A975-12B996F11D01}" dt="2023-02-06T08:45:59.852" v="5" actId="47"/>
          <pc:sldLayoutMkLst>
            <pc:docMk/>
            <pc:sldMasterMk cId="2339279855" sldId="2147483648"/>
            <pc:sldLayoutMk cId="340572517" sldId="2147483649"/>
          </pc:sldLayoutMkLst>
        </pc:sldLayoutChg>
        <pc:sldLayoutChg chg="del">
          <pc:chgData name="Sudarshan Chakravarthi" userId="9632d19e-631d-46a5-9e9a-d9cc496f17d0" providerId="ADAL" clId="{A66ED590-8A0B-4F46-A975-12B996F11D01}" dt="2023-02-06T08:45:59.852" v="5" actId="47"/>
          <pc:sldLayoutMkLst>
            <pc:docMk/>
            <pc:sldMasterMk cId="2339279855" sldId="2147483648"/>
            <pc:sldLayoutMk cId="1385230491" sldId="2147483650"/>
          </pc:sldLayoutMkLst>
        </pc:sldLayoutChg>
        <pc:sldLayoutChg chg="del">
          <pc:chgData name="Sudarshan Chakravarthi" userId="9632d19e-631d-46a5-9e9a-d9cc496f17d0" providerId="ADAL" clId="{A66ED590-8A0B-4F46-A975-12B996F11D01}" dt="2023-02-06T08:45:59.852" v="5" actId="47"/>
          <pc:sldLayoutMkLst>
            <pc:docMk/>
            <pc:sldMasterMk cId="2339279855" sldId="2147483648"/>
            <pc:sldLayoutMk cId="3624468426" sldId="2147483651"/>
          </pc:sldLayoutMkLst>
        </pc:sldLayoutChg>
        <pc:sldLayoutChg chg="del">
          <pc:chgData name="Sudarshan Chakravarthi" userId="9632d19e-631d-46a5-9e9a-d9cc496f17d0" providerId="ADAL" clId="{A66ED590-8A0B-4F46-A975-12B996F11D01}" dt="2023-02-06T08:45:59.852" v="5" actId="47"/>
          <pc:sldLayoutMkLst>
            <pc:docMk/>
            <pc:sldMasterMk cId="2339279855" sldId="2147483648"/>
            <pc:sldLayoutMk cId="2929963499" sldId="2147483652"/>
          </pc:sldLayoutMkLst>
        </pc:sldLayoutChg>
        <pc:sldLayoutChg chg="del">
          <pc:chgData name="Sudarshan Chakravarthi" userId="9632d19e-631d-46a5-9e9a-d9cc496f17d0" providerId="ADAL" clId="{A66ED590-8A0B-4F46-A975-12B996F11D01}" dt="2023-02-06T08:45:59.852" v="5" actId="47"/>
          <pc:sldLayoutMkLst>
            <pc:docMk/>
            <pc:sldMasterMk cId="2339279855" sldId="2147483648"/>
            <pc:sldLayoutMk cId="432495656" sldId="2147483653"/>
          </pc:sldLayoutMkLst>
        </pc:sldLayoutChg>
        <pc:sldLayoutChg chg="del">
          <pc:chgData name="Sudarshan Chakravarthi" userId="9632d19e-631d-46a5-9e9a-d9cc496f17d0" providerId="ADAL" clId="{A66ED590-8A0B-4F46-A975-12B996F11D01}" dt="2023-02-06T08:45:59.852" v="5" actId="47"/>
          <pc:sldLayoutMkLst>
            <pc:docMk/>
            <pc:sldMasterMk cId="2339279855" sldId="2147483648"/>
            <pc:sldLayoutMk cId="183613478" sldId="2147483654"/>
          </pc:sldLayoutMkLst>
        </pc:sldLayoutChg>
        <pc:sldLayoutChg chg="del">
          <pc:chgData name="Sudarshan Chakravarthi" userId="9632d19e-631d-46a5-9e9a-d9cc496f17d0" providerId="ADAL" clId="{A66ED590-8A0B-4F46-A975-12B996F11D01}" dt="2023-02-06T08:45:59.852" v="5" actId="47"/>
          <pc:sldLayoutMkLst>
            <pc:docMk/>
            <pc:sldMasterMk cId="2339279855" sldId="2147483648"/>
            <pc:sldLayoutMk cId="599895480" sldId="2147483655"/>
          </pc:sldLayoutMkLst>
        </pc:sldLayoutChg>
        <pc:sldLayoutChg chg="del">
          <pc:chgData name="Sudarshan Chakravarthi" userId="9632d19e-631d-46a5-9e9a-d9cc496f17d0" providerId="ADAL" clId="{A66ED590-8A0B-4F46-A975-12B996F11D01}" dt="2023-02-06T08:45:59.852" v="5" actId="47"/>
          <pc:sldLayoutMkLst>
            <pc:docMk/>
            <pc:sldMasterMk cId="2339279855" sldId="2147483648"/>
            <pc:sldLayoutMk cId="1119638254" sldId="2147483656"/>
          </pc:sldLayoutMkLst>
        </pc:sldLayoutChg>
        <pc:sldLayoutChg chg="del">
          <pc:chgData name="Sudarshan Chakravarthi" userId="9632d19e-631d-46a5-9e9a-d9cc496f17d0" providerId="ADAL" clId="{A66ED590-8A0B-4F46-A975-12B996F11D01}" dt="2023-02-06T08:45:59.852" v="5" actId="47"/>
          <pc:sldLayoutMkLst>
            <pc:docMk/>
            <pc:sldMasterMk cId="2339279855" sldId="2147483648"/>
            <pc:sldLayoutMk cId="200752605" sldId="2147483657"/>
          </pc:sldLayoutMkLst>
        </pc:sldLayoutChg>
        <pc:sldLayoutChg chg="del">
          <pc:chgData name="Sudarshan Chakravarthi" userId="9632d19e-631d-46a5-9e9a-d9cc496f17d0" providerId="ADAL" clId="{A66ED590-8A0B-4F46-A975-12B996F11D01}" dt="2023-02-06T08:45:59.852" v="5" actId="47"/>
          <pc:sldLayoutMkLst>
            <pc:docMk/>
            <pc:sldMasterMk cId="2339279855" sldId="2147483648"/>
            <pc:sldLayoutMk cId="1515358002" sldId="2147483658"/>
          </pc:sldLayoutMkLst>
        </pc:sldLayoutChg>
        <pc:sldLayoutChg chg="del">
          <pc:chgData name="Sudarshan Chakravarthi" userId="9632d19e-631d-46a5-9e9a-d9cc496f17d0" providerId="ADAL" clId="{A66ED590-8A0B-4F46-A975-12B996F11D01}" dt="2023-02-06T08:45:59.852" v="5" actId="47"/>
          <pc:sldLayoutMkLst>
            <pc:docMk/>
            <pc:sldMasterMk cId="2339279855" sldId="2147483648"/>
            <pc:sldLayoutMk cId="797690408" sldId="2147483659"/>
          </pc:sldLayoutMkLst>
        </pc:sldLayoutChg>
      </pc:sldMasterChg>
    </pc:docChg>
  </pc:docChgLst>
  <pc:docChgLst>
    <pc:chgData name="Sudarshan Chakravarthi" userId="9632d19e-631d-46a5-9e9a-d9cc496f17d0" providerId="ADAL" clId="{5417949A-5219-411A-95CF-9D815DE68B87}"/>
    <pc:docChg chg="undo custSel addSld delSld modSld sldOrd">
      <pc:chgData name="Sudarshan Chakravarthi" userId="9632d19e-631d-46a5-9e9a-d9cc496f17d0" providerId="ADAL" clId="{5417949A-5219-411A-95CF-9D815DE68B87}" dt="2023-07-18T14:15:16.239" v="368"/>
      <pc:docMkLst>
        <pc:docMk/>
      </pc:docMkLst>
      <pc:sldChg chg="addSp modSp mod">
        <pc:chgData name="Sudarshan Chakravarthi" userId="9632d19e-631d-46a5-9e9a-d9cc496f17d0" providerId="ADAL" clId="{5417949A-5219-411A-95CF-9D815DE68B87}" dt="2023-07-16T14:54:55.231" v="353" actId="6549"/>
        <pc:sldMkLst>
          <pc:docMk/>
          <pc:sldMk cId="3980448076" sldId="3937"/>
        </pc:sldMkLst>
        <pc:spChg chg="add mod">
          <ac:chgData name="Sudarshan Chakravarthi" userId="9632d19e-631d-46a5-9e9a-d9cc496f17d0" providerId="ADAL" clId="{5417949A-5219-411A-95CF-9D815DE68B87}" dt="2023-07-16T14:54:55.231" v="353" actId="6549"/>
          <ac:spMkLst>
            <pc:docMk/>
            <pc:sldMk cId="3980448076" sldId="3937"/>
            <ac:spMk id="3" creationId="{F7B0B3CD-0EF0-C623-C02F-C2B851DF2147}"/>
          </ac:spMkLst>
        </pc:spChg>
        <pc:spChg chg="add mod">
          <ac:chgData name="Sudarshan Chakravarthi" userId="9632d19e-631d-46a5-9e9a-d9cc496f17d0" providerId="ADAL" clId="{5417949A-5219-411A-95CF-9D815DE68B87}" dt="2023-07-16T14:54:38.776" v="337" actId="121"/>
          <ac:spMkLst>
            <pc:docMk/>
            <pc:sldMk cId="3980448076" sldId="3937"/>
            <ac:spMk id="4" creationId="{133062E3-BF9C-C807-9E54-D02E88B2A3E4}"/>
          </ac:spMkLst>
        </pc:spChg>
        <pc:spChg chg="add mod">
          <ac:chgData name="Sudarshan Chakravarthi" userId="9632d19e-631d-46a5-9e9a-d9cc496f17d0" providerId="ADAL" clId="{5417949A-5219-411A-95CF-9D815DE68B87}" dt="2023-07-16T14:54:50.075" v="345" actId="6549"/>
          <ac:spMkLst>
            <pc:docMk/>
            <pc:sldMk cId="3980448076" sldId="3937"/>
            <ac:spMk id="5" creationId="{47EE678B-AA21-937B-0805-72304CBF7964}"/>
          </ac:spMkLst>
        </pc:spChg>
        <pc:spChg chg="mod">
          <ac:chgData name="Sudarshan Chakravarthi" userId="9632d19e-631d-46a5-9e9a-d9cc496f17d0" providerId="ADAL" clId="{5417949A-5219-411A-95CF-9D815DE68B87}" dt="2023-07-16T14:50:03.542" v="312" actId="1037"/>
          <ac:spMkLst>
            <pc:docMk/>
            <pc:sldMk cId="3980448076" sldId="3937"/>
            <ac:spMk id="96" creationId="{948D398A-84F3-4E83-89B9-B04C45CD3762}"/>
          </ac:spMkLst>
        </pc:spChg>
        <pc:spChg chg="mod">
          <ac:chgData name="Sudarshan Chakravarthi" userId="9632d19e-631d-46a5-9e9a-d9cc496f17d0" providerId="ADAL" clId="{5417949A-5219-411A-95CF-9D815DE68B87}" dt="2023-07-16T14:50:03.542" v="312" actId="1037"/>
          <ac:spMkLst>
            <pc:docMk/>
            <pc:sldMk cId="3980448076" sldId="3937"/>
            <ac:spMk id="97" creationId="{E95DB0C4-83E9-4020-B364-9CEF5D318886}"/>
          </ac:spMkLst>
        </pc:spChg>
        <pc:spChg chg="mod">
          <ac:chgData name="Sudarshan Chakravarthi" userId="9632d19e-631d-46a5-9e9a-d9cc496f17d0" providerId="ADAL" clId="{5417949A-5219-411A-95CF-9D815DE68B87}" dt="2023-07-16T14:50:03.542" v="312" actId="1037"/>
          <ac:spMkLst>
            <pc:docMk/>
            <pc:sldMk cId="3980448076" sldId="3937"/>
            <ac:spMk id="101" creationId="{0B5E4243-1E4E-47B8-9D90-B01A446C5FF9}"/>
          </ac:spMkLst>
        </pc:spChg>
        <pc:spChg chg="mod">
          <ac:chgData name="Sudarshan Chakravarthi" userId="9632d19e-631d-46a5-9e9a-d9cc496f17d0" providerId="ADAL" clId="{5417949A-5219-411A-95CF-9D815DE68B87}" dt="2023-07-16T14:50:03.542" v="312" actId="1037"/>
          <ac:spMkLst>
            <pc:docMk/>
            <pc:sldMk cId="3980448076" sldId="3937"/>
            <ac:spMk id="102" creationId="{41EB7867-F4FD-4EE2-AC97-A2FC74AB5A56}"/>
          </ac:spMkLst>
        </pc:spChg>
        <pc:spChg chg="mod">
          <ac:chgData name="Sudarshan Chakravarthi" userId="9632d19e-631d-46a5-9e9a-d9cc496f17d0" providerId="ADAL" clId="{5417949A-5219-411A-95CF-9D815DE68B87}" dt="2023-07-16T14:49:56.732" v="297" actId="1036"/>
          <ac:spMkLst>
            <pc:docMk/>
            <pc:sldMk cId="3980448076" sldId="3937"/>
            <ac:spMk id="103" creationId="{EC7F7849-73DE-4753-BD89-DFAC8CDAAC40}"/>
          </ac:spMkLst>
        </pc:spChg>
        <pc:spChg chg="mod">
          <ac:chgData name="Sudarshan Chakravarthi" userId="9632d19e-631d-46a5-9e9a-d9cc496f17d0" providerId="ADAL" clId="{5417949A-5219-411A-95CF-9D815DE68B87}" dt="2023-07-16T14:50:03.542" v="312" actId="1037"/>
          <ac:spMkLst>
            <pc:docMk/>
            <pc:sldMk cId="3980448076" sldId="3937"/>
            <ac:spMk id="104" creationId="{F3CC631B-385B-4179-B48D-3911F4364455}"/>
          </ac:spMkLst>
        </pc:spChg>
        <pc:spChg chg="mod">
          <ac:chgData name="Sudarshan Chakravarthi" userId="9632d19e-631d-46a5-9e9a-d9cc496f17d0" providerId="ADAL" clId="{5417949A-5219-411A-95CF-9D815DE68B87}" dt="2023-07-16T14:50:03.542" v="312" actId="1037"/>
          <ac:spMkLst>
            <pc:docMk/>
            <pc:sldMk cId="3980448076" sldId="3937"/>
            <ac:spMk id="105" creationId="{B21BEC07-DEDD-4753-A857-5BB5DC525B01}"/>
          </ac:spMkLst>
        </pc:spChg>
        <pc:spChg chg="mod">
          <ac:chgData name="Sudarshan Chakravarthi" userId="9632d19e-631d-46a5-9e9a-d9cc496f17d0" providerId="ADAL" clId="{5417949A-5219-411A-95CF-9D815DE68B87}" dt="2023-07-16T14:50:03.542" v="312" actId="1037"/>
          <ac:spMkLst>
            <pc:docMk/>
            <pc:sldMk cId="3980448076" sldId="3937"/>
            <ac:spMk id="108" creationId="{9130410A-FCE8-4751-965E-DDC26126F3AE}"/>
          </ac:spMkLst>
        </pc:spChg>
        <pc:spChg chg="mod">
          <ac:chgData name="Sudarshan Chakravarthi" userId="9632d19e-631d-46a5-9e9a-d9cc496f17d0" providerId="ADAL" clId="{5417949A-5219-411A-95CF-9D815DE68B87}" dt="2023-07-16T14:50:03.542" v="312" actId="1037"/>
          <ac:spMkLst>
            <pc:docMk/>
            <pc:sldMk cId="3980448076" sldId="3937"/>
            <ac:spMk id="109" creationId="{58FFCC5F-A8C4-44E7-8A47-FFB91E5D02A1}"/>
          </ac:spMkLst>
        </pc:spChg>
        <pc:spChg chg="mod">
          <ac:chgData name="Sudarshan Chakravarthi" userId="9632d19e-631d-46a5-9e9a-d9cc496f17d0" providerId="ADAL" clId="{5417949A-5219-411A-95CF-9D815DE68B87}" dt="2023-07-16T14:49:56.732" v="297" actId="1036"/>
          <ac:spMkLst>
            <pc:docMk/>
            <pc:sldMk cId="3980448076" sldId="3937"/>
            <ac:spMk id="110" creationId="{3E4564A1-E420-4B35-915C-7A2A8B908D22}"/>
          </ac:spMkLst>
        </pc:spChg>
        <pc:spChg chg="mod">
          <ac:chgData name="Sudarshan Chakravarthi" userId="9632d19e-631d-46a5-9e9a-d9cc496f17d0" providerId="ADAL" clId="{5417949A-5219-411A-95CF-9D815DE68B87}" dt="2023-07-16T14:50:03.542" v="312" actId="1037"/>
          <ac:spMkLst>
            <pc:docMk/>
            <pc:sldMk cId="3980448076" sldId="3937"/>
            <ac:spMk id="111" creationId="{3C54C5F6-E40B-4355-AA85-86E4A6AF90AD}"/>
          </ac:spMkLst>
        </pc:spChg>
        <pc:spChg chg="mod">
          <ac:chgData name="Sudarshan Chakravarthi" userId="9632d19e-631d-46a5-9e9a-d9cc496f17d0" providerId="ADAL" clId="{5417949A-5219-411A-95CF-9D815DE68B87}" dt="2023-07-16T14:50:03.542" v="312" actId="1037"/>
          <ac:spMkLst>
            <pc:docMk/>
            <pc:sldMk cId="3980448076" sldId="3937"/>
            <ac:spMk id="112" creationId="{788F1FEB-78AE-4AB2-9551-1F99F6FD9B84}"/>
          </ac:spMkLst>
        </pc:spChg>
        <pc:spChg chg="mod">
          <ac:chgData name="Sudarshan Chakravarthi" userId="9632d19e-631d-46a5-9e9a-d9cc496f17d0" providerId="ADAL" clId="{5417949A-5219-411A-95CF-9D815DE68B87}" dt="2023-07-16T14:50:03.542" v="312" actId="1037"/>
          <ac:spMkLst>
            <pc:docMk/>
            <pc:sldMk cId="3980448076" sldId="3937"/>
            <ac:spMk id="113" creationId="{53B4F293-8360-44DB-B642-46F9A07248B3}"/>
          </ac:spMkLst>
        </pc:spChg>
        <pc:spChg chg="mod">
          <ac:chgData name="Sudarshan Chakravarthi" userId="9632d19e-631d-46a5-9e9a-d9cc496f17d0" providerId="ADAL" clId="{5417949A-5219-411A-95CF-9D815DE68B87}" dt="2023-07-16T14:50:03.542" v="312" actId="1037"/>
          <ac:spMkLst>
            <pc:docMk/>
            <pc:sldMk cId="3980448076" sldId="3937"/>
            <ac:spMk id="114" creationId="{5E4A5FD1-F8AF-4312-8BAB-3AB69DD28237}"/>
          </ac:spMkLst>
        </pc:spChg>
        <pc:spChg chg="mod">
          <ac:chgData name="Sudarshan Chakravarthi" userId="9632d19e-631d-46a5-9e9a-d9cc496f17d0" providerId="ADAL" clId="{5417949A-5219-411A-95CF-9D815DE68B87}" dt="2023-07-16T14:50:03.542" v="312" actId="1037"/>
          <ac:spMkLst>
            <pc:docMk/>
            <pc:sldMk cId="3980448076" sldId="3937"/>
            <ac:spMk id="115" creationId="{128EC6BD-AB8E-4557-9660-1C4F5FFEE476}"/>
          </ac:spMkLst>
        </pc:spChg>
        <pc:spChg chg="mod">
          <ac:chgData name="Sudarshan Chakravarthi" userId="9632d19e-631d-46a5-9e9a-d9cc496f17d0" providerId="ADAL" clId="{5417949A-5219-411A-95CF-9D815DE68B87}" dt="2023-07-16T14:50:03.542" v="312" actId="1037"/>
          <ac:spMkLst>
            <pc:docMk/>
            <pc:sldMk cId="3980448076" sldId="3937"/>
            <ac:spMk id="116" creationId="{28DF56C8-1CA5-46A2-A20A-6A6E1EC344D2}"/>
          </ac:spMkLst>
        </pc:spChg>
        <pc:spChg chg="mod">
          <ac:chgData name="Sudarshan Chakravarthi" userId="9632d19e-631d-46a5-9e9a-d9cc496f17d0" providerId="ADAL" clId="{5417949A-5219-411A-95CF-9D815DE68B87}" dt="2023-07-16T14:50:03.542" v="312" actId="1037"/>
          <ac:spMkLst>
            <pc:docMk/>
            <pc:sldMk cId="3980448076" sldId="3937"/>
            <ac:spMk id="117" creationId="{189B6A65-61F7-4F7D-941E-91DED13771D8}"/>
          </ac:spMkLst>
        </pc:spChg>
        <pc:spChg chg="mod">
          <ac:chgData name="Sudarshan Chakravarthi" userId="9632d19e-631d-46a5-9e9a-d9cc496f17d0" providerId="ADAL" clId="{5417949A-5219-411A-95CF-9D815DE68B87}" dt="2023-07-16T14:50:03.542" v="312" actId="1037"/>
          <ac:spMkLst>
            <pc:docMk/>
            <pc:sldMk cId="3980448076" sldId="3937"/>
            <ac:spMk id="118" creationId="{7363FE73-F96A-401D-A542-F1B8FEB2E0E2}"/>
          </ac:spMkLst>
        </pc:spChg>
        <pc:spChg chg="mod">
          <ac:chgData name="Sudarshan Chakravarthi" userId="9632d19e-631d-46a5-9e9a-d9cc496f17d0" providerId="ADAL" clId="{5417949A-5219-411A-95CF-9D815DE68B87}" dt="2023-07-16T14:50:03.542" v="312" actId="1037"/>
          <ac:spMkLst>
            <pc:docMk/>
            <pc:sldMk cId="3980448076" sldId="3937"/>
            <ac:spMk id="119" creationId="{E72C420A-2EEE-4422-A32A-A43612640F4B}"/>
          </ac:spMkLst>
        </pc:spChg>
        <pc:spChg chg="mod">
          <ac:chgData name="Sudarshan Chakravarthi" userId="9632d19e-631d-46a5-9e9a-d9cc496f17d0" providerId="ADAL" clId="{5417949A-5219-411A-95CF-9D815DE68B87}" dt="2023-07-16T14:50:03.542" v="312" actId="1037"/>
          <ac:spMkLst>
            <pc:docMk/>
            <pc:sldMk cId="3980448076" sldId="3937"/>
            <ac:spMk id="120" creationId="{A982E621-42F4-44F8-B6C0-DB9661F26D93}"/>
          </ac:spMkLst>
        </pc:spChg>
        <pc:spChg chg="mod">
          <ac:chgData name="Sudarshan Chakravarthi" userId="9632d19e-631d-46a5-9e9a-d9cc496f17d0" providerId="ADAL" clId="{5417949A-5219-411A-95CF-9D815DE68B87}" dt="2023-07-16T14:50:03.542" v="312" actId="1037"/>
          <ac:spMkLst>
            <pc:docMk/>
            <pc:sldMk cId="3980448076" sldId="3937"/>
            <ac:spMk id="121" creationId="{16BE2FBA-D22C-44DC-8B04-EAF734922219}"/>
          </ac:spMkLst>
        </pc:spChg>
        <pc:spChg chg="mod">
          <ac:chgData name="Sudarshan Chakravarthi" userId="9632d19e-631d-46a5-9e9a-d9cc496f17d0" providerId="ADAL" clId="{5417949A-5219-411A-95CF-9D815DE68B87}" dt="2023-07-16T14:50:03.542" v="312" actId="1037"/>
          <ac:spMkLst>
            <pc:docMk/>
            <pc:sldMk cId="3980448076" sldId="3937"/>
            <ac:spMk id="122" creationId="{91C398C1-2AAD-483D-9CFD-6CA33810705F}"/>
          </ac:spMkLst>
        </pc:spChg>
        <pc:spChg chg="mod">
          <ac:chgData name="Sudarshan Chakravarthi" userId="9632d19e-631d-46a5-9e9a-d9cc496f17d0" providerId="ADAL" clId="{5417949A-5219-411A-95CF-9D815DE68B87}" dt="2023-07-16T14:50:03.542" v="312" actId="1037"/>
          <ac:spMkLst>
            <pc:docMk/>
            <pc:sldMk cId="3980448076" sldId="3937"/>
            <ac:spMk id="124" creationId="{22E78537-C37A-48AC-BE98-37EB20797485}"/>
          </ac:spMkLst>
        </pc:spChg>
        <pc:spChg chg="mod">
          <ac:chgData name="Sudarshan Chakravarthi" userId="9632d19e-631d-46a5-9e9a-d9cc496f17d0" providerId="ADAL" clId="{5417949A-5219-411A-95CF-9D815DE68B87}" dt="2023-07-16T14:50:03.542" v="312" actId="1037"/>
          <ac:spMkLst>
            <pc:docMk/>
            <pc:sldMk cId="3980448076" sldId="3937"/>
            <ac:spMk id="135" creationId="{BC9DA116-B049-42C4-8F4A-744D92B09B18}"/>
          </ac:spMkLst>
        </pc:spChg>
        <pc:spChg chg="mod">
          <ac:chgData name="Sudarshan Chakravarthi" userId="9632d19e-631d-46a5-9e9a-d9cc496f17d0" providerId="ADAL" clId="{5417949A-5219-411A-95CF-9D815DE68B87}" dt="2023-07-16T14:50:03.542" v="312" actId="1037"/>
          <ac:spMkLst>
            <pc:docMk/>
            <pc:sldMk cId="3980448076" sldId="3937"/>
            <ac:spMk id="185" creationId="{37AF4D19-50D7-4BC3-B998-8C7756760A42}"/>
          </ac:spMkLst>
        </pc:spChg>
        <pc:spChg chg="mod">
          <ac:chgData name="Sudarshan Chakravarthi" userId="9632d19e-631d-46a5-9e9a-d9cc496f17d0" providerId="ADAL" clId="{5417949A-5219-411A-95CF-9D815DE68B87}" dt="2023-07-16T14:50:03.542" v="312" actId="1037"/>
          <ac:spMkLst>
            <pc:docMk/>
            <pc:sldMk cId="3980448076" sldId="3937"/>
            <ac:spMk id="186" creationId="{B448CCCC-4837-4EC6-8882-F312C8E7E51F}"/>
          </ac:spMkLst>
        </pc:spChg>
        <pc:spChg chg="mod">
          <ac:chgData name="Sudarshan Chakravarthi" userId="9632d19e-631d-46a5-9e9a-d9cc496f17d0" providerId="ADAL" clId="{5417949A-5219-411A-95CF-9D815DE68B87}" dt="2023-07-16T14:49:56.732" v="297" actId="1036"/>
          <ac:spMkLst>
            <pc:docMk/>
            <pc:sldMk cId="3980448076" sldId="3937"/>
            <ac:spMk id="187" creationId="{FAD6434A-217B-4997-B1EA-918EA1CA5BD1}"/>
          </ac:spMkLst>
        </pc:spChg>
        <pc:spChg chg="mod">
          <ac:chgData name="Sudarshan Chakravarthi" userId="9632d19e-631d-46a5-9e9a-d9cc496f17d0" providerId="ADAL" clId="{5417949A-5219-411A-95CF-9D815DE68B87}" dt="2023-07-16T14:50:03.542" v="312" actId="1037"/>
          <ac:spMkLst>
            <pc:docMk/>
            <pc:sldMk cId="3980448076" sldId="3937"/>
            <ac:spMk id="188" creationId="{5B72152C-EE0C-4210-A13F-0D578B2877B6}"/>
          </ac:spMkLst>
        </pc:spChg>
        <pc:spChg chg="mod">
          <ac:chgData name="Sudarshan Chakravarthi" userId="9632d19e-631d-46a5-9e9a-d9cc496f17d0" providerId="ADAL" clId="{5417949A-5219-411A-95CF-9D815DE68B87}" dt="2023-07-16T14:50:03.542" v="312" actId="1037"/>
          <ac:spMkLst>
            <pc:docMk/>
            <pc:sldMk cId="3980448076" sldId="3937"/>
            <ac:spMk id="189" creationId="{A8E48194-F18A-4287-BA1E-963C7B93B51F}"/>
          </ac:spMkLst>
        </pc:spChg>
        <pc:spChg chg="mod">
          <ac:chgData name="Sudarshan Chakravarthi" userId="9632d19e-631d-46a5-9e9a-d9cc496f17d0" providerId="ADAL" clId="{5417949A-5219-411A-95CF-9D815DE68B87}" dt="2023-07-16T14:50:03.542" v="312" actId="1037"/>
          <ac:spMkLst>
            <pc:docMk/>
            <pc:sldMk cId="3980448076" sldId="3937"/>
            <ac:spMk id="214" creationId="{2098C11E-B1CF-4899-94EB-A08BFC3D0E33}"/>
          </ac:spMkLst>
        </pc:spChg>
        <pc:spChg chg="mod">
          <ac:chgData name="Sudarshan Chakravarthi" userId="9632d19e-631d-46a5-9e9a-d9cc496f17d0" providerId="ADAL" clId="{5417949A-5219-411A-95CF-9D815DE68B87}" dt="2023-07-16T14:50:03.542" v="312" actId="1037"/>
          <ac:spMkLst>
            <pc:docMk/>
            <pc:sldMk cId="3980448076" sldId="3937"/>
            <ac:spMk id="215" creationId="{7EE71AF2-968B-447E-979B-6616B52E66CB}"/>
          </ac:spMkLst>
        </pc:spChg>
        <pc:spChg chg="mod">
          <ac:chgData name="Sudarshan Chakravarthi" userId="9632d19e-631d-46a5-9e9a-d9cc496f17d0" providerId="ADAL" clId="{5417949A-5219-411A-95CF-9D815DE68B87}" dt="2023-07-16T14:49:56.732" v="297" actId="1036"/>
          <ac:spMkLst>
            <pc:docMk/>
            <pc:sldMk cId="3980448076" sldId="3937"/>
            <ac:spMk id="216" creationId="{E2173997-D8EA-4412-A722-5CD0267253B2}"/>
          </ac:spMkLst>
        </pc:spChg>
        <pc:spChg chg="mod">
          <ac:chgData name="Sudarshan Chakravarthi" userId="9632d19e-631d-46a5-9e9a-d9cc496f17d0" providerId="ADAL" clId="{5417949A-5219-411A-95CF-9D815DE68B87}" dt="2023-07-16T14:50:03.542" v="312" actId="1037"/>
          <ac:spMkLst>
            <pc:docMk/>
            <pc:sldMk cId="3980448076" sldId="3937"/>
            <ac:spMk id="225" creationId="{094906B8-3AFC-4C38-B974-0360A859E330}"/>
          </ac:spMkLst>
        </pc:spChg>
        <pc:spChg chg="mod">
          <ac:chgData name="Sudarshan Chakravarthi" userId="9632d19e-631d-46a5-9e9a-d9cc496f17d0" providerId="ADAL" clId="{5417949A-5219-411A-95CF-9D815DE68B87}" dt="2023-07-16T14:50:03.542" v="312" actId="1037"/>
          <ac:spMkLst>
            <pc:docMk/>
            <pc:sldMk cId="3980448076" sldId="3937"/>
            <ac:spMk id="226" creationId="{B41D7F96-2610-4049-BB69-4539924301D0}"/>
          </ac:spMkLst>
        </pc:spChg>
        <pc:spChg chg="mod">
          <ac:chgData name="Sudarshan Chakravarthi" userId="9632d19e-631d-46a5-9e9a-d9cc496f17d0" providerId="ADAL" clId="{5417949A-5219-411A-95CF-9D815DE68B87}" dt="2023-07-16T14:50:03.542" v="312" actId="1037"/>
          <ac:spMkLst>
            <pc:docMk/>
            <pc:sldMk cId="3980448076" sldId="3937"/>
            <ac:spMk id="235" creationId="{605595ED-97DA-46AE-840C-BD311D032F85}"/>
          </ac:spMkLst>
        </pc:spChg>
        <pc:spChg chg="mod">
          <ac:chgData name="Sudarshan Chakravarthi" userId="9632d19e-631d-46a5-9e9a-d9cc496f17d0" providerId="ADAL" clId="{5417949A-5219-411A-95CF-9D815DE68B87}" dt="2023-07-16T14:50:03.542" v="312" actId="1037"/>
          <ac:spMkLst>
            <pc:docMk/>
            <pc:sldMk cId="3980448076" sldId="3937"/>
            <ac:spMk id="236" creationId="{3627E18C-97FA-43FB-B91D-7C58D0127BF5}"/>
          </ac:spMkLst>
        </pc:spChg>
      </pc:sldChg>
      <pc:sldChg chg="add del">
        <pc:chgData name="Sudarshan Chakravarthi" userId="9632d19e-631d-46a5-9e9a-d9cc496f17d0" providerId="ADAL" clId="{5417949A-5219-411A-95CF-9D815DE68B87}" dt="2023-07-18T14:15:05.603" v="363" actId="47"/>
        <pc:sldMkLst>
          <pc:docMk/>
          <pc:sldMk cId="3976965932" sldId="4214"/>
        </pc:sldMkLst>
      </pc:sldChg>
      <pc:sldChg chg="modSp mod">
        <pc:chgData name="Sudarshan Chakravarthi" userId="9632d19e-631d-46a5-9e9a-d9cc496f17d0" providerId="ADAL" clId="{5417949A-5219-411A-95CF-9D815DE68B87}" dt="2023-07-18T14:14:38.324" v="358" actId="403"/>
        <pc:sldMkLst>
          <pc:docMk/>
          <pc:sldMk cId="2429299351" sldId="4215"/>
        </pc:sldMkLst>
        <pc:spChg chg="mod">
          <ac:chgData name="Sudarshan Chakravarthi" userId="9632d19e-631d-46a5-9e9a-d9cc496f17d0" providerId="ADAL" clId="{5417949A-5219-411A-95CF-9D815DE68B87}" dt="2023-07-18T14:14:38.324" v="358" actId="403"/>
          <ac:spMkLst>
            <pc:docMk/>
            <pc:sldMk cId="2429299351" sldId="4215"/>
            <ac:spMk id="6" creationId="{E69E2D50-2E0A-18DD-E4B0-74E4520C3162}"/>
          </ac:spMkLst>
        </pc:spChg>
        <pc:spChg chg="mod">
          <ac:chgData name="Sudarshan Chakravarthi" userId="9632d19e-631d-46a5-9e9a-d9cc496f17d0" providerId="ADAL" clId="{5417949A-5219-411A-95CF-9D815DE68B87}" dt="2023-07-18T14:14:32.314" v="355" actId="20577"/>
          <ac:spMkLst>
            <pc:docMk/>
            <pc:sldMk cId="2429299351" sldId="4215"/>
            <ac:spMk id="8" creationId="{DA32DBBD-D3E4-453E-AFA1-C79D34C915C9}"/>
          </ac:spMkLst>
        </pc:spChg>
        <pc:spChg chg="mod">
          <ac:chgData name="Sudarshan Chakravarthi" userId="9632d19e-631d-46a5-9e9a-d9cc496f17d0" providerId="ADAL" clId="{5417949A-5219-411A-95CF-9D815DE68B87}" dt="2023-07-16T14:48:22.345" v="7" actId="14100"/>
          <ac:spMkLst>
            <pc:docMk/>
            <pc:sldMk cId="2429299351" sldId="4215"/>
            <ac:spMk id="15" creationId="{4A749B27-7690-EEC9-D634-16C2FB135B80}"/>
          </ac:spMkLst>
        </pc:spChg>
        <pc:spChg chg="mod">
          <ac:chgData name="Sudarshan Chakravarthi" userId="9632d19e-631d-46a5-9e9a-d9cc496f17d0" providerId="ADAL" clId="{5417949A-5219-411A-95CF-9D815DE68B87}" dt="2023-07-16T14:48:22.345" v="7" actId="14100"/>
          <ac:spMkLst>
            <pc:docMk/>
            <pc:sldMk cId="2429299351" sldId="4215"/>
            <ac:spMk id="16" creationId="{D8696101-80E6-0BD2-B7F2-89228A0F05FC}"/>
          </ac:spMkLst>
        </pc:spChg>
        <pc:spChg chg="mod">
          <ac:chgData name="Sudarshan Chakravarthi" userId="9632d19e-631d-46a5-9e9a-d9cc496f17d0" providerId="ADAL" clId="{5417949A-5219-411A-95CF-9D815DE68B87}" dt="2023-07-16T14:48:28.779" v="8" actId="2711"/>
          <ac:spMkLst>
            <pc:docMk/>
            <pc:sldMk cId="2429299351" sldId="4215"/>
            <ac:spMk id="20" creationId="{33B32904-9708-A6CC-4EEB-9391280E6DAC}"/>
          </ac:spMkLst>
        </pc:spChg>
        <pc:picChg chg="mod">
          <ac:chgData name="Sudarshan Chakravarthi" userId="9632d19e-631d-46a5-9e9a-d9cc496f17d0" providerId="ADAL" clId="{5417949A-5219-411A-95CF-9D815DE68B87}" dt="2023-07-16T14:48:04.824" v="2" actId="1076"/>
          <ac:picMkLst>
            <pc:docMk/>
            <pc:sldMk cId="2429299351" sldId="4215"/>
            <ac:picMk id="17" creationId="{79E9672D-9D84-C249-8B38-F1C00C367EA6}"/>
          </ac:picMkLst>
        </pc:picChg>
      </pc:sldChg>
      <pc:sldChg chg="add del">
        <pc:chgData name="Sudarshan Chakravarthi" userId="9632d19e-631d-46a5-9e9a-d9cc496f17d0" providerId="ADAL" clId="{5417949A-5219-411A-95CF-9D815DE68B87}" dt="2023-07-18T14:15:12.669" v="365"/>
        <pc:sldMkLst>
          <pc:docMk/>
          <pc:sldMk cId="370231743" sldId="4216"/>
        </pc:sldMkLst>
      </pc:sldChg>
      <pc:sldChg chg="add ord">
        <pc:chgData name="Sudarshan Chakravarthi" userId="9632d19e-631d-46a5-9e9a-d9cc496f17d0" providerId="ADAL" clId="{5417949A-5219-411A-95CF-9D815DE68B87}" dt="2023-07-18T14:15:16.239" v="368"/>
        <pc:sldMkLst>
          <pc:docMk/>
          <pc:sldMk cId="2376667845" sldId="4216"/>
        </pc:sldMkLst>
      </pc:sldChg>
      <pc:sldChg chg="add del">
        <pc:chgData name="Sudarshan Chakravarthi" userId="9632d19e-631d-46a5-9e9a-d9cc496f17d0" providerId="ADAL" clId="{5417949A-5219-411A-95CF-9D815DE68B87}" dt="2023-07-18T14:15:00.066" v="362"/>
        <pc:sldMkLst>
          <pc:docMk/>
          <pc:sldMk cId="3595401279" sldId="421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BAB66-43D7-4D23-B676-3B1F62B95C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DFD13-593F-4B83-B497-E82949CEC2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2FBD2-BE5D-42C6-9063-318435C8F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5C7C9-BEB0-4112-AEC8-6EB11104A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478A4-C7D0-44D5-96C0-5C78B6177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625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9A755-F81E-4BAA-A7D7-3174D7F96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C0E6F9-CE8F-427D-B508-88933A9DB6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FE9C2-5D60-4BEF-A1BE-39EAABC19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8336F7-E3B8-49AD-BE01-BC454EEA5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A80A4-D8BB-4A60-9C5A-073A9243F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222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964F0F-8C74-4E75-8DC6-E48173FF73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FF4FA4-4833-4A2B-959E-D81E162217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0ABF4-3A88-4EC9-883D-D63814371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8AA6A-C5D8-405B-B3F1-380AE8F00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68802-CC13-4BA8-8423-87FE7F3BD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789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0841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C098C1-71E8-4B22-B2ED-200417BF5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579B-3C01-4188-BC9A-FF71DCE709C8}" type="datetime1">
              <a:rPr lang="en-GB" smtClean="0"/>
              <a:t>18/07/2023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98FBE-4FFC-42E7-97AB-C068B7F1C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upskilPRO.com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54B076-789E-4240-860A-FA7AF84A9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41F8CE-FA45-4203-92AB-40694511E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808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578E1-BD64-4D02-872E-13D2F41A8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8639BB-B7B7-4E1A-BA64-64C73C63CD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CFBEF-B580-4B1A-9402-F9DEB948D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E48E-2DF6-4EEA-AD23-8D2F7B8C6FFC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C7C43-F65F-4F5E-AA41-10AE02178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EC41F-45A9-4F5D-81A3-B706BF85D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564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7364F-67B8-4D12-84DC-0B3CEA0BC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16CF8-0890-4471-BBA0-DF92B2A6C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DE0A1-11CD-4AF7-9F6A-234F44D81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1C70-34E7-4A8D-98DA-6B1F750968A8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DCF7B-40DF-4612-9EA9-8EEBFC761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AE6BF-B5C9-486E-9601-D45776224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7504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11C08-65A7-4C69-90A3-8F2948BEC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3E2C82-E78F-4D3D-8FFF-9F9E14656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3F75D-9D11-415F-B564-05704D14C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9E652-6F17-412A-953B-D3F725D6A1E4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51F54-1715-4F6F-9A0A-2F24C48B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4F593-FA2A-4281-BCF0-D4D57FBE4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603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02C87-1185-42CB-8E93-7C187E7C9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8ECAC-B632-477E-94C7-66AEF168A4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3213E3-BD8D-4CC2-9A92-7B7A556271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3A0EAC-1828-421E-9D6A-46AA63662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B8C15-8D42-40F2-90BB-F321ED796121}" type="datetime1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488414-DE33-48EF-ABE0-845D03F95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1D3D64-A330-42FE-B449-55314ECFD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5972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6C22-1F0E-4A65-88BA-EE5058E82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F006FB-8B87-4C31-A706-401E64C72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4B784A-6221-4735-BEEA-82A4073A3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97BEBD-C4D3-4091-B852-551F338668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588BF9-30C5-48C6-A99F-F410938793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9B859E-5BE6-4BBA-8103-99B1C232E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25E-2A3D-4C81-BFB5-5E64859E51F6}" type="datetime1">
              <a:rPr lang="en-GB" smtClean="0"/>
              <a:t>18/07/2023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9CB5BE-6779-44F5-9068-95EC34A87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091A1D-59DC-40CE-85C5-BEF0BD9E7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7908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42F4D-85FB-46B4-931B-DBDEBA1C0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4726AB-2D9E-4D9E-8A65-9180AF18B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D0B3-A35C-4946-86AB-FDC56E3F3F02}" type="datetime1">
              <a:rPr lang="en-GB" smtClean="0"/>
              <a:t>18/07/2023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03FD1E-D9F3-4322-A96A-AE2ACBD2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3CB34B-09CF-47BA-BB93-A96524F8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757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995F1-1CED-4DD8-AD2E-58EE0A2F9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CB06D-6A7F-4D8A-9A75-6E04102E3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EE858-AFF7-4F91-9D63-FDA705E14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138B3-09A7-4D12-B016-A2767CF6C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18A36-21BF-433A-9BB2-C025FC6C5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5743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60AF9B-F37F-41C1-87F2-30E360659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46EC-D239-4026-AB33-6781825DB9A6}" type="datetime1">
              <a:rPr lang="en-GB" smtClean="0"/>
              <a:t>18/07/2023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DB2F08-DBF8-4AC5-A48F-64580C42F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74512A-924B-4128-92C4-E78ED4F5D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3315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65D20-B717-4F12-B603-402C01231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73B36-41F7-44D4-BC2D-4F4A61963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0723CE-CB82-4319-91E1-C97EFE3DE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0F989-D1AA-4B31-A159-19512ADB0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58DEB-0B33-4325-AAD2-93CCE233016F}" type="datetime1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D62B80-11CE-457B-9F0F-668D38596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C56147-73CB-4165-BD4C-7BD61E449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868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4379D-8372-4AC9-BCF4-AA469AD61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DE7A35-0BA4-408E-A4C2-DBADB1FC94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C724F4-7688-4D83-85F5-0DEA63C1B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F09FCE-6E19-44A6-9001-FB344E813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DC91-4850-4898-8B67-CF60FB04EDD1}" type="datetime1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49DFF6-D42C-42A3-BFBB-C821D1C9C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98F604-83CC-4EFA-848F-6BA024CD1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3165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70363-ABD3-4D04-AE10-82A9A1FA4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FC36DC-90A7-4079-9A75-9FE7EF51B4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911502-D3A2-4E24-81F3-E2DDA0C6A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161C9-4B06-4FF1-B690-493545F3E3B1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EF5E4-9F08-4890-BDA5-F4D22D96D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28FB1-D854-489F-9E6A-00726FFDA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3421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A731D4-176C-4990-BF36-0B4F1CD96E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A038E3-A86E-4F7E-BD1D-9007D5B70E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6DCE8-C757-4733-9DAD-3678836AF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7B61F-5CE4-4014-8408-D9D5A5C8A4CC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7AB865-8B90-4411-9392-F13821845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478F2-F877-4BC8-B520-1EA40C5A2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069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0E74E-14F0-42A5-89DF-4ACBE5856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2A29AE-5DA4-4C8E-B867-B56674BE5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D91B3-268F-4029-BC99-C51C6E10F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D77BE-4624-4A56-B086-4045189DE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F79468-FB5C-439C-9F18-14E715D8D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841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B21D5-5F4E-4FBF-91B8-277D184BF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B9242-EF46-44C3-8BAF-4624DF25D5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818917-D53E-412C-9BFF-26E4F115E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3C1413-D502-4387-84CC-3BE06650C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216A0B-F011-4551-8626-1F6998048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A071EC-D367-4D8B-BD87-4EAB2693E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88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C2319-FDBD-499C-A4FE-6F66309B7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9F503D-4021-4B8D-ADF3-FFC595A3A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B34918-916B-4409-A45D-4FB758F50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014920-9F26-48C8-9C13-E8D8EED711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C5FCB1-BCE2-4B08-97E1-1D4E5124FF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E80249-AF98-4DAC-AA3E-30563F0FC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771338-D11F-46C2-8221-D6AB69222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102E98-CCB7-485C-9025-A69C3F748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39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C832F-EE78-4931-9318-B772FC2C8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495A5-6049-4B3C-9D26-75D3050F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B75A9D-2115-4D35-A22D-6573DCB11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5AEDF6-E8E9-4FEA-8A80-F0ED59C53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725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C098C1-71E8-4B22-B2ED-200417BF5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98FBE-4FFC-42E7-97AB-C068B7F1C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54B076-789E-4240-860A-FA7AF84A9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909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66B4A-E7A4-44F7-B8CE-FC04A86BD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41C53-EA93-4DE4-A7CA-AC3B4C392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1EE0D3-B655-497B-BAB9-F59F9F335B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EE32D0-96FF-4D4E-89BA-D8BB6700C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FCD752-B348-430F-A7F6-F30339526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CD9FAF-106A-48D7-ADE7-D2180FB4F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19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05A43-DCA0-41F0-901E-EDFCA5053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CB8440-E897-4696-B6CC-41BA9C2AA1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8A45FA-A158-4E0C-83E8-BD6F4FEE0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505CE2-129D-4625-AA52-864088CDE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3195A-2B34-498C-9D0E-C13D2CCA6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75148F-3B75-4F9E-90DB-60757DC85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308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BBD152-7BBF-4AF7-B492-B11F102BC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4B255-9DF1-4E88-AC0A-A7F9A4856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EAACC-985D-425A-9E6B-09A97D489F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34C0B-3AD9-4ACF-A18D-3D1281B462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67DE5-5A40-43F1-9A1B-E3AB4C9B15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60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5257CC-3B9E-4E60-B549-D0CB55867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94BB0B-E5BD-4343-87DC-B1E9A25B5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521B3-C091-4900-AB89-A3D63EE09F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F4BB0-F75A-4876-8E0C-E18B9937F52F}" type="datetime1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9C249-B0EE-4651-924D-58F2CEE391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E6DA9-8B30-418D-894F-4331A4A27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283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34DA4CE-ABCE-2F6D-B94E-A68057C7C955}"/>
              </a:ext>
            </a:extLst>
          </p:cNvPr>
          <p:cNvSpPr/>
          <p:nvPr/>
        </p:nvSpPr>
        <p:spPr>
          <a:xfrm>
            <a:off x="-2286" y="-13209"/>
            <a:ext cx="5760000" cy="6871209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E06EE79-7A89-C964-B4A3-F1292467C261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32DBBD-D3E4-453E-AFA1-C79D34C915C9}"/>
              </a:ext>
            </a:extLst>
          </p:cNvPr>
          <p:cNvSpPr txBox="1"/>
          <p:nvPr/>
        </p:nvSpPr>
        <p:spPr>
          <a:xfrm>
            <a:off x="-73152" y="2520244"/>
            <a:ext cx="59066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Poppins" panose="00000500000000000000" pitchFamily="2" charset="0"/>
                <a:ea typeface="MS Gothic" panose="020B0609070205080204" pitchFamily="49" charset="-128"/>
                <a:cs typeface="Poppins" panose="00000500000000000000" pitchFamily="2" charset="0"/>
              </a:rPr>
              <a:t>Pricing Construction </a:t>
            </a:r>
          </a:p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Poppins" panose="00000500000000000000" pitchFamily="2" charset="0"/>
                <a:ea typeface="MS Gothic" panose="020B0609070205080204" pitchFamily="49" charset="-128"/>
                <a:cs typeface="Poppins" panose="00000500000000000000" pitchFamily="2" charset="0"/>
              </a:rPr>
              <a:t>Score card 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Poppins" panose="00000500000000000000" pitchFamily="2" charset="0"/>
              <a:ea typeface="MS Gothic" panose="020B0609070205080204" pitchFamily="49" charset="-128"/>
              <a:cs typeface="Poppins" panose="00000500000000000000" pitchFamily="2" charset="0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4AD03D1C-6F5C-4CA5-B29F-DCD98223BC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262" y="150636"/>
            <a:ext cx="1555200" cy="36197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EC035C-DF7F-643C-17BD-F7A29706EF7B}"/>
              </a:ext>
            </a:extLst>
          </p:cNvPr>
          <p:cNvSpPr txBox="1"/>
          <p:nvPr/>
        </p:nvSpPr>
        <p:spPr>
          <a:xfrm>
            <a:off x="0" y="6132606"/>
            <a:ext cx="2487515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9E2D50-2E0A-18DD-E4B0-74E4520C3162}"/>
              </a:ext>
            </a:extLst>
          </p:cNvPr>
          <p:cNvSpPr txBox="1"/>
          <p:nvPr/>
        </p:nvSpPr>
        <p:spPr>
          <a:xfrm>
            <a:off x="124877" y="3557005"/>
            <a:ext cx="546864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lato"/>
                <a:ea typeface="Times New Roman" panose="02020603050405020304" pitchFamily="18" charset="0"/>
                <a:cs typeface="+mn-cs"/>
              </a:rPr>
              <a:t>Quickly evaluate your pricing readiness in 10 steps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32F34D4-149D-49C0-DD46-C3B89D7CC3A7}"/>
              </a:ext>
            </a:extLst>
          </p:cNvPr>
          <p:cNvGrpSpPr/>
          <p:nvPr/>
        </p:nvGrpSpPr>
        <p:grpSpPr>
          <a:xfrm>
            <a:off x="10535752" y="2943127"/>
            <a:ext cx="1450709" cy="1077217"/>
            <a:chOff x="4631196" y="1644500"/>
            <a:chExt cx="1034683" cy="70325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14BB236-A4AC-A2BA-9B30-8990A9014266}"/>
                </a:ext>
              </a:extLst>
            </p:cNvPr>
            <p:cNvSpPr txBox="1"/>
            <p:nvPr/>
          </p:nvSpPr>
          <p:spPr>
            <a:xfrm>
              <a:off x="4631196" y="2147699"/>
              <a:ext cx="1034683" cy="2000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700">
                  <a:solidFill>
                    <a:schemeClr val="dk1"/>
                  </a:solidFill>
                  <a:latin typeface="Lato"/>
                </a:defRPr>
              </a:lvl1pPr>
              <a:lvl2pPr>
                <a:defRPr>
                  <a:solidFill>
                    <a:schemeClr val="dk1"/>
                  </a:solidFill>
                </a:defRPr>
              </a:lvl2pPr>
              <a:lvl3pPr>
                <a:defRPr>
                  <a:solidFill>
                    <a:schemeClr val="dk1"/>
                  </a:solidFill>
                </a:defRPr>
              </a:lvl3pPr>
              <a:lvl4pPr>
                <a:defRPr>
                  <a:solidFill>
                    <a:schemeClr val="dk1"/>
                  </a:solidFill>
                </a:defRPr>
              </a:lvl4pPr>
              <a:lvl5pPr>
                <a:defRPr>
                  <a:solidFill>
                    <a:schemeClr val="dk1"/>
                  </a:solidFill>
                </a:defRPr>
              </a:lvl5pPr>
              <a:lvl6pPr>
                <a:defRPr>
                  <a:solidFill>
                    <a:schemeClr val="dk1"/>
                  </a:solidFill>
                </a:defRPr>
              </a:lvl6pPr>
              <a:lvl7pPr>
                <a:defRPr>
                  <a:solidFill>
                    <a:schemeClr val="dk1"/>
                  </a:solidFill>
                </a:defRPr>
              </a:lvl7pPr>
              <a:lvl8pPr>
                <a:defRPr>
                  <a:solidFill>
                    <a:schemeClr val="dk1"/>
                  </a:solidFill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  <a:ea typeface="+mn-ea"/>
                  <a:cs typeface="+mn-cs"/>
                </a:rPr>
                <a:t>Planning Templates</a:t>
              </a:r>
            </a:p>
          </p:txBody>
        </p:sp>
        <p:grpSp>
          <p:nvGrpSpPr>
            <p:cNvPr id="7" name="Group">
              <a:extLst>
                <a:ext uri="{FF2B5EF4-FFF2-40B4-BE49-F238E27FC236}">
                  <a16:creationId xmlns:a16="http://schemas.microsoft.com/office/drawing/2014/main" id="{9C0D84EB-7CE8-ED44-94A5-390479947ACD}"/>
                </a:ext>
              </a:extLst>
            </p:cNvPr>
            <p:cNvGrpSpPr/>
            <p:nvPr/>
          </p:nvGrpSpPr>
          <p:grpSpPr>
            <a:xfrm>
              <a:off x="4930050" y="1644500"/>
              <a:ext cx="503418" cy="503455"/>
              <a:chOff x="26227" y="-1"/>
              <a:chExt cx="639823" cy="756488"/>
            </a:xfrm>
            <a:solidFill>
              <a:schemeClr val="bg1">
                <a:lumMod val="50000"/>
              </a:schemeClr>
            </a:solidFill>
          </p:grpSpPr>
          <p:sp>
            <p:nvSpPr>
              <p:cNvPr id="10" name="Shape">
                <a:extLst>
                  <a:ext uri="{FF2B5EF4-FFF2-40B4-BE49-F238E27FC236}">
                    <a16:creationId xmlns:a16="http://schemas.microsoft.com/office/drawing/2014/main" id="{B12BD7F0-1A6F-80DD-AE7C-B0EF81089A12}"/>
                  </a:ext>
                </a:extLst>
              </p:cNvPr>
              <p:cNvSpPr/>
              <p:nvPr/>
            </p:nvSpPr>
            <p:spPr>
              <a:xfrm>
                <a:off x="139698" y="-1"/>
                <a:ext cx="389468" cy="1947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428"/>
                    </a:moveTo>
                    <a:cubicBezTo>
                      <a:pt x="16386" y="10428"/>
                      <a:pt x="16386" y="10428"/>
                      <a:pt x="16386" y="10428"/>
                    </a:cubicBezTo>
                    <a:cubicBezTo>
                      <a:pt x="16386" y="4469"/>
                      <a:pt x="13779" y="0"/>
                      <a:pt x="10800" y="0"/>
                    </a:cubicBezTo>
                    <a:cubicBezTo>
                      <a:pt x="7821" y="0"/>
                      <a:pt x="5586" y="4469"/>
                      <a:pt x="5586" y="10428"/>
                    </a:cubicBezTo>
                    <a:cubicBezTo>
                      <a:pt x="0" y="10428"/>
                      <a:pt x="0" y="10428"/>
                      <a:pt x="0" y="10428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lnTo>
                      <a:pt x="21600" y="10428"/>
                    </a:lnTo>
                    <a:close/>
                    <a:moveTo>
                      <a:pt x="10800" y="16386"/>
                    </a:moveTo>
                    <a:cubicBezTo>
                      <a:pt x="9310" y="16386"/>
                      <a:pt x="8193" y="13407"/>
                      <a:pt x="8193" y="10428"/>
                    </a:cubicBezTo>
                    <a:cubicBezTo>
                      <a:pt x="8193" y="7448"/>
                      <a:pt x="9310" y="5214"/>
                      <a:pt x="10800" y="5214"/>
                    </a:cubicBezTo>
                    <a:cubicBezTo>
                      <a:pt x="12290" y="5214"/>
                      <a:pt x="13779" y="7448"/>
                      <a:pt x="13779" y="10428"/>
                    </a:cubicBezTo>
                    <a:cubicBezTo>
                      <a:pt x="13779" y="13407"/>
                      <a:pt x="12290" y="16386"/>
                      <a:pt x="10800" y="16386"/>
                    </a:cubicBez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marL="0" marR="0" lvl="0" indent="0" algn="l" defTabSz="6096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/>
                  <a:sym typeface="Calibri"/>
                </a:endParaRPr>
              </a:p>
            </p:txBody>
          </p:sp>
          <p:sp>
            <p:nvSpPr>
              <p:cNvPr id="14" name="Shape">
                <a:extLst>
                  <a:ext uri="{FF2B5EF4-FFF2-40B4-BE49-F238E27FC236}">
                    <a16:creationId xmlns:a16="http://schemas.microsoft.com/office/drawing/2014/main" id="{EFC776DD-30E9-637F-2D0F-864EA800EF0F}"/>
                  </a:ext>
                </a:extLst>
              </p:cNvPr>
              <p:cNvSpPr/>
              <p:nvPr/>
            </p:nvSpPr>
            <p:spPr>
              <a:xfrm>
                <a:off x="26227" y="87220"/>
                <a:ext cx="639823" cy="66926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630" y="0"/>
                    </a:moveTo>
                    <a:lnTo>
                      <a:pt x="18630" y="4667"/>
                    </a:lnTo>
                    <a:lnTo>
                      <a:pt x="2970" y="4667"/>
                    </a:lnTo>
                    <a:lnTo>
                      <a:pt x="297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lnTo>
                      <a:pt x="18630" y="0"/>
                    </a:lnTo>
                    <a:close/>
                    <a:moveTo>
                      <a:pt x="9990" y="18400"/>
                    </a:moveTo>
                    <a:lnTo>
                      <a:pt x="8910" y="17067"/>
                    </a:lnTo>
                    <a:lnTo>
                      <a:pt x="4455" y="12933"/>
                    </a:lnTo>
                    <a:lnTo>
                      <a:pt x="6885" y="10800"/>
                    </a:lnTo>
                    <a:lnTo>
                      <a:pt x="9990" y="14000"/>
                    </a:lnTo>
                    <a:lnTo>
                      <a:pt x="16200" y="7733"/>
                    </a:lnTo>
                    <a:lnTo>
                      <a:pt x="18630" y="9867"/>
                    </a:lnTo>
                    <a:lnTo>
                      <a:pt x="9990" y="18400"/>
                    </a:ln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marL="0" marR="0" lvl="0" indent="0" algn="l" defTabSz="6096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/>
                  <a:sym typeface="Calibri"/>
                </a:endParaRPr>
              </a:p>
            </p:txBody>
          </p:sp>
        </p:grpSp>
      </p:grpSp>
      <p:pic>
        <p:nvPicPr>
          <p:cNvPr id="5" name="Graphic 4" descr="Clipboard Partially Checked outline">
            <a:extLst>
              <a:ext uri="{FF2B5EF4-FFF2-40B4-BE49-F238E27FC236}">
                <a16:creationId xmlns:a16="http://schemas.microsoft.com/office/drawing/2014/main" id="{A92F9A90-B6A3-CCBC-5C48-6CBD09E63A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38654" y="2612571"/>
            <a:ext cx="2326821" cy="232682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A749B27-7690-EEC9-D634-16C2FB135B80}"/>
              </a:ext>
            </a:extLst>
          </p:cNvPr>
          <p:cNvSpPr txBox="1"/>
          <p:nvPr/>
        </p:nvSpPr>
        <p:spPr>
          <a:xfrm>
            <a:off x="6827607" y="2612571"/>
            <a:ext cx="1283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Price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696101-80E6-0BD2-B7F2-89228A0F05FC}"/>
              </a:ext>
            </a:extLst>
          </p:cNvPr>
          <p:cNvSpPr txBox="1"/>
          <p:nvPr/>
        </p:nvSpPr>
        <p:spPr>
          <a:xfrm>
            <a:off x="8767985" y="2373085"/>
            <a:ext cx="1283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readiness</a:t>
            </a:r>
          </a:p>
        </p:txBody>
      </p:sp>
      <p:pic>
        <p:nvPicPr>
          <p:cNvPr id="17" name="Graphic 16" descr="Good Inventory outline">
            <a:extLst>
              <a:ext uri="{FF2B5EF4-FFF2-40B4-BE49-F238E27FC236}">
                <a16:creationId xmlns:a16="http://schemas.microsoft.com/office/drawing/2014/main" id="{79E9672D-9D84-C249-8B38-F1C00C367E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973024" y="2620079"/>
            <a:ext cx="1640700" cy="16407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3B32904-9708-A6CC-4EEB-9391280E6DAC}"/>
              </a:ext>
            </a:extLst>
          </p:cNvPr>
          <p:cNvSpPr txBox="1"/>
          <p:nvPr/>
        </p:nvSpPr>
        <p:spPr>
          <a:xfrm rot="16200000">
            <a:off x="9666528" y="3805152"/>
            <a:ext cx="1866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assessment</a:t>
            </a:r>
          </a:p>
        </p:txBody>
      </p:sp>
    </p:spTree>
    <p:extLst>
      <p:ext uri="{BB962C8B-B14F-4D97-AF65-F5344CB8AC3E}">
        <p14:creationId xmlns:p14="http://schemas.microsoft.com/office/powerpoint/2010/main" val="2429299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Rounded Rectangle 4">
            <a:extLst>
              <a:ext uri="{FF2B5EF4-FFF2-40B4-BE49-F238E27FC236}">
                <a16:creationId xmlns:a16="http://schemas.microsoft.com/office/drawing/2014/main" id="{210C166F-C98D-4237-A805-7548A60F6806}"/>
              </a:ext>
            </a:extLst>
          </p:cNvPr>
          <p:cNvSpPr/>
          <p:nvPr/>
        </p:nvSpPr>
        <p:spPr>
          <a:xfrm>
            <a:off x="3654927" y="1033748"/>
            <a:ext cx="2020645" cy="464540"/>
          </a:xfrm>
          <a:prstGeom prst="roundRect">
            <a:avLst>
              <a:gd name="adj" fmla="val 9314"/>
            </a:avLst>
          </a:prstGeom>
          <a:solidFill>
            <a:srgbClr val="0091B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84" name="Rounded Rectangle 14">
            <a:extLst>
              <a:ext uri="{FF2B5EF4-FFF2-40B4-BE49-F238E27FC236}">
                <a16:creationId xmlns:a16="http://schemas.microsoft.com/office/drawing/2014/main" id="{0D09306B-8E54-4969-AD48-BC1F479C09B5}"/>
              </a:ext>
            </a:extLst>
          </p:cNvPr>
          <p:cNvSpPr/>
          <p:nvPr/>
        </p:nvSpPr>
        <p:spPr>
          <a:xfrm>
            <a:off x="3654927" y="1562558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85" name="Rounded Rectangle 15">
            <a:extLst>
              <a:ext uri="{FF2B5EF4-FFF2-40B4-BE49-F238E27FC236}">
                <a16:creationId xmlns:a16="http://schemas.microsoft.com/office/drawing/2014/main" id="{37AF4D19-50D7-4BC3-B998-8C7756760A42}"/>
              </a:ext>
            </a:extLst>
          </p:cNvPr>
          <p:cNvSpPr/>
          <p:nvPr/>
        </p:nvSpPr>
        <p:spPr>
          <a:xfrm>
            <a:off x="3629288" y="2483912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86" name="Rounded Rectangle 16">
            <a:extLst>
              <a:ext uri="{FF2B5EF4-FFF2-40B4-BE49-F238E27FC236}">
                <a16:creationId xmlns:a16="http://schemas.microsoft.com/office/drawing/2014/main" id="{B448CCCC-4837-4EC6-8882-F312C8E7E51F}"/>
              </a:ext>
            </a:extLst>
          </p:cNvPr>
          <p:cNvSpPr/>
          <p:nvPr/>
        </p:nvSpPr>
        <p:spPr>
          <a:xfrm>
            <a:off x="3629288" y="2960007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87" name="Rounded Rectangle 17">
            <a:extLst>
              <a:ext uri="{FF2B5EF4-FFF2-40B4-BE49-F238E27FC236}">
                <a16:creationId xmlns:a16="http://schemas.microsoft.com/office/drawing/2014/main" id="{FAD6434A-217B-4997-B1EA-918EA1CA5BD1}"/>
              </a:ext>
            </a:extLst>
          </p:cNvPr>
          <p:cNvSpPr/>
          <p:nvPr/>
        </p:nvSpPr>
        <p:spPr>
          <a:xfrm>
            <a:off x="3646382" y="2026936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88" name="Rounded Rectangle 18">
            <a:extLst>
              <a:ext uri="{FF2B5EF4-FFF2-40B4-BE49-F238E27FC236}">
                <a16:creationId xmlns:a16="http://schemas.microsoft.com/office/drawing/2014/main" id="{5B72152C-EE0C-4210-A13F-0D578B2877B6}"/>
              </a:ext>
            </a:extLst>
          </p:cNvPr>
          <p:cNvSpPr/>
          <p:nvPr/>
        </p:nvSpPr>
        <p:spPr>
          <a:xfrm>
            <a:off x="3637835" y="3410270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89" name="Rounded Rectangle 19">
            <a:extLst>
              <a:ext uri="{FF2B5EF4-FFF2-40B4-BE49-F238E27FC236}">
                <a16:creationId xmlns:a16="http://schemas.microsoft.com/office/drawing/2014/main" id="{A8E48194-F18A-4287-BA1E-963C7B93B51F}"/>
              </a:ext>
            </a:extLst>
          </p:cNvPr>
          <p:cNvSpPr/>
          <p:nvPr/>
        </p:nvSpPr>
        <p:spPr>
          <a:xfrm>
            <a:off x="3637835" y="3904387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22BF5687-671E-4C43-B8F2-BCFEEF9BCB42}"/>
              </a:ext>
            </a:extLst>
          </p:cNvPr>
          <p:cNvSpPr txBox="1"/>
          <p:nvPr/>
        </p:nvSpPr>
        <p:spPr>
          <a:xfrm>
            <a:off x="3904725" y="1112130"/>
            <a:ext cx="1521057" cy="30777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Tick for Readiness</a:t>
            </a:r>
          </a:p>
        </p:txBody>
      </p:sp>
      <p:sp>
        <p:nvSpPr>
          <p:cNvPr id="212" name="Freeform 1">
            <a:extLst>
              <a:ext uri="{FF2B5EF4-FFF2-40B4-BE49-F238E27FC236}">
                <a16:creationId xmlns:a16="http://schemas.microsoft.com/office/drawing/2014/main" id="{71178ED6-364A-43F5-93AC-7BD566609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3654" y="1644321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37572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13" name="Freeform 45">
            <a:extLst>
              <a:ext uri="{FF2B5EF4-FFF2-40B4-BE49-F238E27FC236}">
                <a16:creationId xmlns:a16="http://schemas.microsoft.com/office/drawing/2014/main" id="{9200ACF9-8DA3-4839-9B36-6D907A383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5651" y="3459501"/>
            <a:ext cx="336263" cy="208556"/>
          </a:xfrm>
          <a:custGeom>
            <a:avLst/>
            <a:gdLst>
              <a:gd name="connsiteX0" fmla="*/ 92404 w 672526"/>
              <a:gd name="connsiteY0" fmla="*/ 0 h 671763"/>
              <a:gd name="connsiteX1" fmla="*/ 157940 w 672526"/>
              <a:gd name="connsiteY1" fmla="*/ 26977 h 671763"/>
              <a:gd name="connsiteX2" fmla="*/ 336263 w 672526"/>
              <a:gd name="connsiteY2" fmla="*/ 205079 h 671763"/>
              <a:gd name="connsiteX3" fmla="*/ 514585 w 672526"/>
              <a:gd name="connsiteY3" fmla="*/ 26977 h 671763"/>
              <a:gd name="connsiteX4" fmla="*/ 645526 w 672526"/>
              <a:gd name="connsiteY4" fmla="*/ 26977 h 671763"/>
              <a:gd name="connsiteX5" fmla="*/ 645526 w 672526"/>
              <a:gd name="connsiteY5" fmla="*/ 157803 h 671763"/>
              <a:gd name="connsiteX6" fmla="*/ 467227 w 672526"/>
              <a:gd name="connsiteY6" fmla="*/ 335882 h 671763"/>
              <a:gd name="connsiteX7" fmla="*/ 645526 w 672526"/>
              <a:gd name="connsiteY7" fmla="*/ 513961 h 671763"/>
              <a:gd name="connsiteX8" fmla="*/ 645526 w 672526"/>
              <a:gd name="connsiteY8" fmla="*/ 644787 h 671763"/>
              <a:gd name="connsiteX9" fmla="*/ 514585 w 672526"/>
              <a:gd name="connsiteY9" fmla="*/ 644787 h 671763"/>
              <a:gd name="connsiteX10" fmla="*/ 336263 w 672526"/>
              <a:gd name="connsiteY10" fmla="*/ 466685 h 671763"/>
              <a:gd name="connsiteX11" fmla="*/ 157940 w 672526"/>
              <a:gd name="connsiteY11" fmla="*/ 644787 h 671763"/>
              <a:gd name="connsiteX12" fmla="*/ 27000 w 672526"/>
              <a:gd name="connsiteY12" fmla="*/ 644787 h 671763"/>
              <a:gd name="connsiteX13" fmla="*/ 27000 w 672526"/>
              <a:gd name="connsiteY13" fmla="*/ 513961 h 671763"/>
              <a:gd name="connsiteX14" fmla="*/ 205299 w 672526"/>
              <a:gd name="connsiteY14" fmla="*/ 335882 h 671763"/>
              <a:gd name="connsiteX15" fmla="*/ 27000 w 672526"/>
              <a:gd name="connsiteY15" fmla="*/ 157803 h 671763"/>
              <a:gd name="connsiteX16" fmla="*/ 27000 w 672526"/>
              <a:gd name="connsiteY16" fmla="*/ 26977 h 671763"/>
              <a:gd name="connsiteX17" fmla="*/ 92404 w 672526"/>
              <a:gd name="connsiteY17" fmla="*/ 0 h 6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72526" h="671763">
                <a:moveTo>
                  <a:pt x="92404" y="0"/>
                </a:moveTo>
                <a:cubicBezTo>
                  <a:pt x="116117" y="0"/>
                  <a:pt x="139852" y="8993"/>
                  <a:pt x="157940" y="26977"/>
                </a:cubicBezTo>
                <a:lnTo>
                  <a:pt x="336263" y="205079"/>
                </a:lnTo>
                <a:lnTo>
                  <a:pt x="514585" y="26977"/>
                </a:lnTo>
                <a:cubicBezTo>
                  <a:pt x="550585" y="-8992"/>
                  <a:pt x="609526" y="-8992"/>
                  <a:pt x="645526" y="26977"/>
                </a:cubicBezTo>
                <a:cubicBezTo>
                  <a:pt x="681526" y="62945"/>
                  <a:pt x="681526" y="121658"/>
                  <a:pt x="645526" y="157803"/>
                </a:cubicBezTo>
                <a:lnTo>
                  <a:pt x="467227" y="335882"/>
                </a:lnTo>
                <a:lnTo>
                  <a:pt x="645526" y="513961"/>
                </a:lnTo>
                <a:cubicBezTo>
                  <a:pt x="681526" y="549930"/>
                  <a:pt x="681526" y="608819"/>
                  <a:pt x="645526" y="644787"/>
                </a:cubicBezTo>
                <a:cubicBezTo>
                  <a:pt x="609526" y="680756"/>
                  <a:pt x="550585" y="680756"/>
                  <a:pt x="514585" y="644787"/>
                </a:cubicBezTo>
                <a:lnTo>
                  <a:pt x="336263" y="466685"/>
                </a:lnTo>
                <a:lnTo>
                  <a:pt x="157940" y="644787"/>
                </a:lnTo>
                <a:cubicBezTo>
                  <a:pt x="121764" y="680756"/>
                  <a:pt x="63000" y="680756"/>
                  <a:pt x="27000" y="644787"/>
                </a:cubicBezTo>
                <a:cubicBezTo>
                  <a:pt x="-9000" y="608819"/>
                  <a:pt x="-9000" y="549930"/>
                  <a:pt x="27000" y="513961"/>
                </a:cubicBezTo>
                <a:lnTo>
                  <a:pt x="205299" y="335882"/>
                </a:lnTo>
                <a:lnTo>
                  <a:pt x="27000" y="157803"/>
                </a:lnTo>
                <a:cubicBezTo>
                  <a:pt x="-9000" y="121658"/>
                  <a:pt x="-9000" y="62945"/>
                  <a:pt x="27000" y="26977"/>
                </a:cubicBezTo>
                <a:cubicBezTo>
                  <a:pt x="45000" y="8993"/>
                  <a:pt x="68691" y="0"/>
                  <a:pt x="92404" y="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37572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14" name="Freeform 1">
            <a:extLst>
              <a:ext uri="{FF2B5EF4-FFF2-40B4-BE49-F238E27FC236}">
                <a16:creationId xmlns:a16="http://schemas.microsoft.com/office/drawing/2014/main" id="{2098C11E-B1CF-4899-94EB-A08BFC3D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8015" y="2559257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37572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15" name="Freeform 1">
            <a:extLst>
              <a:ext uri="{FF2B5EF4-FFF2-40B4-BE49-F238E27FC236}">
                <a16:creationId xmlns:a16="http://schemas.microsoft.com/office/drawing/2014/main" id="{7EE71AF2-968B-447E-979B-6616B52E6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8015" y="3049309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37572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16" name="Freeform 1">
            <a:extLst>
              <a:ext uri="{FF2B5EF4-FFF2-40B4-BE49-F238E27FC236}">
                <a16:creationId xmlns:a16="http://schemas.microsoft.com/office/drawing/2014/main" id="{E2173997-D8EA-4412-A722-5CD026725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5109" y="2116238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37572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25" name="Rounded Rectangle 18">
            <a:extLst>
              <a:ext uri="{FF2B5EF4-FFF2-40B4-BE49-F238E27FC236}">
                <a16:creationId xmlns:a16="http://schemas.microsoft.com/office/drawing/2014/main" id="{094906B8-3AFC-4C38-B974-0360A859E330}"/>
              </a:ext>
            </a:extLst>
          </p:cNvPr>
          <p:cNvSpPr/>
          <p:nvPr/>
        </p:nvSpPr>
        <p:spPr>
          <a:xfrm>
            <a:off x="3677111" y="4398504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26" name="Rounded Rectangle 19">
            <a:extLst>
              <a:ext uri="{FF2B5EF4-FFF2-40B4-BE49-F238E27FC236}">
                <a16:creationId xmlns:a16="http://schemas.microsoft.com/office/drawing/2014/main" id="{B41D7F96-2610-4049-BB69-4539924301D0}"/>
              </a:ext>
            </a:extLst>
          </p:cNvPr>
          <p:cNvSpPr/>
          <p:nvPr/>
        </p:nvSpPr>
        <p:spPr>
          <a:xfrm>
            <a:off x="3677111" y="4886347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35" name="Rounded Rectangle 18">
            <a:extLst>
              <a:ext uri="{FF2B5EF4-FFF2-40B4-BE49-F238E27FC236}">
                <a16:creationId xmlns:a16="http://schemas.microsoft.com/office/drawing/2014/main" id="{605595ED-97DA-46AE-840C-BD311D032F85}"/>
              </a:ext>
            </a:extLst>
          </p:cNvPr>
          <p:cNvSpPr/>
          <p:nvPr/>
        </p:nvSpPr>
        <p:spPr>
          <a:xfrm>
            <a:off x="3688106" y="5361605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36" name="Rounded Rectangle 19">
            <a:extLst>
              <a:ext uri="{FF2B5EF4-FFF2-40B4-BE49-F238E27FC236}">
                <a16:creationId xmlns:a16="http://schemas.microsoft.com/office/drawing/2014/main" id="{3627E18C-97FA-43FB-B91D-7C58D0127BF5}"/>
              </a:ext>
            </a:extLst>
          </p:cNvPr>
          <p:cNvSpPr/>
          <p:nvPr/>
        </p:nvSpPr>
        <p:spPr>
          <a:xfrm>
            <a:off x="3688106" y="5849448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59" name="Freeform 1">
            <a:extLst>
              <a:ext uri="{FF2B5EF4-FFF2-40B4-BE49-F238E27FC236}">
                <a16:creationId xmlns:a16="http://schemas.microsoft.com/office/drawing/2014/main" id="{0BC6E861-D3F4-46F1-A587-9DFD3756A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68723" y="2924093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37572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377BE6F4-BFD1-445C-80CF-756706D136DA}"/>
              </a:ext>
            </a:extLst>
          </p:cNvPr>
          <p:cNvSpPr txBox="1"/>
          <p:nvPr/>
        </p:nvSpPr>
        <p:spPr>
          <a:xfrm>
            <a:off x="94018" y="61048"/>
            <a:ext cx="5163782" cy="10618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Pricing Construction </a:t>
            </a:r>
          </a:p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Price list features readiness assessment scorecard</a:t>
            </a:r>
          </a:p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</a:t>
            </a:r>
          </a:p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 </a:t>
            </a:r>
          </a:p>
        </p:txBody>
      </p:sp>
      <p:sp>
        <p:nvSpPr>
          <p:cNvPr id="94" name="Rounded Rectangular Callout 19">
            <a:extLst>
              <a:ext uri="{FF2B5EF4-FFF2-40B4-BE49-F238E27FC236}">
                <a16:creationId xmlns:a16="http://schemas.microsoft.com/office/drawing/2014/main" id="{BAD607D8-BB1F-495F-B5DE-067903F3B628}"/>
              </a:ext>
            </a:extLst>
          </p:cNvPr>
          <p:cNvSpPr/>
          <p:nvPr/>
        </p:nvSpPr>
        <p:spPr bwMode="auto">
          <a:xfrm>
            <a:off x="5587507" y="230636"/>
            <a:ext cx="3433726" cy="779261"/>
          </a:xfrm>
          <a:prstGeom prst="wedgeRoundRectCallout">
            <a:avLst>
              <a:gd name="adj1" fmla="val -44686"/>
              <a:gd name="adj2" fmla="val 85309"/>
              <a:gd name="adj3" fmla="val 16667"/>
            </a:avLst>
          </a:prstGeom>
          <a:solidFill>
            <a:srgbClr val="FFE48F"/>
          </a:solidFill>
          <a:ln>
            <a:noFill/>
            <a:prstDash val="dash"/>
          </a:ln>
        </p:spPr>
        <p:txBody>
          <a:bodyPr wrap="square" lIns="91428" tIns="45715" rIns="91428" bIns="45715" rtlCol="0" anchor="ctr">
            <a:noAutofit/>
          </a:bodyPr>
          <a:lstStyle/>
          <a:p>
            <a:pPr marL="0" marR="0" lvl="0" indent="0" algn="l" defTabSz="10876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These are basic components of a price construction in a distribution led business leading to a value pricing model. </a:t>
            </a:r>
          </a:p>
        </p:txBody>
      </p:sp>
      <p:sp>
        <p:nvSpPr>
          <p:cNvPr id="95" name="Rounded Rectangular Callout 19">
            <a:extLst>
              <a:ext uri="{FF2B5EF4-FFF2-40B4-BE49-F238E27FC236}">
                <a16:creationId xmlns:a16="http://schemas.microsoft.com/office/drawing/2014/main" id="{E807A7EA-2F2D-49AD-B5EC-DE4544FB98CD}"/>
              </a:ext>
            </a:extLst>
          </p:cNvPr>
          <p:cNvSpPr/>
          <p:nvPr/>
        </p:nvSpPr>
        <p:spPr bwMode="auto">
          <a:xfrm>
            <a:off x="7016817" y="5410304"/>
            <a:ext cx="2743200" cy="779261"/>
          </a:xfrm>
          <a:prstGeom prst="wedgeRoundRectCallout">
            <a:avLst>
              <a:gd name="adj1" fmla="val 53927"/>
              <a:gd name="adj2" fmla="val -178408"/>
              <a:gd name="adj3" fmla="val 16667"/>
            </a:avLst>
          </a:prstGeom>
          <a:solidFill>
            <a:srgbClr val="FFE48F"/>
          </a:solidFill>
          <a:ln>
            <a:noFill/>
            <a:prstDash val="dash"/>
          </a:ln>
        </p:spPr>
        <p:txBody>
          <a:bodyPr wrap="square" lIns="91428" tIns="45715" rIns="91428" bIns="45715" rtlCol="0" anchor="ctr">
            <a:noAutofit/>
          </a:bodyPr>
          <a:lstStyle/>
          <a:p>
            <a:pPr marL="0" marR="0" lvl="0" indent="0" algn="l" defTabSz="10876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 readiness level of 10 indicates you can manage prices effectively and translate into Financials with measurability </a:t>
            </a:r>
          </a:p>
        </p:txBody>
      </p:sp>
      <p:sp>
        <p:nvSpPr>
          <p:cNvPr id="96" name="Freeform 1">
            <a:extLst>
              <a:ext uri="{FF2B5EF4-FFF2-40B4-BE49-F238E27FC236}">
                <a16:creationId xmlns:a16="http://schemas.microsoft.com/office/drawing/2014/main" id="{948D398A-84F3-4E83-89B9-B04C45CD37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6687" y="4004026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37572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97" name="Freeform 1">
            <a:extLst>
              <a:ext uri="{FF2B5EF4-FFF2-40B4-BE49-F238E27FC236}">
                <a16:creationId xmlns:a16="http://schemas.microsoft.com/office/drawing/2014/main" id="{E95DB0C4-83E9-4020-B364-9CEF5D318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8360" y="5902712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37572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99" name="Rounded Rectangle 3">
            <a:extLst>
              <a:ext uri="{FF2B5EF4-FFF2-40B4-BE49-F238E27FC236}">
                <a16:creationId xmlns:a16="http://schemas.microsoft.com/office/drawing/2014/main" id="{8AC0AFCB-B9F9-47BE-BFF1-E2A8F1138465}"/>
              </a:ext>
            </a:extLst>
          </p:cNvPr>
          <p:cNvSpPr/>
          <p:nvPr/>
        </p:nvSpPr>
        <p:spPr>
          <a:xfrm>
            <a:off x="807288" y="1033748"/>
            <a:ext cx="2743200" cy="464540"/>
          </a:xfrm>
          <a:prstGeom prst="roundRect">
            <a:avLst>
              <a:gd name="adj" fmla="val 9314"/>
            </a:avLst>
          </a:prstGeom>
          <a:solidFill>
            <a:srgbClr val="0091B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0" name="Rounded Rectangle 8">
            <a:extLst>
              <a:ext uri="{FF2B5EF4-FFF2-40B4-BE49-F238E27FC236}">
                <a16:creationId xmlns:a16="http://schemas.microsoft.com/office/drawing/2014/main" id="{D4B1A823-DA2E-4E78-B32E-944D5941ACE5}"/>
              </a:ext>
            </a:extLst>
          </p:cNvPr>
          <p:cNvSpPr/>
          <p:nvPr/>
        </p:nvSpPr>
        <p:spPr>
          <a:xfrm>
            <a:off x="807288" y="1562558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1" name="Rounded Rectangle 9">
            <a:extLst>
              <a:ext uri="{FF2B5EF4-FFF2-40B4-BE49-F238E27FC236}">
                <a16:creationId xmlns:a16="http://schemas.microsoft.com/office/drawing/2014/main" id="{0B5E4243-1E4E-47B8-9D90-B01A446C5FF9}"/>
              </a:ext>
            </a:extLst>
          </p:cNvPr>
          <p:cNvSpPr/>
          <p:nvPr/>
        </p:nvSpPr>
        <p:spPr>
          <a:xfrm>
            <a:off x="781649" y="2483912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2" name="Rounded Rectangle 10">
            <a:extLst>
              <a:ext uri="{FF2B5EF4-FFF2-40B4-BE49-F238E27FC236}">
                <a16:creationId xmlns:a16="http://schemas.microsoft.com/office/drawing/2014/main" id="{41EB7867-F4FD-4EE2-AC97-A2FC74AB5A56}"/>
              </a:ext>
            </a:extLst>
          </p:cNvPr>
          <p:cNvSpPr/>
          <p:nvPr/>
        </p:nvSpPr>
        <p:spPr>
          <a:xfrm>
            <a:off x="781649" y="2960007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3" name="Rounded Rectangle 11">
            <a:extLst>
              <a:ext uri="{FF2B5EF4-FFF2-40B4-BE49-F238E27FC236}">
                <a16:creationId xmlns:a16="http://schemas.microsoft.com/office/drawing/2014/main" id="{EC7F7849-73DE-4753-BD89-DFAC8CDAAC40}"/>
              </a:ext>
            </a:extLst>
          </p:cNvPr>
          <p:cNvSpPr/>
          <p:nvPr/>
        </p:nvSpPr>
        <p:spPr>
          <a:xfrm>
            <a:off x="798743" y="2026936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4" name="Rounded Rectangle 12">
            <a:extLst>
              <a:ext uri="{FF2B5EF4-FFF2-40B4-BE49-F238E27FC236}">
                <a16:creationId xmlns:a16="http://schemas.microsoft.com/office/drawing/2014/main" id="{F3CC631B-385B-4179-B48D-3911F4364455}"/>
              </a:ext>
            </a:extLst>
          </p:cNvPr>
          <p:cNvSpPr/>
          <p:nvPr/>
        </p:nvSpPr>
        <p:spPr>
          <a:xfrm>
            <a:off x="790196" y="3416544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5" name="Rounded Rectangle 13">
            <a:extLst>
              <a:ext uri="{FF2B5EF4-FFF2-40B4-BE49-F238E27FC236}">
                <a16:creationId xmlns:a16="http://schemas.microsoft.com/office/drawing/2014/main" id="{B21BEC07-DEDD-4753-A857-5BB5DC525B01}"/>
              </a:ext>
            </a:extLst>
          </p:cNvPr>
          <p:cNvSpPr/>
          <p:nvPr/>
        </p:nvSpPr>
        <p:spPr>
          <a:xfrm>
            <a:off x="790196" y="3904387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69EA6A49-F1AB-43F9-92FC-E8C3E33AECFC}"/>
              </a:ext>
            </a:extLst>
          </p:cNvPr>
          <p:cNvSpPr txBox="1"/>
          <p:nvPr/>
        </p:nvSpPr>
        <p:spPr>
          <a:xfrm>
            <a:off x="1716421" y="1112130"/>
            <a:ext cx="924933" cy="30777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FEATURES</a:t>
            </a:r>
          </a:p>
        </p:txBody>
      </p:sp>
      <p:sp>
        <p:nvSpPr>
          <p:cNvPr id="107" name="Subtitle 2">
            <a:extLst>
              <a:ext uri="{FF2B5EF4-FFF2-40B4-BE49-F238E27FC236}">
                <a16:creationId xmlns:a16="http://schemas.microsoft.com/office/drawing/2014/main" id="{F2BB440F-6A27-4D04-9DCD-77F86B7A47C0}"/>
              </a:ext>
            </a:extLst>
          </p:cNvPr>
          <p:cNvSpPr txBox="1">
            <a:spLocks/>
          </p:cNvSpPr>
          <p:nvPr/>
        </p:nvSpPr>
        <p:spPr>
          <a:xfrm>
            <a:off x="869119" y="1631669"/>
            <a:ext cx="2619539" cy="257506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543818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List Price </a:t>
            </a:r>
          </a:p>
        </p:txBody>
      </p:sp>
      <p:sp>
        <p:nvSpPr>
          <p:cNvPr id="108" name="Subtitle 2">
            <a:extLst>
              <a:ext uri="{FF2B5EF4-FFF2-40B4-BE49-F238E27FC236}">
                <a16:creationId xmlns:a16="http://schemas.microsoft.com/office/drawing/2014/main" id="{9130410A-FCE8-4751-965E-DDC26126F3AE}"/>
              </a:ext>
            </a:extLst>
          </p:cNvPr>
          <p:cNvSpPr txBox="1">
            <a:spLocks/>
          </p:cNvSpPr>
          <p:nvPr/>
        </p:nvSpPr>
        <p:spPr>
          <a:xfrm>
            <a:off x="843480" y="2553023"/>
            <a:ext cx="2619539" cy="257506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543818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Channel Discounts </a:t>
            </a:r>
          </a:p>
        </p:txBody>
      </p:sp>
      <p:sp>
        <p:nvSpPr>
          <p:cNvPr id="109" name="Subtitle 2">
            <a:extLst>
              <a:ext uri="{FF2B5EF4-FFF2-40B4-BE49-F238E27FC236}">
                <a16:creationId xmlns:a16="http://schemas.microsoft.com/office/drawing/2014/main" id="{58FFCC5F-A8C4-44E7-8A47-FFB91E5D02A1}"/>
              </a:ext>
            </a:extLst>
          </p:cNvPr>
          <p:cNvSpPr txBox="1">
            <a:spLocks/>
          </p:cNvSpPr>
          <p:nvPr/>
        </p:nvSpPr>
        <p:spPr>
          <a:xfrm>
            <a:off x="843480" y="3029118"/>
            <a:ext cx="2619539" cy="257506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543818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Distributor Discounts </a:t>
            </a:r>
          </a:p>
        </p:txBody>
      </p:sp>
      <p:sp>
        <p:nvSpPr>
          <p:cNvPr id="110" name="Subtitle 2">
            <a:extLst>
              <a:ext uri="{FF2B5EF4-FFF2-40B4-BE49-F238E27FC236}">
                <a16:creationId xmlns:a16="http://schemas.microsoft.com/office/drawing/2014/main" id="{3E4564A1-E420-4B35-915C-7A2A8B908D22}"/>
              </a:ext>
            </a:extLst>
          </p:cNvPr>
          <p:cNvSpPr txBox="1">
            <a:spLocks/>
          </p:cNvSpPr>
          <p:nvPr/>
        </p:nvSpPr>
        <p:spPr>
          <a:xfrm>
            <a:off x="860574" y="2094828"/>
            <a:ext cx="2619539" cy="259943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543818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Customer Sales Price </a:t>
            </a:r>
          </a:p>
        </p:txBody>
      </p:sp>
      <p:sp>
        <p:nvSpPr>
          <p:cNvPr id="111" name="Subtitle 2">
            <a:extLst>
              <a:ext uri="{FF2B5EF4-FFF2-40B4-BE49-F238E27FC236}">
                <a16:creationId xmlns:a16="http://schemas.microsoft.com/office/drawing/2014/main" id="{3C54C5F6-E40B-4355-AA85-86E4A6AF90AD}"/>
              </a:ext>
            </a:extLst>
          </p:cNvPr>
          <p:cNvSpPr txBox="1">
            <a:spLocks/>
          </p:cNvSpPr>
          <p:nvPr/>
        </p:nvSpPr>
        <p:spPr>
          <a:xfrm>
            <a:off x="852027" y="3484436"/>
            <a:ext cx="2619539" cy="259943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543818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Gross Margin </a:t>
            </a:r>
          </a:p>
        </p:txBody>
      </p:sp>
      <p:sp>
        <p:nvSpPr>
          <p:cNvPr id="112" name="Subtitle 2">
            <a:extLst>
              <a:ext uri="{FF2B5EF4-FFF2-40B4-BE49-F238E27FC236}">
                <a16:creationId xmlns:a16="http://schemas.microsoft.com/office/drawing/2014/main" id="{788F1FEB-78AE-4AB2-9551-1F99F6FD9B84}"/>
              </a:ext>
            </a:extLst>
          </p:cNvPr>
          <p:cNvSpPr txBox="1">
            <a:spLocks/>
          </p:cNvSpPr>
          <p:nvPr/>
        </p:nvSpPr>
        <p:spPr>
          <a:xfrm>
            <a:off x="852027" y="3972279"/>
            <a:ext cx="2619539" cy="259943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543818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Landed Cost </a:t>
            </a:r>
          </a:p>
        </p:txBody>
      </p:sp>
      <p:sp>
        <p:nvSpPr>
          <p:cNvPr id="113" name="Rounded Rectangle 12">
            <a:extLst>
              <a:ext uri="{FF2B5EF4-FFF2-40B4-BE49-F238E27FC236}">
                <a16:creationId xmlns:a16="http://schemas.microsoft.com/office/drawing/2014/main" id="{53B4F293-8360-44DB-B642-46F9A07248B3}"/>
              </a:ext>
            </a:extLst>
          </p:cNvPr>
          <p:cNvSpPr/>
          <p:nvPr/>
        </p:nvSpPr>
        <p:spPr>
          <a:xfrm>
            <a:off x="829472" y="4398504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14" name="Rounded Rectangle 13">
            <a:extLst>
              <a:ext uri="{FF2B5EF4-FFF2-40B4-BE49-F238E27FC236}">
                <a16:creationId xmlns:a16="http://schemas.microsoft.com/office/drawing/2014/main" id="{5E4A5FD1-F8AF-4312-8BAB-3AB69DD28237}"/>
              </a:ext>
            </a:extLst>
          </p:cNvPr>
          <p:cNvSpPr/>
          <p:nvPr/>
        </p:nvSpPr>
        <p:spPr>
          <a:xfrm>
            <a:off x="829472" y="4886347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15" name="Subtitle 2">
            <a:extLst>
              <a:ext uri="{FF2B5EF4-FFF2-40B4-BE49-F238E27FC236}">
                <a16:creationId xmlns:a16="http://schemas.microsoft.com/office/drawing/2014/main" id="{128EC6BD-AB8E-4557-9660-1C4F5FFEE476}"/>
              </a:ext>
            </a:extLst>
          </p:cNvPr>
          <p:cNvSpPr txBox="1">
            <a:spLocks/>
          </p:cNvSpPr>
          <p:nvPr/>
        </p:nvSpPr>
        <p:spPr>
          <a:xfrm>
            <a:off x="891303" y="4466396"/>
            <a:ext cx="2619539" cy="259943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543818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Duties</a:t>
            </a:r>
          </a:p>
        </p:txBody>
      </p:sp>
      <p:sp>
        <p:nvSpPr>
          <p:cNvPr id="116" name="Subtitle 2">
            <a:extLst>
              <a:ext uri="{FF2B5EF4-FFF2-40B4-BE49-F238E27FC236}">
                <a16:creationId xmlns:a16="http://schemas.microsoft.com/office/drawing/2014/main" id="{28DF56C8-1CA5-46A2-A20A-6A6E1EC344D2}"/>
              </a:ext>
            </a:extLst>
          </p:cNvPr>
          <p:cNvSpPr txBox="1">
            <a:spLocks/>
          </p:cNvSpPr>
          <p:nvPr/>
        </p:nvSpPr>
        <p:spPr>
          <a:xfrm>
            <a:off x="891303" y="4954239"/>
            <a:ext cx="2619539" cy="259943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543818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Transportation</a:t>
            </a:r>
          </a:p>
        </p:txBody>
      </p:sp>
      <p:sp>
        <p:nvSpPr>
          <p:cNvPr id="117" name="Rounded Rectangle 12">
            <a:extLst>
              <a:ext uri="{FF2B5EF4-FFF2-40B4-BE49-F238E27FC236}">
                <a16:creationId xmlns:a16="http://schemas.microsoft.com/office/drawing/2014/main" id="{189B6A65-61F7-4F7D-941E-91DED13771D8}"/>
              </a:ext>
            </a:extLst>
          </p:cNvPr>
          <p:cNvSpPr/>
          <p:nvPr/>
        </p:nvSpPr>
        <p:spPr>
          <a:xfrm>
            <a:off x="840467" y="5361605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18" name="Rounded Rectangle 13">
            <a:extLst>
              <a:ext uri="{FF2B5EF4-FFF2-40B4-BE49-F238E27FC236}">
                <a16:creationId xmlns:a16="http://schemas.microsoft.com/office/drawing/2014/main" id="{7363FE73-F96A-401D-A542-F1B8FEB2E0E2}"/>
              </a:ext>
            </a:extLst>
          </p:cNvPr>
          <p:cNvSpPr/>
          <p:nvPr/>
        </p:nvSpPr>
        <p:spPr>
          <a:xfrm>
            <a:off x="840467" y="5849448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19" name="Subtitle 2">
            <a:extLst>
              <a:ext uri="{FF2B5EF4-FFF2-40B4-BE49-F238E27FC236}">
                <a16:creationId xmlns:a16="http://schemas.microsoft.com/office/drawing/2014/main" id="{E72C420A-2EEE-4422-A32A-A43612640F4B}"/>
              </a:ext>
            </a:extLst>
          </p:cNvPr>
          <p:cNvSpPr txBox="1">
            <a:spLocks/>
          </p:cNvSpPr>
          <p:nvPr/>
        </p:nvSpPr>
        <p:spPr>
          <a:xfrm>
            <a:off x="902298" y="5429497"/>
            <a:ext cx="2619539" cy="259943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543818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Net Factory Cost </a:t>
            </a:r>
          </a:p>
        </p:txBody>
      </p:sp>
      <p:sp>
        <p:nvSpPr>
          <p:cNvPr id="120" name="Subtitle 2">
            <a:extLst>
              <a:ext uri="{FF2B5EF4-FFF2-40B4-BE49-F238E27FC236}">
                <a16:creationId xmlns:a16="http://schemas.microsoft.com/office/drawing/2014/main" id="{A982E621-42F4-44F8-B6C0-DB9661F26D93}"/>
              </a:ext>
            </a:extLst>
          </p:cNvPr>
          <p:cNvSpPr txBox="1">
            <a:spLocks/>
          </p:cNvSpPr>
          <p:nvPr/>
        </p:nvSpPr>
        <p:spPr>
          <a:xfrm>
            <a:off x="902298" y="5917340"/>
            <a:ext cx="2619539" cy="259943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543818" rtl="0" eaLnBrk="1" fontAlgn="auto" latinLnBrk="0" hangingPunct="1">
              <a:lnSpc>
                <a:spcPts val="17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Product Stock No and ID </a:t>
            </a:r>
          </a:p>
        </p:txBody>
      </p:sp>
      <p:sp>
        <p:nvSpPr>
          <p:cNvPr id="121" name="Freeform 1">
            <a:extLst>
              <a:ext uri="{FF2B5EF4-FFF2-40B4-BE49-F238E27FC236}">
                <a16:creationId xmlns:a16="http://schemas.microsoft.com/office/drawing/2014/main" id="{16BE2FBA-D22C-44DC-8B04-EAF734922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0312" y="4487937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37572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22" name="Freeform 1">
            <a:extLst>
              <a:ext uri="{FF2B5EF4-FFF2-40B4-BE49-F238E27FC236}">
                <a16:creationId xmlns:a16="http://schemas.microsoft.com/office/drawing/2014/main" id="{91C398C1-2AAD-483D-9CFD-6CA338107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0311" y="4988107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37572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24" name="Freeform 1">
            <a:extLst>
              <a:ext uri="{FF2B5EF4-FFF2-40B4-BE49-F238E27FC236}">
                <a16:creationId xmlns:a16="http://schemas.microsoft.com/office/drawing/2014/main" id="{22E78537-C37A-48AC-BE98-37EB207974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7951" y="5429497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37572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31" name="Rounded Rectangle 56">
            <a:extLst>
              <a:ext uri="{FF2B5EF4-FFF2-40B4-BE49-F238E27FC236}">
                <a16:creationId xmlns:a16="http://schemas.microsoft.com/office/drawing/2014/main" id="{E626B016-3DE6-4EDE-A112-B3EE6045603B}"/>
              </a:ext>
            </a:extLst>
          </p:cNvPr>
          <p:cNvSpPr/>
          <p:nvPr/>
        </p:nvSpPr>
        <p:spPr>
          <a:xfrm>
            <a:off x="6101318" y="3315737"/>
            <a:ext cx="2743200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Features not in Place  </a:t>
            </a:r>
          </a:p>
        </p:txBody>
      </p:sp>
      <p:sp>
        <p:nvSpPr>
          <p:cNvPr id="132" name="Rounded Rectangle 57">
            <a:extLst>
              <a:ext uri="{FF2B5EF4-FFF2-40B4-BE49-F238E27FC236}">
                <a16:creationId xmlns:a16="http://schemas.microsoft.com/office/drawing/2014/main" id="{BFB3FC20-A008-4723-A16A-ED584D098A64}"/>
              </a:ext>
            </a:extLst>
          </p:cNvPr>
          <p:cNvSpPr/>
          <p:nvPr/>
        </p:nvSpPr>
        <p:spPr>
          <a:xfrm>
            <a:off x="8948957" y="3315737"/>
            <a:ext cx="2020645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737572">
                  <a:lumMod val="50000"/>
                </a:srgbClr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737572">
                    <a:lumMod val="50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0</a:t>
            </a:r>
          </a:p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33" name="Rounded Rectangle 56">
            <a:extLst>
              <a:ext uri="{FF2B5EF4-FFF2-40B4-BE49-F238E27FC236}">
                <a16:creationId xmlns:a16="http://schemas.microsoft.com/office/drawing/2014/main" id="{9DCD7F67-DF14-4C40-BF64-7670F1192345}"/>
              </a:ext>
            </a:extLst>
          </p:cNvPr>
          <p:cNvSpPr/>
          <p:nvPr/>
        </p:nvSpPr>
        <p:spPr>
          <a:xfrm>
            <a:off x="6114508" y="3877114"/>
            <a:ext cx="2743200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Readiness </a:t>
            </a: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Level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134" name="Rounded Rectangle 53">
            <a:extLst>
              <a:ext uri="{FF2B5EF4-FFF2-40B4-BE49-F238E27FC236}">
                <a16:creationId xmlns:a16="http://schemas.microsoft.com/office/drawing/2014/main" id="{DA66CF6F-B095-4F30-BC35-5B9508139EEA}"/>
              </a:ext>
            </a:extLst>
          </p:cNvPr>
          <p:cNvSpPr/>
          <p:nvPr/>
        </p:nvSpPr>
        <p:spPr>
          <a:xfrm>
            <a:off x="8943639" y="3886079"/>
            <a:ext cx="2020645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737572">
                    <a:lumMod val="50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10</a:t>
            </a:r>
          </a:p>
        </p:txBody>
      </p:sp>
      <p:sp>
        <p:nvSpPr>
          <p:cNvPr id="135" name="Freeform 1">
            <a:extLst>
              <a:ext uri="{FF2B5EF4-FFF2-40B4-BE49-F238E27FC236}">
                <a16:creationId xmlns:a16="http://schemas.microsoft.com/office/drawing/2014/main" id="{BC9DA116-B049-42C4-8F4A-744D92B09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0310" y="3496704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37572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36" name="Rounded Rectangle 56">
            <a:extLst>
              <a:ext uri="{FF2B5EF4-FFF2-40B4-BE49-F238E27FC236}">
                <a16:creationId xmlns:a16="http://schemas.microsoft.com/office/drawing/2014/main" id="{EE32512A-775E-45D5-B3C9-C15402CC7493}"/>
              </a:ext>
            </a:extLst>
          </p:cNvPr>
          <p:cNvSpPr/>
          <p:nvPr/>
        </p:nvSpPr>
        <p:spPr>
          <a:xfrm>
            <a:off x="6096000" y="2754360"/>
            <a:ext cx="2743200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Features In Place </a:t>
            </a:r>
          </a:p>
        </p:txBody>
      </p:sp>
      <p:sp>
        <p:nvSpPr>
          <p:cNvPr id="137" name="Rounded Rectangle 57">
            <a:extLst>
              <a:ext uri="{FF2B5EF4-FFF2-40B4-BE49-F238E27FC236}">
                <a16:creationId xmlns:a16="http://schemas.microsoft.com/office/drawing/2014/main" id="{F81C7134-2234-441F-88BA-B4DEEF4F3363}"/>
              </a:ext>
            </a:extLst>
          </p:cNvPr>
          <p:cNvSpPr/>
          <p:nvPr/>
        </p:nvSpPr>
        <p:spPr>
          <a:xfrm>
            <a:off x="8943639" y="2754360"/>
            <a:ext cx="2020645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737572">
                  <a:lumMod val="50000"/>
                </a:srgbClr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737572">
                    <a:lumMod val="50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10</a:t>
            </a:r>
          </a:p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737572">
                  <a:lumMod val="50000"/>
                </a:srgbClr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pic>
        <p:nvPicPr>
          <p:cNvPr id="62" name="Picture 61" descr="Logo&#10;&#10;Description automatically generated">
            <a:extLst>
              <a:ext uri="{FF2B5EF4-FFF2-40B4-BE49-F238E27FC236}">
                <a16:creationId xmlns:a16="http://schemas.microsoft.com/office/drawing/2014/main" id="{F6C54FC6-6D99-42EF-A73F-80FD617D69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262" y="150636"/>
            <a:ext cx="1555200" cy="36197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4D62A4-8996-5BC0-3A6B-446174CD8637}"/>
              </a:ext>
            </a:extLst>
          </p:cNvPr>
          <p:cNvSpPr txBox="1"/>
          <p:nvPr/>
        </p:nvSpPr>
        <p:spPr>
          <a:xfrm>
            <a:off x="10862431" y="709386"/>
            <a:ext cx="845004" cy="2616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8081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B0B3CD-0EF0-C623-C02F-C2B851DF2147}"/>
              </a:ext>
            </a:extLst>
          </p:cNvPr>
          <p:cNvSpPr txBox="1"/>
          <p:nvPr/>
        </p:nvSpPr>
        <p:spPr>
          <a:xfrm>
            <a:off x="10877892" y="1011977"/>
            <a:ext cx="845004" cy="2616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100">
                <a:solidFill>
                  <a:schemeClr val="bg1"/>
                </a:solidFill>
              </a:rPr>
              <a:t>2010</a:t>
            </a: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3062E3-BF9C-C807-9E54-D02E88B2A3E4}"/>
              </a:ext>
            </a:extLst>
          </p:cNvPr>
          <p:cNvSpPr txBox="1"/>
          <p:nvPr/>
        </p:nvSpPr>
        <p:spPr>
          <a:xfrm>
            <a:off x="9824278" y="737704"/>
            <a:ext cx="8878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i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old no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EE678B-AA21-937B-0805-72304CBF7964}"/>
              </a:ext>
            </a:extLst>
          </p:cNvPr>
          <p:cNvSpPr txBox="1"/>
          <p:nvPr/>
        </p:nvSpPr>
        <p:spPr>
          <a:xfrm>
            <a:off x="9818581" y="1014018"/>
            <a:ext cx="8878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i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new no </a:t>
            </a:r>
          </a:p>
        </p:txBody>
      </p:sp>
    </p:spTree>
    <p:extLst>
      <p:ext uri="{BB962C8B-B14F-4D97-AF65-F5344CB8AC3E}">
        <p14:creationId xmlns:p14="http://schemas.microsoft.com/office/powerpoint/2010/main" val="3980448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34DA4CE-ABCE-2F6D-B94E-A68057C7C955}"/>
              </a:ext>
            </a:extLst>
          </p:cNvPr>
          <p:cNvSpPr/>
          <p:nvPr/>
        </p:nvSpPr>
        <p:spPr>
          <a:xfrm>
            <a:off x="-2286" y="-13209"/>
            <a:ext cx="5760000" cy="6871209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E06EE79-7A89-C964-B4A3-F1292467C261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32DBBD-D3E4-453E-AFA1-C79D34C915C9}"/>
              </a:ext>
            </a:extLst>
          </p:cNvPr>
          <p:cNvSpPr txBox="1"/>
          <p:nvPr/>
        </p:nvSpPr>
        <p:spPr>
          <a:xfrm>
            <a:off x="-73152" y="2520244"/>
            <a:ext cx="59066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Poppins" panose="00000500000000000000" pitchFamily="2" charset="0"/>
                <a:ea typeface="MS Gothic" panose="020B0609070205080204" pitchFamily="49" charset="-128"/>
                <a:cs typeface="Poppins" panose="00000500000000000000" pitchFamily="2" charset="0"/>
              </a:rPr>
              <a:t>Pricing Construction </a:t>
            </a:r>
          </a:p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Poppins" panose="00000500000000000000" pitchFamily="2" charset="0"/>
                <a:ea typeface="MS Gothic" panose="020B0609070205080204" pitchFamily="49" charset="-128"/>
                <a:cs typeface="Poppins" panose="00000500000000000000" pitchFamily="2" charset="0"/>
              </a:rPr>
              <a:t>Score card 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Poppins" panose="00000500000000000000" pitchFamily="2" charset="0"/>
              <a:ea typeface="MS Gothic" panose="020B0609070205080204" pitchFamily="49" charset="-128"/>
              <a:cs typeface="Poppins" panose="00000500000000000000" pitchFamily="2" charset="0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4AD03D1C-6F5C-4CA5-B29F-DCD98223BC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262" y="150636"/>
            <a:ext cx="1555200" cy="36197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EC035C-DF7F-643C-17BD-F7A29706EF7B}"/>
              </a:ext>
            </a:extLst>
          </p:cNvPr>
          <p:cNvSpPr txBox="1"/>
          <p:nvPr/>
        </p:nvSpPr>
        <p:spPr>
          <a:xfrm>
            <a:off x="0" y="6132606"/>
            <a:ext cx="2487515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9E2D50-2E0A-18DD-E4B0-74E4520C3162}"/>
              </a:ext>
            </a:extLst>
          </p:cNvPr>
          <p:cNvSpPr txBox="1"/>
          <p:nvPr/>
        </p:nvSpPr>
        <p:spPr>
          <a:xfrm>
            <a:off x="124877" y="3557005"/>
            <a:ext cx="546864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lato"/>
                <a:ea typeface="Times New Roman" panose="02020603050405020304" pitchFamily="18" charset="0"/>
                <a:cs typeface="+mn-cs"/>
              </a:rPr>
              <a:t>Quickly evaluate your pricing readiness in 10 steps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32F34D4-149D-49C0-DD46-C3B89D7CC3A7}"/>
              </a:ext>
            </a:extLst>
          </p:cNvPr>
          <p:cNvGrpSpPr/>
          <p:nvPr/>
        </p:nvGrpSpPr>
        <p:grpSpPr>
          <a:xfrm>
            <a:off x="10535752" y="2943127"/>
            <a:ext cx="1450709" cy="1077217"/>
            <a:chOff x="4631196" y="1644500"/>
            <a:chExt cx="1034683" cy="70325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14BB236-A4AC-A2BA-9B30-8990A9014266}"/>
                </a:ext>
              </a:extLst>
            </p:cNvPr>
            <p:cNvSpPr txBox="1"/>
            <p:nvPr/>
          </p:nvSpPr>
          <p:spPr>
            <a:xfrm>
              <a:off x="4631196" y="2147699"/>
              <a:ext cx="1034683" cy="2000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700">
                  <a:solidFill>
                    <a:schemeClr val="dk1"/>
                  </a:solidFill>
                  <a:latin typeface="Lato"/>
                </a:defRPr>
              </a:lvl1pPr>
              <a:lvl2pPr>
                <a:defRPr>
                  <a:solidFill>
                    <a:schemeClr val="dk1"/>
                  </a:solidFill>
                </a:defRPr>
              </a:lvl2pPr>
              <a:lvl3pPr>
                <a:defRPr>
                  <a:solidFill>
                    <a:schemeClr val="dk1"/>
                  </a:solidFill>
                </a:defRPr>
              </a:lvl3pPr>
              <a:lvl4pPr>
                <a:defRPr>
                  <a:solidFill>
                    <a:schemeClr val="dk1"/>
                  </a:solidFill>
                </a:defRPr>
              </a:lvl4pPr>
              <a:lvl5pPr>
                <a:defRPr>
                  <a:solidFill>
                    <a:schemeClr val="dk1"/>
                  </a:solidFill>
                </a:defRPr>
              </a:lvl5pPr>
              <a:lvl6pPr>
                <a:defRPr>
                  <a:solidFill>
                    <a:schemeClr val="dk1"/>
                  </a:solidFill>
                </a:defRPr>
              </a:lvl6pPr>
              <a:lvl7pPr>
                <a:defRPr>
                  <a:solidFill>
                    <a:schemeClr val="dk1"/>
                  </a:solidFill>
                </a:defRPr>
              </a:lvl7pPr>
              <a:lvl8pPr>
                <a:defRPr>
                  <a:solidFill>
                    <a:schemeClr val="dk1"/>
                  </a:solidFill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  <a:ea typeface="+mn-ea"/>
                  <a:cs typeface="+mn-cs"/>
                </a:rPr>
                <a:t>Planning Templates</a:t>
              </a:r>
            </a:p>
          </p:txBody>
        </p:sp>
        <p:grpSp>
          <p:nvGrpSpPr>
            <p:cNvPr id="7" name="Group">
              <a:extLst>
                <a:ext uri="{FF2B5EF4-FFF2-40B4-BE49-F238E27FC236}">
                  <a16:creationId xmlns:a16="http://schemas.microsoft.com/office/drawing/2014/main" id="{9C0D84EB-7CE8-ED44-94A5-390479947ACD}"/>
                </a:ext>
              </a:extLst>
            </p:cNvPr>
            <p:cNvGrpSpPr/>
            <p:nvPr/>
          </p:nvGrpSpPr>
          <p:grpSpPr>
            <a:xfrm>
              <a:off x="4930050" y="1644500"/>
              <a:ext cx="503418" cy="503455"/>
              <a:chOff x="26227" y="-1"/>
              <a:chExt cx="639823" cy="756488"/>
            </a:xfrm>
            <a:solidFill>
              <a:schemeClr val="bg1">
                <a:lumMod val="50000"/>
              </a:schemeClr>
            </a:solidFill>
          </p:grpSpPr>
          <p:sp>
            <p:nvSpPr>
              <p:cNvPr id="10" name="Shape">
                <a:extLst>
                  <a:ext uri="{FF2B5EF4-FFF2-40B4-BE49-F238E27FC236}">
                    <a16:creationId xmlns:a16="http://schemas.microsoft.com/office/drawing/2014/main" id="{B12BD7F0-1A6F-80DD-AE7C-B0EF81089A12}"/>
                  </a:ext>
                </a:extLst>
              </p:cNvPr>
              <p:cNvSpPr/>
              <p:nvPr/>
            </p:nvSpPr>
            <p:spPr>
              <a:xfrm>
                <a:off x="139698" y="-1"/>
                <a:ext cx="389468" cy="1947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428"/>
                    </a:moveTo>
                    <a:cubicBezTo>
                      <a:pt x="16386" y="10428"/>
                      <a:pt x="16386" y="10428"/>
                      <a:pt x="16386" y="10428"/>
                    </a:cubicBezTo>
                    <a:cubicBezTo>
                      <a:pt x="16386" y="4469"/>
                      <a:pt x="13779" y="0"/>
                      <a:pt x="10800" y="0"/>
                    </a:cubicBezTo>
                    <a:cubicBezTo>
                      <a:pt x="7821" y="0"/>
                      <a:pt x="5586" y="4469"/>
                      <a:pt x="5586" y="10428"/>
                    </a:cubicBezTo>
                    <a:cubicBezTo>
                      <a:pt x="0" y="10428"/>
                      <a:pt x="0" y="10428"/>
                      <a:pt x="0" y="10428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lnTo>
                      <a:pt x="21600" y="10428"/>
                    </a:lnTo>
                    <a:close/>
                    <a:moveTo>
                      <a:pt x="10800" y="16386"/>
                    </a:moveTo>
                    <a:cubicBezTo>
                      <a:pt x="9310" y="16386"/>
                      <a:pt x="8193" y="13407"/>
                      <a:pt x="8193" y="10428"/>
                    </a:cubicBezTo>
                    <a:cubicBezTo>
                      <a:pt x="8193" y="7448"/>
                      <a:pt x="9310" y="5214"/>
                      <a:pt x="10800" y="5214"/>
                    </a:cubicBezTo>
                    <a:cubicBezTo>
                      <a:pt x="12290" y="5214"/>
                      <a:pt x="13779" y="7448"/>
                      <a:pt x="13779" y="10428"/>
                    </a:cubicBezTo>
                    <a:cubicBezTo>
                      <a:pt x="13779" y="13407"/>
                      <a:pt x="12290" y="16386"/>
                      <a:pt x="10800" y="16386"/>
                    </a:cubicBez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marL="0" marR="0" lvl="0" indent="0" algn="l" defTabSz="6096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/>
                  <a:sym typeface="Calibri"/>
                </a:endParaRPr>
              </a:p>
            </p:txBody>
          </p:sp>
          <p:sp>
            <p:nvSpPr>
              <p:cNvPr id="14" name="Shape">
                <a:extLst>
                  <a:ext uri="{FF2B5EF4-FFF2-40B4-BE49-F238E27FC236}">
                    <a16:creationId xmlns:a16="http://schemas.microsoft.com/office/drawing/2014/main" id="{EFC776DD-30E9-637F-2D0F-864EA800EF0F}"/>
                  </a:ext>
                </a:extLst>
              </p:cNvPr>
              <p:cNvSpPr/>
              <p:nvPr/>
            </p:nvSpPr>
            <p:spPr>
              <a:xfrm>
                <a:off x="26227" y="87220"/>
                <a:ext cx="639823" cy="66926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630" y="0"/>
                    </a:moveTo>
                    <a:lnTo>
                      <a:pt x="18630" y="4667"/>
                    </a:lnTo>
                    <a:lnTo>
                      <a:pt x="2970" y="4667"/>
                    </a:lnTo>
                    <a:lnTo>
                      <a:pt x="297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lnTo>
                      <a:pt x="18630" y="0"/>
                    </a:lnTo>
                    <a:close/>
                    <a:moveTo>
                      <a:pt x="9990" y="18400"/>
                    </a:moveTo>
                    <a:lnTo>
                      <a:pt x="8910" y="17067"/>
                    </a:lnTo>
                    <a:lnTo>
                      <a:pt x="4455" y="12933"/>
                    </a:lnTo>
                    <a:lnTo>
                      <a:pt x="6885" y="10800"/>
                    </a:lnTo>
                    <a:lnTo>
                      <a:pt x="9990" y="14000"/>
                    </a:lnTo>
                    <a:lnTo>
                      <a:pt x="16200" y="7733"/>
                    </a:lnTo>
                    <a:lnTo>
                      <a:pt x="18630" y="9867"/>
                    </a:lnTo>
                    <a:lnTo>
                      <a:pt x="9990" y="18400"/>
                    </a:ln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marL="0" marR="0" lvl="0" indent="0" algn="l" defTabSz="6096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/>
                  <a:sym typeface="Calibri"/>
                </a:endParaRPr>
              </a:p>
            </p:txBody>
          </p:sp>
        </p:grpSp>
      </p:grpSp>
      <p:pic>
        <p:nvPicPr>
          <p:cNvPr id="5" name="Graphic 4" descr="Clipboard Partially Checked outline">
            <a:extLst>
              <a:ext uri="{FF2B5EF4-FFF2-40B4-BE49-F238E27FC236}">
                <a16:creationId xmlns:a16="http://schemas.microsoft.com/office/drawing/2014/main" id="{A92F9A90-B6A3-CCBC-5C48-6CBD09E63A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38654" y="2612571"/>
            <a:ext cx="2326821" cy="232682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A749B27-7690-EEC9-D634-16C2FB135B80}"/>
              </a:ext>
            </a:extLst>
          </p:cNvPr>
          <p:cNvSpPr txBox="1"/>
          <p:nvPr/>
        </p:nvSpPr>
        <p:spPr>
          <a:xfrm>
            <a:off x="6827607" y="2612571"/>
            <a:ext cx="1283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Price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696101-80E6-0BD2-B7F2-89228A0F05FC}"/>
              </a:ext>
            </a:extLst>
          </p:cNvPr>
          <p:cNvSpPr txBox="1"/>
          <p:nvPr/>
        </p:nvSpPr>
        <p:spPr>
          <a:xfrm>
            <a:off x="8767985" y="2373085"/>
            <a:ext cx="1283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readiness</a:t>
            </a:r>
          </a:p>
        </p:txBody>
      </p:sp>
      <p:pic>
        <p:nvPicPr>
          <p:cNvPr id="17" name="Graphic 16" descr="Good Inventory outline">
            <a:extLst>
              <a:ext uri="{FF2B5EF4-FFF2-40B4-BE49-F238E27FC236}">
                <a16:creationId xmlns:a16="http://schemas.microsoft.com/office/drawing/2014/main" id="{79E9672D-9D84-C249-8B38-F1C00C367E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973024" y="2620079"/>
            <a:ext cx="1640700" cy="16407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3B32904-9708-A6CC-4EEB-9391280E6DAC}"/>
              </a:ext>
            </a:extLst>
          </p:cNvPr>
          <p:cNvSpPr txBox="1"/>
          <p:nvPr/>
        </p:nvSpPr>
        <p:spPr>
          <a:xfrm rot="16200000">
            <a:off x="9666528" y="3805152"/>
            <a:ext cx="1866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assessment</a:t>
            </a:r>
          </a:p>
        </p:txBody>
      </p:sp>
    </p:spTree>
    <p:extLst>
      <p:ext uri="{BB962C8B-B14F-4D97-AF65-F5344CB8AC3E}">
        <p14:creationId xmlns:p14="http://schemas.microsoft.com/office/powerpoint/2010/main" val="237666784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upskilPR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1B5"/>
      </a:accent1>
      <a:accent2>
        <a:srgbClr val="DB5000"/>
      </a:accent2>
      <a:accent3>
        <a:srgbClr val="EEBA00"/>
      </a:accent3>
      <a:accent4>
        <a:srgbClr val="2A4A8B"/>
      </a:accent4>
      <a:accent5>
        <a:srgbClr val="F8D90F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164</Words>
  <Application>Microsoft Office PowerPoint</Application>
  <PresentationFormat>Widescreen</PresentationFormat>
  <Paragraphs>50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Calibri</vt:lpstr>
      <vt:lpstr>Calibri Light</vt:lpstr>
      <vt:lpstr>Lato</vt:lpstr>
      <vt:lpstr>Lato Light</vt:lpstr>
      <vt:lpstr>Open Sans Light</vt:lpstr>
      <vt:lpstr>Plato</vt:lpstr>
      <vt:lpstr>Poppins</vt:lpstr>
      <vt:lpstr>1_Office Theme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Sudarshan Chakravarthi</dc:creator>
  <cp:lastModifiedBy>Sudarshan Raman</cp:lastModifiedBy>
  <cp:revision>1</cp:revision>
  <dcterms:created xsi:type="dcterms:W3CDTF">2022-08-11T14:43:48Z</dcterms:created>
  <dcterms:modified xsi:type="dcterms:W3CDTF">2023-07-18T14:15:18Z</dcterms:modified>
</cp:coreProperties>
</file>